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2"/>
  </p:notesMasterIdLst>
  <p:sldIdLst>
    <p:sldId id="348" r:id="rId2"/>
    <p:sldId id="357" r:id="rId3"/>
    <p:sldId id="350" r:id="rId4"/>
    <p:sldId id="351" r:id="rId5"/>
    <p:sldId id="352" r:id="rId6"/>
    <p:sldId id="353" r:id="rId7"/>
    <p:sldId id="355" r:id="rId8"/>
    <p:sldId id="354" r:id="rId9"/>
    <p:sldId id="360" r:id="rId10"/>
    <p:sldId id="358" r:id="rId11"/>
  </p:sldIdLst>
  <p:sldSz cx="9144000" cy="5143500" type="screen16x9"/>
  <p:notesSz cx="6858000" cy="9144000"/>
  <p:embeddedFontLst>
    <p:embeddedFont>
      <p:font typeface="#9Slide03 Quicksand" panose="00000500000000000000" pitchFamily="2" charset="0"/>
      <p:regular r:id="rId13"/>
    </p:embeddedFont>
    <p:embeddedFont>
      <p:font typeface="#9Slide05 Smoothy Cursive" panose="00000500000000000000" pitchFamily="2" charset="0"/>
      <p:regular r:id="rId14"/>
    </p:embeddedFont>
    <p:embeddedFont>
      <p:font typeface="#9Slide07 Crocante" panose="02000000000000000000" pitchFamily="2" charset="0"/>
      <p:regular r:id="rId15"/>
    </p:embeddedFont>
    <p:embeddedFont>
      <p:font typeface="#9Slide07 SVNAppleberry" panose="02040603050506020204" pitchFamily="18" charset="0"/>
      <p:regular r:id="rId16"/>
    </p:embeddedFont>
    <p:embeddedFont>
      <p:font typeface="Livvic" pitchFamily="2" charset="0"/>
      <p:regular r:id="rId17"/>
      <p:bold r:id="rId18"/>
      <p:italic r:id="rId19"/>
      <p:boldItalic r:id="rId20"/>
    </p:embeddedFont>
    <p:embeddedFont>
      <p:font typeface="Pangolin" panose="020B0604020202020204" charset="0"/>
      <p:regular r:id="rId21"/>
    </p:embeddedFont>
  </p:embeddedFontLst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5808"/>
    <a:srgbClr val="F5FCD8"/>
    <a:srgbClr val="657B0B"/>
    <a:srgbClr val="F2F1C1"/>
    <a:srgbClr val="6C7E0C"/>
    <a:srgbClr val="FFFAE0"/>
    <a:srgbClr val="ECECAA"/>
    <a:srgbClr val="394C0C"/>
    <a:srgbClr val="D6D66E"/>
    <a:srgbClr val="2F3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6C6782-386B-4D64-8252-81824A63E19B}">
  <a:tblStyle styleId="{C36C6782-386B-4D64-8252-81824A63E1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83" autoAdjust="0"/>
    <p:restoredTop sz="93640" autoAdjust="0"/>
  </p:normalViewPr>
  <p:slideViewPr>
    <p:cSldViewPr snapToGrid="0" snapToObjects="1">
      <p:cViewPr varScale="1">
        <p:scale>
          <a:sx n="86" d="100"/>
          <a:sy n="86" d="100"/>
        </p:scale>
        <p:origin x="10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03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48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89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086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94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497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16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59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49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1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8" name="Google Shape;2678;p3"/>
          <p:cNvGrpSpPr/>
          <p:nvPr/>
        </p:nvGrpSpPr>
        <p:grpSpPr>
          <a:xfrm rot="3488361" flipH="1">
            <a:off x="-36645" y="6767"/>
            <a:ext cx="1322347" cy="3270912"/>
            <a:chOff x="757300" y="1884600"/>
            <a:chExt cx="457350" cy="1136525"/>
          </a:xfrm>
        </p:grpSpPr>
        <p:sp>
          <p:nvSpPr>
            <p:cNvPr id="2679" name="Google Shape;2679;p3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3" name="Google Shape;2823;p3"/>
          <p:cNvGrpSpPr/>
          <p:nvPr/>
        </p:nvGrpSpPr>
        <p:grpSpPr>
          <a:xfrm rot="1532969">
            <a:off x="-271451" y="-457753"/>
            <a:ext cx="1314393" cy="3266399"/>
            <a:chOff x="757300" y="1884600"/>
            <a:chExt cx="457350" cy="1136525"/>
          </a:xfrm>
        </p:grpSpPr>
        <p:sp>
          <p:nvSpPr>
            <p:cNvPr id="2824" name="Google Shape;2824;p3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"/>
          <p:cNvGrpSpPr/>
          <p:nvPr/>
        </p:nvGrpSpPr>
        <p:grpSpPr>
          <a:xfrm rot="800837">
            <a:off x="-777470" y="1947601"/>
            <a:ext cx="1819054" cy="1498011"/>
            <a:chOff x="2882800" y="2092550"/>
            <a:chExt cx="1855650" cy="1528300"/>
          </a:xfrm>
        </p:grpSpPr>
        <p:sp>
          <p:nvSpPr>
            <p:cNvPr id="2969" name="Google Shape;2969;p3"/>
            <p:cNvSpPr/>
            <p:nvPr/>
          </p:nvSpPr>
          <p:spPr>
            <a:xfrm>
              <a:off x="4202600" y="2304575"/>
              <a:ext cx="15200" cy="18475"/>
            </a:xfrm>
            <a:custGeom>
              <a:avLst/>
              <a:gdLst/>
              <a:ahLst/>
              <a:cxnLst/>
              <a:rect l="l" t="t" r="r" b="b"/>
              <a:pathLst>
                <a:path w="608" h="739" extrusionOk="0">
                  <a:moveTo>
                    <a:pt x="346" y="1"/>
                  </a:moveTo>
                  <a:lnTo>
                    <a:pt x="346" y="1"/>
                  </a:lnTo>
                  <a:cubicBezTo>
                    <a:pt x="203" y="239"/>
                    <a:pt x="72" y="489"/>
                    <a:pt x="0" y="739"/>
                  </a:cubicBezTo>
                  <a:cubicBezTo>
                    <a:pt x="84" y="691"/>
                    <a:pt x="191" y="667"/>
                    <a:pt x="310" y="667"/>
                  </a:cubicBezTo>
                  <a:lnTo>
                    <a:pt x="608" y="667"/>
                  </a:lnTo>
                  <a:cubicBezTo>
                    <a:pt x="489" y="560"/>
                    <a:pt x="405" y="429"/>
                    <a:pt x="358" y="251"/>
                  </a:cubicBezTo>
                  <a:cubicBezTo>
                    <a:pt x="322" y="179"/>
                    <a:pt x="322" y="84"/>
                    <a:pt x="3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4131150" y="2259050"/>
              <a:ext cx="11050" cy="3875"/>
            </a:xfrm>
            <a:custGeom>
              <a:avLst/>
              <a:gdLst/>
              <a:ahLst/>
              <a:cxnLst/>
              <a:rect l="l" t="t" r="r" b="b"/>
              <a:pathLst>
                <a:path w="442" h="155" extrusionOk="0">
                  <a:moveTo>
                    <a:pt x="441" y="0"/>
                  </a:moveTo>
                  <a:cubicBezTo>
                    <a:pt x="382" y="12"/>
                    <a:pt x="310" y="12"/>
                    <a:pt x="251" y="36"/>
                  </a:cubicBezTo>
                  <a:cubicBezTo>
                    <a:pt x="156" y="71"/>
                    <a:pt x="84" y="119"/>
                    <a:pt x="1" y="155"/>
                  </a:cubicBezTo>
                  <a:cubicBezTo>
                    <a:pt x="168" y="107"/>
                    <a:pt x="310" y="48"/>
                    <a:pt x="4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4131750" y="2234925"/>
              <a:ext cx="44075" cy="14900"/>
            </a:xfrm>
            <a:custGeom>
              <a:avLst/>
              <a:gdLst/>
              <a:ahLst/>
              <a:cxnLst/>
              <a:rect l="l" t="t" r="r" b="b"/>
              <a:pathLst>
                <a:path w="1763" h="596" extrusionOk="0">
                  <a:moveTo>
                    <a:pt x="1763" y="1"/>
                  </a:moveTo>
                  <a:lnTo>
                    <a:pt x="1763" y="1"/>
                  </a:lnTo>
                  <a:cubicBezTo>
                    <a:pt x="1668" y="13"/>
                    <a:pt x="1572" y="24"/>
                    <a:pt x="1453" y="60"/>
                  </a:cubicBezTo>
                  <a:cubicBezTo>
                    <a:pt x="739" y="227"/>
                    <a:pt x="394" y="382"/>
                    <a:pt x="84" y="548"/>
                  </a:cubicBezTo>
                  <a:lnTo>
                    <a:pt x="1" y="596"/>
                  </a:lnTo>
                  <a:cubicBezTo>
                    <a:pt x="36" y="596"/>
                    <a:pt x="60" y="584"/>
                    <a:pt x="96" y="584"/>
                  </a:cubicBezTo>
                  <a:cubicBezTo>
                    <a:pt x="108" y="560"/>
                    <a:pt x="144" y="560"/>
                    <a:pt x="155" y="560"/>
                  </a:cubicBezTo>
                  <a:cubicBezTo>
                    <a:pt x="679" y="346"/>
                    <a:pt x="1203" y="144"/>
                    <a:pt x="1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4193675" y="2335250"/>
              <a:ext cx="600" cy="2100"/>
            </a:xfrm>
            <a:custGeom>
              <a:avLst/>
              <a:gdLst/>
              <a:ahLst/>
              <a:cxnLst/>
              <a:rect l="l" t="t" r="r" b="b"/>
              <a:pathLst>
                <a:path w="24" h="84" extrusionOk="0">
                  <a:moveTo>
                    <a:pt x="0" y="0"/>
                  </a:moveTo>
                  <a:cubicBezTo>
                    <a:pt x="12" y="36"/>
                    <a:pt x="12" y="48"/>
                    <a:pt x="24" y="8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4384750" y="2227775"/>
              <a:ext cx="7475" cy="3000"/>
            </a:xfrm>
            <a:custGeom>
              <a:avLst/>
              <a:gdLst/>
              <a:ahLst/>
              <a:cxnLst/>
              <a:rect l="l" t="t" r="r" b="b"/>
              <a:pathLst>
                <a:path w="299" h="120" extrusionOk="0">
                  <a:moveTo>
                    <a:pt x="299" y="1"/>
                  </a:moveTo>
                  <a:cubicBezTo>
                    <a:pt x="299" y="1"/>
                    <a:pt x="84" y="37"/>
                    <a:pt x="1" y="49"/>
                  </a:cubicBezTo>
                  <a:cubicBezTo>
                    <a:pt x="13" y="72"/>
                    <a:pt x="37" y="96"/>
                    <a:pt x="37" y="120"/>
                  </a:cubicBezTo>
                  <a:cubicBezTo>
                    <a:pt x="120" y="72"/>
                    <a:pt x="215" y="49"/>
                    <a:pt x="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4125800" y="2909125"/>
              <a:ext cx="63725" cy="103900"/>
            </a:xfrm>
            <a:custGeom>
              <a:avLst/>
              <a:gdLst/>
              <a:ahLst/>
              <a:cxnLst/>
              <a:rect l="l" t="t" r="r" b="b"/>
              <a:pathLst>
                <a:path w="2549" h="4156" extrusionOk="0">
                  <a:moveTo>
                    <a:pt x="2548" y="0"/>
                  </a:moveTo>
                  <a:cubicBezTo>
                    <a:pt x="1515" y="1707"/>
                    <a:pt x="629" y="3187"/>
                    <a:pt x="44" y="4088"/>
                  </a:cubicBezTo>
                  <a:lnTo>
                    <a:pt x="44" y="4088"/>
                  </a:lnTo>
                  <a:cubicBezTo>
                    <a:pt x="82" y="4037"/>
                    <a:pt x="122" y="3992"/>
                    <a:pt x="155" y="3941"/>
                  </a:cubicBezTo>
                  <a:cubicBezTo>
                    <a:pt x="632" y="3263"/>
                    <a:pt x="1286" y="2262"/>
                    <a:pt x="2120" y="786"/>
                  </a:cubicBezTo>
                  <a:cubicBezTo>
                    <a:pt x="2263" y="512"/>
                    <a:pt x="2418" y="250"/>
                    <a:pt x="2548" y="0"/>
                  </a:cubicBezTo>
                  <a:close/>
                  <a:moveTo>
                    <a:pt x="44" y="4088"/>
                  </a:moveTo>
                  <a:cubicBezTo>
                    <a:pt x="29" y="4109"/>
                    <a:pt x="14" y="4131"/>
                    <a:pt x="1" y="4156"/>
                  </a:cubicBezTo>
                  <a:cubicBezTo>
                    <a:pt x="15" y="4133"/>
                    <a:pt x="30" y="4111"/>
                    <a:pt x="44" y="40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3400425" y="2231050"/>
              <a:ext cx="972150" cy="1383825"/>
            </a:xfrm>
            <a:custGeom>
              <a:avLst/>
              <a:gdLst/>
              <a:ahLst/>
              <a:cxnLst/>
              <a:rect l="l" t="t" r="r" b="b"/>
              <a:pathLst>
                <a:path w="38886" h="55353" extrusionOk="0">
                  <a:moveTo>
                    <a:pt x="38886" y="1"/>
                  </a:moveTo>
                  <a:lnTo>
                    <a:pt x="38886" y="1"/>
                  </a:lnTo>
                  <a:cubicBezTo>
                    <a:pt x="38612" y="37"/>
                    <a:pt x="38421" y="60"/>
                    <a:pt x="38231" y="84"/>
                  </a:cubicBezTo>
                  <a:lnTo>
                    <a:pt x="37826" y="108"/>
                  </a:lnTo>
                  <a:cubicBezTo>
                    <a:pt x="37540" y="132"/>
                    <a:pt x="37195" y="168"/>
                    <a:pt x="36636" y="179"/>
                  </a:cubicBezTo>
                  <a:cubicBezTo>
                    <a:pt x="36338" y="179"/>
                    <a:pt x="35850" y="168"/>
                    <a:pt x="35850" y="168"/>
                  </a:cubicBezTo>
                  <a:cubicBezTo>
                    <a:pt x="35516" y="156"/>
                    <a:pt x="35302" y="132"/>
                    <a:pt x="35040" y="120"/>
                  </a:cubicBezTo>
                  <a:cubicBezTo>
                    <a:pt x="34719" y="168"/>
                    <a:pt x="34397" y="191"/>
                    <a:pt x="34064" y="191"/>
                  </a:cubicBezTo>
                  <a:cubicBezTo>
                    <a:pt x="32111" y="1001"/>
                    <a:pt x="30123" y="1799"/>
                    <a:pt x="28063" y="2358"/>
                  </a:cubicBezTo>
                  <a:cubicBezTo>
                    <a:pt x="27742" y="2442"/>
                    <a:pt x="27396" y="2513"/>
                    <a:pt x="27075" y="2573"/>
                  </a:cubicBezTo>
                  <a:lnTo>
                    <a:pt x="27051" y="2608"/>
                  </a:lnTo>
                  <a:cubicBezTo>
                    <a:pt x="26849" y="2906"/>
                    <a:pt x="26634" y="3204"/>
                    <a:pt x="26372" y="3823"/>
                  </a:cubicBezTo>
                  <a:cubicBezTo>
                    <a:pt x="26122" y="4454"/>
                    <a:pt x="26027" y="4799"/>
                    <a:pt x="25944" y="5132"/>
                  </a:cubicBezTo>
                  <a:lnTo>
                    <a:pt x="25908" y="5240"/>
                  </a:lnTo>
                  <a:cubicBezTo>
                    <a:pt x="25825" y="5632"/>
                    <a:pt x="25741" y="5990"/>
                    <a:pt x="25670" y="6704"/>
                  </a:cubicBezTo>
                  <a:cubicBezTo>
                    <a:pt x="25610" y="7359"/>
                    <a:pt x="25610" y="7728"/>
                    <a:pt x="25598" y="8049"/>
                  </a:cubicBezTo>
                  <a:lnTo>
                    <a:pt x="25598" y="8169"/>
                  </a:lnTo>
                  <a:lnTo>
                    <a:pt x="25598" y="8454"/>
                  </a:lnTo>
                  <a:cubicBezTo>
                    <a:pt x="25598" y="8740"/>
                    <a:pt x="25598" y="9109"/>
                    <a:pt x="25491" y="9657"/>
                  </a:cubicBezTo>
                  <a:cubicBezTo>
                    <a:pt x="25313" y="10371"/>
                    <a:pt x="25075" y="10693"/>
                    <a:pt x="24860" y="10966"/>
                  </a:cubicBezTo>
                  <a:lnTo>
                    <a:pt x="24825" y="11026"/>
                  </a:lnTo>
                  <a:cubicBezTo>
                    <a:pt x="24586" y="11312"/>
                    <a:pt x="24313" y="11598"/>
                    <a:pt x="23741" y="12086"/>
                  </a:cubicBezTo>
                  <a:lnTo>
                    <a:pt x="23122" y="12610"/>
                  </a:lnTo>
                  <a:cubicBezTo>
                    <a:pt x="22991" y="12717"/>
                    <a:pt x="22860" y="12848"/>
                    <a:pt x="22741" y="12979"/>
                  </a:cubicBezTo>
                  <a:cubicBezTo>
                    <a:pt x="22646" y="13074"/>
                    <a:pt x="22550" y="13181"/>
                    <a:pt x="22455" y="13312"/>
                  </a:cubicBezTo>
                  <a:lnTo>
                    <a:pt x="22419" y="13372"/>
                  </a:lnTo>
                  <a:cubicBezTo>
                    <a:pt x="22384" y="13443"/>
                    <a:pt x="22336" y="13503"/>
                    <a:pt x="22312" y="13562"/>
                  </a:cubicBezTo>
                  <a:cubicBezTo>
                    <a:pt x="22408" y="13693"/>
                    <a:pt x="22503" y="13812"/>
                    <a:pt x="22550" y="13884"/>
                  </a:cubicBezTo>
                  <a:cubicBezTo>
                    <a:pt x="22824" y="14407"/>
                    <a:pt x="23420" y="14681"/>
                    <a:pt x="23420" y="14681"/>
                  </a:cubicBezTo>
                  <a:lnTo>
                    <a:pt x="28444" y="17955"/>
                  </a:lnTo>
                  <a:cubicBezTo>
                    <a:pt x="28444" y="17955"/>
                    <a:pt x="29563" y="18586"/>
                    <a:pt x="29480" y="18813"/>
                  </a:cubicBezTo>
                  <a:cubicBezTo>
                    <a:pt x="29397" y="19039"/>
                    <a:pt x="28575" y="18967"/>
                    <a:pt x="27730" y="19003"/>
                  </a:cubicBezTo>
                  <a:cubicBezTo>
                    <a:pt x="27730" y="19003"/>
                    <a:pt x="27653" y="18981"/>
                    <a:pt x="27473" y="18981"/>
                  </a:cubicBezTo>
                  <a:cubicBezTo>
                    <a:pt x="27213" y="18981"/>
                    <a:pt x="26737" y="19027"/>
                    <a:pt x="25968" y="19253"/>
                  </a:cubicBezTo>
                  <a:cubicBezTo>
                    <a:pt x="24670" y="19622"/>
                    <a:pt x="24467" y="19741"/>
                    <a:pt x="23646" y="20039"/>
                  </a:cubicBezTo>
                  <a:cubicBezTo>
                    <a:pt x="22824" y="20337"/>
                    <a:pt x="22158" y="20706"/>
                    <a:pt x="21979" y="20884"/>
                  </a:cubicBezTo>
                  <a:cubicBezTo>
                    <a:pt x="21788" y="21075"/>
                    <a:pt x="21157" y="22039"/>
                    <a:pt x="20312" y="23635"/>
                  </a:cubicBezTo>
                  <a:cubicBezTo>
                    <a:pt x="19467" y="25230"/>
                    <a:pt x="18681" y="26707"/>
                    <a:pt x="18383" y="26945"/>
                  </a:cubicBezTo>
                  <a:cubicBezTo>
                    <a:pt x="18098" y="27183"/>
                    <a:pt x="17443" y="27850"/>
                    <a:pt x="15550" y="28183"/>
                  </a:cubicBezTo>
                  <a:cubicBezTo>
                    <a:pt x="15300" y="28219"/>
                    <a:pt x="15061" y="28266"/>
                    <a:pt x="14823" y="28314"/>
                  </a:cubicBezTo>
                  <a:lnTo>
                    <a:pt x="14966" y="28373"/>
                  </a:lnTo>
                  <a:lnTo>
                    <a:pt x="14942" y="28612"/>
                  </a:lnTo>
                  <a:lnTo>
                    <a:pt x="14907" y="28683"/>
                  </a:lnTo>
                  <a:cubicBezTo>
                    <a:pt x="14907" y="28683"/>
                    <a:pt x="11085" y="36922"/>
                    <a:pt x="10644" y="37815"/>
                  </a:cubicBezTo>
                  <a:cubicBezTo>
                    <a:pt x="10525" y="38053"/>
                    <a:pt x="10430" y="38220"/>
                    <a:pt x="10299" y="38446"/>
                  </a:cubicBezTo>
                  <a:cubicBezTo>
                    <a:pt x="10192" y="38625"/>
                    <a:pt x="9311" y="40280"/>
                    <a:pt x="9311" y="40280"/>
                  </a:cubicBezTo>
                  <a:cubicBezTo>
                    <a:pt x="9168" y="40565"/>
                    <a:pt x="9013" y="40839"/>
                    <a:pt x="8858" y="41125"/>
                  </a:cubicBezTo>
                  <a:cubicBezTo>
                    <a:pt x="8715" y="41351"/>
                    <a:pt x="2024" y="50948"/>
                    <a:pt x="2024" y="50948"/>
                  </a:cubicBezTo>
                  <a:cubicBezTo>
                    <a:pt x="1691" y="51436"/>
                    <a:pt x="1334" y="51948"/>
                    <a:pt x="941" y="52555"/>
                  </a:cubicBezTo>
                  <a:cubicBezTo>
                    <a:pt x="726" y="52900"/>
                    <a:pt x="441" y="53388"/>
                    <a:pt x="191" y="53996"/>
                  </a:cubicBezTo>
                  <a:lnTo>
                    <a:pt x="191" y="54043"/>
                  </a:lnTo>
                  <a:cubicBezTo>
                    <a:pt x="107" y="54317"/>
                    <a:pt x="0" y="54591"/>
                    <a:pt x="0" y="54924"/>
                  </a:cubicBezTo>
                  <a:cubicBezTo>
                    <a:pt x="0" y="54996"/>
                    <a:pt x="12" y="55067"/>
                    <a:pt x="48" y="55150"/>
                  </a:cubicBezTo>
                  <a:cubicBezTo>
                    <a:pt x="71" y="55210"/>
                    <a:pt x="131" y="55270"/>
                    <a:pt x="179" y="55293"/>
                  </a:cubicBezTo>
                  <a:cubicBezTo>
                    <a:pt x="262" y="55341"/>
                    <a:pt x="357" y="55353"/>
                    <a:pt x="464" y="55353"/>
                  </a:cubicBezTo>
                  <a:cubicBezTo>
                    <a:pt x="548" y="55353"/>
                    <a:pt x="643" y="55341"/>
                    <a:pt x="714" y="55329"/>
                  </a:cubicBezTo>
                  <a:cubicBezTo>
                    <a:pt x="1429" y="55162"/>
                    <a:pt x="1953" y="54853"/>
                    <a:pt x="2465" y="54555"/>
                  </a:cubicBezTo>
                  <a:lnTo>
                    <a:pt x="2584" y="54496"/>
                  </a:lnTo>
                  <a:lnTo>
                    <a:pt x="2738" y="54388"/>
                  </a:lnTo>
                  <a:cubicBezTo>
                    <a:pt x="2929" y="54269"/>
                    <a:pt x="3108" y="54150"/>
                    <a:pt x="3274" y="53996"/>
                  </a:cubicBezTo>
                  <a:cubicBezTo>
                    <a:pt x="3465" y="53817"/>
                    <a:pt x="3631" y="53638"/>
                    <a:pt x="3798" y="53460"/>
                  </a:cubicBezTo>
                  <a:cubicBezTo>
                    <a:pt x="4120" y="53126"/>
                    <a:pt x="4417" y="52793"/>
                    <a:pt x="4691" y="52495"/>
                  </a:cubicBezTo>
                  <a:cubicBezTo>
                    <a:pt x="5382" y="51340"/>
                    <a:pt x="6239" y="50055"/>
                    <a:pt x="7227" y="48852"/>
                  </a:cubicBezTo>
                  <a:cubicBezTo>
                    <a:pt x="10001" y="45471"/>
                    <a:pt x="13025" y="39291"/>
                    <a:pt x="16145" y="35767"/>
                  </a:cubicBezTo>
                  <a:cubicBezTo>
                    <a:pt x="18264" y="33374"/>
                    <a:pt x="19931" y="30576"/>
                    <a:pt x="21598" y="27885"/>
                  </a:cubicBezTo>
                  <a:cubicBezTo>
                    <a:pt x="23420" y="24944"/>
                    <a:pt x="25467" y="22135"/>
                    <a:pt x="27682" y="19491"/>
                  </a:cubicBezTo>
                  <a:cubicBezTo>
                    <a:pt x="27992" y="19110"/>
                    <a:pt x="28635" y="19313"/>
                    <a:pt x="29099" y="19134"/>
                  </a:cubicBezTo>
                  <a:cubicBezTo>
                    <a:pt x="29490" y="18980"/>
                    <a:pt x="29605" y="18630"/>
                    <a:pt x="29752" y="18630"/>
                  </a:cubicBezTo>
                  <a:cubicBezTo>
                    <a:pt x="29775" y="18630"/>
                    <a:pt x="29799" y="18639"/>
                    <a:pt x="29825" y="18658"/>
                  </a:cubicBezTo>
                  <a:cubicBezTo>
                    <a:pt x="31194" y="18122"/>
                    <a:pt x="33111" y="14574"/>
                    <a:pt x="34492" y="14574"/>
                  </a:cubicBezTo>
                  <a:cubicBezTo>
                    <a:pt x="34647" y="13991"/>
                    <a:pt x="35612" y="10300"/>
                    <a:pt x="35612" y="10300"/>
                  </a:cubicBezTo>
                  <a:cubicBezTo>
                    <a:pt x="35945" y="9026"/>
                    <a:pt x="36362" y="7359"/>
                    <a:pt x="36552" y="6490"/>
                  </a:cubicBezTo>
                  <a:lnTo>
                    <a:pt x="36564" y="6454"/>
                  </a:lnTo>
                  <a:lnTo>
                    <a:pt x="36778" y="6406"/>
                  </a:lnTo>
                  <a:lnTo>
                    <a:pt x="36897" y="5930"/>
                  </a:lnTo>
                  <a:cubicBezTo>
                    <a:pt x="36921" y="5823"/>
                    <a:pt x="36790" y="5811"/>
                    <a:pt x="36850" y="5621"/>
                  </a:cubicBezTo>
                  <a:cubicBezTo>
                    <a:pt x="36897" y="5466"/>
                    <a:pt x="36933" y="5347"/>
                    <a:pt x="36981" y="5240"/>
                  </a:cubicBezTo>
                  <a:lnTo>
                    <a:pt x="37017" y="5156"/>
                  </a:lnTo>
                  <a:cubicBezTo>
                    <a:pt x="37350" y="4192"/>
                    <a:pt x="37945" y="3335"/>
                    <a:pt x="38624" y="2537"/>
                  </a:cubicBezTo>
                  <a:lnTo>
                    <a:pt x="38624" y="2537"/>
                  </a:lnTo>
                  <a:cubicBezTo>
                    <a:pt x="38183" y="2608"/>
                    <a:pt x="37755" y="2656"/>
                    <a:pt x="37398" y="2739"/>
                  </a:cubicBezTo>
                  <a:cubicBezTo>
                    <a:pt x="37168" y="2797"/>
                    <a:pt x="36762" y="2942"/>
                    <a:pt x="36435" y="2942"/>
                  </a:cubicBezTo>
                  <a:cubicBezTo>
                    <a:pt x="36422" y="2942"/>
                    <a:pt x="36410" y="2942"/>
                    <a:pt x="36397" y="2942"/>
                  </a:cubicBezTo>
                  <a:lnTo>
                    <a:pt x="36374" y="2966"/>
                  </a:lnTo>
                  <a:cubicBezTo>
                    <a:pt x="36260" y="3036"/>
                    <a:pt x="36198" y="3069"/>
                    <a:pt x="36120" y="3069"/>
                  </a:cubicBezTo>
                  <a:cubicBezTo>
                    <a:pt x="36067" y="3069"/>
                    <a:pt x="36008" y="3054"/>
                    <a:pt x="35921" y="3025"/>
                  </a:cubicBezTo>
                  <a:cubicBezTo>
                    <a:pt x="35897" y="3144"/>
                    <a:pt x="35838" y="3251"/>
                    <a:pt x="35719" y="3358"/>
                  </a:cubicBezTo>
                  <a:cubicBezTo>
                    <a:pt x="35564" y="3454"/>
                    <a:pt x="35433" y="3573"/>
                    <a:pt x="35302" y="3680"/>
                  </a:cubicBezTo>
                  <a:lnTo>
                    <a:pt x="35195" y="3787"/>
                  </a:lnTo>
                  <a:cubicBezTo>
                    <a:pt x="35195" y="3823"/>
                    <a:pt x="35183" y="3882"/>
                    <a:pt x="35135" y="3930"/>
                  </a:cubicBezTo>
                  <a:cubicBezTo>
                    <a:pt x="34647" y="4513"/>
                    <a:pt x="33992" y="4799"/>
                    <a:pt x="33242" y="4894"/>
                  </a:cubicBezTo>
                  <a:cubicBezTo>
                    <a:pt x="32957" y="4930"/>
                    <a:pt x="32635" y="4978"/>
                    <a:pt x="32325" y="4990"/>
                  </a:cubicBezTo>
                  <a:cubicBezTo>
                    <a:pt x="32433" y="5001"/>
                    <a:pt x="32516" y="5049"/>
                    <a:pt x="32587" y="5097"/>
                  </a:cubicBezTo>
                  <a:cubicBezTo>
                    <a:pt x="32647" y="5073"/>
                    <a:pt x="32695" y="5049"/>
                    <a:pt x="32742" y="5049"/>
                  </a:cubicBezTo>
                  <a:cubicBezTo>
                    <a:pt x="34265" y="4978"/>
                    <a:pt x="36108" y="3695"/>
                    <a:pt x="36249" y="3695"/>
                  </a:cubicBezTo>
                  <a:cubicBezTo>
                    <a:pt x="36273" y="3695"/>
                    <a:pt x="36247" y="3733"/>
                    <a:pt x="36159" y="3823"/>
                  </a:cubicBezTo>
                  <a:lnTo>
                    <a:pt x="33576" y="6537"/>
                  </a:lnTo>
                  <a:cubicBezTo>
                    <a:pt x="33528" y="6585"/>
                    <a:pt x="33516" y="6799"/>
                    <a:pt x="33480" y="6883"/>
                  </a:cubicBezTo>
                  <a:cubicBezTo>
                    <a:pt x="33421" y="7002"/>
                    <a:pt x="33290" y="7073"/>
                    <a:pt x="33230" y="7192"/>
                  </a:cubicBezTo>
                  <a:cubicBezTo>
                    <a:pt x="33099" y="7478"/>
                    <a:pt x="33111" y="7918"/>
                    <a:pt x="33064" y="8240"/>
                  </a:cubicBezTo>
                  <a:cubicBezTo>
                    <a:pt x="32945" y="9026"/>
                    <a:pt x="32837" y="9812"/>
                    <a:pt x="32730" y="10597"/>
                  </a:cubicBezTo>
                  <a:cubicBezTo>
                    <a:pt x="32635" y="11240"/>
                    <a:pt x="32290" y="11895"/>
                    <a:pt x="31968" y="12431"/>
                  </a:cubicBezTo>
                  <a:cubicBezTo>
                    <a:pt x="31599" y="13026"/>
                    <a:pt x="31004" y="13372"/>
                    <a:pt x="30301" y="13419"/>
                  </a:cubicBezTo>
                  <a:cubicBezTo>
                    <a:pt x="30281" y="13420"/>
                    <a:pt x="30261" y="13421"/>
                    <a:pt x="30241" y="13421"/>
                  </a:cubicBezTo>
                  <a:cubicBezTo>
                    <a:pt x="29583" y="13421"/>
                    <a:pt x="28749" y="12872"/>
                    <a:pt x="28230" y="12502"/>
                  </a:cubicBezTo>
                  <a:cubicBezTo>
                    <a:pt x="27682" y="12121"/>
                    <a:pt x="27456" y="11717"/>
                    <a:pt x="27289" y="11062"/>
                  </a:cubicBezTo>
                  <a:cubicBezTo>
                    <a:pt x="27122" y="10371"/>
                    <a:pt x="27111" y="9669"/>
                    <a:pt x="27265" y="8978"/>
                  </a:cubicBezTo>
                  <a:cubicBezTo>
                    <a:pt x="27372" y="8514"/>
                    <a:pt x="27563" y="8038"/>
                    <a:pt x="27825" y="7585"/>
                  </a:cubicBezTo>
                  <a:cubicBezTo>
                    <a:pt x="28611" y="6240"/>
                    <a:pt x="30028" y="5049"/>
                    <a:pt x="31504" y="4930"/>
                  </a:cubicBezTo>
                  <a:cubicBezTo>
                    <a:pt x="31397" y="4918"/>
                    <a:pt x="31278" y="4882"/>
                    <a:pt x="31171" y="4847"/>
                  </a:cubicBezTo>
                  <a:cubicBezTo>
                    <a:pt x="31144" y="4861"/>
                    <a:pt x="31115" y="4868"/>
                    <a:pt x="31085" y="4868"/>
                  </a:cubicBezTo>
                  <a:cubicBezTo>
                    <a:pt x="30944" y="4868"/>
                    <a:pt x="30794" y="4716"/>
                    <a:pt x="30873" y="4549"/>
                  </a:cubicBezTo>
                  <a:cubicBezTo>
                    <a:pt x="31087" y="4156"/>
                    <a:pt x="31147" y="3716"/>
                    <a:pt x="31385" y="3323"/>
                  </a:cubicBezTo>
                  <a:cubicBezTo>
                    <a:pt x="31623" y="2942"/>
                    <a:pt x="31956" y="2608"/>
                    <a:pt x="32266" y="2299"/>
                  </a:cubicBezTo>
                  <a:cubicBezTo>
                    <a:pt x="32313" y="2256"/>
                    <a:pt x="32364" y="2238"/>
                    <a:pt x="32413" y="2238"/>
                  </a:cubicBezTo>
                  <a:cubicBezTo>
                    <a:pt x="32502" y="2238"/>
                    <a:pt x="32585" y="2298"/>
                    <a:pt x="32623" y="2382"/>
                  </a:cubicBezTo>
                  <a:cubicBezTo>
                    <a:pt x="32730" y="2251"/>
                    <a:pt x="32873" y="2144"/>
                    <a:pt x="33052" y="2120"/>
                  </a:cubicBezTo>
                  <a:cubicBezTo>
                    <a:pt x="33286" y="2073"/>
                    <a:pt x="33520" y="2041"/>
                    <a:pt x="33760" y="2041"/>
                  </a:cubicBezTo>
                  <a:cubicBezTo>
                    <a:pt x="33825" y="2041"/>
                    <a:pt x="33890" y="2044"/>
                    <a:pt x="33957" y="2049"/>
                  </a:cubicBezTo>
                  <a:cubicBezTo>
                    <a:pt x="34076" y="2061"/>
                    <a:pt x="34219" y="2084"/>
                    <a:pt x="34338" y="2144"/>
                  </a:cubicBezTo>
                  <a:cubicBezTo>
                    <a:pt x="34349" y="2094"/>
                    <a:pt x="34379" y="2074"/>
                    <a:pt x="34425" y="2074"/>
                  </a:cubicBezTo>
                  <a:cubicBezTo>
                    <a:pt x="34524" y="2074"/>
                    <a:pt x="34698" y="2166"/>
                    <a:pt x="34933" y="2263"/>
                  </a:cubicBezTo>
                  <a:lnTo>
                    <a:pt x="35064" y="2263"/>
                  </a:lnTo>
                  <a:cubicBezTo>
                    <a:pt x="35095" y="2259"/>
                    <a:pt x="35126" y="2257"/>
                    <a:pt x="35157" y="2257"/>
                  </a:cubicBezTo>
                  <a:cubicBezTo>
                    <a:pt x="35307" y="2257"/>
                    <a:pt x="35460" y="2303"/>
                    <a:pt x="35588" y="2382"/>
                  </a:cubicBezTo>
                  <a:cubicBezTo>
                    <a:pt x="35564" y="2287"/>
                    <a:pt x="35647" y="2180"/>
                    <a:pt x="35743" y="2144"/>
                  </a:cubicBezTo>
                  <a:cubicBezTo>
                    <a:pt x="35957" y="2084"/>
                    <a:pt x="36147" y="2013"/>
                    <a:pt x="36338" y="1942"/>
                  </a:cubicBezTo>
                  <a:cubicBezTo>
                    <a:pt x="36612" y="1703"/>
                    <a:pt x="36993" y="1430"/>
                    <a:pt x="37409" y="1180"/>
                  </a:cubicBezTo>
                  <a:cubicBezTo>
                    <a:pt x="37683" y="941"/>
                    <a:pt x="37981" y="739"/>
                    <a:pt x="38279" y="560"/>
                  </a:cubicBezTo>
                  <a:cubicBezTo>
                    <a:pt x="38279" y="501"/>
                    <a:pt x="38291" y="441"/>
                    <a:pt x="38338" y="406"/>
                  </a:cubicBezTo>
                  <a:cubicBezTo>
                    <a:pt x="38517" y="275"/>
                    <a:pt x="38707" y="156"/>
                    <a:pt x="38874" y="25"/>
                  </a:cubicBezTo>
                  <a:lnTo>
                    <a:pt x="38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3960900" y="3068950"/>
              <a:ext cx="129800" cy="158975"/>
            </a:xfrm>
            <a:custGeom>
              <a:avLst/>
              <a:gdLst/>
              <a:ahLst/>
              <a:cxnLst/>
              <a:rect l="l" t="t" r="r" b="b"/>
              <a:pathLst>
                <a:path w="5192" h="6359" extrusionOk="0">
                  <a:moveTo>
                    <a:pt x="4846" y="1"/>
                  </a:moveTo>
                  <a:cubicBezTo>
                    <a:pt x="4841" y="9"/>
                    <a:pt x="4835" y="18"/>
                    <a:pt x="4829" y="27"/>
                  </a:cubicBezTo>
                  <a:lnTo>
                    <a:pt x="4829" y="27"/>
                  </a:lnTo>
                  <a:cubicBezTo>
                    <a:pt x="4836" y="18"/>
                    <a:pt x="4842" y="10"/>
                    <a:pt x="4846" y="1"/>
                  </a:cubicBezTo>
                  <a:close/>
                  <a:moveTo>
                    <a:pt x="4829" y="27"/>
                  </a:moveTo>
                  <a:cubicBezTo>
                    <a:pt x="4818" y="41"/>
                    <a:pt x="4806" y="53"/>
                    <a:pt x="4799" y="60"/>
                  </a:cubicBezTo>
                  <a:cubicBezTo>
                    <a:pt x="3941" y="1370"/>
                    <a:pt x="3644" y="1358"/>
                    <a:pt x="2656" y="2323"/>
                  </a:cubicBezTo>
                  <a:lnTo>
                    <a:pt x="2918" y="2394"/>
                  </a:lnTo>
                  <a:lnTo>
                    <a:pt x="2953" y="2596"/>
                  </a:lnTo>
                  <a:lnTo>
                    <a:pt x="2953" y="2656"/>
                  </a:lnTo>
                  <a:cubicBezTo>
                    <a:pt x="2941" y="2692"/>
                    <a:pt x="2941" y="2751"/>
                    <a:pt x="2918" y="2811"/>
                  </a:cubicBezTo>
                  <a:cubicBezTo>
                    <a:pt x="2882" y="3013"/>
                    <a:pt x="2822" y="3216"/>
                    <a:pt x="2763" y="3406"/>
                  </a:cubicBezTo>
                  <a:lnTo>
                    <a:pt x="2727" y="3489"/>
                  </a:lnTo>
                  <a:cubicBezTo>
                    <a:pt x="2679" y="3680"/>
                    <a:pt x="2620" y="3858"/>
                    <a:pt x="2537" y="4037"/>
                  </a:cubicBezTo>
                  <a:cubicBezTo>
                    <a:pt x="2477" y="4144"/>
                    <a:pt x="2429" y="4239"/>
                    <a:pt x="2346" y="4347"/>
                  </a:cubicBezTo>
                  <a:lnTo>
                    <a:pt x="2167" y="4573"/>
                  </a:lnTo>
                  <a:lnTo>
                    <a:pt x="1632" y="5228"/>
                  </a:lnTo>
                  <a:cubicBezTo>
                    <a:pt x="1477" y="5430"/>
                    <a:pt x="1215" y="5549"/>
                    <a:pt x="810" y="5609"/>
                  </a:cubicBezTo>
                  <a:cubicBezTo>
                    <a:pt x="703" y="5633"/>
                    <a:pt x="596" y="5633"/>
                    <a:pt x="477" y="5644"/>
                  </a:cubicBezTo>
                  <a:lnTo>
                    <a:pt x="346" y="5656"/>
                  </a:lnTo>
                  <a:cubicBezTo>
                    <a:pt x="274" y="5656"/>
                    <a:pt x="203" y="5680"/>
                    <a:pt x="108" y="5692"/>
                  </a:cubicBezTo>
                  <a:lnTo>
                    <a:pt x="0" y="5716"/>
                  </a:lnTo>
                  <a:lnTo>
                    <a:pt x="96" y="5740"/>
                  </a:lnTo>
                  <a:cubicBezTo>
                    <a:pt x="179" y="5740"/>
                    <a:pt x="274" y="5752"/>
                    <a:pt x="358" y="5752"/>
                  </a:cubicBezTo>
                  <a:lnTo>
                    <a:pt x="560" y="5752"/>
                  </a:lnTo>
                  <a:cubicBezTo>
                    <a:pt x="679" y="5752"/>
                    <a:pt x="798" y="5752"/>
                    <a:pt x="929" y="5740"/>
                  </a:cubicBezTo>
                  <a:cubicBezTo>
                    <a:pt x="1120" y="5740"/>
                    <a:pt x="1310" y="5692"/>
                    <a:pt x="1453" y="5621"/>
                  </a:cubicBezTo>
                  <a:lnTo>
                    <a:pt x="1584" y="5561"/>
                  </a:lnTo>
                  <a:cubicBezTo>
                    <a:pt x="1703" y="5502"/>
                    <a:pt x="1822" y="5442"/>
                    <a:pt x="1941" y="5394"/>
                  </a:cubicBezTo>
                  <a:lnTo>
                    <a:pt x="2048" y="5347"/>
                  </a:lnTo>
                  <a:cubicBezTo>
                    <a:pt x="2167" y="5299"/>
                    <a:pt x="2263" y="5263"/>
                    <a:pt x="2370" y="5180"/>
                  </a:cubicBezTo>
                  <a:cubicBezTo>
                    <a:pt x="2429" y="5121"/>
                    <a:pt x="2477" y="5061"/>
                    <a:pt x="2525" y="5001"/>
                  </a:cubicBezTo>
                  <a:cubicBezTo>
                    <a:pt x="2560" y="4942"/>
                    <a:pt x="2608" y="4882"/>
                    <a:pt x="2667" y="4823"/>
                  </a:cubicBezTo>
                  <a:cubicBezTo>
                    <a:pt x="2763" y="4740"/>
                    <a:pt x="2834" y="4609"/>
                    <a:pt x="2882" y="4501"/>
                  </a:cubicBezTo>
                  <a:cubicBezTo>
                    <a:pt x="2918" y="4394"/>
                    <a:pt x="2941" y="4287"/>
                    <a:pt x="2965" y="4204"/>
                  </a:cubicBezTo>
                  <a:lnTo>
                    <a:pt x="3001" y="4097"/>
                  </a:lnTo>
                  <a:cubicBezTo>
                    <a:pt x="3037" y="3930"/>
                    <a:pt x="3096" y="3763"/>
                    <a:pt x="3144" y="3620"/>
                  </a:cubicBezTo>
                  <a:cubicBezTo>
                    <a:pt x="3179" y="3525"/>
                    <a:pt x="3275" y="3192"/>
                    <a:pt x="3275" y="3192"/>
                  </a:cubicBezTo>
                  <a:cubicBezTo>
                    <a:pt x="3322" y="3013"/>
                    <a:pt x="3382" y="2835"/>
                    <a:pt x="3441" y="2680"/>
                  </a:cubicBezTo>
                  <a:cubicBezTo>
                    <a:pt x="3453" y="2656"/>
                    <a:pt x="3489" y="2561"/>
                    <a:pt x="3513" y="2513"/>
                  </a:cubicBezTo>
                  <a:lnTo>
                    <a:pt x="3549" y="2477"/>
                  </a:lnTo>
                  <a:lnTo>
                    <a:pt x="3620" y="2430"/>
                  </a:lnTo>
                  <a:lnTo>
                    <a:pt x="3680" y="2406"/>
                  </a:lnTo>
                  <a:cubicBezTo>
                    <a:pt x="3727" y="2382"/>
                    <a:pt x="3775" y="2382"/>
                    <a:pt x="3810" y="2382"/>
                  </a:cubicBezTo>
                  <a:cubicBezTo>
                    <a:pt x="3870" y="2382"/>
                    <a:pt x="3965" y="2382"/>
                    <a:pt x="4037" y="2406"/>
                  </a:cubicBezTo>
                  <a:lnTo>
                    <a:pt x="4191" y="2418"/>
                  </a:lnTo>
                  <a:lnTo>
                    <a:pt x="4430" y="2430"/>
                  </a:lnTo>
                  <a:lnTo>
                    <a:pt x="4572" y="2644"/>
                  </a:lnTo>
                  <a:lnTo>
                    <a:pt x="4561" y="2727"/>
                  </a:lnTo>
                  <a:cubicBezTo>
                    <a:pt x="4549" y="2799"/>
                    <a:pt x="4525" y="2894"/>
                    <a:pt x="4513" y="3001"/>
                  </a:cubicBezTo>
                  <a:cubicBezTo>
                    <a:pt x="4501" y="3085"/>
                    <a:pt x="4489" y="3192"/>
                    <a:pt x="4465" y="3299"/>
                  </a:cubicBezTo>
                  <a:cubicBezTo>
                    <a:pt x="4453" y="3382"/>
                    <a:pt x="4453" y="3489"/>
                    <a:pt x="4453" y="3573"/>
                  </a:cubicBezTo>
                  <a:cubicBezTo>
                    <a:pt x="4442" y="3680"/>
                    <a:pt x="4442" y="3787"/>
                    <a:pt x="4430" y="3894"/>
                  </a:cubicBezTo>
                  <a:cubicBezTo>
                    <a:pt x="4418" y="4085"/>
                    <a:pt x="4370" y="4287"/>
                    <a:pt x="4311" y="4501"/>
                  </a:cubicBezTo>
                  <a:cubicBezTo>
                    <a:pt x="4239" y="4728"/>
                    <a:pt x="4168" y="4930"/>
                    <a:pt x="4096" y="5121"/>
                  </a:cubicBezTo>
                  <a:cubicBezTo>
                    <a:pt x="4061" y="5240"/>
                    <a:pt x="4013" y="5347"/>
                    <a:pt x="3953" y="5454"/>
                  </a:cubicBezTo>
                  <a:cubicBezTo>
                    <a:pt x="3894" y="5561"/>
                    <a:pt x="3822" y="5656"/>
                    <a:pt x="3715" y="5752"/>
                  </a:cubicBezTo>
                  <a:cubicBezTo>
                    <a:pt x="3620" y="5823"/>
                    <a:pt x="3525" y="5894"/>
                    <a:pt x="3382" y="5978"/>
                  </a:cubicBezTo>
                  <a:cubicBezTo>
                    <a:pt x="3310" y="6014"/>
                    <a:pt x="3263" y="6037"/>
                    <a:pt x="3179" y="6073"/>
                  </a:cubicBezTo>
                  <a:cubicBezTo>
                    <a:pt x="3132" y="6097"/>
                    <a:pt x="3084" y="6121"/>
                    <a:pt x="3025" y="6133"/>
                  </a:cubicBezTo>
                  <a:cubicBezTo>
                    <a:pt x="2965" y="6168"/>
                    <a:pt x="2906" y="6180"/>
                    <a:pt x="2846" y="6216"/>
                  </a:cubicBezTo>
                  <a:cubicBezTo>
                    <a:pt x="2715" y="6287"/>
                    <a:pt x="2703" y="6311"/>
                    <a:pt x="2679" y="6359"/>
                  </a:cubicBezTo>
                  <a:lnTo>
                    <a:pt x="2763" y="6359"/>
                  </a:lnTo>
                  <a:cubicBezTo>
                    <a:pt x="2834" y="6359"/>
                    <a:pt x="2882" y="6347"/>
                    <a:pt x="2941" y="6347"/>
                  </a:cubicBezTo>
                  <a:lnTo>
                    <a:pt x="3048" y="6335"/>
                  </a:lnTo>
                  <a:cubicBezTo>
                    <a:pt x="3144" y="6311"/>
                    <a:pt x="3227" y="6311"/>
                    <a:pt x="3287" y="6311"/>
                  </a:cubicBezTo>
                  <a:lnTo>
                    <a:pt x="3406" y="6311"/>
                  </a:lnTo>
                  <a:cubicBezTo>
                    <a:pt x="3560" y="6311"/>
                    <a:pt x="3715" y="6228"/>
                    <a:pt x="3834" y="6156"/>
                  </a:cubicBezTo>
                  <a:cubicBezTo>
                    <a:pt x="3918" y="6097"/>
                    <a:pt x="4013" y="6037"/>
                    <a:pt x="4096" y="5954"/>
                  </a:cubicBezTo>
                  <a:cubicBezTo>
                    <a:pt x="4156" y="5918"/>
                    <a:pt x="4203" y="5883"/>
                    <a:pt x="4263" y="5835"/>
                  </a:cubicBezTo>
                  <a:lnTo>
                    <a:pt x="4370" y="5763"/>
                  </a:lnTo>
                  <a:lnTo>
                    <a:pt x="4501" y="5692"/>
                  </a:lnTo>
                  <a:cubicBezTo>
                    <a:pt x="4572" y="5644"/>
                    <a:pt x="4608" y="5573"/>
                    <a:pt x="4656" y="5478"/>
                  </a:cubicBezTo>
                  <a:cubicBezTo>
                    <a:pt x="4751" y="5204"/>
                    <a:pt x="4811" y="4930"/>
                    <a:pt x="4870" y="4668"/>
                  </a:cubicBezTo>
                  <a:cubicBezTo>
                    <a:pt x="4906" y="4585"/>
                    <a:pt x="5144" y="3477"/>
                    <a:pt x="5144" y="3477"/>
                  </a:cubicBezTo>
                  <a:cubicBezTo>
                    <a:pt x="5192" y="3192"/>
                    <a:pt x="5192" y="2906"/>
                    <a:pt x="5132" y="2644"/>
                  </a:cubicBezTo>
                  <a:cubicBezTo>
                    <a:pt x="5061" y="2370"/>
                    <a:pt x="4953" y="2132"/>
                    <a:pt x="4846" y="1942"/>
                  </a:cubicBezTo>
                  <a:lnTo>
                    <a:pt x="4811" y="1882"/>
                  </a:lnTo>
                  <a:cubicBezTo>
                    <a:pt x="4703" y="1668"/>
                    <a:pt x="4608" y="1477"/>
                    <a:pt x="4549" y="1287"/>
                  </a:cubicBezTo>
                  <a:cubicBezTo>
                    <a:pt x="4489" y="1072"/>
                    <a:pt x="4489" y="834"/>
                    <a:pt x="4561" y="596"/>
                  </a:cubicBezTo>
                  <a:cubicBezTo>
                    <a:pt x="4629" y="403"/>
                    <a:pt x="4718" y="200"/>
                    <a:pt x="4829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2887550" y="2101275"/>
              <a:ext cx="1252575" cy="837625"/>
            </a:xfrm>
            <a:custGeom>
              <a:avLst/>
              <a:gdLst/>
              <a:ahLst/>
              <a:cxnLst/>
              <a:rect l="l" t="t" r="r" b="b"/>
              <a:pathLst>
                <a:path w="50103" h="33505" extrusionOk="0">
                  <a:moveTo>
                    <a:pt x="1155" y="1"/>
                  </a:moveTo>
                  <a:cubicBezTo>
                    <a:pt x="751" y="1"/>
                    <a:pt x="465" y="48"/>
                    <a:pt x="274" y="156"/>
                  </a:cubicBezTo>
                  <a:cubicBezTo>
                    <a:pt x="227" y="179"/>
                    <a:pt x="203" y="215"/>
                    <a:pt x="179" y="227"/>
                  </a:cubicBezTo>
                  <a:lnTo>
                    <a:pt x="227" y="298"/>
                  </a:lnTo>
                  <a:lnTo>
                    <a:pt x="167" y="358"/>
                  </a:lnTo>
                  <a:lnTo>
                    <a:pt x="84" y="477"/>
                  </a:lnTo>
                  <a:lnTo>
                    <a:pt x="36" y="572"/>
                  </a:lnTo>
                  <a:cubicBezTo>
                    <a:pt x="1" y="667"/>
                    <a:pt x="1" y="667"/>
                    <a:pt x="1" y="810"/>
                  </a:cubicBezTo>
                  <a:cubicBezTo>
                    <a:pt x="1" y="894"/>
                    <a:pt x="1" y="929"/>
                    <a:pt x="24" y="989"/>
                  </a:cubicBezTo>
                  <a:lnTo>
                    <a:pt x="36" y="1060"/>
                  </a:lnTo>
                  <a:lnTo>
                    <a:pt x="48" y="1084"/>
                  </a:lnTo>
                  <a:lnTo>
                    <a:pt x="84" y="1132"/>
                  </a:lnTo>
                  <a:lnTo>
                    <a:pt x="96" y="1191"/>
                  </a:lnTo>
                  <a:cubicBezTo>
                    <a:pt x="167" y="1608"/>
                    <a:pt x="334" y="1965"/>
                    <a:pt x="560" y="2299"/>
                  </a:cubicBezTo>
                  <a:cubicBezTo>
                    <a:pt x="882" y="2751"/>
                    <a:pt x="1370" y="3132"/>
                    <a:pt x="1941" y="3323"/>
                  </a:cubicBezTo>
                  <a:lnTo>
                    <a:pt x="2298" y="3406"/>
                  </a:lnTo>
                  <a:lnTo>
                    <a:pt x="2346" y="3430"/>
                  </a:lnTo>
                  <a:cubicBezTo>
                    <a:pt x="2382" y="3430"/>
                    <a:pt x="2429" y="3442"/>
                    <a:pt x="2477" y="3442"/>
                  </a:cubicBezTo>
                  <a:lnTo>
                    <a:pt x="2715" y="3465"/>
                  </a:lnTo>
                  <a:lnTo>
                    <a:pt x="2799" y="3585"/>
                  </a:lnTo>
                  <a:lnTo>
                    <a:pt x="2846" y="3680"/>
                  </a:lnTo>
                  <a:lnTo>
                    <a:pt x="2846" y="3704"/>
                  </a:lnTo>
                  <a:cubicBezTo>
                    <a:pt x="2846" y="3763"/>
                    <a:pt x="2882" y="3846"/>
                    <a:pt x="2894" y="3906"/>
                  </a:cubicBezTo>
                  <a:cubicBezTo>
                    <a:pt x="2941" y="4037"/>
                    <a:pt x="2977" y="4168"/>
                    <a:pt x="3037" y="4299"/>
                  </a:cubicBezTo>
                  <a:cubicBezTo>
                    <a:pt x="3322" y="4954"/>
                    <a:pt x="3751" y="5513"/>
                    <a:pt x="4311" y="5954"/>
                  </a:cubicBezTo>
                  <a:cubicBezTo>
                    <a:pt x="4632" y="6204"/>
                    <a:pt x="4977" y="6418"/>
                    <a:pt x="5346" y="6549"/>
                  </a:cubicBezTo>
                  <a:lnTo>
                    <a:pt x="5501" y="6609"/>
                  </a:lnTo>
                  <a:lnTo>
                    <a:pt x="5763" y="6775"/>
                  </a:lnTo>
                  <a:lnTo>
                    <a:pt x="5692" y="6894"/>
                  </a:lnTo>
                  <a:lnTo>
                    <a:pt x="5716" y="7002"/>
                  </a:lnTo>
                  <a:cubicBezTo>
                    <a:pt x="5763" y="7156"/>
                    <a:pt x="5835" y="7299"/>
                    <a:pt x="5942" y="7442"/>
                  </a:cubicBezTo>
                  <a:cubicBezTo>
                    <a:pt x="6239" y="7835"/>
                    <a:pt x="6585" y="8085"/>
                    <a:pt x="6906" y="8335"/>
                  </a:cubicBezTo>
                  <a:cubicBezTo>
                    <a:pt x="7025" y="8430"/>
                    <a:pt x="7144" y="8514"/>
                    <a:pt x="7251" y="8609"/>
                  </a:cubicBezTo>
                  <a:lnTo>
                    <a:pt x="7359" y="8680"/>
                  </a:lnTo>
                  <a:cubicBezTo>
                    <a:pt x="7835" y="9049"/>
                    <a:pt x="8180" y="9538"/>
                    <a:pt x="8514" y="10014"/>
                  </a:cubicBezTo>
                  <a:lnTo>
                    <a:pt x="8561" y="10073"/>
                  </a:lnTo>
                  <a:cubicBezTo>
                    <a:pt x="8930" y="10597"/>
                    <a:pt x="9264" y="11074"/>
                    <a:pt x="9645" y="11526"/>
                  </a:cubicBezTo>
                  <a:cubicBezTo>
                    <a:pt x="10097" y="12026"/>
                    <a:pt x="10514" y="12431"/>
                    <a:pt x="10954" y="12740"/>
                  </a:cubicBezTo>
                  <a:cubicBezTo>
                    <a:pt x="11050" y="12800"/>
                    <a:pt x="11133" y="12859"/>
                    <a:pt x="11240" y="12919"/>
                  </a:cubicBezTo>
                  <a:lnTo>
                    <a:pt x="11276" y="12931"/>
                  </a:lnTo>
                  <a:lnTo>
                    <a:pt x="11288" y="12955"/>
                  </a:lnTo>
                  <a:lnTo>
                    <a:pt x="11466" y="13050"/>
                  </a:lnTo>
                  <a:cubicBezTo>
                    <a:pt x="11823" y="13264"/>
                    <a:pt x="12193" y="13467"/>
                    <a:pt x="12466" y="13812"/>
                  </a:cubicBezTo>
                  <a:cubicBezTo>
                    <a:pt x="12550" y="13919"/>
                    <a:pt x="12645" y="14050"/>
                    <a:pt x="12728" y="14181"/>
                  </a:cubicBezTo>
                  <a:cubicBezTo>
                    <a:pt x="12800" y="14300"/>
                    <a:pt x="12895" y="14419"/>
                    <a:pt x="12978" y="14538"/>
                  </a:cubicBezTo>
                  <a:cubicBezTo>
                    <a:pt x="13074" y="14657"/>
                    <a:pt x="13181" y="14753"/>
                    <a:pt x="13276" y="14824"/>
                  </a:cubicBezTo>
                  <a:cubicBezTo>
                    <a:pt x="13383" y="14895"/>
                    <a:pt x="13538" y="14943"/>
                    <a:pt x="13633" y="14991"/>
                  </a:cubicBezTo>
                  <a:lnTo>
                    <a:pt x="13681" y="15003"/>
                  </a:lnTo>
                  <a:cubicBezTo>
                    <a:pt x="13788" y="15050"/>
                    <a:pt x="13848" y="15098"/>
                    <a:pt x="13907" y="15217"/>
                  </a:cubicBezTo>
                  <a:lnTo>
                    <a:pt x="13990" y="15431"/>
                  </a:lnTo>
                  <a:cubicBezTo>
                    <a:pt x="14050" y="15550"/>
                    <a:pt x="14109" y="15693"/>
                    <a:pt x="14205" y="15812"/>
                  </a:cubicBezTo>
                  <a:cubicBezTo>
                    <a:pt x="14348" y="16027"/>
                    <a:pt x="14562" y="16241"/>
                    <a:pt x="14800" y="16431"/>
                  </a:cubicBezTo>
                  <a:cubicBezTo>
                    <a:pt x="15241" y="16777"/>
                    <a:pt x="15753" y="17015"/>
                    <a:pt x="16372" y="17253"/>
                  </a:cubicBezTo>
                  <a:lnTo>
                    <a:pt x="16586" y="17324"/>
                  </a:lnTo>
                  <a:cubicBezTo>
                    <a:pt x="16776" y="17384"/>
                    <a:pt x="16824" y="17515"/>
                    <a:pt x="16824" y="17598"/>
                  </a:cubicBezTo>
                  <a:cubicBezTo>
                    <a:pt x="16836" y="17717"/>
                    <a:pt x="16896" y="17860"/>
                    <a:pt x="16943" y="17967"/>
                  </a:cubicBezTo>
                  <a:cubicBezTo>
                    <a:pt x="17062" y="18217"/>
                    <a:pt x="17229" y="18455"/>
                    <a:pt x="17443" y="18670"/>
                  </a:cubicBezTo>
                  <a:cubicBezTo>
                    <a:pt x="17860" y="19063"/>
                    <a:pt x="18372" y="19325"/>
                    <a:pt x="18955" y="19598"/>
                  </a:cubicBezTo>
                  <a:lnTo>
                    <a:pt x="19098" y="19682"/>
                  </a:lnTo>
                  <a:lnTo>
                    <a:pt x="19158" y="19813"/>
                  </a:lnTo>
                  <a:cubicBezTo>
                    <a:pt x="19193" y="19884"/>
                    <a:pt x="19217" y="19944"/>
                    <a:pt x="19253" y="20015"/>
                  </a:cubicBezTo>
                  <a:cubicBezTo>
                    <a:pt x="19312" y="20134"/>
                    <a:pt x="19372" y="20277"/>
                    <a:pt x="19455" y="20408"/>
                  </a:cubicBezTo>
                  <a:cubicBezTo>
                    <a:pt x="19610" y="20658"/>
                    <a:pt x="19801" y="20884"/>
                    <a:pt x="20003" y="21087"/>
                  </a:cubicBezTo>
                  <a:cubicBezTo>
                    <a:pt x="20277" y="21349"/>
                    <a:pt x="20503" y="21503"/>
                    <a:pt x="20706" y="21599"/>
                  </a:cubicBezTo>
                  <a:cubicBezTo>
                    <a:pt x="20920" y="21718"/>
                    <a:pt x="21003" y="21801"/>
                    <a:pt x="21051" y="22039"/>
                  </a:cubicBezTo>
                  <a:cubicBezTo>
                    <a:pt x="21051" y="22075"/>
                    <a:pt x="21063" y="22123"/>
                    <a:pt x="21063" y="22158"/>
                  </a:cubicBezTo>
                  <a:cubicBezTo>
                    <a:pt x="21075" y="22253"/>
                    <a:pt x="21098" y="22373"/>
                    <a:pt x="21134" y="22444"/>
                  </a:cubicBezTo>
                  <a:cubicBezTo>
                    <a:pt x="21360" y="22992"/>
                    <a:pt x="21765" y="23468"/>
                    <a:pt x="22265" y="23754"/>
                  </a:cubicBezTo>
                  <a:cubicBezTo>
                    <a:pt x="22527" y="23908"/>
                    <a:pt x="22801" y="24004"/>
                    <a:pt x="23087" y="24063"/>
                  </a:cubicBezTo>
                  <a:lnTo>
                    <a:pt x="23218" y="24099"/>
                  </a:lnTo>
                  <a:lnTo>
                    <a:pt x="23325" y="24158"/>
                  </a:lnTo>
                  <a:lnTo>
                    <a:pt x="23384" y="24242"/>
                  </a:lnTo>
                  <a:lnTo>
                    <a:pt x="23420" y="24325"/>
                  </a:lnTo>
                  <a:lnTo>
                    <a:pt x="23456" y="24420"/>
                  </a:lnTo>
                  <a:cubicBezTo>
                    <a:pt x="23515" y="24539"/>
                    <a:pt x="23611" y="24659"/>
                    <a:pt x="23694" y="24778"/>
                  </a:cubicBezTo>
                  <a:cubicBezTo>
                    <a:pt x="23896" y="25016"/>
                    <a:pt x="24099" y="25218"/>
                    <a:pt x="24337" y="25373"/>
                  </a:cubicBezTo>
                  <a:cubicBezTo>
                    <a:pt x="24575" y="25528"/>
                    <a:pt x="24861" y="25635"/>
                    <a:pt x="25147" y="25718"/>
                  </a:cubicBezTo>
                  <a:lnTo>
                    <a:pt x="25230" y="25754"/>
                  </a:lnTo>
                  <a:cubicBezTo>
                    <a:pt x="25349" y="25778"/>
                    <a:pt x="25480" y="25825"/>
                    <a:pt x="25575" y="25873"/>
                  </a:cubicBezTo>
                  <a:cubicBezTo>
                    <a:pt x="25718" y="25932"/>
                    <a:pt x="25801" y="26063"/>
                    <a:pt x="25861" y="26194"/>
                  </a:cubicBezTo>
                  <a:lnTo>
                    <a:pt x="25897" y="26290"/>
                  </a:lnTo>
                  <a:cubicBezTo>
                    <a:pt x="26040" y="26540"/>
                    <a:pt x="26230" y="26742"/>
                    <a:pt x="26468" y="26945"/>
                  </a:cubicBezTo>
                  <a:cubicBezTo>
                    <a:pt x="26706" y="27123"/>
                    <a:pt x="26956" y="27254"/>
                    <a:pt x="27242" y="27337"/>
                  </a:cubicBezTo>
                  <a:cubicBezTo>
                    <a:pt x="27373" y="27373"/>
                    <a:pt x="27504" y="27397"/>
                    <a:pt x="27671" y="27421"/>
                  </a:cubicBezTo>
                  <a:cubicBezTo>
                    <a:pt x="27849" y="27445"/>
                    <a:pt x="28016" y="27480"/>
                    <a:pt x="28159" y="27635"/>
                  </a:cubicBezTo>
                  <a:cubicBezTo>
                    <a:pt x="28206" y="27683"/>
                    <a:pt x="28242" y="27730"/>
                    <a:pt x="28278" y="27790"/>
                  </a:cubicBezTo>
                  <a:cubicBezTo>
                    <a:pt x="28456" y="28028"/>
                    <a:pt x="28635" y="28207"/>
                    <a:pt x="28861" y="28349"/>
                  </a:cubicBezTo>
                  <a:cubicBezTo>
                    <a:pt x="28980" y="28445"/>
                    <a:pt x="29099" y="28504"/>
                    <a:pt x="29230" y="28564"/>
                  </a:cubicBezTo>
                  <a:lnTo>
                    <a:pt x="29373" y="28611"/>
                  </a:lnTo>
                  <a:lnTo>
                    <a:pt x="29409" y="28623"/>
                  </a:lnTo>
                  <a:cubicBezTo>
                    <a:pt x="29552" y="28659"/>
                    <a:pt x="29576" y="28802"/>
                    <a:pt x="29588" y="28850"/>
                  </a:cubicBezTo>
                  <a:lnTo>
                    <a:pt x="29611" y="28909"/>
                  </a:lnTo>
                  <a:cubicBezTo>
                    <a:pt x="29695" y="29207"/>
                    <a:pt x="29826" y="29528"/>
                    <a:pt x="30100" y="29754"/>
                  </a:cubicBezTo>
                  <a:cubicBezTo>
                    <a:pt x="30207" y="29826"/>
                    <a:pt x="30361" y="29933"/>
                    <a:pt x="30564" y="29945"/>
                  </a:cubicBezTo>
                  <a:lnTo>
                    <a:pt x="30766" y="29945"/>
                  </a:lnTo>
                  <a:cubicBezTo>
                    <a:pt x="30814" y="29945"/>
                    <a:pt x="30862" y="29957"/>
                    <a:pt x="30921" y="29981"/>
                  </a:cubicBezTo>
                  <a:cubicBezTo>
                    <a:pt x="31064" y="30016"/>
                    <a:pt x="31147" y="30219"/>
                    <a:pt x="31183" y="30278"/>
                  </a:cubicBezTo>
                  <a:cubicBezTo>
                    <a:pt x="31385" y="30790"/>
                    <a:pt x="31838" y="31195"/>
                    <a:pt x="32362" y="31362"/>
                  </a:cubicBezTo>
                  <a:cubicBezTo>
                    <a:pt x="32683" y="31469"/>
                    <a:pt x="32981" y="31540"/>
                    <a:pt x="33076" y="31802"/>
                  </a:cubicBezTo>
                  <a:cubicBezTo>
                    <a:pt x="33100" y="31862"/>
                    <a:pt x="33112" y="31933"/>
                    <a:pt x="33112" y="32028"/>
                  </a:cubicBezTo>
                  <a:cubicBezTo>
                    <a:pt x="33112" y="32076"/>
                    <a:pt x="33112" y="32124"/>
                    <a:pt x="33136" y="32159"/>
                  </a:cubicBezTo>
                  <a:cubicBezTo>
                    <a:pt x="33159" y="32255"/>
                    <a:pt x="33195" y="32338"/>
                    <a:pt x="33255" y="32433"/>
                  </a:cubicBezTo>
                  <a:cubicBezTo>
                    <a:pt x="33350" y="32588"/>
                    <a:pt x="33469" y="32731"/>
                    <a:pt x="33624" y="32886"/>
                  </a:cubicBezTo>
                  <a:cubicBezTo>
                    <a:pt x="33755" y="33041"/>
                    <a:pt x="33886" y="33124"/>
                    <a:pt x="34029" y="33183"/>
                  </a:cubicBezTo>
                  <a:cubicBezTo>
                    <a:pt x="34088" y="33207"/>
                    <a:pt x="34148" y="33219"/>
                    <a:pt x="34207" y="33219"/>
                  </a:cubicBezTo>
                  <a:cubicBezTo>
                    <a:pt x="34279" y="33219"/>
                    <a:pt x="34350" y="33207"/>
                    <a:pt x="34457" y="33171"/>
                  </a:cubicBezTo>
                  <a:lnTo>
                    <a:pt x="34552" y="33148"/>
                  </a:lnTo>
                  <a:cubicBezTo>
                    <a:pt x="34600" y="33112"/>
                    <a:pt x="34672" y="33112"/>
                    <a:pt x="34707" y="33100"/>
                  </a:cubicBezTo>
                  <a:lnTo>
                    <a:pt x="34767" y="33088"/>
                  </a:lnTo>
                  <a:lnTo>
                    <a:pt x="35005" y="33160"/>
                  </a:lnTo>
                  <a:lnTo>
                    <a:pt x="35053" y="33255"/>
                  </a:lnTo>
                  <a:cubicBezTo>
                    <a:pt x="35088" y="33326"/>
                    <a:pt x="35231" y="33445"/>
                    <a:pt x="35279" y="33469"/>
                  </a:cubicBezTo>
                  <a:lnTo>
                    <a:pt x="35350" y="33505"/>
                  </a:lnTo>
                  <a:cubicBezTo>
                    <a:pt x="35588" y="33457"/>
                    <a:pt x="35826" y="33410"/>
                    <a:pt x="36076" y="33374"/>
                  </a:cubicBezTo>
                  <a:cubicBezTo>
                    <a:pt x="37970" y="33041"/>
                    <a:pt x="38613" y="32374"/>
                    <a:pt x="38910" y="32136"/>
                  </a:cubicBezTo>
                  <a:cubicBezTo>
                    <a:pt x="39208" y="31898"/>
                    <a:pt x="39994" y="30409"/>
                    <a:pt x="40839" y="28826"/>
                  </a:cubicBezTo>
                  <a:cubicBezTo>
                    <a:pt x="41696" y="27242"/>
                    <a:pt x="42327" y="26254"/>
                    <a:pt x="42506" y="26075"/>
                  </a:cubicBezTo>
                  <a:cubicBezTo>
                    <a:pt x="42708" y="25885"/>
                    <a:pt x="43363" y="25528"/>
                    <a:pt x="44173" y="25230"/>
                  </a:cubicBezTo>
                  <a:cubicBezTo>
                    <a:pt x="44994" y="24944"/>
                    <a:pt x="45209" y="24813"/>
                    <a:pt x="46494" y="24444"/>
                  </a:cubicBezTo>
                  <a:cubicBezTo>
                    <a:pt x="47236" y="24227"/>
                    <a:pt x="47705" y="24180"/>
                    <a:pt x="47972" y="24180"/>
                  </a:cubicBezTo>
                  <a:cubicBezTo>
                    <a:pt x="48171" y="24180"/>
                    <a:pt x="48257" y="24206"/>
                    <a:pt x="48257" y="24206"/>
                  </a:cubicBezTo>
                  <a:cubicBezTo>
                    <a:pt x="49102" y="24170"/>
                    <a:pt x="49923" y="24230"/>
                    <a:pt x="50007" y="24004"/>
                  </a:cubicBezTo>
                  <a:cubicBezTo>
                    <a:pt x="50102" y="23789"/>
                    <a:pt x="48971" y="23146"/>
                    <a:pt x="48971" y="23146"/>
                  </a:cubicBezTo>
                  <a:lnTo>
                    <a:pt x="43958" y="19872"/>
                  </a:lnTo>
                  <a:cubicBezTo>
                    <a:pt x="43958" y="19872"/>
                    <a:pt x="43363" y="19598"/>
                    <a:pt x="43101" y="19182"/>
                  </a:cubicBezTo>
                  <a:cubicBezTo>
                    <a:pt x="43065" y="19110"/>
                    <a:pt x="42982" y="18991"/>
                    <a:pt x="42863" y="18860"/>
                  </a:cubicBezTo>
                  <a:cubicBezTo>
                    <a:pt x="42839" y="18908"/>
                    <a:pt x="42804" y="18944"/>
                    <a:pt x="42792" y="18979"/>
                  </a:cubicBezTo>
                  <a:lnTo>
                    <a:pt x="42673" y="19229"/>
                  </a:lnTo>
                  <a:cubicBezTo>
                    <a:pt x="42673" y="19229"/>
                    <a:pt x="34933" y="14693"/>
                    <a:pt x="34517" y="14455"/>
                  </a:cubicBezTo>
                  <a:cubicBezTo>
                    <a:pt x="34029" y="14169"/>
                    <a:pt x="24265" y="8871"/>
                    <a:pt x="23908" y="8680"/>
                  </a:cubicBezTo>
                  <a:cubicBezTo>
                    <a:pt x="23265" y="8335"/>
                    <a:pt x="22861" y="8109"/>
                    <a:pt x="21694" y="7537"/>
                  </a:cubicBezTo>
                  <a:cubicBezTo>
                    <a:pt x="20122" y="6775"/>
                    <a:pt x="19872" y="6656"/>
                    <a:pt x="18693" y="6121"/>
                  </a:cubicBezTo>
                  <a:lnTo>
                    <a:pt x="17955" y="5775"/>
                  </a:lnTo>
                  <a:cubicBezTo>
                    <a:pt x="16776" y="5251"/>
                    <a:pt x="13074" y="3704"/>
                    <a:pt x="12716" y="3561"/>
                  </a:cubicBezTo>
                  <a:cubicBezTo>
                    <a:pt x="12014" y="3263"/>
                    <a:pt x="11597" y="3084"/>
                    <a:pt x="10335" y="2596"/>
                  </a:cubicBezTo>
                  <a:lnTo>
                    <a:pt x="9645" y="2334"/>
                  </a:lnTo>
                  <a:cubicBezTo>
                    <a:pt x="8371" y="1858"/>
                    <a:pt x="8144" y="1775"/>
                    <a:pt x="6454" y="1203"/>
                  </a:cubicBezTo>
                  <a:cubicBezTo>
                    <a:pt x="5573" y="929"/>
                    <a:pt x="5085" y="787"/>
                    <a:pt x="4620" y="656"/>
                  </a:cubicBezTo>
                  <a:lnTo>
                    <a:pt x="4192" y="537"/>
                  </a:lnTo>
                  <a:cubicBezTo>
                    <a:pt x="3787" y="429"/>
                    <a:pt x="3334" y="298"/>
                    <a:pt x="2584" y="156"/>
                  </a:cubicBezTo>
                  <a:cubicBezTo>
                    <a:pt x="2013" y="48"/>
                    <a:pt x="1536" y="1"/>
                    <a:pt x="1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4079075" y="2324300"/>
              <a:ext cx="229100" cy="242900"/>
            </a:xfrm>
            <a:custGeom>
              <a:avLst/>
              <a:gdLst/>
              <a:ahLst/>
              <a:cxnLst/>
              <a:rect l="l" t="t" r="r" b="b"/>
              <a:pathLst>
                <a:path w="9164" h="9716" extrusionOk="0">
                  <a:moveTo>
                    <a:pt x="9138" y="0"/>
                  </a:moveTo>
                  <a:cubicBezTo>
                    <a:pt x="8991" y="0"/>
                    <a:pt x="7141" y="1274"/>
                    <a:pt x="5620" y="1355"/>
                  </a:cubicBezTo>
                  <a:cubicBezTo>
                    <a:pt x="5560" y="1355"/>
                    <a:pt x="5513" y="1379"/>
                    <a:pt x="5477" y="1391"/>
                  </a:cubicBezTo>
                  <a:cubicBezTo>
                    <a:pt x="5394" y="1355"/>
                    <a:pt x="5310" y="1319"/>
                    <a:pt x="5203" y="1295"/>
                  </a:cubicBezTo>
                  <a:cubicBezTo>
                    <a:pt x="5142" y="1298"/>
                    <a:pt x="5079" y="1299"/>
                    <a:pt x="5016" y="1299"/>
                  </a:cubicBezTo>
                  <a:cubicBezTo>
                    <a:pt x="4799" y="1299"/>
                    <a:pt x="4578" y="1282"/>
                    <a:pt x="4394" y="1236"/>
                  </a:cubicBezTo>
                  <a:cubicBezTo>
                    <a:pt x="2917" y="1331"/>
                    <a:pt x="1500" y="2545"/>
                    <a:pt x="715" y="3879"/>
                  </a:cubicBezTo>
                  <a:cubicBezTo>
                    <a:pt x="441" y="4343"/>
                    <a:pt x="250" y="4820"/>
                    <a:pt x="143" y="5284"/>
                  </a:cubicBezTo>
                  <a:cubicBezTo>
                    <a:pt x="0" y="5963"/>
                    <a:pt x="12" y="6677"/>
                    <a:pt x="179" y="7367"/>
                  </a:cubicBezTo>
                  <a:cubicBezTo>
                    <a:pt x="334" y="8022"/>
                    <a:pt x="560" y="8415"/>
                    <a:pt x="1119" y="8808"/>
                  </a:cubicBezTo>
                  <a:cubicBezTo>
                    <a:pt x="1646" y="9163"/>
                    <a:pt x="2447" y="9716"/>
                    <a:pt x="3101" y="9716"/>
                  </a:cubicBezTo>
                  <a:cubicBezTo>
                    <a:pt x="3127" y="9716"/>
                    <a:pt x="3153" y="9715"/>
                    <a:pt x="3179" y="9713"/>
                  </a:cubicBezTo>
                  <a:cubicBezTo>
                    <a:pt x="3882" y="9689"/>
                    <a:pt x="4477" y="9332"/>
                    <a:pt x="4846" y="8737"/>
                  </a:cubicBezTo>
                  <a:cubicBezTo>
                    <a:pt x="5179" y="8177"/>
                    <a:pt x="5525" y="7522"/>
                    <a:pt x="5608" y="6903"/>
                  </a:cubicBezTo>
                  <a:cubicBezTo>
                    <a:pt x="5727" y="6117"/>
                    <a:pt x="5834" y="5320"/>
                    <a:pt x="5953" y="4534"/>
                  </a:cubicBezTo>
                  <a:cubicBezTo>
                    <a:pt x="5989" y="4224"/>
                    <a:pt x="5977" y="3772"/>
                    <a:pt x="6108" y="3498"/>
                  </a:cubicBezTo>
                  <a:cubicBezTo>
                    <a:pt x="6180" y="3379"/>
                    <a:pt x="6311" y="3296"/>
                    <a:pt x="6370" y="3176"/>
                  </a:cubicBezTo>
                  <a:cubicBezTo>
                    <a:pt x="6394" y="3105"/>
                    <a:pt x="6406" y="2879"/>
                    <a:pt x="6453" y="2843"/>
                  </a:cubicBezTo>
                  <a:lnTo>
                    <a:pt x="9049" y="128"/>
                  </a:lnTo>
                  <a:cubicBezTo>
                    <a:pt x="9137" y="39"/>
                    <a:pt x="9163" y="0"/>
                    <a:pt x="9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4289500" y="2178325"/>
              <a:ext cx="426575" cy="129775"/>
            </a:xfrm>
            <a:custGeom>
              <a:avLst/>
              <a:gdLst/>
              <a:ahLst/>
              <a:cxnLst/>
              <a:rect l="l" t="t" r="r" b="b"/>
              <a:pathLst>
                <a:path w="17063" h="5191" extrusionOk="0">
                  <a:moveTo>
                    <a:pt x="14595" y="0"/>
                  </a:moveTo>
                  <a:cubicBezTo>
                    <a:pt x="13644" y="0"/>
                    <a:pt x="12636" y="151"/>
                    <a:pt x="11360" y="395"/>
                  </a:cubicBezTo>
                  <a:cubicBezTo>
                    <a:pt x="10336" y="610"/>
                    <a:pt x="9216" y="848"/>
                    <a:pt x="7966" y="1145"/>
                  </a:cubicBezTo>
                  <a:lnTo>
                    <a:pt x="7907" y="1157"/>
                  </a:lnTo>
                  <a:cubicBezTo>
                    <a:pt x="7681" y="1217"/>
                    <a:pt x="7383" y="1288"/>
                    <a:pt x="6978" y="1384"/>
                  </a:cubicBezTo>
                  <a:cubicBezTo>
                    <a:pt x="5787" y="1646"/>
                    <a:pt x="5573" y="1693"/>
                    <a:pt x="4752" y="1848"/>
                  </a:cubicBezTo>
                  <a:lnTo>
                    <a:pt x="4109" y="1967"/>
                  </a:lnTo>
                  <a:cubicBezTo>
                    <a:pt x="4025" y="2003"/>
                    <a:pt x="3930" y="2038"/>
                    <a:pt x="3847" y="2086"/>
                  </a:cubicBezTo>
                  <a:cubicBezTo>
                    <a:pt x="3847" y="2062"/>
                    <a:pt x="3823" y="2038"/>
                    <a:pt x="3811" y="2027"/>
                  </a:cubicBezTo>
                  <a:cubicBezTo>
                    <a:pt x="3620" y="2050"/>
                    <a:pt x="3466" y="2086"/>
                    <a:pt x="3323" y="2098"/>
                  </a:cubicBezTo>
                  <a:lnTo>
                    <a:pt x="3311" y="2110"/>
                  </a:lnTo>
                  <a:cubicBezTo>
                    <a:pt x="3132" y="2241"/>
                    <a:pt x="2954" y="2360"/>
                    <a:pt x="2775" y="2503"/>
                  </a:cubicBezTo>
                  <a:cubicBezTo>
                    <a:pt x="2728" y="2527"/>
                    <a:pt x="2716" y="2586"/>
                    <a:pt x="2716" y="2646"/>
                  </a:cubicBezTo>
                  <a:cubicBezTo>
                    <a:pt x="2406" y="2824"/>
                    <a:pt x="2120" y="3039"/>
                    <a:pt x="1846" y="3277"/>
                  </a:cubicBezTo>
                  <a:cubicBezTo>
                    <a:pt x="1430" y="3527"/>
                    <a:pt x="1049" y="3777"/>
                    <a:pt x="775" y="4027"/>
                  </a:cubicBezTo>
                  <a:cubicBezTo>
                    <a:pt x="584" y="4122"/>
                    <a:pt x="394" y="4182"/>
                    <a:pt x="180" y="4241"/>
                  </a:cubicBezTo>
                  <a:cubicBezTo>
                    <a:pt x="84" y="4277"/>
                    <a:pt x="1" y="4372"/>
                    <a:pt x="25" y="4479"/>
                  </a:cubicBezTo>
                  <a:cubicBezTo>
                    <a:pt x="263" y="4622"/>
                    <a:pt x="394" y="4896"/>
                    <a:pt x="346" y="5146"/>
                  </a:cubicBezTo>
                  <a:cubicBezTo>
                    <a:pt x="433" y="5175"/>
                    <a:pt x="495" y="5190"/>
                    <a:pt x="549" y="5190"/>
                  </a:cubicBezTo>
                  <a:cubicBezTo>
                    <a:pt x="628" y="5190"/>
                    <a:pt x="692" y="5157"/>
                    <a:pt x="799" y="5086"/>
                  </a:cubicBezTo>
                  <a:lnTo>
                    <a:pt x="823" y="5063"/>
                  </a:lnTo>
                  <a:cubicBezTo>
                    <a:pt x="836" y="5063"/>
                    <a:pt x="850" y="5063"/>
                    <a:pt x="864" y="5063"/>
                  </a:cubicBezTo>
                  <a:cubicBezTo>
                    <a:pt x="1200" y="5063"/>
                    <a:pt x="1594" y="4928"/>
                    <a:pt x="1823" y="4836"/>
                  </a:cubicBezTo>
                  <a:cubicBezTo>
                    <a:pt x="2180" y="4741"/>
                    <a:pt x="2608" y="4682"/>
                    <a:pt x="3037" y="4622"/>
                  </a:cubicBezTo>
                  <a:cubicBezTo>
                    <a:pt x="3132" y="4503"/>
                    <a:pt x="3228" y="4408"/>
                    <a:pt x="3323" y="4289"/>
                  </a:cubicBezTo>
                  <a:cubicBezTo>
                    <a:pt x="3430" y="4146"/>
                    <a:pt x="3561" y="4086"/>
                    <a:pt x="3692" y="3955"/>
                  </a:cubicBezTo>
                  <a:cubicBezTo>
                    <a:pt x="3966" y="3705"/>
                    <a:pt x="3990" y="3455"/>
                    <a:pt x="4144" y="3348"/>
                  </a:cubicBezTo>
                  <a:lnTo>
                    <a:pt x="4204" y="3300"/>
                  </a:lnTo>
                  <a:cubicBezTo>
                    <a:pt x="4347" y="3217"/>
                    <a:pt x="4513" y="3110"/>
                    <a:pt x="4823" y="2943"/>
                  </a:cubicBezTo>
                  <a:cubicBezTo>
                    <a:pt x="5335" y="2693"/>
                    <a:pt x="5478" y="2646"/>
                    <a:pt x="5776" y="2527"/>
                  </a:cubicBezTo>
                  <a:cubicBezTo>
                    <a:pt x="5895" y="2479"/>
                    <a:pt x="6026" y="2443"/>
                    <a:pt x="6228" y="2360"/>
                  </a:cubicBezTo>
                  <a:cubicBezTo>
                    <a:pt x="6895" y="2110"/>
                    <a:pt x="6954" y="2110"/>
                    <a:pt x="7550" y="1943"/>
                  </a:cubicBezTo>
                  <a:lnTo>
                    <a:pt x="7669" y="1919"/>
                  </a:lnTo>
                  <a:cubicBezTo>
                    <a:pt x="8145" y="1800"/>
                    <a:pt x="8323" y="1765"/>
                    <a:pt x="8573" y="1705"/>
                  </a:cubicBezTo>
                  <a:cubicBezTo>
                    <a:pt x="8728" y="1681"/>
                    <a:pt x="8883" y="1646"/>
                    <a:pt x="9145" y="1586"/>
                  </a:cubicBezTo>
                  <a:cubicBezTo>
                    <a:pt x="9466" y="1515"/>
                    <a:pt x="9645" y="1467"/>
                    <a:pt x="9812" y="1431"/>
                  </a:cubicBezTo>
                  <a:cubicBezTo>
                    <a:pt x="10002" y="1372"/>
                    <a:pt x="10181" y="1312"/>
                    <a:pt x="10586" y="1229"/>
                  </a:cubicBezTo>
                  <a:cubicBezTo>
                    <a:pt x="11014" y="1157"/>
                    <a:pt x="11193" y="1134"/>
                    <a:pt x="11419" y="1098"/>
                  </a:cubicBezTo>
                  <a:cubicBezTo>
                    <a:pt x="11586" y="1074"/>
                    <a:pt x="11764" y="1050"/>
                    <a:pt x="12074" y="991"/>
                  </a:cubicBezTo>
                  <a:cubicBezTo>
                    <a:pt x="12550" y="907"/>
                    <a:pt x="15039" y="574"/>
                    <a:pt x="15039" y="574"/>
                  </a:cubicBezTo>
                  <a:cubicBezTo>
                    <a:pt x="15527" y="514"/>
                    <a:pt x="17063" y="372"/>
                    <a:pt x="17063" y="372"/>
                  </a:cubicBezTo>
                  <a:cubicBezTo>
                    <a:pt x="16944" y="324"/>
                    <a:pt x="16789" y="264"/>
                    <a:pt x="16622" y="217"/>
                  </a:cubicBezTo>
                  <a:lnTo>
                    <a:pt x="16539" y="205"/>
                  </a:lnTo>
                  <a:cubicBezTo>
                    <a:pt x="16324" y="157"/>
                    <a:pt x="16086" y="122"/>
                    <a:pt x="15765" y="74"/>
                  </a:cubicBezTo>
                  <a:cubicBezTo>
                    <a:pt x="15348" y="26"/>
                    <a:pt x="15050" y="2"/>
                    <a:pt x="14800" y="2"/>
                  </a:cubicBezTo>
                  <a:cubicBezTo>
                    <a:pt x="14732" y="1"/>
                    <a:pt x="14663" y="0"/>
                    <a:pt x="145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4210625" y="2282075"/>
              <a:ext cx="53325" cy="39200"/>
            </a:xfrm>
            <a:custGeom>
              <a:avLst/>
              <a:gdLst/>
              <a:ahLst/>
              <a:cxnLst/>
              <a:rect l="l" t="t" r="r" b="b"/>
              <a:pathLst>
                <a:path w="2133" h="1568" extrusionOk="0">
                  <a:moveTo>
                    <a:pt x="1340" y="0"/>
                  </a:moveTo>
                  <a:cubicBezTo>
                    <a:pt x="1100" y="0"/>
                    <a:pt x="866" y="32"/>
                    <a:pt x="632" y="79"/>
                  </a:cubicBezTo>
                  <a:cubicBezTo>
                    <a:pt x="453" y="103"/>
                    <a:pt x="298" y="210"/>
                    <a:pt x="203" y="341"/>
                  </a:cubicBezTo>
                  <a:cubicBezTo>
                    <a:pt x="227" y="389"/>
                    <a:pt x="227" y="460"/>
                    <a:pt x="203" y="520"/>
                  </a:cubicBezTo>
                  <a:cubicBezTo>
                    <a:pt x="144" y="627"/>
                    <a:pt x="84" y="746"/>
                    <a:pt x="1" y="877"/>
                  </a:cubicBezTo>
                  <a:cubicBezTo>
                    <a:pt x="1" y="972"/>
                    <a:pt x="1" y="1055"/>
                    <a:pt x="25" y="1151"/>
                  </a:cubicBezTo>
                  <a:cubicBezTo>
                    <a:pt x="60" y="1329"/>
                    <a:pt x="156" y="1460"/>
                    <a:pt x="275" y="1567"/>
                  </a:cubicBezTo>
                  <a:cubicBezTo>
                    <a:pt x="882" y="1532"/>
                    <a:pt x="1727" y="1436"/>
                    <a:pt x="2132" y="1163"/>
                  </a:cubicBezTo>
                  <a:cubicBezTo>
                    <a:pt x="1953" y="544"/>
                    <a:pt x="1894" y="222"/>
                    <a:pt x="1906" y="103"/>
                  </a:cubicBezTo>
                  <a:cubicBezTo>
                    <a:pt x="1811" y="43"/>
                    <a:pt x="1668" y="20"/>
                    <a:pt x="1537" y="8"/>
                  </a:cubicBezTo>
                  <a:cubicBezTo>
                    <a:pt x="1471" y="3"/>
                    <a:pt x="1405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4170275" y="2282475"/>
              <a:ext cx="129375" cy="73325"/>
            </a:xfrm>
            <a:custGeom>
              <a:avLst/>
              <a:gdLst/>
              <a:ahLst/>
              <a:cxnLst/>
              <a:rect l="l" t="t" r="r" b="b"/>
              <a:pathLst>
                <a:path w="5175" h="2933" extrusionOk="0">
                  <a:moveTo>
                    <a:pt x="960" y="2111"/>
                  </a:moveTo>
                  <a:lnTo>
                    <a:pt x="960" y="2194"/>
                  </a:lnTo>
                  <a:cubicBezTo>
                    <a:pt x="948" y="2171"/>
                    <a:pt x="936" y="2147"/>
                    <a:pt x="936" y="2111"/>
                  </a:cubicBezTo>
                  <a:close/>
                  <a:moveTo>
                    <a:pt x="3643" y="0"/>
                  </a:moveTo>
                  <a:cubicBezTo>
                    <a:pt x="3597" y="0"/>
                    <a:pt x="3567" y="22"/>
                    <a:pt x="3556" y="75"/>
                  </a:cubicBezTo>
                  <a:cubicBezTo>
                    <a:pt x="3508" y="206"/>
                    <a:pt x="3579" y="504"/>
                    <a:pt x="3758" y="1135"/>
                  </a:cubicBezTo>
                  <a:cubicBezTo>
                    <a:pt x="3353" y="1397"/>
                    <a:pt x="2508" y="1504"/>
                    <a:pt x="1901" y="1540"/>
                  </a:cubicBezTo>
                  <a:lnTo>
                    <a:pt x="1603" y="1540"/>
                  </a:lnTo>
                  <a:cubicBezTo>
                    <a:pt x="1484" y="1540"/>
                    <a:pt x="1377" y="1563"/>
                    <a:pt x="1293" y="1611"/>
                  </a:cubicBezTo>
                  <a:cubicBezTo>
                    <a:pt x="1365" y="1361"/>
                    <a:pt x="1496" y="1099"/>
                    <a:pt x="1639" y="861"/>
                  </a:cubicBezTo>
                  <a:cubicBezTo>
                    <a:pt x="1710" y="730"/>
                    <a:pt x="1770" y="611"/>
                    <a:pt x="1829" y="504"/>
                  </a:cubicBezTo>
                  <a:cubicBezTo>
                    <a:pt x="1853" y="444"/>
                    <a:pt x="1853" y="373"/>
                    <a:pt x="1829" y="325"/>
                  </a:cubicBezTo>
                  <a:cubicBezTo>
                    <a:pt x="1791" y="241"/>
                    <a:pt x="1708" y="181"/>
                    <a:pt x="1619" y="181"/>
                  </a:cubicBezTo>
                  <a:cubicBezTo>
                    <a:pt x="1570" y="181"/>
                    <a:pt x="1519" y="199"/>
                    <a:pt x="1472" y="242"/>
                  </a:cubicBezTo>
                  <a:cubicBezTo>
                    <a:pt x="1150" y="551"/>
                    <a:pt x="829" y="885"/>
                    <a:pt x="591" y="1266"/>
                  </a:cubicBezTo>
                  <a:cubicBezTo>
                    <a:pt x="353" y="1659"/>
                    <a:pt x="293" y="2099"/>
                    <a:pt x="79" y="2492"/>
                  </a:cubicBezTo>
                  <a:cubicBezTo>
                    <a:pt x="0" y="2659"/>
                    <a:pt x="150" y="2811"/>
                    <a:pt x="291" y="2811"/>
                  </a:cubicBezTo>
                  <a:cubicBezTo>
                    <a:pt x="321" y="2811"/>
                    <a:pt x="350" y="2804"/>
                    <a:pt x="377" y="2790"/>
                  </a:cubicBezTo>
                  <a:cubicBezTo>
                    <a:pt x="484" y="2825"/>
                    <a:pt x="603" y="2861"/>
                    <a:pt x="710" y="2873"/>
                  </a:cubicBezTo>
                  <a:cubicBezTo>
                    <a:pt x="972" y="2933"/>
                    <a:pt x="1258" y="2933"/>
                    <a:pt x="1543" y="2933"/>
                  </a:cubicBezTo>
                  <a:cubicBezTo>
                    <a:pt x="1853" y="2921"/>
                    <a:pt x="2186" y="2873"/>
                    <a:pt x="2460" y="2837"/>
                  </a:cubicBezTo>
                  <a:cubicBezTo>
                    <a:pt x="3210" y="2742"/>
                    <a:pt x="3865" y="2456"/>
                    <a:pt x="4353" y="1873"/>
                  </a:cubicBezTo>
                  <a:cubicBezTo>
                    <a:pt x="4401" y="1825"/>
                    <a:pt x="4413" y="1766"/>
                    <a:pt x="4413" y="1730"/>
                  </a:cubicBezTo>
                  <a:lnTo>
                    <a:pt x="4520" y="1623"/>
                  </a:lnTo>
                  <a:cubicBezTo>
                    <a:pt x="4651" y="1516"/>
                    <a:pt x="4782" y="1397"/>
                    <a:pt x="4937" y="1301"/>
                  </a:cubicBezTo>
                  <a:cubicBezTo>
                    <a:pt x="5056" y="1194"/>
                    <a:pt x="5115" y="1087"/>
                    <a:pt x="5139" y="968"/>
                  </a:cubicBezTo>
                  <a:cubicBezTo>
                    <a:pt x="5175" y="730"/>
                    <a:pt x="5020" y="480"/>
                    <a:pt x="4806" y="313"/>
                  </a:cubicBezTo>
                  <a:cubicBezTo>
                    <a:pt x="4681" y="227"/>
                    <a:pt x="4534" y="187"/>
                    <a:pt x="4388" y="187"/>
                  </a:cubicBezTo>
                  <a:cubicBezTo>
                    <a:pt x="4352" y="187"/>
                    <a:pt x="4317" y="189"/>
                    <a:pt x="4282" y="194"/>
                  </a:cubicBezTo>
                  <a:lnTo>
                    <a:pt x="4151" y="194"/>
                  </a:lnTo>
                  <a:cubicBezTo>
                    <a:pt x="3916" y="97"/>
                    <a:pt x="3742" y="0"/>
                    <a:pt x="3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4077875" y="2231050"/>
              <a:ext cx="198575" cy="64925"/>
            </a:xfrm>
            <a:custGeom>
              <a:avLst/>
              <a:gdLst/>
              <a:ahLst/>
              <a:cxnLst/>
              <a:rect l="l" t="t" r="r" b="b"/>
              <a:pathLst>
                <a:path w="7943" h="2597" extrusionOk="0">
                  <a:moveTo>
                    <a:pt x="2572" y="1120"/>
                  </a:moveTo>
                  <a:lnTo>
                    <a:pt x="2572" y="1120"/>
                  </a:lnTo>
                  <a:cubicBezTo>
                    <a:pt x="2430" y="1168"/>
                    <a:pt x="2275" y="1227"/>
                    <a:pt x="2132" y="1275"/>
                  </a:cubicBezTo>
                  <a:cubicBezTo>
                    <a:pt x="2215" y="1227"/>
                    <a:pt x="2310" y="1191"/>
                    <a:pt x="2382" y="1156"/>
                  </a:cubicBezTo>
                  <a:cubicBezTo>
                    <a:pt x="2441" y="1132"/>
                    <a:pt x="2513" y="1132"/>
                    <a:pt x="2572" y="1120"/>
                  </a:cubicBezTo>
                  <a:close/>
                  <a:moveTo>
                    <a:pt x="5549" y="1"/>
                  </a:moveTo>
                  <a:cubicBezTo>
                    <a:pt x="5370" y="1"/>
                    <a:pt x="5227" y="1"/>
                    <a:pt x="5073" y="25"/>
                  </a:cubicBezTo>
                  <a:cubicBezTo>
                    <a:pt x="4751" y="37"/>
                    <a:pt x="4442" y="60"/>
                    <a:pt x="3930" y="156"/>
                  </a:cubicBezTo>
                  <a:cubicBezTo>
                    <a:pt x="3382" y="299"/>
                    <a:pt x="2846" y="501"/>
                    <a:pt x="2322" y="715"/>
                  </a:cubicBezTo>
                  <a:cubicBezTo>
                    <a:pt x="2310" y="739"/>
                    <a:pt x="2275" y="739"/>
                    <a:pt x="2263" y="751"/>
                  </a:cubicBezTo>
                  <a:cubicBezTo>
                    <a:pt x="2227" y="751"/>
                    <a:pt x="2203" y="763"/>
                    <a:pt x="2168" y="763"/>
                  </a:cubicBezTo>
                  <a:lnTo>
                    <a:pt x="2144" y="775"/>
                  </a:lnTo>
                  <a:cubicBezTo>
                    <a:pt x="1846" y="941"/>
                    <a:pt x="1537" y="1120"/>
                    <a:pt x="1025" y="1525"/>
                  </a:cubicBezTo>
                  <a:cubicBezTo>
                    <a:pt x="501" y="1953"/>
                    <a:pt x="286" y="2251"/>
                    <a:pt x="60" y="2525"/>
                  </a:cubicBezTo>
                  <a:lnTo>
                    <a:pt x="13" y="2585"/>
                  </a:lnTo>
                  <a:lnTo>
                    <a:pt x="1" y="2596"/>
                  </a:lnTo>
                  <a:cubicBezTo>
                    <a:pt x="334" y="2537"/>
                    <a:pt x="667" y="2465"/>
                    <a:pt x="1001" y="2370"/>
                  </a:cubicBezTo>
                  <a:cubicBezTo>
                    <a:pt x="3013" y="1811"/>
                    <a:pt x="5001" y="1013"/>
                    <a:pt x="6966" y="203"/>
                  </a:cubicBezTo>
                  <a:cubicBezTo>
                    <a:pt x="7299" y="203"/>
                    <a:pt x="7621" y="168"/>
                    <a:pt x="7942" y="120"/>
                  </a:cubicBezTo>
                  <a:cubicBezTo>
                    <a:pt x="7871" y="120"/>
                    <a:pt x="7085" y="60"/>
                    <a:pt x="6561" y="37"/>
                  </a:cubicBezTo>
                  <a:cubicBezTo>
                    <a:pt x="6132" y="13"/>
                    <a:pt x="5823" y="1"/>
                    <a:pt x="5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3636150" y="2595400"/>
              <a:ext cx="626600" cy="816175"/>
            </a:xfrm>
            <a:custGeom>
              <a:avLst/>
              <a:gdLst/>
              <a:ahLst/>
              <a:cxnLst/>
              <a:rect l="l" t="t" r="r" b="b"/>
              <a:pathLst>
                <a:path w="25064" h="32647" extrusionOk="0">
                  <a:moveTo>
                    <a:pt x="25063" y="0"/>
                  </a:moveTo>
                  <a:cubicBezTo>
                    <a:pt x="23670" y="0"/>
                    <a:pt x="21765" y="3524"/>
                    <a:pt x="20396" y="4084"/>
                  </a:cubicBezTo>
                  <a:lnTo>
                    <a:pt x="20432" y="4120"/>
                  </a:lnTo>
                  <a:cubicBezTo>
                    <a:pt x="21349" y="5108"/>
                    <a:pt x="22777" y="9704"/>
                    <a:pt x="19313" y="13847"/>
                  </a:cubicBezTo>
                  <a:cubicBezTo>
                    <a:pt x="16467" y="17252"/>
                    <a:pt x="16217" y="17443"/>
                    <a:pt x="14729" y="18979"/>
                  </a:cubicBezTo>
                  <a:cubicBezTo>
                    <a:pt x="14086" y="19633"/>
                    <a:pt x="13205" y="20062"/>
                    <a:pt x="12621" y="20776"/>
                  </a:cubicBezTo>
                  <a:cubicBezTo>
                    <a:pt x="12193" y="21300"/>
                    <a:pt x="11419" y="21074"/>
                    <a:pt x="11014" y="21527"/>
                  </a:cubicBezTo>
                  <a:cubicBezTo>
                    <a:pt x="10157" y="22479"/>
                    <a:pt x="9990" y="23217"/>
                    <a:pt x="8811" y="23622"/>
                  </a:cubicBezTo>
                  <a:cubicBezTo>
                    <a:pt x="8454" y="23747"/>
                    <a:pt x="8139" y="23784"/>
                    <a:pt x="7865" y="23784"/>
                  </a:cubicBezTo>
                  <a:cubicBezTo>
                    <a:pt x="7486" y="23784"/>
                    <a:pt x="7187" y="23714"/>
                    <a:pt x="6965" y="23714"/>
                  </a:cubicBezTo>
                  <a:cubicBezTo>
                    <a:pt x="6829" y="23714"/>
                    <a:pt x="6723" y="23740"/>
                    <a:pt x="6644" y="23824"/>
                  </a:cubicBezTo>
                  <a:cubicBezTo>
                    <a:pt x="5204" y="25444"/>
                    <a:pt x="2418" y="29277"/>
                    <a:pt x="1" y="32647"/>
                  </a:cubicBezTo>
                  <a:cubicBezTo>
                    <a:pt x="120" y="32576"/>
                    <a:pt x="275" y="32504"/>
                    <a:pt x="406" y="32433"/>
                  </a:cubicBezTo>
                  <a:cubicBezTo>
                    <a:pt x="715" y="32278"/>
                    <a:pt x="1049" y="32135"/>
                    <a:pt x="1418" y="31968"/>
                  </a:cubicBezTo>
                  <a:lnTo>
                    <a:pt x="1882" y="31778"/>
                  </a:lnTo>
                  <a:cubicBezTo>
                    <a:pt x="2025" y="31718"/>
                    <a:pt x="2180" y="31635"/>
                    <a:pt x="2287" y="31563"/>
                  </a:cubicBezTo>
                  <a:cubicBezTo>
                    <a:pt x="2763" y="31254"/>
                    <a:pt x="3132" y="30944"/>
                    <a:pt x="3477" y="30647"/>
                  </a:cubicBezTo>
                  <a:lnTo>
                    <a:pt x="3573" y="30551"/>
                  </a:lnTo>
                  <a:cubicBezTo>
                    <a:pt x="4085" y="30111"/>
                    <a:pt x="4513" y="29706"/>
                    <a:pt x="4918" y="29313"/>
                  </a:cubicBezTo>
                  <a:cubicBezTo>
                    <a:pt x="5097" y="29158"/>
                    <a:pt x="5263" y="28992"/>
                    <a:pt x="5442" y="28825"/>
                  </a:cubicBezTo>
                  <a:cubicBezTo>
                    <a:pt x="5978" y="28325"/>
                    <a:pt x="6585" y="27765"/>
                    <a:pt x="7359" y="27134"/>
                  </a:cubicBezTo>
                  <a:cubicBezTo>
                    <a:pt x="7859" y="26718"/>
                    <a:pt x="8478" y="26277"/>
                    <a:pt x="9169" y="25777"/>
                  </a:cubicBezTo>
                  <a:cubicBezTo>
                    <a:pt x="9550" y="25515"/>
                    <a:pt x="11121" y="24360"/>
                    <a:pt x="11121" y="24360"/>
                  </a:cubicBezTo>
                  <a:cubicBezTo>
                    <a:pt x="12026" y="23693"/>
                    <a:pt x="12764" y="23170"/>
                    <a:pt x="13395" y="22741"/>
                  </a:cubicBezTo>
                  <a:cubicBezTo>
                    <a:pt x="13610" y="22610"/>
                    <a:pt x="13800" y="22503"/>
                    <a:pt x="14026" y="22384"/>
                  </a:cubicBezTo>
                  <a:cubicBezTo>
                    <a:pt x="14205" y="22277"/>
                    <a:pt x="14372" y="22158"/>
                    <a:pt x="14526" y="22027"/>
                  </a:cubicBezTo>
                  <a:lnTo>
                    <a:pt x="14991" y="21622"/>
                  </a:lnTo>
                  <a:cubicBezTo>
                    <a:pt x="15062" y="21550"/>
                    <a:pt x="15146" y="21491"/>
                    <a:pt x="15229" y="21431"/>
                  </a:cubicBezTo>
                  <a:lnTo>
                    <a:pt x="15288" y="21384"/>
                  </a:lnTo>
                  <a:cubicBezTo>
                    <a:pt x="15360" y="21324"/>
                    <a:pt x="15443" y="21288"/>
                    <a:pt x="15515" y="21253"/>
                  </a:cubicBezTo>
                  <a:lnTo>
                    <a:pt x="15586" y="21241"/>
                  </a:lnTo>
                  <a:lnTo>
                    <a:pt x="15622" y="21253"/>
                  </a:lnTo>
                  <a:cubicBezTo>
                    <a:pt x="16634" y="20276"/>
                    <a:pt x="16931" y="20288"/>
                    <a:pt x="17789" y="18979"/>
                  </a:cubicBezTo>
                  <a:cubicBezTo>
                    <a:pt x="17801" y="18967"/>
                    <a:pt x="17824" y="18931"/>
                    <a:pt x="17836" y="18919"/>
                  </a:cubicBezTo>
                  <a:cubicBezTo>
                    <a:pt x="17943" y="18752"/>
                    <a:pt x="18063" y="18586"/>
                    <a:pt x="18158" y="18455"/>
                  </a:cubicBezTo>
                  <a:cubicBezTo>
                    <a:pt x="18313" y="18264"/>
                    <a:pt x="18479" y="18086"/>
                    <a:pt x="18634" y="17907"/>
                  </a:cubicBezTo>
                  <a:cubicBezTo>
                    <a:pt x="18741" y="17800"/>
                    <a:pt x="18848" y="17681"/>
                    <a:pt x="18956" y="17550"/>
                  </a:cubicBezTo>
                  <a:cubicBezTo>
                    <a:pt x="19170" y="17300"/>
                    <a:pt x="19396" y="17002"/>
                    <a:pt x="19610" y="16681"/>
                  </a:cubicBezTo>
                  <a:cubicBezTo>
                    <a:pt x="20206" y="15812"/>
                    <a:pt x="21099" y="14288"/>
                    <a:pt x="22146" y="12537"/>
                  </a:cubicBezTo>
                  <a:cubicBezTo>
                    <a:pt x="22646" y="11609"/>
                    <a:pt x="23027" y="10763"/>
                    <a:pt x="23325" y="9977"/>
                  </a:cubicBezTo>
                  <a:cubicBezTo>
                    <a:pt x="23516" y="9454"/>
                    <a:pt x="23635" y="9049"/>
                    <a:pt x="23718" y="8692"/>
                  </a:cubicBezTo>
                  <a:cubicBezTo>
                    <a:pt x="23778" y="8394"/>
                    <a:pt x="23813" y="8096"/>
                    <a:pt x="23849" y="7834"/>
                  </a:cubicBezTo>
                  <a:cubicBezTo>
                    <a:pt x="23861" y="7727"/>
                    <a:pt x="23873" y="7608"/>
                    <a:pt x="23897" y="7501"/>
                  </a:cubicBezTo>
                  <a:cubicBezTo>
                    <a:pt x="23980" y="6799"/>
                    <a:pt x="24051" y="6072"/>
                    <a:pt x="24159" y="4977"/>
                  </a:cubicBezTo>
                  <a:lnTo>
                    <a:pt x="24206" y="4477"/>
                  </a:lnTo>
                  <a:cubicBezTo>
                    <a:pt x="24290" y="3584"/>
                    <a:pt x="24397" y="2560"/>
                    <a:pt x="24742" y="1286"/>
                  </a:cubicBezTo>
                  <a:cubicBezTo>
                    <a:pt x="24861" y="822"/>
                    <a:pt x="24968" y="405"/>
                    <a:pt x="25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3517100" y="2697175"/>
              <a:ext cx="688200" cy="846575"/>
            </a:xfrm>
            <a:custGeom>
              <a:avLst/>
              <a:gdLst/>
              <a:ahLst/>
              <a:cxnLst/>
              <a:rect l="l" t="t" r="r" b="b"/>
              <a:pathLst>
                <a:path w="27528" h="33863" extrusionOk="0">
                  <a:moveTo>
                    <a:pt x="25073" y="0"/>
                  </a:moveTo>
                  <a:cubicBezTo>
                    <a:pt x="24919" y="0"/>
                    <a:pt x="24812" y="346"/>
                    <a:pt x="24408" y="501"/>
                  </a:cubicBezTo>
                  <a:cubicBezTo>
                    <a:pt x="23956" y="680"/>
                    <a:pt x="23313" y="489"/>
                    <a:pt x="23003" y="858"/>
                  </a:cubicBezTo>
                  <a:cubicBezTo>
                    <a:pt x="20765" y="3501"/>
                    <a:pt x="18741" y="6311"/>
                    <a:pt x="16907" y="9252"/>
                  </a:cubicBezTo>
                  <a:cubicBezTo>
                    <a:pt x="15240" y="11943"/>
                    <a:pt x="13573" y="14753"/>
                    <a:pt x="11466" y="17134"/>
                  </a:cubicBezTo>
                  <a:cubicBezTo>
                    <a:pt x="8335" y="20670"/>
                    <a:pt x="5322" y="26861"/>
                    <a:pt x="2548" y="30219"/>
                  </a:cubicBezTo>
                  <a:cubicBezTo>
                    <a:pt x="1548" y="31422"/>
                    <a:pt x="703" y="32707"/>
                    <a:pt x="0" y="33862"/>
                  </a:cubicBezTo>
                  <a:cubicBezTo>
                    <a:pt x="215" y="33648"/>
                    <a:pt x="3274" y="30207"/>
                    <a:pt x="3274" y="30207"/>
                  </a:cubicBezTo>
                  <a:lnTo>
                    <a:pt x="3310" y="30255"/>
                  </a:lnTo>
                  <a:lnTo>
                    <a:pt x="3608" y="29838"/>
                  </a:lnTo>
                  <a:lnTo>
                    <a:pt x="4620" y="28683"/>
                  </a:lnTo>
                  <a:lnTo>
                    <a:pt x="4644" y="28671"/>
                  </a:lnTo>
                  <a:lnTo>
                    <a:pt x="4739" y="28624"/>
                  </a:lnTo>
                  <a:cubicBezTo>
                    <a:pt x="7144" y="25254"/>
                    <a:pt x="9930" y="21420"/>
                    <a:pt x="11371" y="19801"/>
                  </a:cubicBezTo>
                  <a:cubicBezTo>
                    <a:pt x="11463" y="19698"/>
                    <a:pt x="11588" y="19668"/>
                    <a:pt x="11747" y="19668"/>
                  </a:cubicBezTo>
                  <a:cubicBezTo>
                    <a:pt x="11967" y="19668"/>
                    <a:pt x="12251" y="19726"/>
                    <a:pt x="12602" y="19726"/>
                  </a:cubicBezTo>
                  <a:cubicBezTo>
                    <a:pt x="12880" y="19726"/>
                    <a:pt x="13199" y="19690"/>
                    <a:pt x="13561" y="19563"/>
                  </a:cubicBezTo>
                  <a:cubicBezTo>
                    <a:pt x="14752" y="19158"/>
                    <a:pt x="14907" y="18420"/>
                    <a:pt x="15764" y="17467"/>
                  </a:cubicBezTo>
                  <a:cubicBezTo>
                    <a:pt x="16181" y="17015"/>
                    <a:pt x="16955" y="17229"/>
                    <a:pt x="17371" y="16717"/>
                  </a:cubicBezTo>
                  <a:cubicBezTo>
                    <a:pt x="17967" y="16003"/>
                    <a:pt x="18836" y="15574"/>
                    <a:pt x="19467" y="14920"/>
                  </a:cubicBezTo>
                  <a:cubicBezTo>
                    <a:pt x="20955" y="13384"/>
                    <a:pt x="21193" y="13193"/>
                    <a:pt x="24051" y="9788"/>
                  </a:cubicBezTo>
                  <a:cubicBezTo>
                    <a:pt x="27528" y="5645"/>
                    <a:pt x="26087" y="1037"/>
                    <a:pt x="25182" y="72"/>
                  </a:cubicBezTo>
                  <a:cubicBezTo>
                    <a:pt x="25170" y="37"/>
                    <a:pt x="25158" y="37"/>
                    <a:pt x="25146" y="25"/>
                  </a:cubicBezTo>
                  <a:cubicBezTo>
                    <a:pt x="25120" y="8"/>
                    <a:pt x="25096" y="0"/>
                    <a:pt x="25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2883975" y="2101575"/>
              <a:ext cx="1440100" cy="1519275"/>
            </a:xfrm>
            <a:custGeom>
              <a:avLst/>
              <a:gdLst/>
              <a:ahLst/>
              <a:cxnLst/>
              <a:rect l="l" t="t" r="r" b="b"/>
              <a:pathLst>
                <a:path w="57604" h="60771" extrusionOk="0">
                  <a:moveTo>
                    <a:pt x="109" y="0"/>
                  </a:moveTo>
                  <a:lnTo>
                    <a:pt x="109" y="0"/>
                  </a:lnTo>
                  <a:cubicBezTo>
                    <a:pt x="108" y="0"/>
                    <a:pt x="108" y="0"/>
                    <a:pt x="108" y="1"/>
                  </a:cubicBezTo>
                  <a:cubicBezTo>
                    <a:pt x="84" y="1"/>
                    <a:pt x="72" y="72"/>
                    <a:pt x="48" y="227"/>
                  </a:cubicBezTo>
                  <a:cubicBezTo>
                    <a:pt x="13" y="382"/>
                    <a:pt x="1" y="596"/>
                    <a:pt x="24" y="917"/>
                  </a:cubicBezTo>
                  <a:cubicBezTo>
                    <a:pt x="72" y="1334"/>
                    <a:pt x="203" y="1822"/>
                    <a:pt x="536" y="2299"/>
                  </a:cubicBezTo>
                  <a:cubicBezTo>
                    <a:pt x="858" y="2775"/>
                    <a:pt x="1370" y="3192"/>
                    <a:pt x="2001" y="3418"/>
                  </a:cubicBezTo>
                  <a:cubicBezTo>
                    <a:pt x="2168" y="3477"/>
                    <a:pt x="2334" y="3513"/>
                    <a:pt x="2501" y="3549"/>
                  </a:cubicBezTo>
                  <a:cubicBezTo>
                    <a:pt x="2572" y="3561"/>
                    <a:pt x="2680" y="3573"/>
                    <a:pt x="2751" y="3573"/>
                  </a:cubicBezTo>
                  <a:cubicBezTo>
                    <a:pt x="2763" y="3573"/>
                    <a:pt x="2787" y="3573"/>
                    <a:pt x="2787" y="3596"/>
                  </a:cubicBezTo>
                  <a:lnTo>
                    <a:pt x="2799" y="3668"/>
                  </a:lnTo>
                  <a:cubicBezTo>
                    <a:pt x="2870" y="4013"/>
                    <a:pt x="3001" y="4346"/>
                    <a:pt x="3168" y="4680"/>
                  </a:cubicBezTo>
                  <a:cubicBezTo>
                    <a:pt x="3513" y="5323"/>
                    <a:pt x="4013" y="5894"/>
                    <a:pt x="4632" y="6299"/>
                  </a:cubicBezTo>
                  <a:cubicBezTo>
                    <a:pt x="4942" y="6501"/>
                    <a:pt x="5275" y="6668"/>
                    <a:pt x="5597" y="6775"/>
                  </a:cubicBezTo>
                  <a:cubicBezTo>
                    <a:pt x="5597" y="6775"/>
                    <a:pt x="5609" y="6775"/>
                    <a:pt x="5609" y="6787"/>
                  </a:cubicBezTo>
                  <a:lnTo>
                    <a:pt x="5609" y="6811"/>
                  </a:lnTo>
                  <a:lnTo>
                    <a:pt x="5620" y="6871"/>
                  </a:lnTo>
                  <a:cubicBezTo>
                    <a:pt x="5644" y="6954"/>
                    <a:pt x="5668" y="7025"/>
                    <a:pt x="5704" y="7109"/>
                  </a:cubicBezTo>
                  <a:cubicBezTo>
                    <a:pt x="5763" y="7252"/>
                    <a:pt x="5847" y="7406"/>
                    <a:pt x="5942" y="7525"/>
                  </a:cubicBezTo>
                  <a:cubicBezTo>
                    <a:pt x="6299" y="8025"/>
                    <a:pt x="6752" y="8323"/>
                    <a:pt x="7133" y="8597"/>
                  </a:cubicBezTo>
                  <a:cubicBezTo>
                    <a:pt x="7871" y="9145"/>
                    <a:pt x="8264" y="9799"/>
                    <a:pt x="8716" y="10419"/>
                  </a:cubicBezTo>
                  <a:cubicBezTo>
                    <a:pt x="9168" y="11050"/>
                    <a:pt x="9633" y="11704"/>
                    <a:pt x="10359" y="12383"/>
                  </a:cubicBezTo>
                  <a:cubicBezTo>
                    <a:pt x="10538" y="12550"/>
                    <a:pt x="10740" y="12716"/>
                    <a:pt x="10966" y="12883"/>
                  </a:cubicBezTo>
                  <a:cubicBezTo>
                    <a:pt x="11193" y="13038"/>
                    <a:pt x="11443" y="13193"/>
                    <a:pt x="11693" y="13336"/>
                  </a:cubicBezTo>
                  <a:cubicBezTo>
                    <a:pt x="11955" y="13490"/>
                    <a:pt x="12205" y="13669"/>
                    <a:pt x="12407" y="13907"/>
                  </a:cubicBezTo>
                  <a:cubicBezTo>
                    <a:pt x="12621" y="14157"/>
                    <a:pt x="12764" y="14491"/>
                    <a:pt x="13062" y="14800"/>
                  </a:cubicBezTo>
                  <a:cubicBezTo>
                    <a:pt x="13217" y="14943"/>
                    <a:pt x="13395" y="15086"/>
                    <a:pt x="13586" y="15157"/>
                  </a:cubicBezTo>
                  <a:cubicBezTo>
                    <a:pt x="13681" y="15181"/>
                    <a:pt x="13764" y="15217"/>
                    <a:pt x="13812" y="15241"/>
                  </a:cubicBezTo>
                  <a:cubicBezTo>
                    <a:pt x="13824" y="15264"/>
                    <a:pt x="13824" y="15264"/>
                    <a:pt x="13836" y="15288"/>
                  </a:cubicBezTo>
                  <a:lnTo>
                    <a:pt x="13883" y="15395"/>
                  </a:lnTo>
                  <a:cubicBezTo>
                    <a:pt x="14014" y="15741"/>
                    <a:pt x="14217" y="16038"/>
                    <a:pt x="14431" y="16253"/>
                  </a:cubicBezTo>
                  <a:cubicBezTo>
                    <a:pt x="14883" y="16729"/>
                    <a:pt x="15384" y="17003"/>
                    <a:pt x="15836" y="17205"/>
                  </a:cubicBezTo>
                  <a:cubicBezTo>
                    <a:pt x="16062" y="17312"/>
                    <a:pt x="16277" y="17408"/>
                    <a:pt x="16491" y="17479"/>
                  </a:cubicBezTo>
                  <a:cubicBezTo>
                    <a:pt x="16574" y="17503"/>
                    <a:pt x="16658" y="17539"/>
                    <a:pt x="16729" y="17562"/>
                  </a:cubicBezTo>
                  <a:lnTo>
                    <a:pt x="16741" y="17646"/>
                  </a:lnTo>
                  <a:cubicBezTo>
                    <a:pt x="16753" y="17705"/>
                    <a:pt x="16777" y="17741"/>
                    <a:pt x="16788" y="17800"/>
                  </a:cubicBezTo>
                  <a:cubicBezTo>
                    <a:pt x="16919" y="18241"/>
                    <a:pt x="17193" y="18574"/>
                    <a:pt x="17491" y="18860"/>
                  </a:cubicBezTo>
                  <a:cubicBezTo>
                    <a:pt x="17789" y="19146"/>
                    <a:pt x="18146" y="19348"/>
                    <a:pt x="18515" y="19563"/>
                  </a:cubicBezTo>
                  <a:cubicBezTo>
                    <a:pt x="18692" y="19669"/>
                    <a:pt x="18893" y="19752"/>
                    <a:pt x="19094" y="19846"/>
                  </a:cubicBezTo>
                  <a:lnTo>
                    <a:pt x="19094" y="19846"/>
                  </a:lnTo>
                  <a:cubicBezTo>
                    <a:pt x="19102" y="19874"/>
                    <a:pt x="19145" y="19990"/>
                    <a:pt x="19182" y="20063"/>
                  </a:cubicBezTo>
                  <a:cubicBezTo>
                    <a:pt x="19229" y="20170"/>
                    <a:pt x="19289" y="20289"/>
                    <a:pt x="19348" y="20396"/>
                  </a:cubicBezTo>
                  <a:cubicBezTo>
                    <a:pt x="19598" y="20837"/>
                    <a:pt x="19967" y="21277"/>
                    <a:pt x="20491" y="21646"/>
                  </a:cubicBezTo>
                  <a:cubicBezTo>
                    <a:pt x="20622" y="21753"/>
                    <a:pt x="20801" y="21813"/>
                    <a:pt x="20896" y="21884"/>
                  </a:cubicBezTo>
                  <a:cubicBezTo>
                    <a:pt x="20968" y="21932"/>
                    <a:pt x="20979" y="22075"/>
                    <a:pt x="21015" y="22253"/>
                  </a:cubicBezTo>
                  <a:cubicBezTo>
                    <a:pt x="21087" y="22646"/>
                    <a:pt x="21277" y="22968"/>
                    <a:pt x="21551" y="23301"/>
                  </a:cubicBezTo>
                  <a:cubicBezTo>
                    <a:pt x="21896" y="23730"/>
                    <a:pt x="22337" y="23992"/>
                    <a:pt x="22694" y="24135"/>
                  </a:cubicBezTo>
                  <a:cubicBezTo>
                    <a:pt x="22873" y="24206"/>
                    <a:pt x="23039" y="24254"/>
                    <a:pt x="23158" y="24277"/>
                  </a:cubicBezTo>
                  <a:cubicBezTo>
                    <a:pt x="23218" y="24289"/>
                    <a:pt x="23277" y="24289"/>
                    <a:pt x="23325" y="24313"/>
                  </a:cubicBezTo>
                  <a:lnTo>
                    <a:pt x="23337" y="24313"/>
                  </a:lnTo>
                  <a:lnTo>
                    <a:pt x="23396" y="24432"/>
                  </a:lnTo>
                  <a:cubicBezTo>
                    <a:pt x="23420" y="24492"/>
                    <a:pt x="23456" y="24551"/>
                    <a:pt x="23504" y="24611"/>
                  </a:cubicBezTo>
                  <a:cubicBezTo>
                    <a:pt x="23575" y="24730"/>
                    <a:pt x="23646" y="24825"/>
                    <a:pt x="23742" y="24932"/>
                  </a:cubicBezTo>
                  <a:cubicBezTo>
                    <a:pt x="23897" y="25147"/>
                    <a:pt x="24075" y="25301"/>
                    <a:pt x="24278" y="25456"/>
                  </a:cubicBezTo>
                  <a:cubicBezTo>
                    <a:pt x="24659" y="25754"/>
                    <a:pt x="25087" y="25861"/>
                    <a:pt x="25444" y="25980"/>
                  </a:cubicBezTo>
                  <a:cubicBezTo>
                    <a:pt x="25540" y="26004"/>
                    <a:pt x="25647" y="26040"/>
                    <a:pt x="25682" y="26063"/>
                  </a:cubicBezTo>
                  <a:cubicBezTo>
                    <a:pt x="25730" y="26099"/>
                    <a:pt x="25778" y="26135"/>
                    <a:pt x="25802" y="26230"/>
                  </a:cubicBezTo>
                  <a:cubicBezTo>
                    <a:pt x="25885" y="26397"/>
                    <a:pt x="26004" y="26575"/>
                    <a:pt x="26123" y="26706"/>
                  </a:cubicBezTo>
                  <a:cubicBezTo>
                    <a:pt x="26361" y="26992"/>
                    <a:pt x="26659" y="27230"/>
                    <a:pt x="26992" y="27385"/>
                  </a:cubicBezTo>
                  <a:cubicBezTo>
                    <a:pt x="27159" y="27468"/>
                    <a:pt x="27337" y="27528"/>
                    <a:pt x="27528" y="27587"/>
                  </a:cubicBezTo>
                  <a:cubicBezTo>
                    <a:pt x="27730" y="27623"/>
                    <a:pt x="27933" y="27623"/>
                    <a:pt x="28052" y="27671"/>
                  </a:cubicBezTo>
                  <a:cubicBezTo>
                    <a:pt x="28171" y="27718"/>
                    <a:pt x="28266" y="27897"/>
                    <a:pt x="28409" y="28076"/>
                  </a:cubicBezTo>
                  <a:cubicBezTo>
                    <a:pt x="28540" y="28242"/>
                    <a:pt x="28707" y="28385"/>
                    <a:pt x="28897" y="28516"/>
                  </a:cubicBezTo>
                  <a:cubicBezTo>
                    <a:pt x="28992" y="28576"/>
                    <a:pt x="29100" y="28659"/>
                    <a:pt x="29219" y="28695"/>
                  </a:cubicBezTo>
                  <a:cubicBezTo>
                    <a:pt x="29278" y="28730"/>
                    <a:pt x="29314" y="28754"/>
                    <a:pt x="29373" y="28778"/>
                  </a:cubicBezTo>
                  <a:lnTo>
                    <a:pt x="29516" y="28814"/>
                  </a:lnTo>
                  <a:cubicBezTo>
                    <a:pt x="29517" y="28812"/>
                    <a:pt x="29518" y="28812"/>
                    <a:pt x="29518" y="28812"/>
                  </a:cubicBezTo>
                  <a:cubicBezTo>
                    <a:pt x="29531" y="28812"/>
                    <a:pt x="29555" y="28987"/>
                    <a:pt x="29600" y="29099"/>
                  </a:cubicBezTo>
                  <a:cubicBezTo>
                    <a:pt x="29647" y="29219"/>
                    <a:pt x="29695" y="29349"/>
                    <a:pt x="29766" y="29469"/>
                  </a:cubicBezTo>
                  <a:cubicBezTo>
                    <a:pt x="29897" y="29730"/>
                    <a:pt x="30123" y="29969"/>
                    <a:pt x="30421" y="30100"/>
                  </a:cubicBezTo>
                  <a:cubicBezTo>
                    <a:pt x="30540" y="30149"/>
                    <a:pt x="30701" y="30174"/>
                    <a:pt x="30833" y="30174"/>
                  </a:cubicBezTo>
                  <a:cubicBezTo>
                    <a:pt x="30860" y="30174"/>
                    <a:pt x="30885" y="30173"/>
                    <a:pt x="30909" y="30171"/>
                  </a:cubicBezTo>
                  <a:cubicBezTo>
                    <a:pt x="30981" y="30171"/>
                    <a:pt x="31016" y="30183"/>
                    <a:pt x="31040" y="30219"/>
                  </a:cubicBezTo>
                  <a:cubicBezTo>
                    <a:pt x="31076" y="30242"/>
                    <a:pt x="31124" y="30302"/>
                    <a:pt x="31147" y="30385"/>
                  </a:cubicBezTo>
                  <a:cubicBezTo>
                    <a:pt x="31421" y="31004"/>
                    <a:pt x="31957" y="31421"/>
                    <a:pt x="32493" y="31576"/>
                  </a:cubicBezTo>
                  <a:cubicBezTo>
                    <a:pt x="32743" y="31647"/>
                    <a:pt x="32981" y="31707"/>
                    <a:pt x="33029" y="31850"/>
                  </a:cubicBezTo>
                  <a:cubicBezTo>
                    <a:pt x="33052" y="31933"/>
                    <a:pt x="33041" y="32052"/>
                    <a:pt x="33064" y="32183"/>
                  </a:cubicBezTo>
                  <a:cubicBezTo>
                    <a:pt x="33100" y="32314"/>
                    <a:pt x="33160" y="32421"/>
                    <a:pt x="33219" y="32528"/>
                  </a:cubicBezTo>
                  <a:cubicBezTo>
                    <a:pt x="33338" y="32719"/>
                    <a:pt x="33469" y="32886"/>
                    <a:pt x="33600" y="33029"/>
                  </a:cubicBezTo>
                  <a:cubicBezTo>
                    <a:pt x="33743" y="33183"/>
                    <a:pt x="33898" y="33314"/>
                    <a:pt x="34100" y="33386"/>
                  </a:cubicBezTo>
                  <a:cubicBezTo>
                    <a:pt x="34181" y="33426"/>
                    <a:pt x="34270" y="33441"/>
                    <a:pt x="34356" y="33441"/>
                  </a:cubicBezTo>
                  <a:cubicBezTo>
                    <a:pt x="34475" y="33441"/>
                    <a:pt x="34589" y="33413"/>
                    <a:pt x="34672" y="33386"/>
                  </a:cubicBezTo>
                  <a:cubicBezTo>
                    <a:pt x="34802" y="33349"/>
                    <a:pt x="34939" y="33319"/>
                    <a:pt x="34982" y="33319"/>
                  </a:cubicBezTo>
                  <a:cubicBezTo>
                    <a:pt x="34994" y="33319"/>
                    <a:pt x="34998" y="33321"/>
                    <a:pt x="34993" y="33326"/>
                  </a:cubicBezTo>
                  <a:cubicBezTo>
                    <a:pt x="35029" y="33398"/>
                    <a:pt x="35112" y="33517"/>
                    <a:pt x="35184" y="33576"/>
                  </a:cubicBezTo>
                  <a:cubicBezTo>
                    <a:pt x="35231" y="33612"/>
                    <a:pt x="35255" y="33636"/>
                    <a:pt x="35303" y="33671"/>
                  </a:cubicBezTo>
                  <a:lnTo>
                    <a:pt x="35362" y="33695"/>
                  </a:lnTo>
                  <a:lnTo>
                    <a:pt x="35374" y="33719"/>
                  </a:lnTo>
                  <a:lnTo>
                    <a:pt x="35386" y="33719"/>
                  </a:lnTo>
                  <a:lnTo>
                    <a:pt x="35386" y="33731"/>
                  </a:lnTo>
                  <a:cubicBezTo>
                    <a:pt x="34695" y="35243"/>
                    <a:pt x="31540" y="42065"/>
                    <a:pt x="31088" y="42923"/>
                  </a:cubicBezTo>
                  <a:cubicBezTo>
                    <a:pt x="31028" y="43030"/>
                    <a:pt x="30981" y="43149"/>
                    <a:pt x="30921" y="43244"/>
                  </a:cubicBezTo>
                  <a:cubicBezTo>
                    <a:pt x="30885" y="43327"/>
                    <a:pt x="30790" y="43446"/>
                    <a:pt x="30743" y="43542"/>
                  </a:cubicBezTo>
                  <a:cubicBezTo>
                    <a:pt x="30647" y="43732"/>
                    <a:pt x="30064" y="44828"/>
                    <a:pt x="29873" y="45173"/>
                  </a:cubicBezTo>
                  <a:cubicBezTo>
                    <a:pt x="29695" y="45518"/>
                    <a:pt x="29516" y="45887"/>
                    <a:pt x="29302" y="46221"/>
                  </a:cubicBezTo>
                  <a:cubicBezTo>
                    <a:pt x="29100" y="46554"/>
                    <a:pt x="28826" y="46911"/>
                    <a:pt x="28540" y="47316"/>
                  </a:cubicBezTo>
                  <a:cubicBezTo>
                    <a:pt x="27980" y="48126"/>
                    <a:pt x="21932" y="56817"/>
                    <a:pt x="21396" y="57662"/>
                  </a:cubicBezTo>
                  <a:cubicBezTo>
                    <a:pt x="21134" y="58079"/>
                    <a:pt x="20860" y="58555"/>
                    <a:pt x="20646" y="59151"/>
                  </a:cubicBezTo>
                  <a:cubicBezTo>
                    <a:pt x="20539" y="59448"/>
                    <a:pt x="20408" y="59758"/>
                    <a:pt x="20432" y="60163"/>
                  </a:cubicBezTo>
                  <a:cubicBezTo>
                    <a:pt x="20432" y="60270"/>
                    <a:pt x="20468" y="60365"/>
                    <a:pt x="20527" y="60472"/>
                  </a:cubicBezTo>
                  <a:cubicBezTo>
                    <a:pt x="20587" y="60580"/>
                    <a:pt x="20670" y="60663"/>
                    <a:pt x="20789" y="60710"/>
                  </a:cubicBezTo>
                  <a:cubicBezTo>
                    <a:pt x="20893" y="60754"/>
                    <a:pt x="20992" y="60770"/>
                    <a:pt x="21089" y="60770"/>
                  </a:cubicBezTo>
                  <a:cubicBezTo>
                    <a:pt x="21204" y="60770"/>
                    <a:pt x="21316" y="60748"/>
                    <a:pt x="21432" y="60722"/>
                  </a:cubicBezTo>
                  <a:cubicBezTo>
                    <a:pt x="22230" y="60532"/>
                    <a:pt x="22849" y="60175"/>
                    <a:pt x="23361" y="59853"/>
                  </a:cubicBezTo>
                  <a:cubicBezTo>
                    <a:pt x="23635" y="59687"/>
                    <a:pt x="23873" y="59532"/>
                    <a:pt x="24099" y="59329"/>
                  </a:cubicBezTo>
                  <a:cubicBezTo>
                    <a:pt x="24289" y="59139"/>
                    <a:pt x="24468" y="58936"/>
                    <a:pt x="24635" y="58758"/>
                  </a:cubicBezTo>
                  <a:cubicBezTo>
                    <a:pt x="25301" y="58043"/>
                    <a:pt x="30052" y="52710"/>
                    <a:pt x="30052" y="52710"/>
                  </a:cubicBezTo>
                  <a:cubicBezTo>
                    <a:pt x="30088" y="52662"/>
                    <a:pt x="30064" y="52686"/>
                    <a:pt x="30123" y="52650"/>
                  </a:cubicBezTo>
                  <a:cubicBezTo>
                    <a:pt x="30266" y="52555"/>
                    <a:pt x="30445" y="52471"/>
                    <a:pt x="30612" y="52376"/>
                  </a:cubicBezTo>
                  <a:cubicBezTo>
                    <a:pt x="30957" y="52198"/>
                    <a:pt x="31302" y="52055"/>
                    <a:pt x="31612" y="51912"/>
                  </a:cubicBezTo>
                  <a:cubicBezTo>
                    <a:pt x="31778" y="51852"/>
                    <a:pt x="31921" y="51793"/>
                    <a:pt x="32076" y="51721"/>
                  </a:cubicBezTo>
                  <a:cubicBezTo>
                    <a:pt x="32231" y="51650"/>
                    <a:pt x="32386" y="51578"/>
                    <a:pt x="32517" y="51483"/>
                  </a:cubicBezTo>
                  <a:cubicBezTo>
                    <a:pt x="33052" y="51138"/>
                    <a:pt x="33457" y="50781"/>
                    <a:pt x="33826" y="50459"/>
                  </a:cubicBezTo>
                  <a:cubicBezTo>
                    <a:pt x="34576" y="49816"/>
                    <a:pt x="35136" y="49269"/>
                    <a:pt x="35719" y="48745"/>
                  </a:cubicBezTo>
                  <a:cubicBezTo>
                    <a:pt x="36303" y="48221"/>
                    <a:pt x="36874" y="47709"/>
                    <a:pt x="37636" y="47090"/>
                  </a:cubicBezTo>
                  <a:cubicBezTo>
                    <a:pt x="38398" y="46483"/>
                    <a:pt x="39375" y="45828"/>
                    <a:pt x="40649" y="44887"/>
                  </a:cubicBezTo>
                  <a:cubicBezTo>
                    <a:pt x="41911" y="43970"/>
                    <a:pt x="42863" y="43268"/>
                    <a:pt x="43661" y="42720"/>
                  </a:cubicBezTo>
                  <a:cubicBezTo>
                    <a:pt x="43875" y="42589"/>
                    <a:pt x="44054" y="42482"/>
                    <a:pt x="44256" y="42363"/>
                  </a:cubicBezTo>
                  <a:cubicBezTo>
                    <a:pt x="44471" y="42244"/>
                    <a:pt x="44649" y="42113"/>
                    <a:pt x="44816" y="41970"/>
                  </a:cubicBezTo>
                  <a:cubicBezTo>
                    <a:pt x="44971" y="41839"/>
                    <a:pt x="45125" y="41708"/>
                    <a:pt x="45268" y="41577"/>
                  </a:cubicBezTo>
                  <a:lnTo>
                    <a:pt x="45494" y="41399"/>
                  </a:lnTo>
                  <a:cubicBezTo>
                    <a:pt x="45590" y="41339"/>
                    <a:pt x="45649" y="41280"/>
                    <a:pt x="45709" y="41256"/>
                  </a:cubicBezTo>
                  <a:cubicBezTo>
                    <a:pt x="45724" y="41253"/>
                    <a:pt x="45735" y="41251"/>
                    <a:pt x="45743" y="41251"/>
                  </a:cubicBezTo>
                  <a:cubicBezTo>
                    <a:pt x="45769" y="41251"/>
                    <a:pt x="45771" y="41265"/>
                    <a:pt x="45780" y="41291"/>
                  </a:cubicBezTo>
                  <a:cubicBezTo>
                    <a:pt x="45792" y="41315"/>
                    <a:pt x="45780" y="41434"/>
                    <a:pt x="45744" y="41530"/>
                  </a:cubicBezTo>
                  <a:cubicBezTo>
                    <a:pt x="45709" y="41720"/>
                    <a:pt x="45661" y="41911"/>
                    <a:pt x="45602" y="42113"/>
                  </a:cubicBezTo>
                  <a:cubicBezTo>
                    <a:pt x="45542" y="42303"/>
                    <a:pt x="45483" y="42506"/>
                    <a:pt x="45387" y="42684"/>
                  </a:cubicBezTo>
                  <a:cubicBezTo>
                    <a:pt x="45304" y="42851"/>
                    <a:pt x="45137" y="43065"/>
                    <a:pt x="44994" y="43244"/>
                  </a:cubicBezTo>
                  <a:cubicBezTo>
                    <a:pt x="44840" y="43423"/>
                    <a:pt x="44673" y="43625"/>
                    <a:pt x="44518" y="43816"/>
                  </a:cubicBezTo>
                  <a:cubicBezTo>
                    <a:pt x="44363" y="43994"/>
                    <a:pt x="44101" y="44077"/>
                    <a:pt x="43804" y="44113"/>
                  </a:cubicBezTo>
                  <a:cubicBezTo>
                    <a:pt x="43649" y="44137"/>
                    <a:pt x="43506" y="44149"/>
                    <a:pt x="43328" y="44161"/>
                  </a:cubicBezTo>
                  <a:cubicBezTo>
                    <a:pt x="43232" y="44173"/>
                    <a:pt x="43161" y="44173"/>
                    <a:pt x="43066" y="44208"/>
                  </a:cubicBezTo>
                  <a:cubicBezTo>
                    <a:pt x="43030" y="44220"/>
                    <a:pt x="42982" y="44220"/>
                    <a:pt x="42923" y="44256"/>
                  </a:cubicBezTo>
                  <a:cubicBezTo>
                    <a:pt x="42887" y="44268"/>
                    <a:pt x="42863" y="44280"/>
                    <a:pt x="42816" y="44328"/>
                  </a:cubicBezTo>
                  <a:cubicBezTo>
                    <a:pt x="42804" y="44351"/>
                    <a:pt x="42780" y="44399"/>
                    <a:pt x="42780" y="44435"/>
                  </a:cubicBezTo>
                  <a:cubicBezTo>
                    <a:pt x="42780" y="44458"/>
                    <a:pt x="42804" y="44506"/>
                    <a:pt x="42839" y="44530"/>
                  </a:cubicBezTo>
                  <a:cubicBezTo>
                    <a:pt x="42935" y="44589"/>
                    <a:pt x="42958" y="44578"/>
                    <a:pt x="43018" y="44589"/>
                  </a:cubicBezTo>
                  <a:cubicBezTo>
                    <a:pt x="43066" y="44613"/>
                    <a:pt x="43113" y="44613"/>
                    <a:pt x="43161" y="44613"/>
                  </a:cubicBezTo>
                  <a:cubicBezTo>
                    <a:pt x="43244" y="44625"/>
                    <a:pt x="43339" y="44625"/>
                    <a:pt x="43435" y="44625"/>
                  </a:cubicBezTo>
                  <a:cubicBezTo>
                    <a:pt x="43637" y="44625"/>
                    <a:pt x="43828" y="44625"/>
                    <a:pt x="44018" y="44613"/>
                  </a:cubicBezTo>
                  <a:cubicBezTo>
                    <a:pt x="44185" y="44589"/>
                    <a:pt x="44363" y="44566"/>
                    <a:pt x="44494" y="44494"/>
                  </a:cubicBezTo>
                  <a:cubicBezTo>
                    <a:pt x="44649" y="44435"/>
                    <a:pt x="44768" y="44351"/>
                    <a:pt x="44899" y="44292"/>
                  </a:cubicBezTo>
                  <a:cubicBezTo>
                    <a:pt x="45018" y="44232"/>
                    <a:pt x="45149" y="44208"/>
                    <a:pt x="45280" y="44149"/>
                  </a:cubicBezTo>
                  <a:cubicBezTo>
                    <a:pt x="45423" y="44101"/>
                    <a:pt x="45566" y="43994"/>
                    <a:pt x="45637" y="43875"/>
                  </a:cubicBezTo>
                  <a:cubicBezTo>
                    <a:pt x="45721" y="43756"/>
                    <a:pt x="45792" y="43685"/>
                    <a:pt x="45875" y="43601"/>
                  </a:cubicBezTo>
                  <a:cubicBezTo>
                    <a:pt x="45971" y="43494"/>
                    <a:pt x="46042" y="43387"/>
                    <a:pt x="46102" y="43256"/>
                  </a:cubicBezTo>
                  <a:cubicBezTo>
                    <a:pt x="46209" y="43018"/>
                    <a:pt x="46233" y="42792"/>
                    <a:pt x="46292" y="42601"/>
                  </a:cubicBezTo>
                  <a:cubicBezTo>
                    <a:pt x="46435" y="42196"/>
                    <a:pt x="46530" y="41791"/>
                    <a:pt x="46649" y="41458"/>
                  </a:cubicBezTo>
                  <a:cubicBezTo>
                    <a:pt x="46685" y="41375"/>
                    <a:pt x="46733" y="41280"/>
                    <a:pt x="46745" y="41256"/>
                  </a:cubicBezTo>
                  <a:cubicBezTo>
                    <a:pt x="46757" y="41244"/>
                    <a:pt x="46828" y="41232"/>
                    <a:pt x="46923" y="41232"/>
                  </a:cubicBezTo>
                  <a:cubicBezTo>
                    <a:pt x="47090" y="41244"/>
                    <a:pt x="47245" y="41256"/>
                    <a:pt x="47399" y="41280"/>
                  </a:cubicBezTo>
                  <a:cubicBezTo>
                    <a:pt x="47402" y="41277"/>
                    <a:pt x="47404" y="41276"/>
                    <a:pt x="47406" y="41276"/>
                  </a:cubicBezTo>
                  <a:cubicBezTo>
                    <a:pt x="47432" y="41276"/>
                    <a:pt x="47410" y="41470"/>
                    <a:pt x="47388" y="41613"/>
                  </a:cubicBezTo>
                  <a:cubicBezTo>
                    <a:pt x="47352" y="41780"/>
                    <a:pt x="47328" y="41958"/>
                    <a:pt x="47328" y="42137"/>
                  </a:cubicBezTo>
                  <a:cubicBezTo>
                    <a:pt x="47328" y="42482"/>
                    <a:pt x="47268" y="42804"/>
                    <a:pt x="47161" y="43149"/>
                  </a:cubicBezTo>
                  <a:cubicBezTo>
                    <a:pt x="47114" y="43327"/>
                    <a:pt x="47054" y="43506"/>
                    <a:pt x="46983" y="43685"/>
                  </a:cubicBezTo>
                  <a:cubicBezTo>
                    <a:pt x="46911" y="43863"/>
                    <a:pt x="46840" y="44042"/>
                    <a:pt x="46721" y="44173"/>
                  </a:cubicBezTo>
                  <a:cubicBezTo>
                    <a:pt x="46578" y="44316"/>
                    <a:pt x="46423" y="44435"/>
                    <a:pt x="46209" y="44518"/>
                  </a:cubicBezTo>
                  <a:cubicBezTo>
                    <a:pt x="46102" y="44566"/>
                    <a:pt x="46018" y="44589"/>
                    <a:pt x="45887" y="44649"/>
                  </a:cubicBezTo>
                  <a:cubicBezTo>
                    <a:pt x="45792" y="44685"/>
                    <a:pt x="45685" y="44756"/>
                    <a:pt x="45625" y="44828"/>
                  </a:cubicBezTo>
                  <a:cubicBezTo>
                    <a:pt x="45566" y="44911"/>
                    <a:pt x="45554" y="44994"/>
                    <a:pt x="45566" y="45090"/>
                  </a:cubicBezTo>
                  <a:cubicBezTo>
                    <a:pt x="45566" y="45101"/>
                    <a:pt x="45566" y="45125"/>
                    <a:pt x="45602" y="45149"/>
                  </a:cubicBezTo>
                  <a:cubicBezTo>
                    <a:pt x="45614" y="45161"/>
                    <a:pt x="45625" y="45185"/>
                    <a:pt x="45661" y="45185"/>
                  </a:cubicBezTo>
                  <a:cubicBezTo>
                    <a:pt x="45685" y="45203"/>
                    <a:pt x="45727" y="45212"/>
                    <a:pt x="45780" y="45212"/>
                  </a:cubicBezTo>
                  <a:cubicBezTo>
                    <a:pt x="45834" y="45212"/>
                    <a:pt x="45899" y="45203"/>
                    <a:pt x="45971" y="45185"/>
                  </a:cubicBezTo>
                  <a:cubicBezTo>
                    <a:pt x="46161" y="45161"/>
                    <a:pt x="46304" y="45161"/>
                    <a:pt x="46554" y="45149"/>
                  </a:cubicBezTo>
                  <a:cubicBezTo>
                    <a:pt x="46816" y="45113"/>
                    <a:pt x="47042" y="44947"/>
                    <a:pt x="47268" y="44768"/>
                  </a:cubicBezTo>
                  <a:cubicBezTo>
                    <a:pt x="47376" y="44685"/>
                    <a:pt x="47495" y="44589"/>
                    <a:pt x="47590" y="44530"/>
                  </a:cubicBezTo>
                  <a:cubicBezTo>
                    <a:pt x="47638" y="44518"/>
                    <a:pt x="47757" y="44447"/>
                    <a:pt x="47804" y="44375"/>
                  </a:cubicBezTo>
                  <a:cubicBezTo>
                    <a:pt x="47864" y="44292"/>
                    <a:pt x="47911" y="44220"/>
                    <a:pt x="47935" y="44137"/>
                  </a:cubicBezTo>
                  <a:cubicBezTo>
                    <a:pt x="48090" y="43744"/>
                    <a:pt x="48150" y="43375"/>
                    <a:pt x="48221" y="43030"/>
                  </a:cubicBezTo>
                  <a:cubicBezTo>
                    <a:pt x="48292" y="42684"/>
                    <a:pt x="48364" y="42375"/>
                    <a:pt x="48423" y="42065"/>
                  </a:cubicBezTo>
                  <a:cubicBezTo>
                    <a:pt x="48483" y="41756"/>
                    <a:pt x="48471" y="41422"/>
                    <a:pt x="48400" y="41160"/>
                  </a:cubicBezTo>
                  <a:cubicBezTo>
                    <a:pt x="48328" y="40875"/>
                    <a:pt x="48209" y="40637"/>
                    <a:pt x="48090" y="40410"/>
                  </a:cubicBezTo>
                  <a:cubicBezTo>
                    <a:pt x="47983" y="40208"/>
                    <a:pt x="47864" y="39982"/>
                    <a:pt x="47816" y="39803"/>
                  </a:cubicBezTo>
                  <a:cubicBezTo>
                    <a:pt x="47769" y="39613"/>
                    <a:pt x="47792" y="39410"/>
                    <a:pt x="47852" y="39232"/>
                  </a:cubicBezTo>
                  <a:cubicBezTo>
                    <a:pt x="47971" y="38863"/>
                    <a:pt x="48185" y="38553"/>
                    <a:pt x="48423" y="38243"/>
                  </a:cubicBezTo>
                  <a:cubicBezTo>
                    <a:pt x="48662" y="37922"/>
                    <a:pt x="48935" y="37660"/>
                    <a:pt x="49197" y="37327"/>
                  </a:cubicBezTo>
                  <a:cubicBezTo>
                    <a:pt x="49471" y="37005"/>
                    <a:pt x="49721" y="36648"/>
                    <a:pt x="50007" y="36231"/>
                  </a:cubicBezTo>
                  <a:cubicBezTo>
                    <a:pt x="50555" y="35410"/>
                    <a:pt x="51198" y="34433"/>
                    <a:pt x="51971" y="33064"/>
                  </a:cubicBezTo>
                  <a:cubicBezTo>
                    <a:pt x="52745" y="31695"/>
                    <a:pt x="53234" y="30600"/>
                    <a:pt x="53579" y="29683"/>
                  </a:cubicBezTo>
                  <a:cubicBezTo>
                    <a:pt x="53662" y="29445"/>
                    <a:pt x="53745" y="29219"/>
                    <a:pt x="53805" y="29016"/>
                  </a:cubicBezTo>
                  <a:cubicBezTo>
                    <a:pt x="53865" y="28790"/>
                    <a:pt x="53924" y="28576"/>
                    <a:pt x="53960" y="28373"/>
                  </a:cubicBezTo>
                  <a:cubicBezTo>
                    <a:pt x="54055" y="27956"/>
                    <a:pt x="54079" y="27564"/>
                    <a:pt x="54138" y="27183"/>
                  </a:cubicBezTo>
                  <a:cubicBezTo>
                    <a:pt x="54246" y="26409"/>
                    <a:pt x="54305" y="25623"/>
                    <a:pt x="54412" y="24635"/>
                  </a:cubicBezTo>
                  <a:cubicBezTo>
                    <a:pt x="54496" y="23658"/>
                    <a:pt x="54591" y="22492"/>
                    <a:pt x="54996" y="20979"/>
                  </a:cubicBezTo>
                  <a:cubicBezTo>
                    <a:pt x="55531" y="18932"/>
                    <a:pt x="55901" y="17586"/>
                    <a:pt x="56198" y="16455"/>
                  </a:cubicBezTo>
                  <a:cubicBezTo>
                    <a:pt x="56567" y="15038"/>
                    <a:pt x="56936" y="13669"/>
                    <a:pt x="57270" y="12431"/>
                  </a:cubicBezTo>
                  <a:cubicBezTo>
                    <a:pt x="57519" y="11478"/>
                    <a:pt x="57604" y="11100"/>
                    <a:pt x="57582" y="11100"/>
                  </a:cubicBezTo>
                  <a:lnTo>
                    <a:pt x="57582" y="11100"/>
                  </a:lnTo>
                  <a:cubicBezTo>
                    <a:pt x="57524" y="11100"/>
                    <a:pt x="56705" y="13796"/>
                    <a:pt x="56246" y="15407"/>
                  </a:cubicBezTo>
                  <a:cubicBezTo>
                    <a:pt x="56031" y="16157"/>
                    <a:pt x="55079" y="19586"/>
                    <a:pt x="54734" y="20956"/>
                  </a:cubicBezTo>
                  <a:cubicBezTo>
                    <a:pt x="54341" y="22492"/>
                    <a:pt x="54257" y="23682"/>
                    <a:pt x="54162" y="24670"/>
                  </a:cubicBezTo>
                  <a:cubicBezTo>
                    <a:pt x="54067" y="25647"/>
                    <a:pt x="53984" y="26421"/>
                    <a:pt x="53888" y="27194"/>
                  </a:cubicBezTo>
                  <a:cubicBezTo>
                    <a:pt x="53722" y="28742"/>
                    <a:pt x="53269" y="30242"/>
                    <a:pt x="51745" y="32981"/>
                  </a:cubicBezTo>
                  <a:cubicBezTo>
                    <a:pt x="50983" y="34350"/>
                    <a:pt x="50328" y="35338"/>
                    <a:pt x="49781" y="36136"/>
                  </a:cubicBezTo>
                  <a:cubicBezTo>
                    <a:pt x="49495" y="36541"/>
                    <a:pt x="49245" y="36898"/>
                    <a:pt x="48995" y="37208"/>
                  </a:cubicBezTo>
                  <a:cubicBezTo>
                    <a:pt x="48745" y="37529"/>
                    <a:pt x="48447" y="37803"/>
                    <a:pt x="48209" y="38124"/>
                  </a:cubicBezTo>
                  <a:cubicBezTo>
                    <a:pt x="47971" y="38434"/>
                    <a:pt x="47709" y="38779"/>
                    <a:pt x="47590" y="39208"/>
                  </a:cubicBezTo>
                  <a:cubicBezTo>
                    <a:pt x="47530" y="39410"/>
                    <a:pt x="47507" y="39672"/>
                    <a:pt x="47578" y="39922"/>
                  </a:cubicBezTo>
                  <a:cubicBezTo>
                    <a:pt x="47649" y="40160"/>
                    <a:pt x="47757" y="40363"/>
                    <a:pt x="47876" y="40577"/>
                  </a:cubicBezTo>
                  <a:cubicBezTo>
                    <a:pt x="48102" y="41006"/>
                    <a:pt x="48292" y="41482"/>
                    <a:pt x="48161" y="42065"/>
                  </a:cubicBezTo>
                  <a:cubicBezTo>
                    <a:pt x="48102" y="42363"/>
                    <a:pt x="48030" y="42673"/>
                    <a:pt x="47947" y="43018"/>
                  </a:cubicBezTo>
                  <a:cubicBezTo>
                    <a:pt x="47876" y="43339"/>
                    <a:pt x="47816" y="43732"/>
                    <a:pt x="47685" y="44054"/>
                  </a:cubicBezTo>
                  <a:cubicBezTo>
                    <a:pt x="47649" y="44113"/>
                    <a:pt x="47626" y="44173"/>
                    <a:pt x="47590" y="44208"/>
                  </a:cubicBezTo>
                  <a:cubicBezTo>
                    <a:pt x="47578" y="44232"/>
                    <a:pt x="47566" y="44232"/>
                    <a:pt x="47554" y="44256"/>
                  </a:cubicBezTo>
                  <a:cubicBezTo>
                    <a:pt x="47519" y="44268"/>
                    <a:pt x="47471" y="44292"/>
                    <a:pt x="47447" y="44316"/>
                  </a:cubicBezTo>
                  <a:cubicBezTo>
                    <a:pt x="47316" y="44399"/>
                    <a:pt x="47209" y="44494"/>
                    <a:pt x="47102" y="44566"/>
                  </a:cubicBezTo>
                  <a:cubicBezTo>
                    <a:pt x="46899" y="44732"/>
                    <a:pt x="46697" y="44851"/>
                    <a:pt x="46542" y="44863"/>
                  </a:cubicBezTo>
                  <a:cubicBezTo>
                    <a:pt x="46340" y="44863"/>
                    <a:pt x="46102" y="44887"/>
                    <a:pt x="46018" y="44887"/>
                  </a:cubicBezTo>
                  <a:cubicBezTo>
                    <a:pt x="46010" y="44887"/>
                    <a:pt x="45992" y="44898"/>
                    <a:pt x="45980" y="44898"/>
                  </a:cubicBezTo>
                  <a:cubicBezTo>
                    <a:pt x="45975" y="44898"/>
                    <a:pt x="45971" y="44895"/>
                    <a:pt x="45971" y="44887"/>
                  </a:cubicBezTo>
                  <a:cubicBezTo>
                    <a:pt x="45971" y="44875"/>
                    <a:pt x="45983" y="44863"/>
                    <a:pt x="46018" y="44851"/>
                  </a:cubicBezTo>
                  <a:cubicBezTo>
                    <a:pt x="46125" y="44804"/>
                    <a:pt x="46245" y="44756"/>
                    <a:pt x="46340" y="44709"/>
                  </a:cubicBezTo>
                  <a:cubicBezTo>
                    <a:pt x="46566" y="44613"/>
                    <a:pt x="46780" y="44494"/>
                    <a:pt x="46935" y="44316"/>
                  </a:cubicBezTo>
                  <a:cubicBezTo>
                    <a:pt x="47102" y="44137"/>
                    <a:pt x="47173" y="43911"/>
                    <a:pt x="47257" y="43732"/>
                  </a:cubicBezTo>
                  <a:cubicBezTo>
                    <a:pt x="47328" y="43542"/>
                    <a:pt x="47388" y="43363"/>
                    <a:pt x="47435" y="43161"/>
                  </a:cubicBezTo>
                  <a:cubicBezTo>
                    <a:pt x="47530" y="42804"/>
                    <a:pt x="47578" y="42434"/>
                    <a:pt x="47590" y="42077"/>
                  </a:cubicBezTo>
                  <a:cubicBezTo>
                    <a:pt x="47590" y="41911"/>
                    <a:pt x="47626" y="41756"/>
                    <a:pt x="47649" y="41589"/>
                  </a:cubicBezTo>
                  <a:cubicBezTo>
                    <a:pt x="47673" y="41494"/>
                    <a:pt x="47685" y="41422"/>
                    <a:pt x="47697" y="41315"/>
                  </a:cubicBezTo>
                  <a:cubicBezTo>
                    <a:pt x="47697" y="41280"/>
                    <a:pt x="47697" y="41196"/>
                    <a:pt x="47673" y="41125"/>
                  </a:cubicBezTo>
                  <a:cubicBezTo>
                    <a:pt x="47638" y="41053"/>
                    <a:pt x="47566" y="41006"/>
                    <a:pt x="47495" y="40994"/>
                  </a:cubicBezTo>
                  <a:cubicBezTo>
                    <a:pt x="47411" y="40982"/>
                    <a:pt x="47388" y="40982"/>
                    <a:pt x="47340" y="40982"/>
                  </a:cubicBezTo>
                  <a:lnTo>
                    <a:pt x="47221" y="40958"/>
                  </a:lnTo>
                  <a:cubicBezTo>
                    <a:pt x="47138" y="40946"/>
                    <a:pt x="47042" y="40934"/>
                    <a:pt x="46959" y="40934"/>
                  </a:cubicBezTo>
                  <a:cubicBezTo>
                    <a:pt x="46864" y="40934"/>
                    <a:pt x="46721" y="40934"/>
                    <a:pt x="46602" y="41053"/>
                  </a:cubicBezTo>
                  <a:cubicBezTo>
                    <a:pt x="46518" y="41172"/>
                    <a:pt x="46495" y="41244"/>
                    <a:pt x="46459" y="41339"/>
                  </a:cubicBezTo>
                  <a:cubicBezTo>
                    <a:pt x="46340" y="41708"/>
                    <a:pt x="46245" y="42077"/>
                    <a:pt x="46102" y="42494"/>
                  </a:cubicBezTo>
                  <a:cubicBezTo>
                    <a:pt x="46042" y="42708"/>
                    <a:pt x="46006" y="42946"/>
                    <a:pt x="45911" y="43137"/>
                  </a:cubicBezTo>
                  <a:cubicBezTo>
                    <a:pt x="45864" y="43220"/>
                    <a:pt x="45804" y="43315"/>
                    <a:pt x="45733" y="43399"/>
                  </a:cubicBezTo>
                  <a:cubicBezTo>
                    <a:pt x="45649" y="43494"/>
                    <a:pt x="45554" y="43613"/>
                    <a:pt x="45494" y="43696"/>
                  </a:cubicBezTo>
                  <a:cubicBezTo>
                    <a:pt x="45375" y="43863"/>
                    <a:pt x="45090" y="43911"/>
                    <a:pt x="44828" y="44030"/>
                  </a:cubicBezTo>
                  <a:cubicBezTo>
                    <a:pt x="44554" y="44161"/>
                    <a:pt x="44316" y="44292"/>
                    <a:pt x="44018" y="44292"/>
                  </a:cubicBezTo>
                  <a:cubicBezTo>
                    <a:pt x="43828" y="44316"/>
                    <a:pt x="43649" y="44316"/>
                    <a:pt x="43458" y="44316"/>
                  </a:cubicBezTo>
                  <a:cubicBezTo>
                    <a:pt x="43413" y="44316"/>
                    <a:pt x="43370" y="44310"/>
                    <a:pt x="43327" y="44304"/>
                  </a:cubicBezTo>
                  <a:lnTo>
                    <a:pt x="43327" y="44304"/>
                  </a:lnTo>
                  <a:cubicBezTo>
                    <a:pt x="43366" y="44297"/>
                    <a:pt x="43406" y="44292"/>
                    <a:pt x="43447" y="44292"/>
                  </a:cubicBezTo>
                  <a:cubicBezTo>
                    <a:pt x="43601" y="44280"/>
                    <a:pt x="43756" y="44268"/>
                    <a:pt x="43923" y="44256"/>
                  </a:cubicBezTo>
                  <a:cubicBezTo>
                    <a:pt x="44232" y="44208"/>
                    <a:pt x="44554" y="44101"/>
                    <a:pt x="44768" y="43851"/>
                  </a:cubicBezTo>
                  <a:cubicBezTo>
                    <a:pt x="44947" y="43625"/>
                    <a:pt x="45113" y="43435"/>
                    <a:pt x="45256" y="43232"/>
                  </a:cubicBezTo>
                  <a:cubicBezTo>
                    <a:pt x="45328" y="43149"/>
                    <a:pt x="45423" y="43042"/>
                    <a:pt x="45483" y="42958"/>
                  </a:cubicBezTo>
                  <a:cubicBezTo>
                    <a:pt x="45554" y="42863"/>
                    <a:pt x="45614" y="42744"/>
                    <a:pt x="45673" y="42637"/>
                  </a:cubicBezTo>
                  <a:cubicBezTo>
                    <a:pt x="45780" y="42423"/>
                    <a:pt x="45840" y="42208"/>
                    <a:pt x="45899" y="42018"/>
                  </a:cubicBezTo>
                  <a:cubicBezTo>
                    <a:pt x="45959" y="41803"/>
                    <a:pt x="46018" y="41613"/>
                    <a:pt x="46042" y="41422"/>
                  </a:cubicBezTo>
                  <a:cubicBezTo>
                    <a:pt x="46066" y="41375"/>
                    <a:pt x="46066" y="41315"/>
                    <a:pt x="46078" y="41256"/>
                  </a:cubicBezTo>
                  <a:cubicBezTo>
                    <a:pt x="46078" y="41196"/>
                    <a:pt x="46078" y="41113"/>
                    <a:pt x="46030" y="41053"/>
                  </a:cubicBezTo>
                  <a:cubicBezTo>
                    <a:pt x="45983" y="40994"/>
                    <a:pt x="45923" y="40934"/>
                    <a:pt x="45840" y="40910"/>
                  </a:cubicBezTo>
                  <a:cubicBezTo>
                    <a:pt x="45822" y="40907"/>
                    <a:pt x="45803" y="40906"/>
                    <a:pt x="45784" y="40906"/>
                  </a:cubicBezTo>
                  <a:cubicBezTo>
                    <a:pt x="45728" y="40906"/>
                    <a:pt x="45670" y="40919"/>
                    <a:pt x="45625" y="40946"/>
                  </a:cubicBezTo>
                  <a:cubicBezTo>
                    <a:pt x="45244" y="41172"/>
                    <a:pt x="44994" y="41446"/>
                    <a:pt x="44661" y="41720"/>
                  </a:cubicBezTo>
                  <a:cubicBezTo>
                    <a:pt x="44518" y="41851"/>
                    <a:pt x="44340" y="41970"/>
                    <a:pt x="44137" y="42077"/>
                  </a:cubicBezTo>
                  <a:cubicBezTo>
                    <a:pt x="43947" y="42184"/>
                    <a:pt x="43720" y="42303"/>
                    <a:pt x="43530" y="42434"/>
                  </a:cubicBezTo>
                  <a:cubicBezTo>
                    <a:pt x="42732" y="42994"/>
                    <a:pt x="41780" y="43685"/>
                    <a:pt x="40494" y="44613"/>
                  </a:cubicBezTo>
                  <a:cubicBezTo>
                    <a:pt x="39232" y="45530"/>
                    <a:pt x="38244" y="46185"/>
                    <a:pt x="37470" y="46804"/>
                  </a:cubicBezTo>
                  <a:cubicBezTo>
                    <a:pt x="36696" y="47423"/>
                    <a:pt x="36124" y="47947"/>
                    <a:pt x="35529" y="48459"/>
                  </a:cubicBezTo>
                  <a:cubicBezTo>
                    <a:pt x="34946" y="48983"/>
                    <a:pt x="34362" y="49519"/>
                    <a:pt x="33624" y="50162"/>
                  </a:cubicBezTo>
                  <a:cubicBezTo>
                    <a:pt x="33243" y="50471"/>
                    <a:pt x="32826" y="50828"/>
                    <a:pt x="32338" y="51138"/>
                  </a:cubicBezTo>
                  <a:cubicBezTo>
                    <a:pt x="32207" y="51221"/>
                    <a:pt x="32088" y="51293"/>
                    <a:pt x="31933" y="51352"/>
                  </a:cubicBezTo>
                  <a:cubicBezTo>
                    <a:pt x="31790" y="51412"/>
                    <a:pt x="31624" y="51471"/>
                    <a:pt x="31457" y="51543"/>
                  </a:cubicBezTo>
                  <a:cubicBezTo>
                    <a:pt x="31136" y="51674"/>
                    <a:pt x="30802" y="51828"/>
                    <a:pt x="30445" y="52007"/>
                  </a:cubicBezTo>
                  <a:cubicBezTo>
                    <a:pt x="30266" y="52090"/>
                    <a:pt x="30112" y="52186"/>
                    <a:pt x="29945" y="52281"/>
                  </a:cubicBezTo>
                  <a:cubicBezTo>
                    <a:pt x="29850" y="52340"/>
                    <a:pt x="29850" y="52376"/>
                    <a:pt x="29814" y="52424"/>
                  </a:cubicBezTo>
                  <a:cubicBezTo>
                    <a:pt x="29814" y="52424"/>
                    <a:pt x="24063" y="58853"/>
                    <a:pt x="23885" y="59044"/>
                  </a:cubicBezTo>
                  <a:cubicBezTo>
                    <a:pt x="23706" y="59222"/>
                    <a:pt x="23456" y="59377"/>
                    <a:pt x="23206" y="59520"/>
                  </a:cubicBezTo>
                  <a:cubicBezTo>
                    <a:pt x="22694" y="59829"/>
                    <a:pt x="22087" y="60210"/>
                    <a:pt x="21360" y="60353"/>
                  </a:cubicBezTo>
                  <a:cubicBezTo>
                    <a:pt x="21287" y="60368"/>
                    <a:pt x="21213" y="60377"/>
                    <a:pt x="21143" y="60377"/>
                  </a:cubicBezTo>
                  <a:cubicBezTo>
                    <a:pt x="21044" y="60377"/>
                    <a:pt x="20954" y="60359"/>
                    <a:pt x="20884" y="60318"/>
                  </a:cubicBezTo>
                  <a:cubicBezTo>
                    <a:pt x="20777" y="60270"/>
                    <a:pt x="20729" y="60139"/>
                    <a:pt x="20718" y="59984"/>
                  </a:cubicBezTo>
                  <a:cubicBezTo>
                    <a:pt x="20718" y="59675"/>
                    <a:pt x="20825" y="59353"/>
                    <a:pt x="20920" y="59091"/>
                  </a:cubicBezTo>
                  <a:cubicBezTo>
                    <a:pt x="21146" y="58520"/>
                    <a:pt x="21396" y="58067"/>
                    <a:pt x="21670" y="57662"/>
                  </a:cubicBezTo>
                  <a:cubicBezTo>
                    <a:pt x="22194" y="56841"/>
                    <a:pt x="22646" y="56198"/>
                    <a:pt x="23099" y="55555"/>
                  </a:cubicBezTo>
                  <a:cubicBezTo>
                    <a:pt x="23992" y="54269"/>
                    <a:pt x="29350" y="46590"/>
                    <a:pt x="29576" y="46233"/>
                  </a:cubicBezTo>
                  <a:cubicBezTo>
                    <a:pt x="29790" y="45852"/>
                    <a:pt x="29957" y="45518"/>
                    <a:pt x="30135" y="45161"/>
                  </a:cubicBezTo>
                  <a:cubicBezTo>
                    <a:pt x="30314" y="44816"/>
                    <a:pt x="30885" y="43708"/>
                    <a:pt x="31005" y="43518"/>
                  </a:cubicBezTo>
                  <a:cubicBezTo>
                    <a:pt x="31100" y="43339"/>
                    <a:pt x="31243" y="43101"/>
                    <a:pt x="31338" y="42899"/>
                  </a:cubicBezTo>
                  <a:cubicBezTo>
                    <a:pt x="31778" y="42006"/>
                    <a:pt x="34946" y="35124"/>
                    <a:pt x="35648" y="33612"/>
                  </a:cubicBezTo>
                  <a:cubicBezTo>
                    <a:pt x="35624" y="33576"/>
                    <a:pt x="35624" y="33552"/>
                    <a:pt x="35612" y="33517"/>
                  </a:cubicBezTo>
                  <a:cubicBezTo>
                    <a:pt x="35600" y="33505"/>
                    <a:pt x="35588" y="33493"/>
                    <a:pt x="35553" y="33445"/>
                  </a:cubicBezTo>
                  <a:cubicBezTo>
                    <a:pt x="35529" y="33433"/>
                    <a:pt x="35493" y="33410"/>
                    <a:pt x="35469" y="33410"/>
                  </a:cubicBezTo>
                  <a:lnTo>
                    <a:pt x="35422" y="33386"/>
                  </a:lnTo>
                  <a:cubicBezTo>
                    <a:pt x="35386" y="33374"/>
                    <a:pt x="35362" y="33338"/>
                    <a:pt x="35327" y="33314"/>
                  </a:cubicBezTo>
                  <a:cubicBezTo>
                    <a:pt x="35267" y="33255"/>
                    <a:pt x="35231" y="33207"/>
                    <a:pt x="35172" y="33088"/>
                  </a:cubicBezTo>
                  <a:cubicBezTo>
                    <a:pt x="35138" y="33014"/>
                    <a:pt x="35067" y="32993"/>
                    <a:pt x="35001" y="32993"/>
                  </a:cubicBezTo>
                  <a:cubicBezTo>
                    <a:pt x="34949" y="32993"/>
                    <a:pt x="34900" y="33006"/>
                    <a:pt x="34874" y="33017"/>
                  </a:cubicBezTo>
                  <a:cubicBezTo>
                    <a:pt x="34779" y="33029"/>
                    <a:pt x="34707" y="33052"/>
                    <a:pt x="34636" y="33076"/>
                  </a:cubicBezTo>
                  <a:cubicBezTo>
                    <a:pt x="34543" y="33096"/>
                    <a:pt x="34461" y="33112"/>
                    <a:pt x="34379" y="33112"/>
                  </a:cubicBezTo>
                  <a:cubicBezTo>
                    <a:pt x="34315" y="33112"/>
                    <a:pt x="34252" y="33102"/>
                    <a:pt x="34184" y="33076"/>
                  </a:cubicBezTo>
                  <a:cubicBezTo>
                    <a:pt x="33886" y="32957"/>
                    <a:pt x="33636" y="32624"/>
                    <a:pt x="33410" y="32302"/>
                  </a:cubicBezTo>
                  <a:cubicBezTo>
                    <a:pt x="33362" y="32207"/>
                    <a:pt x="33326" y="32124"/>
                    <a:pt x="33302" y="32028"/>
                  </a:cubicBezTo>
                  <a:cubicBezTo>
                    <a:pt x="33291" y="31921"/>
                    <a:pt x="33302" y="31802"/>
                    <a:pt x="33243" y="31671"/>
                  </a:cubicBezTo>
                  <a:cubicBezTo>
                    <a:pt x="33100" y="31374"/>
                    <a:pt x="32790" y="31350"/>
                    <a:pt x="32552" y="31266"/>
                  </a:cubicBezTo>
                  <a:cubicBezTo>
                    <a:pt x="32076" y="31112"/>
                    <a:pt x="31600" y="30731"/>
                    <a:pt x="31338" y="30159"/>
                  </a:cubicBezTo>
                  <a:cubicBezTo>
                    <a:pt x="31302" y="30052"/>
                    <a:pt x="31219" y="29921"/>
                    <a:pt x="31076" y="29885"/>
                  </a:cubicBezTo>
                  <a:cubicBezTo>
                    <a:pt x="31030" y="29869"/>
                    <a:pt x="30987" y="29864"/>
                    <a:pt x="30947" y="29864"/>
                  </a:cubicBezTo>
                  <a:cubicBezTo>
                    <a:pt x="30885" y="29864"/>
                    <a:pt x="30829" y="29875"/>
                    <a:pt x="30777" y="29875"/>
                  </a:cubicBezTo>
                  <a:cubicBezTo>
                    <a:pt x="30765" y="29875"/>
                    <a:pt x="30754" y="29875"/>
                    <a:pt x="30743" y="29873"/>
                  </a:cubicBezTo>
                  <a:cubicBezTo>
                    <a:pt x="30564" y="29861"/>
                    <a:pt x="30409" y="29766"/>
                    <a:pt x="30266" y="29659"/>
                  </a:cubicBezTo>
                  <a:cubicBezTo>
                    <a:pt x="30004" y="29445"/>
                    <a:pt x="29873" y="29111"/>
                    <a:pt x="29778" y="28814"/>
                  </a:cubicBezTo>
                  <a:lnTo>
                    <a:pt x="29754" y="28695"/>
                  </a:lnTo>
                  <a:cubicBezTo>
                    <a:pt x="29731" y="28635"/>
                    <a:pt x="29731" y="28552"/>
                    <a:pt x="29659" y="28552"/>
                  </a:cubicBezTo>
                  <a:lnTo>
                    <a:pt x="29576" y="28516"/>
                  </a:lnTo>
                  <a:lnTo>
                    <a:pt x="29516" y="28504"/>
                  </a:lnTo>
                  <a:lnTo>
                    <a:pt x="29409" y="28457"/>
                  </a:lnTo>
                  <a:cubicBezTo>
                    <a:pt x="29278" y="28397"/>
                    <a:pt x="29159" y="28326"/>
                    <a:pt x="29040" y="28254"/>
                  </a:cubicBezTo>
                  <a:cubicBezTo>
                    <a:pt x="28814" y="28087"/>
                    <a:pt x="28623" y="27909"/>
                    <a:pt x="28469" y="27695"/>
                  </a:cubicBezTo>
                  <a:cubicBezTo>
                    <a:pt x="28421" y="27635"/>
                    <a:pt x="28397" y="27575"/>
                    <a:pt x="28338" y="27516"/>
                  </a:cubicBezTo>
                  <a:cubicBezTo>
                    <a:pt x="28242" y="27397"/>
                    <a:pt x="28064" y="27325"/>
                    <a:pt x="27933" y="27314"/>
                  </a:cubicBezTo>
                  <a:cubicBezTo>
                    <a:pt x="27802" y="27302"/>
                    <a:pt x="27683" y="27278"/>
                    <a:pt x="27564" y="27254"/>
                  </a:cubicBezTo>
                  <a:cubicBezTo>
                    <a:pt x="27326" y="27194"/>
                    <a:pt x="27087" y="27099"/>
                    <a:pt x="26873" y="26968"/>
                  </a:cubicBezTo>
                  <a:cubicBezTo>
                    <a:pt x="26671" y="26837"/>
                    <a:pt x="26480" y="26671"/>
                    <a:pt x="26313" y="26480"/>
                  </a:cubicBezTo>
                  <a:cubicBezTo>
                    <a:pt x="26242" y="26385"/>
                    <a:pt x="26159" y="26290"/>
                    <a:pt x="26099" y="26182"/>
                  </a:cubicBezTo>
                  <a:cubicBezTo>
                    <a:pt x="26040" y="26075"/>
                    <a:pt x="26016" y="25944"/>
                    <a:pt x="25885" y="25825"/>
                  </a:cubicBezTo>
                  <a:cubicBezTo>
                    <a:pt x="25742" y="25706"/>
                    <a:pt x="25611" y="25694"/>
                    <a:pt x="25492" y="25647"/>
                  </a:cubicBezTo>
                  <a:lnTo>
                    <a:pt x="25123" y="25528"/>
                  </a:lnTo>
                  <a:cubicBezTo>
                    <a:pt x="24885" y="25456"/>
                    <a:pt x="24647" y="25349"/>
                    <a:pt x="24456" y="25194"/>
                  </a:cubicBezTo>
                  <a:cubicBezTo>
                    <a:pt x="24242" y="25051"/>
                    <a:pt x="24063" y="24873"/>
                    <a:pt x="23920" y="24682"/>
                  </a:cubicBezTo>
                  <a:cubicBezTo>
                    <a:pt x="23837" y="24575"/>
                    <a:pt x="23766" y="24480"/>
                    <a:pt x="23694" y="24361"/>
                  </a:cubicBezTo>
                  <a:cubicBezTo>
                    <a:pt x="23658" y="24301"/>
                    <a:pt x="23635" y="24266"/>
                    <a:pt x="23599" y="24206"/>
                  </a:cubicBezTo>
                  <a:lnTo>
                    <a:pt x="23563" y="24111"/>
                  </a:lnTo>
                  <a:lnTo>
                    <a:pt x="23504" y="23980"/>
                  </a:lnTo>
                  <a:lnTo>
                    <a:pt x="23361" y="23968"/>
                  </a:lnTo>
                  <a:lnTo>
                    <a:pt x="23277" y="23944"/>
                  </a:lnTo>
                  <a:cubicBezTo>
                    <a:pt x="23218" y="23932"/>
                    <a:pt x="23158" y="23920"/>
                    <a:pt x="23111" y="23908"/>
                  </a:cubicBezTo>
                  <a:cubicBezTo>
                    <a:pt x="22992" y="23873"/>
                    <a:pt x="22884" y="23849"/>
                    <a:pt x="22789" y="23801"/>
                  </a:cubicBezTo>
                  <a:cubicBezTo>
                    <a:pt x="22575" y="23706"/>
                    <a:pt x="22373" y="23587"/>
                    <a:pt x="22194" y="23456"/>
                  </a:cubicBezTo>
                  <a:cubicBezTo>
                    <a:pt x="21813" y="23170"/>
                    <a:pt x="21539" y="22801"/>
                    <a:pt x="21360" y="22372"/>
                  </a:cubicBezTo>
                  <a:cubicBezTo>
                    <a:pt x="21241" y="22158"/>
                    <a:pt x="21313" y="21944"/>
                    <a:pt x="21146" y="21670"/>
                  </a:cubicBezTo>
                  <a:cubicBezTo>
                    <a:pt x="21039" y="21551"/>
                    <a:pt x="20920" y="21503"/>
                    <a:pt x="20825" y="21444"/>
                  </a:cubicBezTo>
                  <a:cubicBezTo>
                    <a:pt x="20718" y="21384"/>
                    <a:pt x="20622" y="21325"/>
                    <a:pt x="20539" y="21253"/>
                  </a:cubicBezTo>
                  <a:cubicBezTo>
                    <a:pt x="20170" y="20968"/>
                    <a:pt x="19848" y="20610"/>
                    <a:pt x="19610" y="20217"/>
                  </a:cubicBezTo>
                  <a:cubicBezTo>
                    <a:pt x="19551" y="20110"/>
                    <a:pt x="19491" y="20003"/>
                    <a:pt x="19455" y="19896"/>
                  </a:cubicBezTo>
                  <a:cubicBezTo>
                    <a:pt x="19420" y="19836"/>
                    <a:pt x="19408" y="19801"/>
                    <a:pt x="19372" y="19741"/>
                  </a:cubicBezTo>
                  <a:lnTo>
                    <a:pt x="19348" y="19646"/>
                  </a:lnTo>
                  <a:cubicBezTo>
                    <a:pt x="19313" y="19622"/>
                    <a:pt x="19336" y="19539"/>
                    <a:pt x="19277" y="19527"/>
                  </a:cubicBezTo>
                  <a:cubicBezTo>
                    <a:pt x="19015" y="19408"/>
                    <a:pt x="18824" y="19324"/>
                    <a:pt x="18622" y="19205"/>
                  </a:cubicBezTo>
                  <a:cubicBezTo>
                    <a:pt x="18205" y="18979"/>
                    <a:pt x="17801" y="18705"/>
                    <a:pt x="17503" y="18372"/>
                  </a:cubicBezTo>
                  <a:cubicBezTo>
                    <a:pt x="17348" y="18193"/>
                    <a:pt x="17217" y="17991"/>
                    <a:pt x="17134" y="17789"/>
                  </a:cubicBezTo>
                  <a:cubicBezTo>
                    <a:pt x="17086" y="17681"/>
                    <a:pt x="17050" y="17574"/>
                    <a:pt x="17027" y="17455"/>
                  </a:cubicBezTo>
                  <a:cubicBezTo>
                    <a:pt x="17027" y="17431"/>
                    <a:pt x="17015" y="17396"/>
                    <a:pt x="17015" y="17360"/>
                  </a:cubicBezTo>
                  <a:cubicBezTo>
                    <a:pt x="16991" y="17312"/>
                    <a:pt x="17015" y="17265"/>
                    <a:pt x="16955" y="17253"/>
                  </a:cubicBezTo>
                  <a:lnTo>
                    <a:pt x="16753" y="17181"/>
                  </a:lnTo>
                  <a:cubicBezTo>
                    <a:pt x="16312" y="17015"/>
                    <a:pt x="15860" y="16836"/>
                    <a:pt x="15467" y="16598"/>
                  </a:cubicBezTo>
                  <a:cubicBezTo>
                    <a:pt x="15062" y="16360"/>
                    <a:pt x="14693" y="16062"/>
                    <a:pt x="14419" y="15669"/>
                  </a:cubicBezTo>
                  <a:cubicBezTo>
                    <a:pt x="14288" y="15479"/>
                    <a:pt x="14193" y="15288"/>
                    <a:pt x="14110" y="15050"/>
                  </a:cubicBezTo>
                  <a:cubicBezTo>
                    <a:pt x="14074" y="14979"/>
                    <a:pt x="14002" y="14919"/>
                    <a:pt x="13943" y="14883"/>
                  </a:cubicBezTo>
                  <a:cubicBezTo>
                    <a:pt x="13883" y="14860"/>
                    <a:pt x="13824" y="14836"/>
                    <a:pt x="13764" y="14824"/>
                  </a:cubicBezTo>
                  <a:cubicBezTo>
                    <a:pt x="13657" y="14776"/>
                    <a:pt x="13562" y="14741"/>
                    <a:pt x="13467" y="14681"/>
                  </a:cubicBezTo>
                  <a:cubicBezTo>
                    <a:pt x="13098" y="14407"/>
                    <a:pt x="12931" y="13943"/>
                    <a:pt x="12586" y="13574"/>
                  </a:cubicBezTo>
                  <a:cubicBezTo>
                    <a:pt x="12252" y="13205"/>
                    <a:pt x="11800" y="12990"/>
                    <a:pt x="11395" y="12740"/>
                  </a:cubicBezTo>
                  <a:cubicBezTo>
                    <a:pt x="10597" y="12240"/>
                    <a:pt x="9954" y="11526"/>
                    <a:pt x="9395" y="10764"/>
                  </a:cubicBezTo>
                  <a:cubicBezTo>
                    <a:pt x="9109" y="10371"/>
                    <a:pt x="8835" y="9990"/>
                    <a:pt x="8561" y="9597"/>
                  </a:cubicBezTo>
                  <a:cubicBezTo>
                    <a:pt x="8287" y="9216"/>
                    <a:pt x="7978" y="8811"/>
                    <a:pt x="7585" y="8514"/>
                  </a:cubicBezTo>
                  <a:cubicBezTo>
                    <a:pt x="7549" y="8490"/>
                    <a:pt x="7514" y="8454"/>
                    <a:pt x="7490" y="8430"/>
                  </a:cubicBezTo>
                  <a:cubicBezTo>
                    <a:pt x="7073" y="8085"/>
                    <a:pt x="6549" y="7799"/>
                    <a:pt x="6180" y="7275"/>
                  </a:cubicBezTo>
                  <a:cubicBezTo>
                    <a:pt x="6085" y="7144"/>
                    <a:pt x="6001" y="7002"/>
                    <a:pt x="5954" y="6847"/>
                  </a:cubicBezTo>
                  <a:cubicBezTo>
                    <a:pt x="5942" y="6799"/>
                    <a:pt x="5918" y="6775"/>
                    <a:pt x="5918" y="6728"/>
                  </a:cubicBezTo>
                  <a:lnTo>
                    <a:pt x="5906" y="6668"/>
                  </a:lnTo>
                  <a:lnTo>
                    <a:pt x="5894" y="6561"/>
                  </a:lnTo>
                  <a:cubicBezTo>
                    <a:pt x="5894" y="6549"/>
                    <a:pt x="5894" y="6525"/>
                    <a:pt x="5882" y="6501"/>
                  </a:cubicBezTo>
                  <a:lnTo>
                    <a:pt x="5585" y="6406"/>
                  </a:lnTo>
                  <a:cubicBezTo>
                    <a:pt x="5228" y="6263"/>
                    <a:pt x="4882" y="6073"/>
                    <a:pt x="4537" y="5811"/>
                  </a:cubicBezTo>
                  <a:cubicBezTo>
                    <a:pt x="3918" y="5311"/>
                    <a:pt x="3513" y="4739"/>
                    <a:pt x="3275" y="4168"/>
                  </a:cubicBezTo>
                  <a:cubicBezTo>
                    <a:pt x="3215" y="4037"/>
                    <a:pt x="3168" y="3882"/>
                    <a:pt x="3120" y="3751"/>
                  </a:cubicBezTo>
                  <a:cubicBezTo>
                    <a:pt x="3096" y="3680"/>
                    <a:pt x="3084" y="3620"/>
                    <a:pt x="3061" y="3549"/>
                  </a:cubicBezTo>
                  <a:lnTo>
                    <a:pt x="2965" y="3382"/>
                  </a:lnTo>
                  <a:cubicBezTo>
                    <a:pt x="2942" y="3370"/>
                    <a:pt x="2906" y="3370"/>
                    <a:pt x="2882" y="3370"/>
                  </a:cubicBezTo>
                  <a:cubicBezTo>
                    <a:pt x="2751" y="3346"/>
                    <a:pt x="2703" y="3346"/>
                    <a:pt x="2644" y="3346"/>
                  </a:cubicBezTo>
                  <a:cubicBezTo>
                    <a:pt x="2584" y="3334"/>
                    <a:pt x="2513" y="3334"/>
                    <a:pt x="2453" y="3322"/>
                  </a:cubicBezTo>
                  <a:cubicBezTo>
                    <a:pt x="2334" y="3299"/>
                    <a:pt x="2215" y="3263"/>
                    <a:pt x="2096" y="3215"/>
                  </a:cubicBezTo>
                  <a:cubicBezTo>
                    <a:pt x="1537" y="3025"/>
                    <a:pt x="1025" y="2680"/>
                    <a:pt x="679" y="2203"/>
                  </a:cubicBezTo>
                  <a:cubicBezTo>
                    <a:pt x="346" y="1739"/>
                    <a:pt x="144" y="1179"/>
                    <a:pt x="108" y="620"/>
                  </a:cubicBezTo>
                  <a:cubicBezTo>
                    <a:pt x="73" y="236"/>
                    <a:pt x="117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2884275" y="2092550"/>
              <a:ext cx="1244275" cy="597600"/>
            </a:xfrm>
            <a:custGeom>
              <a:avLst/>
              <a:gdLst/>
              <a:ahLst/>
              <a:cxnLst/>
              <a:rect l="l" t="t" r="r" b="b"/>
              <a:pathLst>
                <a:path w="49771" h="23904" extrusionOk="0">
                  <a:moveTo>
                    <a:pt x="1118" y="0"/>
                  </a:moveTo>
                  <a:cubicBezTo>
                    <a:pt x="792" y="0"/>
                    <a:pt x="461" y="29"/>
                    <a:pt x="167" y="171"/>
                  </a:cubicBezTo>
                  <a:cubicBezTo>
                    <a:pt x="48" y="243"/>
                    <a:pt x="1" y="326"/>
                    <a:pt x="1" y="326"/>
                  </a:cubicBezTo>
                  <a:cubicBezTo>
                    <a:pt x="3" y="334"/>
                    <a:pt x="9" y="337"/>
                    <a:pt x="19" y="337"/>
                  </a:cubicBezTo>
                  <a:cubicBezTo>
                    <a:pt x="54" y="337"/>
                    <a:pt x="137" y="294"/>
                    <a:pt x="286" y="266"/>
                  </a:cubicBezTo>
                  <a:cubicBezTo>
                    <a:pt x="429" y="227"/>
                    <a:pt x="605" y="211"/>
                    <a:pt x="803" y="211"/>
                  </a:cubicBezTo>
                  <a:cubicBezTo>
                    <a:pt x="1332" y="211"/>
                    <a:pt x="2021" y="330"/>
                    <a:pt x="2679" y="469"/>
                  </a:cubicBezTo>
                  <a:cubicBezTo>
                    <a:pt x="3632" y="683"/>
                    <a:pt x="4108" y="814"/>
                    <a:pt x="4596" y="945"/>
                  </a:cubicBezTo>
                  <a:cubicBezTo>
                    <a:pt x="5096" y="1076"/>
                    <a:pt x="5585" y="1231"/>
                    <a:pt x="6537" y="1540"/>
                  </a:cubicBezTo>
                  <a:cubicBezTo>
                    <a:pt x="8490" y="2183"/>
                    <a:pt x="8490" y="2195"/>
                    <a:pt x="10419" y="2921"/>
                  </a:cubicBezTo>
                  <a:cubicBezTo>
                    <a:pt x="12335" y="3660"/>
                    <a:pt x="12359" y="3636"/>
                    <a:pt x="14264" y="4445"/>
                  </a:cubicBezTo>
                  <a:cubicBezTo>
                    <a:pt x="16169" y="5231"/>
                    <a:pt x="16145" y="5267"/>
                    <a:pt x="18027" y="6112"/>
                  </a:cubicBezTo>
                  <a:cubicBezTo>
                    <a:pt x="19896" y="6958"/>
                    <a:pt x="19896" y="6958"/>
                    <a:pt x="21741" y="7863"/>
                  </a:cubicBezTo>
                  <a:cubicBezTo>
                    <a:pt x="23587" y="8779"/>
                    <a:pt x="23587" y="8779"/>
                    <a:pt x="25420" y="9744"/>
                  </a:cubicBezTo>
                  <a:cubicBezTo>
                    <a:pt x="27242" y="10708"/>
                    <a:pt x="27242" y="10708"/>
                    <a:pt x="29052" y="11696"/>
                  </a:cubicBezTo>
                  <a:cubicBezTo>
                    <a:pt x="30873" y="12673"/>
                    <a:pt x="30873" y="12685"/>
                    <a:pt x="32671" y="13685"/>
                  </a:cubicBezTo>
                  <a:cubicBezTo>
                    <a:pt x="34469" y="14685"/>
                    <a:pt x="34481" y="14649"/>
                    <a:pt x="36279" y="15685"/>
                  </a:cubicBezTo>
                  <a:cubicBezTo>
                    <a:pt x="38065" y="16709"/>
                    <a:pt x="38065" y="16709"/>
                    <a:pt x="39839" y="17769"/>
                  </a:cubicBezTo>
                  <a:cubicBezTo>
                    <a:pt x="41613" y="18804"/>
                    <a:pt x="41625" y="18792"/>
                    <a:pt x="43387" y="19876"/>
                  </a:cubicBezTo>
                  <a:cubicBezTo>
                    <a:pt x="45137" y="20959"/>
                    <a:pt x="45149" y="20936"/>
                    <a:pt x="46864" y="22079"/>
                  </a:cubicBezTo>
                  <a:cubicBezTo>
                    <a:pt x="47447" y="22472"/>
                    <a:pt x="48923" y="23460"/>
                    <a:pt x="49281" y="23686"/>
                  </a:cubicBezTo>
                  <a:cubicBezTo>
                    <a:pt x="49521" y="23841"/>
                    <a:pt x="49639" y="23904"/>
                    <a:pt x="49671" y="23904"/>
                  </a:cubicBezTo>
                  <a:cubicBezTo>
                    <a:pt x="49771" y="23904"/>
                    <a:pt x="49012" y="23277"/>
                    <a:pt x="48542" y="22924"/>
                  </a:cubicBezTo>
                  <a:lnTo>
                    <a:pt x="47923" y="22483"/>
                  </a:lnTo>
                  <a:cubicBezTo>
                    <a:pt x="47673" y="22305"/>
                    <a:pt x="47387" y="22114"/>
                    <a:pt x="46995" y="21852"/>
                  </a:cubicBezTo>
                  <a:cubicBezTo>
                    <a:pt x="45268" y="20709"/>
                    <a:pt x="45256" y="20745"/>
                    <a:pt x="43506" y="19650"/>
                  </a:cubicBezTo>
                  <a:cubicBezTo>
                    <a:pt x="41744" y="18566"/>
                    <a:pt x="41744" y="18578"/>
                    <a:pt x="39958" y="17530"/>
                  </a:cubicBezTo>
                  <a:cubicBezTo>
                    <a:pt x="38184" y="16471"/>
                    <a:pt x="38172" y="16483"/>
                    <a:pt x="36386" y="15459"/>
                  </a:cubicBezTo>
                  <a:cubicBezTo>
                    <a:pt x="34600" y="14435"/>
                    <a:pt x="34588" y="14459"/>
                    <a:pt x="32790" y="13447"/>
                  </a:cubicBezTo>
                  <a:cubicBezTo>
                    <a:pt x="30981" y="12446"/>
                    <a:pt x="31004" y="12411"/>
                    <a:pt x="29195" y="11411"/>
                  </a:cubicBezTo>
                  <a:cubicBezTo>
                    <a:pt x="27385" y="10422"/>
                    <a:pt x="27385" y="10446"/>
                    <a:pt x="25551" y="9470"/>
                  </a:cubicBezTo>
                  <a:cubicBezTo>
                    <a:pt x="23718" y="8506"/>
                    <a:pt x="23742" y="8494"/>
                    <a:pt x="21872" y="7589"/>
                  </a:cubicBezTo>
                  <a:cubicBezTo>
                    <a:pt x="20015" y="6672"/>
                    <a:pt x="20003" y="6708"/>
                    <a:pt x="18122" y="5839"/>
                  </a:cubicBezTo>
                  <a:cubicBezTo>
                    <a:pt x="16253" y="4993"/>
                    <a:pt x="16241" y="5029"/>
                    <a:pt x="14336" y="4219"/>
                  </a:cubicBezTo>
                  <a:cubicBezTo>
                    <a:pt x="13812" y="3993"/>
                    <a:pt x="13086" y="3683"/>
                    <a:pt x="13050" y="3683"/>
                  </a:cubicBezTo>
                  <a:cubicBezTo>
                    <a:pt x="10073" y="2505"/>
                    <a:pt x="7073" y="1362"/>
                    <a:pt x="3989" y="505"/>
                  </a:cubicBezTo>
                  <a:cubicBezTo>
                    <a:pt x="3977" y="505"/>
                    <a:pt x="3953" y="481"/>
                    <a:pt x="3942" y="481"/>
                  </a:cubicBezTo>
                  <a:cubicBezTo>
                    <a:pt x="3596" y="397"/>
                    <a:pt x="3203" y="302"/>
                    <a:pt x="2620" y="183"/>
                  </a:cubicBezTo>
                  <a:cubicBezTo>
                    <a:pt x="2096" y="88"/>
                    <a:pt x="1691" y="28"/>
                    <a:pt x="1370" y="4"/>
                  </a:cubicBezTo>
                  <a:cubicBezTo>
                    <a:pt x="1287" y="2"/>
                    <a:pt x="1203" y="0"/>
                    <a:pt x="1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3948850" y="2172700"/>
              <a:ext cx="781250" cy="400175"/>
            </a:xfrm>
            <a:custGeom>
              <a:avLst/>
              <a:gdLst/>
              <a:ahLst/>
              <a:cxnLst/>
              <a:rect l="l" t="t" r="r" b="b"/>
              <a:pathLst>
                <a:path w="31250" h="16007" extrusionOk="0">
                  <a:moveTo>
                    <a:pt x="28159" y="0"/>
                  </a:moveTo>
                  <a:cubicBezTo>
                    <a:pt x="28063" y="0"/>
                    <a:pt x="27971" y="1"/>
                    <a:pt x="27879" y="1"/>
                  </a:cubicBezTo>
                  <a:cubicBezTo>
                    <a:pt x="27498" y="13"/>
                    <a:pt x="27129" y="13"/>
                    <a:pt x="26402" y="120"/>
                  </a:cubicBezTo>
                  <a:cubicBezTo>
                    <a:pt x="24914" y="335"/>
                    <a:pt x="24926" y="358"/>
                    <a:pt x="23473" y="692"/>
                  </a:cubicBezTo>
                  <a:cubicBezTo>
                    <a:pt x="22009" y="1001"/>
                    <a:pt x="22021" y="1049"/>
                    <a:pt x="20568" y="1382"/>
                  </a:cubicBezTo>
                  <a:cubicBezTo>
                    <a:pt x="19104" y="1716"/>
                    <a:pt x="19104" y="1716"/>
                    <a:pt x="17651" y="1966"/>
                  </a:cubicBezTo>
                  <a:cubicBezTo>
                    <a:pt x="16925" y="2097"/>
                    <a:pt x="16544" y="2132"/>
                    <a:pt x="16175" y="2180"/>
                  </a:cubicBezTo>
                  <a:cubicBezTo>
                    <a:pt x="15806" y="2216"/>
                    <a:pt x="15437" y="2275"/>
                    <a:pt x="14699" y="2275"/>
                  </a:cubicBezTo>
                  <a:cubicBezTo>
                    <a:pt x="14478" y="2279"/>
                    <a:pt x="14291" y="2281"/>
                    <a:pt x="14126" y="2281"/>
                  </a:cubicBezTo>
                  <a:cubicBezTo>
                    <a:pt x="13189" y="2281"/>
                    <a:pt x="12998" y="2225"/>
                    <a:pt x="11722" y="2144"/>
                  </a:cubicBezTo>
                  <a:cubicBezTo>
                    <a:pt x="11388" y="2123"/>
                    <a:pt x="11124" y="2116"/>
                    <a:pt x="10901" y="2116"/>
                  </a:cubicBezTo>
                  <a:cubicBezTo>
                    <a:pt x="10633" y="2116"/>
                    <a:pt x="10424" y="2126"/>
                    <a:pt x="10222" y="2132"/>
                  </a:cubicBezTo>
                  <a:cubicBezTo>
                    <a:pt x="9853" y="2156"/>
                    <a:pt x="9460" y="2180"/>
                    <a:pt x="8722" y="2335"/>
                  </a:cubicBezTo>
                  <a:cubicBezTo>
                    <a:pt x="7972" y="2502"/>
                    <a:pt x="7638" y="2668"/>
                    <a:pt x="7281" y="2811"/>
                  </a:cubicBezTo>
                  <a:cubicBezTo>
                    <a:pt x="6936" y="2978"/>
                    <a:pt x="6578" y="3133"/>
                    <a:pt x="5983" y="3621"/>
                  </a:cubicBezTo>
                  <a:cubicBezTo>
                    <a:pt x="5388" y="4109"/>
                    <a:pt x="5174" y="4430"/>
                    <a:pt x="4947" y="4728"/>
                  </a:cubicBezTo>
                  <a:cubicBezTo>
                    <a:pt x="4745" y="5049"/>
                    <a:pt x="4519" y="5371"/>
                    <a:pt x="4245" y="6073"/>
                  </a:cubicBezTo>
                  <a:cubicBezTo>
                    <a:pt x="3947" y="6776"/>
                    <a:pt x="3864" y="7145"/>
                    <a:pt x="3781" y="7502"/>
                  </a:cubicBezTo>
                  <a:cubicBezTo>
                    <a:pt x="3685" y="7871"/>
                    <a:pt x="3614" y="8228"/>
                    <a:pt x="3542" y="8990"/>
                  </a:cubicBezTo>
                  <a:cubicBezTo>
                    <a:pt x="3459" y="9729"/>
                    <a:pt x="3483" y="10122"/>
                    <a:pt x="3459" y="10491"/>
                  </a:cubicBezTo>
                  <a:cubicBezTo>
                    <a:pt x="3447" y="10872"/>
                    <a:pt x="3495" y="11241"/>
                    <a:pt x="3364" y="11955"/>
                  </a:cubicBezTo>
                  <a:cubicBezTo>
                    <a:pt x="3197" y="12658"/>
                    <a:pt x="2959" y="12955"/>
                    <a:pt x="2733" y="13229"/>
                  </a:cubicBezTo>
                  <a:cubicBezTo>
                    <a:pt x="2507" y="13515"/>
                    <a:pt x="2257" y="13789"/>
                    <a:pt x="1697" y="14265"/>
                  </a:cubicBezTo>
                  <a:cubicBezTo>
                    <a:pt x="1304" y="14586"/>
                    <a:pt x="1054" y="14801"/>
                    <a:pt x="840" y="14979"/>
                  </a:cubicBezTo>
                  <a:cubicBezTo>
                    <a:pt x="590" y="15217"/>
                    <a:pt x="352" y="15467"/>
                    <a:pt x="173" y="15717"/>
                  </a:cubicBezTo>
                  <a:cubicBezTo>
                    <a:pt x="39" y="15927"/>
                    <a:pt x="0" y="16006"/>
                    <a:pt x="23" y="16006"/>
                  </a:cubicBezTo>
                  <a:cubicBezTo>
                    <a:pt x="79" y="16006"/>
                    <a:pt x="511" y="15518"/>
                    <a:pt x="816" y="15289"/>
                  </a:cubicBezTo>
                  <a:cubicBezTo>
                    <a:pt x="947" y="15170"/>
                    <a:pt x="1102" y="15051"/>
                    <a:pt x="1233" y="14932"/>
                  </a:cubicBezTo>
                  <a:cubicBezTo>
                    <a:pt x="1399" y="14801"/>
                    <a:pt x="1590" y="14634"/>
                    <a:pt x="1840" y="14408"/>
                  </a:cubicBezTo>
                  <a:cubicBezTo>
                    <a:pt x="2423" y="13932"/>
                    <a:pt x="2673" y="13646"/>
                    <a:pt x="2911" y="13348"/>
                  </a:cubicBezTo>
                  <a:cubicBezTo>
                    <a:pt x="3030" y="13205"/>
                    <a:pt x="3138" y="13039"/>
                    <a:pt x="3257" y="12836"/>
                  </a:cubicBezTo>
                  <a:cubicBezTo>
                    <a:pt x="3376" y="12622"/>
                    <a:pt x="3495" y="12360"/>
                    <a:pt x="3566" y="11967"/>
                  </a:cubicBezTo>
                  <a:cubicBezTo>
                    <a:pt x="3721" y="11205"/>
                    <a:pt x="3673" y="10836"/>
                    <a:pt x="3673" y="10467"/>
                  </a:cubicBezTo>
                  <a:cubicBezTo>
                    <a:pt x="3685" y="10098"/>
                    <a:pt x="3673" y="9717"/>
                    <a:pt x="3745" y="8990"/>
                  </a:cubicBezTo>
                  <a:cubicBezTo>
                    <a:pt x="3816" y="8264"/>
                    <a:pt x="3900" y="7895"/>
                    <a:pt x="3971" y="7538"/>
                  </a:cubicBezTo>
                  <a:cubicBezTo>
                    <a:pt x="4042" y="7181"/>
                    <a:pt x="4138" y="6800"/>
                    <a:pt x="4412" y="6133"/>
                  </a:cubicBezTo>
                  <a:cubicBezTo>
                    <a:pt x="4697" y="5454"/>
                    <a:pt x="4924" y="5157"/>
                    <a:pt x="5114" y="4859"/>
                  </a:cubicBezTo>
                  <a:cubicBezTo>
                    <a:pt x="5340" y="4561"/>
                    <a:pt x="5543" y="4240"/>
                    <a:pt x="6114" y="3787"/>
                  </a:cubicBezTo>
                  <a:cubicBezTo>
                    <a:pt x="6674" y="3323"/>
                    <a:pt x="7031" y="3168"/>
                    <a:pt x="7364" y="3025"/>
                  </a:cubicBezTo>
                  <a:cubicBezTo>
                    <a:pt x="7710" y="2871"/>
                    <a:pt x="8043" y="2740"/>
                    <a:pt x="8769" y="2573"/>
                  </a:cubicBezTo>
                  <a:cubicBezTo>
                    <a:pt x="9484" y="2418"/>
                    <a:pt x="9853" y="2394"/>
                    <a:pt x="10222" y="2371"/>
                  </a:cubicBezTo>
                  <a:cubicBezTo>
                    <a:pt x="10406" y="2353"/>
                    <a:pt x="10588" y="2344"/>
                    <a:pt x="10817" y="2344"/>
                  </a:cubicBezTo>
                  <a:cubicBezTo>
                    <a:pt x="11046" y="2344"/>
                    <a:pt x="11323" y="2353"/>
                    <a:pt x="11698" y="2371"/>
                  </a:cubicBezTo>
                  <a:cubicBezTo>
                    <a:pt x="13027" y="2434"/>
                    <a:pt x="13169" y="2517"/>
                    <a:pt x="14253" y="2517"/>
                  </a:cubicBezTo>
                  <a:cubicBezTo>
                    <a:pt x="14383" y="2517"/>
                    <a:pt x="14526" y="2516"/>
                    <a:pt x="14687" y="2513"/>
                  </a:cubicBezTo>
                  <a:cubicBezTo>
                    <a:pt x="15449" y="2502"/>
                    <a:pt x="15818" y="2442"/>
                    <a:pt x="16187" y="2382"/>
                  </a:cubicBezTo>
                  <a:cubicBezTo>
                    <a:pt x="16556" y="2335"/>
                    <a:pt x="16937" y="2299"/>
                    <a:pt x="17663" y="2156"/>
                  </a:cubicBezTo>
                  <a:cubicBezTo>
                    <a:pt x="19140" y="1894"/>
                    <a:pt x="19128" y="1859"/>
                    <a:pt x="20580" y="1537"/>
                  </a:cubicBezTo>
                  <a:cubicBezTo>
                    <a:pt x="20985" y="1442"/>
                    <a:pt x="21545" y="1323"/>
                    <a:pt x="21557" y="1311"/>
                  </a:cubicBezTo>
                  <a:cubicBezTo>
                    <a:pt x="22688" y="1049"/>
                    <a:pt x="23807" y="775"/>
                    <a:pt x="24938" y="549"/>
                  </a:cubicBezTo>
                  <a:cubicBezTo>
                    <a:pt x="25997" y="348"/>
                    <a:pt x="27066" y="189"/>
                    <a:pt x="28145" y="189"/>
                  </a:cubicBezTo>
                  <a:cubicBezTo>
                    <a:pt x="28219" y="189"/>
                    <a:pt x="28293" y="190"/>
                    <a:pt x="28367" y="192"/>
                  </a:cubicBezTo>
                  <a:lnTo>
                    <a:pt x="28391" y="192"/>
                  </a:lnTo>
                  <a:cubicBezTo>
                    <a:pt x="28653" y="192"/>
                    <a:pt x="28950" y="216"/>
                    <a:pt x="29355" y="251"/>
                  </a:cubicBezTo>
                  <a:cubicBezTo>
                    <a:pt x="29736" y="299"/>
                    <a:pt x="30022" y="358"/>
                    <a:pt x="30236" y="418"/>
                  </a:cubicBezTo>
                  <a:cubicBezTo>
                    <a:pt x="30522" y="477"/>
                    <a:pt x="30796" y="549"/>
                    <a:pt x="31058" y="632"/>
                  </a:cubicBezTo>
                  <a:cubicBezTo>
                    <a:pt x="31140" y="660"/>
                    <a:pt x="31195" y="675"/>
                    <a:pt x="31216" y="675"/>
                  </a:cubicBezTo>
                  <a:cubicBezTo>
                    <a:pt x="31250" y="675"/>
                    <a:pt x="31199" y="637"/>
                    <a:pt x="31046" y="549"/>
                  </a:cubicBezTo>
                  <a:cubicBezTo>
                    <a:pt x="30689" y="358"/>
                    <a:pt x="29998" y="132"/>
                    <a:pt x="29319" y="61"/>
                  </a:cubicBezTo>
                  <a:cubicBezTo>
                    <a:pt x="28784" y="7"/>
                    <a:pt x="28449" y="0"/>
                    <a:pt x="28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4317325" y="2187850"/>
              <a:ext cx="421125" cy="208025"/>
            </a:xfrm>
            <a:custGeom>
              <a:avLst/>
              <a:gdLst/>
              <a:ahLst/>
              <a:cxnLst/>
              <a:rect l="l" t="t" r="r" b="b"/>
              <a:pathLst>
                <a:path w="16845" h="8321" extrusionOk="0">
                  <a:moveTo>
                    <a:pt x="16161" y="1"/>
                  </a:moveTo>
                  <a:cubicBezTo>
                    <a:pt x="16128" y="1"/>
                    <a:pt x="16097" y="1"/>
                    <a:pt x="16069" y="2"/>
                  </a:cubicBezTo>
                  <a:cubicBezTo>
                    <a:pt x="15973" y="2"/>
                    <a:pt x="15878" y="2"/>
                    <a:pt x="15783" y="26"/>
                  </a:cubicBezTo>
                  <a:cubicBezTo>
                    <a:pt x="15676" y="38"/>
                    <a:pt x="15545" y="38"/>
                    <a:pt x="15378" y="50"/>
                  </a:cubicBezTo>
                  <a:cubicBezTo>
                    <a:pt x="14640" y="122"/>
                    <a:pt x="14640" y="122"/>
                    <a:pt x="13890" y="217"/>
                  </a:cubicBezTo>
                  <a:cubicBezTo>
                    <a:pt x="13152" y="300"/>
                    <a:pt x="13152" y="300"/>
                    <a:pt x="12402" y="407"/>
                  </a:cubicBezTo>
                  <a:cubicBezTo>
                    <a:pt x="11663" y="514"/>
                    <a:pt x="11663" y="526"/>
                    <a:pt x="10925" y="645"/>
                  </a:cubicBezTo>
                  <a:cubicBezTo>
                    <a:pt x="10187" y="764"/>
                    <a:pt x="10199" y="776"/>
                    <a:pt x="9461" y="931"/>
                  </a:cubicBezTo>
                  <a:cubicBezTo>
                    <a:pt x="8723" y="1074"/>
                    <a:pt x="8711" y="1038"/>
                    <a:pt x="7984" y="1193"/>
                  </a:cubicBezTo>
                  <a:cubicBezTo>
                    <a:pt x="7258" y="1360"/>
                    <a:pt x="7258" y="1360"/>
                    <a:pt x="6520" y="1550"/>
                  </a:cubicBezTo>
                  <a:cubicBezTo>
                    <a:pt x="5794" y="1753"/>
                    <a:pt x="5794" y="1753"/>
                    <a:pt x="5091" y="2003"/>
                  </a:cubicBezTo>
                  <a:cubicBezTo>
                    <a:pt x="4401" y="2265"/>
                    <a:pt x="4401" y="2277"/>
                    <a:pt x="3722" y="2646"/>
                  </a:cubicBezTo>
                  <a:cubicBezTo>
                    <a:pt x="3400" y="2824"/>
                    <a:pt x="3234" y="2919"/>
                    <a:pt x="3091" y="3027"/>
                  </a:cubicBezTo>
                  <a:cubicBezTo>
                    <a:pt x="2936" y="3134"/>
                    <a:pt x="2769" y="3253"/>
                    <a:pt x="2507" y="3515"/>
                  </a:cubicBezTo>
                  <a:lnTo>
                    <a:pt x="2162" y="3860"/>
                  </a:lnTo>
                  <a:lnTo>
                    <a:pt x="2150" y="3872"/>
                  </a:lnTo>
                  <a:cubicBezTo>
                    <a:pt x="1388" y="4765"/>
                    <a:pt x="829" y="5813"/>
                    <a:pt x="376" y="6884"/>
                  </a:cubicBezTo>
                  <a:lnTo>
                    <a:pt x="376" y="6896"/>
                  </a:lnTo>
                  <a:cubicBezTo>
                    <a:pt x="329" y="7015"/>
                    <a:pt x="293" y="7170"/>
                    <a:pt x="210" y="7360"/>
                  </a:cubicBezTo>
                  <a:cubicBezTo>
                    <a:pt x="150" y="7539"/>
                    <a:pt x="114" y="7682"/>
                    <a:pt x="79" y="7789"/>
                  </a:cubicBezTo>
                  <a:cubicBezTo>
                    <a:pt x="31" y="7944"/>
                    <a:pt x="19" y="8075"/>
                    <a:pt x="7" y="8218"/>
                  </a:cubicBezTo>
                  <a:cubicBezTo>
                    <a:pt x="1" y="8281"/>
                    <a:pt x="1" y="8321"/>
                    <a:pt x="14" y="8321"/>
                  </a:cubicBezTo>
                  <a:cubicBezTo>
                    <a:pt x="25" y="8321"/>
                    <a:pt x="45" y="8290"/>
                    <a:pt x="79" y="8218"/>
                  </a:cubicBezTo>
                  <a:cubicBezTo>
                    <a:pt x="174" y="8039"/>
                    <a:pt x="281" y="7706"/>
                    <a:pt x="400" y="7384"/>
                  </a:cubicBezTo>
                  <a:cubicBezTo>
                    <a:pt x="650" y="6729"/>
                    <a:pt x="626" y="6718"/>
                    <a:pt x="960" y="6063"/>
                  </a:cubicBezTo>
                  <a:cubicBezTo>
                    <a:pt x="1293" y="5396"/>
                    <a:pt x="1293" y="5396"/>
                    <a:pt x="1710" y="4789"/>
                  </a:cubicBezTo>
                  <a:cubicBezTo>
                    <a:pt x="1912" y="4467"/>
                    <a:pt x="2031" y="4336"/>
                    <a:pt x="2138" y="4193"/>
                  </a:cubicBezTo>
                  <a:cubicBezTo>
                    <a:pt x="2257" y="4039"/>
                    <a:pt x="2365" y="3896"/>
                    <a:pt x="2627" y="3634"/>
                  </a:cubicBezTo>
                  <a:cubicBezTo>
                    <a:pt x="2900" y="3384"/>
                    <a:pt x="3043" y="3277"/>
                    <a:pt x="3198" y="3170"/>
                  </a:cubicBezTo>
                  <a:cubicBezTo>
                    <a:pt x="3341" y="3074"/>
                    <a:pt x="3508" y="2979"/>
                    <a:pt x="3829" y="2800"/>
                  </a:cubicBezTo>
                  <a:cubicBezTo>
                    <a:pt x="4484" y="2455"/>
                    <a:pt x="4484" y="2455"/>
                    <a:pt x="5186" y="2205"/>
                  </a:cubicBezTo>
                  <a:cubicBezTo>
                    <a:pt x="5889" y="1955"/>
                    <a:pt x="5889" y="1943"/>
                    <a:pt x="6603" y="1741"/>
                  </a:cubicBezTo>
                  <a:cubicBezTo>
                    <a:pt x="7318" y="1550"/>
                    <a:pt x="7330" y="1562"/>
                    <a:pt x="8056" y="1407"/>
                  </a:cubicBezTo>
                  <a:cubicBezTo>
                    <a:pt x="8782" y="1241"/>
                    <a:pt x="8782" y="1241"/>
                    <a:pt x="9520" y="1110"/>
                  </a:cubicBezTo>
                  <a:cubicBezTo>
                    <a:pt x="10247" y="955"/>
                    <a:pt x="10247" y="943"/>
                    <a:pt x="10973" y="824"/>
                  </a:cubicBezTo>
                  <a:cubicBezTo>
                    <a:pt x="11699" y="705"/>
                    <a:pt x="11723" y="705"/>
                    <a:pt x="12449" y="598"/>
                  </a:cubicBezTo>
                  <a:cubicBezTo>
                    <a:pt x="13187" y="491"/>
                    <a:pt x="13187" y="479"/>
                    <a:pt x="13926" y="395"/>
                  </a:cubicBezTo>
                  <a:cubicBezTo>
                    <a:pt x="14664" y="300"/>
                    <a:pt x="14664" y="300"/>
                    <a:pt x="15414" y="229"/>
                  </a:cubicBezTo>
                  <a:cubicBezTo>
                    <a:pt x="15664" y="217"/>
                    <a:pt x="15831" y="193"/>
                    <a:pt x="15962" y="181"/>
                  </a:cubicBezTo>
                  <a:cubicBezTo>
                    <a:pt x="16140" y="169"/>
                    <a:pt x="16307" y="133"/>
                    <a:pt x="16450" y="110"/>
                  </a:cubicBezTo>
                  <a:cubicBezTo>
                    <a:pt x="16845" y="46"/>
                    <a:pt x="16445" y="1"/>
                    <a:pt x="16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3855825" y="2708800"/>
              <a:ext cx="208675" cy="116150"/>
            </a:xfrm>
            <a:custGeom>
              <a:avLst/>
              <a:gdLst/>
              <a:ahLst/>
              <a:cxnLst/>
              <a:rect l="l" t="t" r="r" b="b"/>
              <a:pathLst>
                <a:path w="8347" h="4646" extrusionOk="0">
                  <a:moveTo>
                    <a:pt x="7942" y="0"/>
                  </a:moveTo>
                  <a:cubicBezTo>
                    <a:pt x="7894" y="0"/>
                    <a:pt x="7859" y="12"/>
                    <a:pt x="7811" y="12"/>
                  </a:cubicBezTo>
                  <a:cubicBezTo>
                    <a:pt x="7763" y="36"/>
                    <a:pt x="7692" y="36"/>
                    <a:pt x="7621" y="60"/>
                  </a:cubicBezTo>
                  <a:cubicBezTo>
                    <a:pt x="7263" y="131"/>
                    <a:pt x="7263" y="155"/>
                    <a:pt x="6918" y="250"/>
                  </a:cubicBezTo>
                  <a:cubicBezTo>
                    <a:pt x="6573" y="358"/>
                    <a:pt x="6573" y="346"/>
                    <a:pt x="6228" y="465"/>
                  </a:cubicBezTo>
                  <a:cubicBezTo>
                    <a:pt x="5894" y="584"/>
                    <a:pt x="5894" y="584"/>
                    <a:pt x="5561" y="715"/>
                  </a:cubicBezTo>
                  <a:cubicBezTo>
                    <a:pt x="5216" y="846"/>
                    <a:pt x="5239" y="869"/>
                    <a:pt x="4906" y="1012"/>
                  </a:cubicBezTo>
                  <a:cubicBezTo>
                    <a:pt x="4584" y="1167"/>
                    <a:pt x="4561" y="1120"/>
                    <a:pt x="4239" y="1286"/>
                  </a:cubicBezTo>
                  <a:cubicBezTo>
                    <a:pt x="3906" y="1441"/>
                    <a:pt x="3930" y="1465"/>
                    <a:pt x="3608" y="1643"/>
                  </a:cubicBezTo>
                  <a:cubicBezTo>
                    <a:pt x="3299" y="1822"/>
                    <a:pt x="3299" y="1822"/>
                    <a:pt x="3001" y="2012"/>
                  </a:cubicBezTo>
                  <a:cubicBezTo>
                    <a:pt x="2703" y="2203"/>
                    <a:pt x="2703" y="2215"/>
                    <a:pt x="2418" y="2429"/>
                  </a:cubicBezTo>
                  <a:cubicBezTo>
                    <a:pt x="2120" y="2632"/>
                    <a:pt x="2144" y="2655"/>
                    <a:pt x="1858" y="2870"/>
                  </a:cubicBezTo>
                  <a:cubicBezTo>
                    <a:pt x="1787" y="2929"/>
                    <a:pt x="1727" y="2977"/>
                    <a:pt x="1679" y="3013"/>
                  </a:cubicBezTo>
                  <a:lnTo>
                    <a:pt x="1667" y="3025"/>
                  </a:lnTo>
                  <a:cubicBezTo>
                    <a:pt x="1227" y="3382"/>
                    <a:pt x="834" y="3763"/>
                    <a:pt x="429" y="4144"/>
                  </a:cubicBezTo>
                  <a:cubicBezTo>
                    <a:pt x="382" y="4179"/>
                    <a:pt x="155" y="4418"/>
                    <a:pt x="120" y="4465"/>
                  </a:cubicBezTo>
                  <a:cubicBezTo>
                    <a:pt x="72" y="4525"/>
                    <a:pt x="24" y="4584"/>
                    <a:pt x="1" y="4632"/>
                  </a:cubicBezTo>
                  <a:cubicBezTo>
                    <a:pt x="1" y="4639"/>
                    <a:pt x="5" y="4646"/>
                    <a:pt x="22" y="4646"/>
                  </a:cubicBezTo>
                  <a:cubicBezTo>
                    <a:pt x="34" y="4646"/>
                    <a:pt x="54" y="4642"/>
                    <a:pt x="84" y="4632"/>
                  </a:cubicBezTo>
                  <a:cubicBezTo>
                    <a:pt x="179" y="4584"/>
                    <a:pt x="310" y="4489"/>
                    <a:pt x="429" y="4382"/>
                  </a:cubicBezTo>
                  <a:lnTo>
                    <a:pt x="917" y="3894"/>
                  </a:lnTo>
                  <a:cubicBezTo>
                    <a:pt x="1179" y="3632"/>
                    <a:pt x="1179" y="3632"/>
                    <a:pt x="1441" y="3417"/>
                  </a:cubicBezTo>
                  <a:cubicBezTo>
                    <a:pt x="1703" y="3191"/>
                    <a:pt x="1691" y="3155"/>
                    <a:pt x="1977" y="2953"/>
                  </a:cubicBezTo>
                  <a:cubicBezTo>
                    <a:pt x="2263" y="2739"/>
                    <a:pt x="2275" y="2739"/>
                    <a:pt x="2560" y="2548"/>
                  </a:cubicBezTo>
                  <a:cubicBezTo>
                    <a:pt x="2834" y="2334"/>
                    <a:pt x="2858" y="2358"/>
                    <a:pt x="3156" y="2155"/>
                  </a:cubicBezTo>
                  <a:cubicBezTo>
                    <a:pt x="3453" y="1965"/>
                    <a:pt x="3453" y="1965"/>
                    <a:pt x="3751" y="1786"/>
                  </a:cubicBezTo>
                  <a:cubicBezTo>
                    <a:pt x="4061" y="1608"/>
                    <a:pt x="4061" y="1608"/>
                    <a:pt x="4370" y="1465"/>
                  </a:cubicBezTo>
                  <a:cubicBezTo>
                    <a:pt x="4692" y="1298"/>
                    <a:pt x="4692" y="1298"/>
                    <a:pt x="5013" y="1167"/>
                  </a:cubicBezTo>
                  <a:cubicBezTo>
                    <a:pt x="5346" y="1012"/>
                    <a:pt x="5323" y="1000"/>
                    <a:pt x="5656" y="869"/>
                  </a:cubicBezTo>
                  <a:cubicBezTo>
                    <a:pt x="5978" y="727"/>
                    <a:pt x="5989" y="750"/>
                    <a:pt x="6323" y="631"/>
                  </a:cubicBezTo>
                  <a:cubicBezTo>
                    <a:pt x="6668" y="512"/>
                    <a:pt x="6644" y="512"/>
                    <a:pt x="6990" y="405"/>
                  </a:cubicBezTo>
                  <a:cubicBezTo>
                    <a:pt x="7335" y="298"/>
                    <a:pt x="7335" y="310"/>
                    <a:pt x="7680" y="227"/>
                  </a:cubicBezTo>
                  <a:cubicBezTo>
                    <a:pt x="7799" y="191"/>
                    <a:pt x="7871" y="179"/>
                    <a:pt x="7930" y="179"/>
                  </a:cubicBezTo>
                  <a:cubicBezTo>
                    <a:pt x="8002" y="155"/>
                    <a:pt x="8073" y="131"/>
                    <a:pt x="8156" y="108"/>
                  </a:cubicBezTo>
                  <a:cubicBezTo>
                    <a:pt x="8347" y="12"/>
                    <a:pt x="8073" y="0"/>
                    <a:pt x="7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3805050" y="2740425"/>
              <a:ext cx="162950" cy="189825"/>
            </a:xfrm>
            <a:custGeom>
              <a:avLst/>
              <a:gdLst/>
              <a:ahLst/>
              <a:cxnLst/>
              <a:rect l="l" t="t" r="r" b="b"/>
              <a:pathLst>
                <a:path w="6518" h="7593" extrusionOk="0">
                  <a:moveTo>
                    <a:pt x="6472" y="0"/>
                  </a:moveTo>
                  <a:cubicBezTo>
                    <a:pt x="6415" y="0"/>
                    <a:pt x="6288" y="50"/>
                    <a:pt x="6211" y="93"/>
                  </a:cubicBezTo>
                  <a:cubicBezTo>
                    <a:pt x="6163" y="128"/>
                    <a:pt x="6127" y="152"/>
                    <a:pt x="6080" y="164"/>
                  </a:cubicBezTo>
                  <a:cubicBezTo>
                    <a:pt x="6032" y="200"/>
                    <a:pt x="5973" y="247"/>
                    <a:pt x="5913" y="307"/>
                  </a:cubicBezTo>
                  <a:cubicBezTo>
                    <a:pt x="5615" y="569"/>
                    <a:pt x="5615" y="569"/>
                    <a:pt x="5365" y="878"/>
                  </a:cubicBezTo>
                  <a:cubicBezTo>
                    <a:pt x="5115" y="1200"/>
                    <a:pt x="5115" y="1200"/>
                    <a:pt x="4901" y="1521"/>
                  </a:cubicBezTo>
                  <a:cubicBezTo>
                    <a:pt x="4699" y="1855"/>
                    <a:pt x="4699" y="1867"/>
                    <a:pt x="4520" y="2200"/>
                  </a:cubicBezTo>
                  <a:cubicBezTo>
                    <a:pt x="4341" y="2545"/>
                    <a:pt x="4353" y="2557"/>
                    <a:pt x="4187" y="2914"/>
                  </a:cubicBezTo>
                  <a:cubicBezTo>
                    <a:pt x="4020" y="3272"/>
                    <a:pt x="3996" y="3260"/>
                    <a:pt x="3829" y="3617"/>
                  </a:cubicBezTo>
                  <a:cubicBezTo>
                    <a:pt x="3663" y="3974"/>
                    <a:pt x="3687" y="3974"/>
                    <a:pt x="3520" y="4331"/>
                  </a:cubicBezTo>
                  <a:cubicBezTo>
                    <a:pt x="3353" y="4688"/>
                    <a:pt x="3353" y="4688"/>
                    <a:pt x="3175" y="5034"/>
                  </a:cubicBezTo>
                  <a:cubicBezTo>
                    <a:pt x="2996" y="5379"/>
                    <a:pt x="3008" y="5391"/>
                    <a:pt x="2805" y="5724"/>
                  </a:cubicBezTo>
                  <a:cubicBezTo>
                    <a:pt x="2591" y="6046"/>
                    <a:pt x="2591" y="6046"/>
                    <a:pt x="2353" y="6343"/>
                  </a:cubicBezTo>
                  <a:cubicBezTo>
                    <a:pt x="2282" y="6439"/>
                    <a:pt x="2234" y="6474"/>
                    <a:pt x="2174" y="6522"/>
                  </a:cubicBezTo>
                  <a:lnTo>
                    <a:pt x="2163" y="6534"/>
                  </a:lnTo>
                  <a:cubicBezTo>
                    <a:pt x="1758" y="6951"/>
                    <a:pt x="1270" y="7403"/>
                    <a:pt x="674" y="7403"/>
                  </a:cubicBezTo>
                  <a:lnTo>
                    <a:pt x="662" y="7403"/>
                  </a:lnTo>
                  <a:cubicBezTo>
                    <a:pt x="623" y="7403"/>
                    <a:pt x="578" y="7408"/>
                    <a:pt x="520" y="7408"/>
                  </a:cubicBezTo>
                  <a:cubicBezTo>
                    <a:pt x="492" y="7408"/>
                    <a:pt x="460" y="7407"/>
                    <a:pt x="424" y="7403"/>
                  </a:cubicBezTo>
                  <a:cubicBezTo>
                    <a:pt x="329" y="7391"/>
                    <a:pt x="269" y="7355"/>
                    <a:pt x="234" y="7332"/>
                  </a:cubicBezTo>
                  <a:cubicBezTo>
                    <a:pt x="174" y="7296"/>
                    <a:pt x="115" y="7248"/>
                    <a:pt x="67" y="7213"/>
                  </a:cubicBezTo>
                  <a:cubicBezTo>
                    <a:pt x="41" y="7192"/>
                    <a:pt x="25" y="7180"/>
                    <a:pt x="15" y="7180"/>
                  </a:cubicBezTo>
                  <a:cubicBezTo>
                    <a:pt x="2" y="7180"/>
                    <a:pt x="1" y="7201"/>
                    <a:pt x="8" y="7248"/>
                  </a:cubicBezTo>
                  <a:cubicBezTo>
                    <a:pt x="31" y="7355"/>
                    <a:pt x="186" y="7546"/>
                    <a:pt x="389" y="7582"/>
                  </a:cubicBezTo>
                  <a:cubicBezTo>
                    <a:pt x="460" y="7590"/>
                    <a:pt x="517" y="7592"/>
                    <a:pt x="565" y="7592"/>
                  </a:cubicBezTo>
                  <a:cubicBezTo>
                    <a:pt x="661" y="7592"/>
                    <a:pt x="722" y="7582"/>
                    <a:pt x="793" y="7582"/>
                  </a:cubicBezTo>
                  <a:cubicBezTo>
                    <a:pt x="900" y="7570"/>
                    <a:pt x="1008" y="7546"/>
                    <a:pt x="1198" y="7475"/>
                  </a:cubicBezTo>
                  <a:cubicBezTo>
                    <a:pt x="1389" y="7403"/>
                    <a:pt x="1484" y="7344"/>
                    <a:pt x="1555" y="7284"/>
                  </a:cubicBezTo>
                  <a:cubicBezTo>
                    <a:pt x="1639" y="7224"/>
                    <a:pt x="1722" y="7165"/>
                    <a:pt x="1877" y="7046"/>
                  </a:cubicBezTo>
                  <a:cubicBezTo>
                    <a:pt x="2174" y="6772"/>
                    <a:pt x="2174" y="6772"/>
                    <a:pt x="2436" y="6462"/>
                  </a:cubicBezTo>
                  <a:cubicBezTo>
                    <a:pt x="2686" y="6165"/>
                    <a:pt x="2698" y="6165"/>
                    <a:pt x="2925" y="5843"/>
                  </a:cubicBezTo>
                  <a:cubicBezTo>
                    <a:pt x="3151" y="5510"/>
                    <a:pt x="3151" y="5510"/>
                    <a:pt x="3329" y="5153"/>
                  </a:cubicBezTo>
                  <a:cubicBezTo>
                    <a:pt x="3520" y="4808"/>
                    <a:pt x="3508" y="4796"/>
                    <a:pt x="3663" y="4438"/>
                  </a:cubicBezTo>
                  <a:lnTo>
                    <a:pt x="4318" y="3010"/>
                  </a:lnTo>
                  <a:cubicBezTo>
                    <a:pt x="4484" y="2652"/>
                    <a:pt x="4460" y="2641"/>
                    <a:pt x="4651" y="2295"/>
                  </a:cubicBezTo>
                  <a:cubicBezTo>
                    <a:pt x="4830" y="1950"/>
                    <a:pt x="4841" y="1950"/>
                    <a:pt x="5056" y="1629"/>
                  </a:cubicBezTo>
                  <a:cubicBezTo>
                    <a:pt x="5258" y="1295"/>
                    <a:pt x="5246" y="1283"/>
                    <a:pt x="5496" y="998"/>
                  </a:cubicBezTo>
                  <a:cubicBezTo>
                    <a:pt x="5746" y="700"/>
                    <a:pt x="5746" y="700"/>
                    <a:pt x="6032" y="450"/>
                  </a:cubicBezTo>
                  <a:cubicBezTo>
                    <a:pt x="6127" y="366"/>
                    <a:pt x="6199" y="319"/>
                    <a:pt x="6258" y="271"/>
                  </a:cubicBezTo>
                  <a:cubicBezTo>
                    <a:pt x="6318" y="212"/>
                    <a:pt x="6389" y="152"/>
                    <a:pt x="6449" y="93"/>
                  </a:cubicBezTo>
                  <a:cubicBezTo>
                    <a:pt x="6517" y="24"/>
                    <a:pt x="6511" y="0"/>
                    <a:pt x="6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3758800" y="2922100"/>
              <a:ext cx="48525" cy="18900"/>
            </a:xfrm>
            <a:custGeom>
              <a:avLst/>
              <a:gdLst/>
              <a:ahLst/>
              <a:cxnLst/>
              <a:rect l="l" t="t" r="r" b="b"/>
              <a:pathLst>
                <a:path w="1941" h="756" extrusionOk="0">
                  <a:moveTo>
                    <a:pt x="1865" y="0"/>
                  </a:moveTo>
                  <a:cubicBezTo>
                    <a:pt x="1839" y="0"/>
                    <a:pt x="1815" y="5"/>
                    <a:pt x="1810" y="5"/>
                  </a:cubicBezTo>
                  <a:cubicBezTo>
                    <a:pt x="1798" y="5"/>
                    <a:pt x="1798" y="17"/>
                    <a:pt x="1786" y="17"/>
                  </a:cubicBezTo>
                  <a:cubicBezTo>
                    <a:pt x="1786" y="29"/>
                    <a:pt x="1762" y="29"/>
                    <a:pt x="1750" y="41"/>
                  </a:cubicBezTo>
                  <a:cubicBezTo>
                    <a:pt x="1703" y="100"/>
                    <a:pt x="1703" y="100"/>
                    <a:pt x="1667" y="148"/>
                  </a:cubicBezTo>
                  <a:lnTo>
                    <a:pt x="1548" y="243"/>
                  </a:lnTo>
                  <a:cubicBezTo>
                    <a:pt x="1488" y="279"/>
                    <a:pt x="1488" y="279"/>
                    <a:pt x="1405" y="315"/>
                  </a:cubicBezTo>
                  <a:cubicBezTo>
                    <a:pt x="1334" y="338"/>
                    <a:pt x="1346" y="362"/>
                    <a:pt x="1274" y="386"/>
                  </a:cubicBezTo>
                  <a:cubicBezTo>
                    <a:pt x="1249" y="399"/>
                    <a:pt x="1231" y="402"/>
                    <a:pt x="1215" y="402"/>
                  </a:cubicBezTo>
                  <a:cubicBezTo>
                    <a:pt x="1192" y="402"/>
                    <a:pt x="1173" y="395"/>
                    <a:pt x="1142" y="395"/>
                  </a:cubicBezTo>
                  <a:cubicBezTo>
                    <a:pt x="1132" y="395"/>
                    <a:pt x="1120" y="396"/>
                    <a:pt x="1107" y="398"/>
                  </a:cubicBezTo>
                  <a:cubicBezTo>
                    <a:pt x="1036" y="434"/>
                    <a:pt x="1036" y="446"/>
                    <a:pt x="965" y="458"/>
                  </a:cubicBezTo>
                  <a:lnTo>
                    <a:pt x="810" y="493"/>
                  </a:lnTo>
                  <a:cubicBezTo>
                    <a:pt x="738" y="505"/>
                    <a:pt x="738" y="517"/>
                    <a:pt x="667" y="517"/>
                  </a:cubicBezTo>
                  <a:cubicBezTo>
                    <a:pt x="619" y="517"/>
                    <a:pt x="603" y="528"/>
                    <a:pt x="573" y="528"/>
                  </a:cubicBezTo>
                  <a:cubicBezTo>
                    <a:pt x="558" y="528"/>
                    <a:pt x="540" y="525"/>
                    <a:pt x="512" y="517"/>
                  </a:cubicBezTo>
                  <a:cubicBezTo>
                    <a:pt x="500" y="517"/>
                    <a:pt x="488" y="505"/>
                    <a:pt x="476" y="505"/>
                  </a:cubicBezTo>
                  <a:cubicBezTo>
                    <a:pt x="369" y="481"/>
                    <a:pt x="238" y="446"/>
                    <a:pt x="191" y="338"/>
                  </a:cubicBezTo>
                  <a:cubicBezTo>
                    <a:pt x="179" y="338"/>
                    <a:pt x="179" y="327"/>
                    <a:pt x="155" y="315"/>
                  </a:cubicBezTo>
                  <a:cubicBezTo>
                    <a:pt x="143" y="303"/>
                    <a:pt x="143" y="279"/>
                    <a:pt x="131" y="279"/>
                  </a:cubicBezTo>
                  <a:cubicBezTo>
                    <a:pt x="119" y="279"/>
                    <a:pt x="95" y="267"/>
                    <a:pt x="83" y="267"/>
                  </a:cubicBezTo>
                  <a:cubicBezTo>
                    <a:pt x="72" y="315"/>
                    <a:pt x="36" y="315"/>
                    <a:pt x="24" y="338"/>
                  </a:cubicBezTo>
                  <a:cubicBezTo>
                    <a:pt x="0" y="386"/>
                    <a:pt x="12" y="434"/>
                    <a:pt x="24" y="481"/>
                  </a:cubicBezTo>
                  <a:cubicBezTo>
                    <a:pt x="83" y="553"/>
                    <a:pt x="83" y="553"/>
                    <a:pt x="155" y="612"/>
                  </a:cubicBezTo>
                  <a:cubicBezTo>
                    <a:pt x="238" y="672"/>
                    <a:pt x="238" y="648"/>
                    <a:pt x="322" y="696"/>
                  </a:cubicBezTo>
                  <a:cubicBezTo>
                    <a:pt x="417" y="731"/>
                    <a:pt x="417" y="719"/>
                    <a:pt x="500" y="731"/>
                  </a:cubicBezTo>
                  <a:cubicBezTo>
                    <a:pt x="595" y="743"/>
                    <a:pt x="595" y="755"/>
                    <a:pt x="679" y="755"/>
                  </a:cubicBezTo>
                  <a:cubicBezTo>
                    <a:pt x="774" y="755"/>
                    <a:pt x="774" y="755"/>
                    <a:pt x="857" y="743"/>
                  </a:cubicBezTo>
                  <a:cubicBezTo>
                    <a:pt x="953" y="731"/>
                    <a:pt x="953" y="719"/>
                    <a:pt x="1024" y="696"/>
                  </a:cubicBezTo>
                  <a:cubicBezTo>
                    <a:pt x="1107" y="684"/>
                    <a:pt x="1107" y="684"/>
                    <a:pt x="1191" y="660"/>
                  </a:cubicBezTo>
                  <a:cubicBezTo>
                    <a:pt x="1262" y="624"/>
                    <a:pt x="1262" y="624"/>
                    <a:pt x="1346" y="600"/>
                  </a:cubicBezTo>
                  <a:cubicBezTo>
                    <a:pt x="1429" y="565"/>
                    <a:pt x="1429" y="541"/>
                    <a:pt x="1500" y="505"/>
                  </a:cubicBezTo>
                  <a:cubicBezTo>
                    <a:pt x="1572" y="458"/>
                    <a:pt x="1584" y="481"/>
                    <a:pt x="1643" y="434"/>
                  </a:cubicBezTo>
                  <a:cubicBezTo>
                    <a:pt x="1727" y="386"/>
                    <a:pt x="1727" y="374"/>
                    <a:pt x="1786" y="315"/>
                  </a:cubicBezTo>
                  <a:cubicBezTo>
                    <a:pt x="1858" y="255"/>
                    <a:pt x="1846" y="255"/>
                    <a:pt x="1905" y="184"/>
                  </a:cubicBezTo>
                  <a:cubicBezTo>
                    <a:pt x="1917" y="160"/>
                    <a:pt x="1929" y="148"/>
                    <a:pt x="1941" y="124"/>
                  </a:cubicBezTo>
                  <a:lnTo>
                    <a:pt x="1941" y="41"/>
                  </a:lnTo>
                  <a:cubicBezTo>
                    <a:pt x="1934" y="8"/>
                    <a:pt x="1898" y="0"/>
                    <a:pt x="18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2955425" y="2169725"/>
              <a:ext cx="738050" cy="274650"/>
            </a:xfrm>
            <a:custGeom>
              <a:avLst/>
              <a:gdLst/>
              <a:ahLst/>
              <a:cxnLst/>
              <a:rect l="l" t="t" r="r" b="b"/>
              <a:pathLst>
                <a:path w="29522" h="10986" extrusionOk="0">
                  <a:moveTo>
                    <a:pt x="1519" y="0"/>
                  </a:moveTo>
                  <a:cubicBezTo>
                    <a:pt x="1351" y="0"/>
                    <a:pt x="1152" y="7"/>
                    <a:pt x="893" y="61"/>
                  </a:cubicBezTo>
                  <a:cubicBezTo>
                    <a:pt x="595" y="132"/>
                    <a:pt x="357" y="227"/>
                    <a:pt x="226" y="382"/>
                  </a:cubicBezTo>
                  <a:cubicBezTo>
                    <a:pt x="48" y="561"/>
                    <a:pt x="0" y="882"/>
                    <a:pt x="131" y="1073"/>
                  </a:cubicBezTo>
                  <a:cubicBezTo>
                    <a:pt x="179" y="1144"/>
                    <a:pt x="226" y="1168"/>
                    <a:pt x="226" y="1168"/>
                  </a:cubicBezTo>
                  <a:cubicBezTo>
                    <a:pt x="250" y="1108"/>
                    <a:pt x="203" y="1061"/>
                    <a:pt x="179" y="954"/>
                  </a:cubicBezTo>
                  <a:cubicBezTo>
                    <a:pt x="131" y="811"/>
                    <a:pt x="143" y="585"/>
                    <a:pt x="322" y="418"/>
                  </a:cubicBezTo>
                  <a:cubicBezTo>
                    <a:pt x="417" y="346"/>
                    <a:pt x="524" y="275"/>
                    <a:pt x="643" y="239"/>
                  </a:cubicBezTo>
                  <a:cubicBezTo>
                    <a:pt x="762" y="192"/>
                    <a:pt x="893" y="156"/>
                    <a:pt x="1012" y="132"/>
                  </a:cubicBezTo>
                  <a:cubicBezTo>
                    <a:pt x="1227" y="94"/>
                    <a:pt x="1403" y="81"/>
                    <a:pt x="1555" y="81"/>
                  </a:cubicBezTo>
                  <a:cubicBezTo>
                    <a:pt x="1784" y="81"/>
                    <a:pt x="1960" y="111"/>
                    <a:pt x="2131" y="132"/>
                  </a:cubicBezTo>
                  <a:cubicBezTo>
                    <a:pt x="2405" y="180"/>
                    <a:pt x="2703" y="239"/>
                    <a:pt x="3262" y="418"/>
                  </a:cubicBezTo>
                  <a:cubicBezTo>
                    <a:pt x="4394" y="787"/>
                    <a:pt x="4394" y="811"/>
                    <a:pt x="5525" y="1192"/>
                  </a:cubicBezTo>
                  <a:cubicBezTo>
                    <a:pt x="6656" y="1597"/>
                    <a:pt x="6656" y="1585"/>
                    <a:pt x="7787" y="1978"/>
                  </a:cubicBezTo>
                  <a:cubicBezTo>
                    <a:pt x="8918" y="2371"/>
                    <a:pt x="8894" y="2406"/>
                    <a:pt x="10013" y="2847"/>
                  </a:cubicBezTo>
                  <a:cubicBezTo>
                    <a:pt x="11133" y="3275"/>
                    <a:pt x="13347" y="4156"/>
                    <a:pt x="14466" y="4597"/>
                  </a:cubicBezTo>
                  <a:cubicBezTo>
                    <a:pt x="15585" y="5038"/>
                    <a:pt x="15585" y="5049"/>
                    <a:pt x="16681" y="5478"/>
                  </a:cubicBezTo>
                  <a:cubicBezTo>
                    <a:pt x="17800" y="5930"/>
                    <a:pt x="21967" y="7562"/>
                    <a:pt x="22253" y="7669"/>
                  </a:cubicBezTo>
                  <a:cubicBezTo>
                    <a:pt x="22515" y="7800"/>
                    <a:pt x="24420" y="8681"/>
                    <a:pt x="25503" y="9181"/>
                  </a:cubicBezTo>
                  <a:lnTo>
                    <a:pt x="27682" y="10193"/>
                  </a:lnTo>
                  <a:cubicBezTo>
                    <a:pt x="28039" y="10360"/>
                    <a:pt x="28289" y="10479"/>
                    <a:pt x="28480" y="10586"/>
                  </a:cubicBezTo>
                  <a:cubicBezTo>
                    <a:pt x="28742" y="10705"/>
                    <a:pt x="28980" y="10812"/>
                    <a:pt x="29218" y="10895"/>
                  </a:cubicBezTo>
                  <a:cubicBezTo>
                    <a:pt x="29366" y="10960"/>
                    <a:pt x="29439" y="10986"/>
                    <a:pt x="29458" y="10986"/>
                  </a:cubicBezTo>
                  <a:cubicBezTo>
                    <a:pt x="29522" y="10986"/>
                    <a:pt x="29016" y="10705"/>
                    <a:pt x="28706" y="10550"/>
                  </a:cubicBezTo>
                  <a:cubicBezTo>
                    <a:pt x="28575" y="10491"/>
                    <a:pt x="28444" y="10419"/>
                    <a:pt x="28301" y="10360"/>
                  </a:cubicBezTo>
                  <a:cubicBezTo>
                    <a:pt x="28147" y="10288"/>
                    <a:pt x="26634" y="9586"/>
                    <a:pt x="25551" y="9086"/>
                  </a:cubicBezTo>
                  <a:lnTo>
                    <a:pt x="23384" y="8062"/>
                  </a:lnTo>
                  <a:cubicBezTo>
                    <a:pt x="22848" y="7812"/>
                    <a:pt x="22563" y="7693"/>
                    <a:pt x="22289" y="7562"/>
                  </a:cubicBezTo>
                  <a:cubicBezTo>
                    <a:pt x="22015" y="7454"/>
                    <a:pt x="11156" y="3168"/>
                    <a:pt x="10049" y="2740"/>
                  </a:cubicBezTo>
                  <a:cubicBezTo>
                    <a:pt x="8930" y="2311"/>
                    <a:pt x="8930" y="2299"/>
                    <a:pt x="7799" y="1906"/>
                  </a:cubicBezTo>
                  <a:cubicBezTo>
                    <a:pt x="7489" y="1799"/>
                    <a:pt x="4405" y="716"/>
                    <a:pt x="4405" y="716"/>
                  </a:cubicBezTo>
                  <a:cubicBezTo>
                    <a:pt x="3524" y="430"/>
                    <a:pt x="2643" y="73"/>
                    <a:pt x="1715" y="1"/>
                  </a:cubicBezTo>
                  <a:lnTo>
                    <a:pt x="1679" y="1"/>
                  </a:lnTo>
                  <a:cubicBezTo>
                    <a:pt x="1628" y="1"/>
                    <a:pt x="1576" y="0"/>
                    <a:pt x="1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3026850" y="2242025"/>
              <a:ext cx="666950" cy="222825"/>
            </a:xfrm>
            <a:custGeom>
              <a:avLst/>
              <a:gdLst/>
              <a:ahLst/>
              <a:cxnLst/>
              <a:rect l="l" t="t" r="r" b="b"/>
              <a:pathLst>
                <a:path w="26678" h="8913" extrusionOk="0">
                  <a:moveTo>
                    <a:pt x="1932" y="1"/>
                  </a:moveTo>
                  <a:cubicBezTo>
                    <a:pt x="1756" y="1"/>
                    <a:pt x="1581" y="9"/>
                    <a:pt x="1406" y="26"/>
                  </a:cubicBezTo>
                  <a:lnTo>
                    <a:pt x="1382" y="26"/>
                  </a:lnTo>
                  <a:cubicBezTo>
                    <a:pt x="1203" y="38"/>
                    <a:pt x="977" y="86"/>
                    <a:pt x="679" y="193"/>
                  </a:cubicBezTo>
                  <a:cubicBezTo>
                    <a:pt x="548" y="252"/>
                    <a:pt x="429" y="276"/>
                    <a:pt x="334" y="336"/>
                  </a:cubicBezTo>
                  <a:cubicBezTo>
                    <a:pt x="239" y="383"/>
                    <a:pt x="155" y="455"/>
                    <a:pt x="96" y="538"/>
                  </a:cubicBezTo>
                  <a:cubicBezTo>
                    <a:pt x="60" y="598"/>
                    <a:pt x="24" y="657"/>
                    <a:pt x="24" y="729"/>
                  </a:cubicBezTo>
                  <a:cubicBezTo>
                    <a:pt x="1" y="872"/>
                    <a:pt x="13" y="1038"/>
                    <a:pt x="60" y="1157"/>
                  </a:cubicBezTo>
                  <a:cubicBezTo>
                    <a:pt x="81" y="1220"/>
                    <a:pt x="111" y="1255"/>
                    <a:pt x="126" y="1255"/>
                  </a:cubicBezTo>
                  <a:cubicBezTo>
                    <a:pt x="128" y="1255"/>
                    <a:pt x="130" y="1254"/>
                    <a:pt x="132" y="1253"/>
                  </a:cubicBezTo>
                  <a:cubicBezTo>
                    <a:pt x="167" y="1253"/>
                    <a:pt x="144" y="1205"/>
                    <a:pt x="132" y="1098"/>
                  </a:cubicBezTo>
                  <a:cubicBezTo>
                    <a:pt x="120" y="1003"/>
                    <a:pt x="120" y="872"/>
                    <a:pt x="144" y="741"/>
                  </a:cubicBezTo>
                  <a:cubicBezTo>
                    <a:pt x="179" y="633"/>
                    <a:pt x="263" y="514"/>
                    <a:pt x="382" y="455"/>
                  </a:cubicBezTo>
                  <a:cubicBezTo>
                    <a:pt x="501" y="383"/>
                    <a:pt x="667" y="360"/>
                    <a:pt x="798" y="300"/>
                  </a:cubicBezTo>
                  <a:cubicBezTo>
                    <a:pt x="1275" y="157"/>
                    <a:pt x="1548" y="145"/>
                    <a:pt x="1799" y="145"/>
                  </a:cubicBezTo>
                  <a:cubicBezTo>
                    <a:pt x="1861" y="145"/>
                    <a:pt x="1925" y="145"/>
                    <a:pt x="1994" y="145"/>
                  </a:cubicBezTo>
                  <a:cubicBezTo>
                    <a:pt x="2201" y="145"/>
                    <a:pt x="2453" y="151"/>
                    <a:pt x="2846" y="205"/>
                  </a:cubicBezTo>
                  <a:cubicBezTo>
                    <a:pt x="3358" y="276"/>
                    <a:pt x="3632" y="336"/>
                    <a:pt x="3882" y="395"/>
                  </a:cubicBezTo>
                  <a:cubicBezTo>
                    <a:pt x="4132" y="455"/>
                    <a:pt x="4406" y="514"/>
                    <a:pt x="4906" y="693"/>
                  </a:cubicBezTo>
                  <a:cubicBezTo>
                    <a:pt x="5918" y="1038"/>
                    <a:pt x="5906" y="1074"/>
                    <a:pt x="6906" y="1467"/>
                  </a:cubicBezTo>
                  <a:cubicBezTo>
                    <a:pt x="7906" y="1872"/>
                    <a:pt x="7906" y="1884"/>
                    <a:pt x="8895" y="2265"/>
                  </a:cubicBezTo>
                  <a:cubicBezTo>
                    <a:pt x="9907" y="2634"/>
                    <a:pt x="11931" y="3336"/>
                    <a:pt x="12943" y="3693"/>
                  </a:cubicBezTo>
                  <a:cubicBezTo>
                    <a:pt x="13955" y="4051"/>
                    <a:pt x="13955" y="4051"/>
                    <a:pt x="14955" y="4432"/>
                  </a:cubicBezTo>
                  <a:cubicBezTo>
                    <a:pt x="15955" y="4824"/>
                    <a:pt x="15955" y="4824"/>
                    <a:pt x="16955" y="5241"/>
                  </a:cubicBezTo>
                  <a:cubicBezTo>
                    <a:pt x="17931" y="5658"/>
                    <a:pt x="17943" y="5658"/>
                    <a:pt x="18944" y="6039"/>
                  </a:cubicBezTo>
                  <a:cubicBezTo>
                    <a:pt x="19944" y="6444"/>
                    <a:pt x="21956" y="7206"/>
                    <a:pt x="22968" y="7575"/>
                  </a:cubicBezTo>
                  <a:cubicBezTo>
                    <a:pt x="23968" y="7944"/>
                    <a:pt x="23968" y="7944"/>
                    <a:pt x="24968" y="8337"/>
                  </a:cubicBezTo>
                  <a:cubicBezTo>
                    <a:pt x="25313" y="8468"/>
                    <a:pt x="25540" y="8551"/>
                    <a:pt x="25718" y="8611"/>
                  </a:cubicBezTo>
                  <a:cubicBezTo>
                    <a:pt x="25944" y="8706"/>
                    <a:pt x="26183" y="8777"/>
                    <a:pt x="26385" y="8849"/>
                  </a:cubicBezTo>
                  <a:cubicBezTo>
                    <a:pt x="26515" y="8894"/>
                    <a:pt x="26581" y="8912"/>
                    <a:pt x="26603" y="8912"/>
                  </a:cubicBezTo>
                  <a:cubicBezTo>
                    <a:pt x="26678" y="8912"/>
                    <a:pt x="26198" y="8686"/>
                    <a:pt x="25921" y="8575"/>
                  </a:cubicBezTo>
                  <a:lnTo>
                    <a:pt x="25551" y="8420"/>
                  </a:lnTo>
                  <a:cubicBezTo>
                    <a:pt x="25409" y="8361"/>
                    <a:pt x="19991" y="6325"/>
                    <a:pt x="18991" y="5920"/>
                  </a:cubicBezTo>
                  <a:cubicBezTo>
                    <a:pt x="17991" y="5539"/>
                    <a:pt x="17991" y="5539"/>
                    <a:pt x="16991" y="5122"/>
                  </a:cubicBezTo>
                  <a:cubicBezTo>
                    <a:pt x="16015" y="4705"/>
                    <a:pt x="16015" y="4670"/>
                    <a:pt x="15014" y="4289"/>
                  </a:cubicBezTo>
                  <a:cubicBezTo>
                    <a:pt x="14002" y="3896"/>
                    <a:pt x="14002" y="3908"/>
                    <a:pt x="12990" y="3550"/>
                  </a:cubicBezTo>
                  <a:lnTo>
                    <a:pt x="10966" y="2836"/>
                  </a:lnTo>
                  <a:cubicBezTo>
                    <a:pt x="9954" y="2479"/>
                    <a:pt x="9942" y="2503"/>
                    <a:pt x="8942" y="2122"/>
                  </a:cubicBezTo>
                  <a:cubicBezTo>
                    <a:pt x="7930" y="1753"/>
                    <a:pt x="7930" y="1753"/>
                    <a:pt x="6930" y="1348"/>
                  </a:cubicBezTo>
                  <a:cubicBezTo>
                    <a:pt x="6668" y="1253"/>
                    <a:pt x="6466" y="1157"/>
                    <a:pt x="6311" y="1086"/>
                  </a:cubicBezTo>
                  <a:cubicBezTo>
                    <a:pt x="6287" y="1086"/>
                    <a:pt x="6287" y="1074"/>
                    <a:pt x="6275" y="1074"/>
                  </a:cubicBezTo>
                  <a:cubicBezTo>
                    <a:pt x="5501" y="741"/>
                    <a:pt x="4716" y="455"/>
                    <a:pt x="3894" y="264"/>
                  </a:cubicBezTo>
                  <a:cubicBezTo>
                    <a:pt x="3245" y="114"/>
                    <a:pt x="2589" y="1"/>
                    <a:pt x="1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3077450" y="2296050"/>
              <a:ext cx="644425" cy="198175"/>
            </a:xfrm>
            <a:custGeom>
              <a:avLst/>
              <a:gdLst/>
              <a:ahLst/>
              <a:cxnLst/>
              <a:rect l="l" t="t" r="r" b="b"/>
              <a:pathLst>
                <a:path w="25777" h="7927" extrusionOk="0">
                  <a:moveTo>
                    <a:pt x="2036" y="1"/>
                  </a:moveTo>
                  <a:cubicBezTo>
                    <a:pt x="1790" y="1"/>
                    <a:pt x="1544" y="20"/>
                    <a:pt x="1299" y="68"/>
                  </a:cubicBezTo>
                  <a:lnTo>
                    <a:pt x="1275" y="68"/>
                  </a:lnTo>
                  <a:cubicBezTo>
                    <a:pt x="1096" y="92"/>
                    <a:pt x="906" y="163"/>
                    <a:pt x="620" y="258"/>
                  </a:cubicBezTo>
                  <a:cubicBezTo>
                    <a:pt x="382" y="366"/>
                    <a:pt x="179" y="461"/>
                    <a:pt x="84" y="616"/>
                  </a:cubicBezTo>
                  <a:cubicBezTo>
                    <a:pt x="60" y="663"/>
                    <a:pt x="25" y="723"/>
                    <a:pt x="25" y="782"/>
                  </a:cubicBezTo>
                  <a:cubicBezTo>
                    <a:pt x="1" y="925"/>
                    <a:pt x="13" y="1092"/>
                    <a:pt x="60" y="1223"/>
                  </a:cubicBezTo>
                  <a:cubicBezTo>
                    <a:pt x="84" y="1282"/>
                    <a:pt x="120" y="1318"/>
                    <a:pt x="120" y="1318"/>
                  </a:cubicBezTo>
                  <a:cubicBezTo>
                    <a:pt x="167" y="1306"/>
                    <a:pt x="144" y="1258"/>
                    <a:pt x="132" y="1175"/>
                  </a:cubicBezTo>
                  <a:cubicBezTo>
                    <a:pt x="120" y="1080"/>
                    <a:pt x="120" y="949"/>
                    <a:pt x="144" y="818"/>
                  </a:cubicBezTo>
                  <a:cubicBezTo>
                    <a:pt x="191" y="592"/>
                    <a:pt x="489" y="473"/>
                    <a:pt x="763" y="366"/>
                  </a:cubicBezTo>
                  <a:cubicBezTo>
                    <a:pt x="1203" y="199"/>
                    <a:pt x="1453" y="175"/>
                    <a:pt x="1691" y="139"/>
                  </a:cubicBezTo>
                  <a:cubicBezTo>
                    <a:pt x="1793" y="130"/>
                    <a:pt x="1893" y="124"/>
                    <a:pt x="2005" y="124"/>
                  </a:cubicBezTo>
                  <a:cubicBezTo>
                    <a:pt x="2183" y="124"/>
                    <a:pt x="2393" y="139"/>
                    <a:pt x="2692" y="175"/>
                  </a:cubicBezTo>
                  <a:cubicBezTo>
                    <a:pt x="3204" y="235"/>
                    <a:pt x="3454" y="282"/>
                    <a:pt x="3704" y="318"/>
                  </a:cubicBezTo>
                  <a:cubicBezTo>
                    <a:pt x="3954" y="366"/>
                    <a:pt x="4216" y="425"/>
                    <a:pt x="4704" y="544"/>
                  </a:cubicBezTo>
                  <a:cubicBezTo>
                    <a:pt x="5704" y="818"/>
                    <a:pt x="5704" y="818"/>
                    <a:pt x="6668" y="1139"/>
                  </a:cubicBezTo>
                  <a:cubicBezTo>
                    <a:pt x="7633" y="1485"/>
                    <a:pt x="7633" y="1497"/>
                    <a:pt x="8597" y="1866"/>
                  </a:cubicBezTo>
                  <a:lnTo>
                    <a:pt x="10538" y="2580"/>
                  </a:lnTo>
                  <a:lnTo>
                    <a:pt x="14407" y="4009"/>
                  </a:lnTo>
                  <a:cubicBezTo>
                    <a:pt x="15372" y="4366"/>
                    <a:pt x="15372" y="4366"/>
                    <a:pt x="16336" y="4711"/>
                  </a:cubicBezTo>
                  <a:cubicBezTo>
                    <a:pt x="17312" y="5057"/>
                    <a:pt x="17324" y="5045"/>
                    <a:pt x="18289" y="5366"/>
                  </a:cubicBezTo>
                  <a:cubicBezTo>
                    <a:pt x="19277" y="5688"/>
                    <a:pt x="21218" y="6354"/>
                    <a:pt x="22194" y="6688"/>
                  </a:cubicBezTo>
                  <a:cubicBezTo>
                    <a:pt x="23170" y="7021"/>
                    <a:pt x="23170" y="7021"/>
                    <a:pt x="24135" y="7378"/>
                  </a:cubicBezTo>
                  <a:cubicBezTo>
                    <a:pt x="24468" y="7497"/>
                    <a:pt x="24670" y="7581"/>
                    <a:pt x="24849" y="7640"/>
                  </a:cubicBezTo>
                  <a:cubicBezTo>
                    <a:pt x="25075" y="7724"/>
                    <a:pt x="25290" y="7795"/>
                    <a:pt x="25492" y="7866"/>
                  </a:cubicBezTo>
                  <a:cubicBezTo>
                    <a:pt x="25620" y="7909"/>
                    <a:pt x="25685" y="7927"/>
                    <a:pt x="25706" y="7927"/>
                  </a:cubicBezTo>
                  <a:cubicBezTo>
                    <a:pt x="25777" y="7927"/>
                    <a:pt x="25310" y="7715"/>
                    <a:pt x="25051" y="7604"/>
                  </a:cubicBezTo>
                  <a:lnTo>
                    <a:pt x="24694" y="7450"/>
                  </a:lnTo>
                  <a:cubicBezTo>
                    <a:pt x="24551" y="7390"/>
                    <a:pt x="24373" y="7331"/>
                    <a:pt x="24170" y="7259"/>
                  </a:cubicBezTo>
                  <a:cubicBezTo>
                    <a:pt x="23206" y="6902"/>
                    <a:pt x="23206" y="6902"/>
                    <a:pt x="22218" y="6569"/>
                  </a:cubicBezTo>
                  <a:cubicBezTo>
                    <a:pt x="21253" y="6223"/>
                    <a:pt x="21241" y="6247"/>
                    <a:pt x="20265" y="5902"/>
                  </a:cubicBezTo>
                  <a:cubicBezTo>
                    <a:pt x="19289" y="5569"/>
                    <a:pt x="17336" y="4914"/>
                    <a:pt x="16360" y="4592"/>
                  </a:cubicBezTo>
                  <a:cubicBezTo>
                    <a:pt x="15384" y="4247"/>
                    <a:pt x="15384" y="4223"/>
                    <a:pt x="14419" y="3866"/>
                  </a:cubicBezTo>
                  <a:cubicBezTo>
                    <a:pt x="13455" y="3509"/>
                    <a:pt x="6025" y="806"/>
                    <a:pt x="6013" y="806"/>
                  </a:cubicBezTo>
                  <a:cubicBezTo>
                    <a:pt x="5251" y="568"/>
                    <a:pt x="4477" y="330"/>
                    <a:pt x="3692" y="199"/>
                  </a:cubicBezTo>
                  <a:cubicBezTo>
                    <a:pt x="3147" y="100"/>
                    <a:pt x="2591" y="1"/>
                    <a:pt x="2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2882800" y="2097125"/>
              <a:ext cx="81875" cy="35125"/>
            </a:xfrm>
            <a:custGeom>
              <a:avLst/>
              <a:gdLst/>
              <a:ahLst/>
              <a:cxnLst/>
              <a:rect l="l" t="t" r="r" b="b"/>
              <a:pathLst>
                <a:path w="3275" h="1405" extrusionOk="0">
                  <a:moveTo>
                    <a:pt x="810" y="0"/>
                  </a:moveTo>
                  <a:cubicBezTo>
                    <a:pt x="643" y="24"/>
                    <a:pt x="643" y="36"/>
                    <a:pt x="476" y="83"/>
                  </a:cubicBezTo>
                  <a:cubicBezTo>
                    <a:pt x="322" y="155"/>
                    <a:pt x="322" y="167"/>
                    <a:pt x="214" y="286"/>
                  </a:cubicBezTo>
                  <a:cubicBezTo>
                    <a:pt x="179" y="310"/>
                    <a:pt x="167" y="345"/>
                    <a:pt x="131" y="381"/>
                  </a:cubicBezTo>
                  <a:cubicBezTo>
                    <a:pt x="0" y="595"/>
                    <a:pt x="0" y="869"/>
                    <a:pt x="24" y="1119"/>
                  </a:cubicBezTo>
                  <a:cubicBezTo>
                    <a:pt x="24" y="1143"/>
                    <a:pt x="60" y="1298"/>
                    <a:pt x="71" y="1310"/>
                  </a:cubicBezTo>
                  <a:lnTo>
                    <a:pt x="119" y="1405"/>
                  </a:lnTo>
                  <a:cubicBezTo>
                    <a:pt x="119" y="1405"/>
                    <a:pt x="131" y="1405"/>
                    <a:pt x="155" y="1369"/>
                  </a:cubicBezTo>
                  <a:cubicBezTo>
                    <a:pt x="179" y="1334"/>
                    <a:pt x="167" y="1250"/>
                    <a:pt x="167" y="1179"/>
                  </a:cubicBezTo>
                  <a:cubicBezTo>
                    <a:pt x="131" y="1048"/>
                    <a:pt x="155" y="1036"/>
                    <a:pt x="131" y="893"/>
                  </a:cubicBezTo>
                  <a:cubicBezTo>
                    <a:pt x="131" y="750"/>
                    <a:pt x="131" y="750"/>
                    <a:pt x="167" y="619"/>
                  </a:cubicBezTo>
                  <a:cubicBezTo>
                    <a:pt x="214" y="476"/>
                    <a:pt x="191" y="476"/>
                    <a:pt x="286" y="357"/>
                  </a:cubicBezTo>
                  <a:cubicBezTo>
                    <a:pt x="369" y="262"/>
                    <a:pt x="393" y="274"/>
                    <a:pt x="512" y="214"/>
                  </a:cubicBezTo>
                  <a:cubicBezTo>
                    <a:pt x="643" y="167"/>
                    <a:pt x="643" y="167"/>
                    <a:pt x="786" y="167"/>
                  </a:cubicBezTo>
                  <a:cubicBezTo>
                    <a:pt x="941" y="155"/>
                    <a:pt x="941" y="155"/>
                    <a:pt x="1107" y="155"/>
                  </a:cubicBezTo>
                  <a:cubicBezTo>
                    <a:pt x="1250" y="155"/>
                    <a:pt x="1560" y="167"/>
                    <a:pt x="1726" y="167"/>
                  </a:cubicBezTo>
                  <a:cubicBezTo>
                    <a:pt x="1830" y="167"/>
                    <a:pt x="1864" y="161"/>
                    <a:pt x="1921" y="161"/>
                  </a:cubicBezTo>
                  <a:cubicBezTo>
                    <a:pt x="1950" y="161"/>
                    <a:pt x="1984" y="163"/>
                    <a:pt x="2036" y="167"/>
                  </a:cubicBezTo>
                  <a:cubicBezTo>
                    <a:pt x="2191" y="179"/>
                    <a:pt x="2191" y="179"/>
                    <a:pt x="2357" y="202"/>
                  </a:cubicBezTo>
                  <a:cubicBezTo>
                    <a:pt x="2500" y="214"/>
                    <a:pt x="2500" y="202"/>
                    <a:pt x="2667" y="226"/>
                  </a:cubicBezTo>
                  <a:cubicBezTo>
                    <a:pt x="2810" y="238"/>
                    <a:pt x="2810" y="238"/>
                    <a:pt x="2965" y="274"/>
                  </a:cubicBezTo>
                  <a:cubicBezTo>
                    <a:pt x="3012" y="286"/>
                    <a:pt x="3048" y="286"/>
                    <a:pt x="3084" y="298"/>
                  </a:cubicBezTo>
                  <a:lnTo>
                    <a:pt x="3191" y="298"/>
                  </a:lnTo>
                  <a:cubicBezTo>
                    <a:pt x="3274" y="286"/>
                    <a:pt x="3191" y="214"/>
                    <a:pt x="3143" y="179"/>
                  </a:cubicBezTo>
                  <a:cubicBezTo>
                    <a:pt x="3131" y="167"/>
                    <a:pt x="3108" y="167"/>
                    <a:pt x="3084" y="155"/>
                  </a:cubicBezTo>
                  <a:cubicBezTo>
                    <a:pt x="3048" y="155"/>
                    <a:pt x="3036" y="143"/>
                    <a:pt x="2989" y="143"/>
                  </a:cubicBezTo>
                  <a:cubicBezTo>
                    <a:pt x="2846" y="107"/>
                    <a:pt x="2834" y="107"/>
                    <a:pt x="2679" y="95"/>
                  </a:cubicBezTo>
                  <a:cubicBezTo>
                    <a:pt x="2536" y="83"/>
                    <a:pt x="2512" y="83"/>
                    <a:pt x="2369" y="60"/>
                  </a:cubicBezTo>
                  <a:cubicBezTo>
                    <a:pt x="2203" y="48"/>
                    <a:pt x="2203" y="48"/>
                    <a:pt x="2060" y="48"/>
                  </a:cubicBezTo>
                  <a:cubicBezTo>
                    <a:pt x="2004" y="44"/>
                    <a:pt x="1967" y="42"/>
                    <a:pt x="1937" y="42"/>
                  </a:cubicBezTo>
                  <a:cubicBezTo>
                    <a:pt x="1876" y="42"/>
                    <a:pt x="1842" y="48"/>
                    <a:pt x="1738" y="48"/>
                  </a:cubicBezTo>
                  <a:cubicBezTo>
                    <a:pt x="1584" y="48"/>
                    <a:pt x="1595" y="24"/>
                    <a:pt x="1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3803725" y="2693925"/>
              <a:ext cx="192625" cy="233225"/>
            </a:xfrm>
            <a:custGeom>
              <a:avLst/>
              <a:gdLst/>
              <a:ahLst/>
              <a:cxnLst/>
              <a:rect l="l" t="t" r="r" b="b"/>
              <a:pathLst>
                <a:path w="7705" h="9329" extrusionOk="0">
                  <a:moveTo>
                    <a:pt x="7621" y="0"/>
                  </a:moveTo>
                  <a:cubicBezTo>
                    <a:pt x="7490" y="0"/>
                    <a:pt x="7264" y="24"/>
                    <a:pt x="7038" y="83"/>
                  </a:cubicBezTo>
                  <a:cubicBezTo>
                    <a:pt x="6597" y="179"/>
                    <a:pt x="6573" y="202"/>
                    <a:pt x="6133" y="357"/>
                  </a:cubicBezTo>
                  <a:cubicBezTo>
                    <a:pt x="5668" y="536"/>
                    <a:pt x="5668" y="536"/>
                    <a:pt x="5240" y="762"/>
                  </a:cubicBezTo>
                  <a:cubicBezTo>
                    <a:pt x="4811" y="988"/>
                    <a:pt x="4811" y="1000"/>
                    <a:pt x="4406" y="1286"/>
                  </a:cubicBezTo>
                  <a:cubicBezTo>
                    <a:pt x="4001" y="1548"/>
                    <a:pt x="3990" y="1548"/>
                    <a:pt x="3620" y="1857"/>
                  </a:cubicBezTo>
                  <a:cubicBezTo>
                    <a:pt x="3239" y="2179"/>
                    <a:pt x="3239" y="2179"/>
                    <a:pt x="2906" y="2536"/>
                  </a:cubicBezTo>
                  <a:cubicBezTo>
                    <a:pt x="2561" y="2893"/>
                    <a:pt x="2573" y="2893"/>
                    <a:pt x="2275" y="3274"/>
                  </a:cubicBezTo>
                  <a:cubicBezTo>
                    <a:pt x="1977" y="3667"/>
                    <a:pt x="1977" y="3667"/>
                    <a:pt x="1715" y="4060"/>
                  </a:cubicBezTo>
                  <a:cubicBezTo>
                    <a:pt x="1442" y="4477"/>
                    <a:pt x="1442" y="4477"/>
                    <a:pt x="1215" y="4917"/>
                  </a:cubicBezTo>
                  <a:cubicBezTo>
                    <a:pt x="1001" y="5346"/>
                    <a:pt x="1013" y="5358"/>
                    <a:pt x="823" y="5810"/>
                  </a:cubicBezTo>
                  <a:cubicBezTo>
                    <a:pt x="620" y="6251"/>
                    <a:pt x="620" y="6251"/>
                    <a:pt x="465" y="6715"/>
                  </a:cubicBezTo>
                  <a:cubicBezTo>
                    <a:pt x="311" y="7179"/>
                    <a:pt x="322" y="7179"/>
                    <a:pt x="191" y="7656"/>
                  </a:cubicBezTo>
                  <a:cubicBezTo>
                    <a:pt x="132" y="7894"/>
                    <a:pt x="108" y="8013"/>
                    <a:pt x="84" y="8132"/>
                  </a:cubicBezTo>
                  <a:cubicBezTo>
                    <a:pt x="61" y="8251"/>
                    <a:pt x="25" y="8370"/>
                    <a:pt x="13" y="8620"/>
                  </a:cubicBezTo>
                  <a:cubicBezTo>
                    <a:pt x="1" y="8787"/>
                    <a:pt x="25" y="8906"/>
                    <a:pt x="49" y="8989"/>
                  </a:cubicBezTo>
                  <a:cubicBezTo>
                    <a:pt x="72" y="9108"/>
                    <a:pt x="144" y="9215"/>
                    <a:pt x="227" y="9275"/>
                  </a:cubicBezTo>
                  <a:cubicBezTo>
                    <a:pt x="281" y="9313"/>
                    <a:pt x="309" y="9329"/>
                    <a:pt x="319" y="9329"/>
                  </a:cubicBezTo>
                  <a:cubicBezTo>
                    <a:pt x="355" y="9329"/>
                    <a:pt x="189" y="9145"/>
                    <a:pt x="180" y="9025"/>
                  </a:cubicBezTo>
                  <a:cubicBezTo>
                    <a:pt x="168" y="8965"/>
                    <a:pt x="144" y="8918"/>
                    <a:pt x="144" y="8858"/>
                  </a:cubicBezTo>
                  <a:cubicBezTo>
                    <a:pt x="132" y="8799"/>
                    <a:pt x="132" y="8703"/>
                    <a:pt x="132" y="8608"/>
                  </a:cubicBezTo>
                  <a:cubicBezTo>
                    <a:pt x="144" y="8370"/>
                    <a:pt x="180" y="8263"/>
                    <a:pt x="203" y="8144"/>
                  </a:cubicBezTo>
                  <a:cubicBezTo>
                    <a:pt x="239" y="8025"/>
                    <a:pt x="251" y="7906"/>
                    <a:pt x="311" y="7680"/>
                  </a:cubicBezTo>
                  <a:cubicBezTo>
                    <a:pt x="430" y="7215"/>
                    <a:pt x="430" y="7215"/>
                    <a:pt x="584" y="6763"/>
                  </a:cubicBezTo>
                  <a:cubicBezTo>
                    <a:pt x="727" y="6298"/>
                    <a:pt x="727" y="6298"/>
                    <a:pt x="918" y="5846"/>
                  </a:cubicBezTo>
                  <a:cubicBezTo>
                    <a:pt x="1120" y="5405"/>
                    <a:pt x="1096" y="5405"/>
                    <a:pt x="1323" y="4977"/>
                  </a:cubicBezTo>
                  <a:cubicBezTo>
                    <a:pt x="1549" y="4536"/>
                    <a:pt x="1561" y="4560"/>
                    <a:pt x="1835" y="4155"/>
                  </a:cubicBezTo>
                  <a:cubicBezTo>
                    <a:pt x="2085" y="3750"/>
                    <a:pt x="2085" y="3739"/>
                    <a:pt x="2382" y="3369"/>
                  </a:cubicBezTo>
                  <a:cubicBezTo>
                    <a:pt x="2680" y="2988"/>
                    <a:pt x="2680" y="2988"/>
                    <a:pt x="3001" y="2631"/>
                  </a:cubicBezTo>
                  <a:cubicBezTo>
                    <a:pt x="3335" y="2298"/>
                    <a:pt x="3335" y="2274"/>
                    <a:pt x="3692" y="1965"/>
                  </a:cubicBezTo>
                  <a:cubicBezTo>
                    <a:pt x="4061" y="1655"/>
                    <a:pt x="4049" y="1655"/>
                    <a:pt x="4454" y="1369"/>
                  </a:cubicBezTo>
                  <a:cubicBezTo>
                    <a:pt x="4549" y="1298"/>
                    <a:pt x="4644" y="1250"/>
                    <a:pt x="4704" y="1203"/>
                  </a:cubicBezTo>
                  <a:lnTo>
                    <a:pt x="4716" y="1191"/>
                  </a:lnTo>
                  <a:cubicBezTo>
                    <a:pt x="5347" y="786"/>
                    <a:pt x="6026" y="464"/>
                    <a:pt x="6740" y="274"/>
                  </a:cubicBezTo>
                  <a:lnTo>
                    <a:pt x="6752" y="274"/>
                  </a:lnTo>
                  <a:cubicBezTo>
                    <a:pt x="6835" y="238"/>
                    <a:pt x="6919" y="214"/>
                    <a:pt x="7049" y="179"/>
                  </a:cubicBezTo>
                  <a:cubicBezTo>
                    <a:pt x="7169" y="155"/>
                    <a:pt x="7264" y="119"/>
                    <a:pt x="7335" y="119"/>
                  </a:cubicBezTo>
                  <a:cubicBezTo>
                    <a:pt x="7430" y="95"/>
                    <a:pt x="7514" y="71"/>
                    <a:pt x="7609" y="48"/>
                  </a:cubicBezTo>
                  <a:cubicBezTo>
                    <a:pt x="7704" y="36"/>
                    <a:pt x="7704" y="0"/>
                    <a:pt x="7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3760275" y="2686375"/>
              <a:ext cx="192775" cy="253750"/>
            </a:xfrm>
            <a:custGeom>
              <a:avLst/>
              <a:gdLst/>
              <a:ahLst/>
              <a:cxnLst/>
              <a:rect l="l" t="t" r="r" b="b"/>
              <a:pathLst>
                <a:path w="7711" h="10150" extrusionOk="0">
                  <a:moveTo>
                    <a:pt x="7670" y="0"/>
                  </a:moveTo>
                  <a:cubicBezTo>
                    <a:pt x="7658" y="0"/>
                    <a:pt x="7642" y="2"/>
                    <a:pt x="7621" y="4"/>
                  </a:cubicBezTo>
                  <a:cubicBezTo>
                    <a:pt x="7478" y="40"/>
                    <a:pt x="7263" y="123"/>
                    <a:pt x="7049" y="219"/>
                  </a:cubicBezTo>
                  <a:cubicBezTo>
                    <a:pt x="6621" y="445"/>
                    <a:pt x="6609" y="421"/>
                    <a:pt x="6168" y="683"/>
                  </a:cubicBezTo>
                  <a:cubicBezTo>
                    <a:pt x="5739" y="933"/>
                    <a:pt x="5739" y="933"/>
                    <a:pt x="5323" y="1231"/>
                  </a:cubicBezTo>
                  <a:cubicBezTo>
                    <a:pt x="4906" y="1528"/>
                    <a:pt x="4918" y="1528"/>
                    <a:pt x="4525" y="1850"/>
                  </a:cubicBezTo>
                  <a:cubicBezTo>
                    <a:pt x="4132" y="2171"/>
                    <a:pt x="4132" y="2183"/>
                    <a:pt x="3751" y="2505"/>
                  </a:cubicBezTo>
                  <a:cubicBezTo>
                    <a:pt x="3394" y="2874"/>
                    <a:pt x="3370" y="2850"/>
                    <a:pt x="3049" y="3231"/>
                  </a:cubicBezTo>
                  <a:cubicBezTo>
                    <a:pt x="2703" y="3624"/>
                    <a:pt x="2715" y="3624"/>
                    <a:pt x="2406" y="4029"/>
                  </a:cubicBezTo>
                  <a:cubicBezTo>
                    <a:pt x="2096" y="4422"/>
                    <a:pt x="2108" y="4422"/>
                    <a:pt x="1810" y="4838"/>
                  </a:cubicBezTo>
                  <a:cubicBezTo>
                    <a:pt x="1560" y="5279"/>
                    <a:pt x="1525" y="5255"/>
                    <a:pt x="1287" y="5707"/>
                  </a:cubicBezTo>
                  <a:cubicBezTo>
                    <a:pt x="1048" y="6148"/>
                    <a:pt x="1072" y="6172"/>
                    <a:pt x="858" y="6624"/>
                  </a:cubicBezTo>
                  <a:cubicBezTo>
                    <a:pt x="656" y="7089"/>
                    <a:pt x="667" y="7089"/>
                    <a:pt x="477" y="7565"/>
                  </a:cubicBezTo>
                  <a:cubicBezTo>
                    <a:pt x="322" y="8053"/>
                    <a:pt x="310" y="8041"/>
                    <a:pt x="191" y="8529"/>
                  </a:cubicBezTo>
                  <a:cubicBezTo>
                    <a:pt x="132" y="8791"/>
                    <a:pt x="96" y="8910"/>
                    <a:pt x="72" y="9029"/>
                  </a:cubicBezTo>
                  <a:cubicBezTo>
                    <a:pt x="36" y="9148"/>
                    <a:pt x="1" y="9279"/>
                    <a:pt x="13" y="9541"/>
                  </a:cubicBezTo>
                  <a:cubicBezTo>
                    <a:pt x="13" y="9720"/>
                    <a:pt x="72" y="9839"/>
                    <a:pt x="132" y="9934"/>
                  </a:cubicBezTo>
                  <a:cubicBezTo>
                    <a:pt x="203" y="10041"/>
                    <a:pt x="310" y="10113"/>
                    <a:pt x="429" y="10137"/>
                  </a:cubicBezTo>
                  <a:cubicBezTo>
                    <a:pt x="472" y="10146"/>
                    <a:pt x="502" y="10149"/>
                    <a:pt x="520" y="10149"/>
                  </a:cubicBezTo>
                  <a:cubicBezTo>
                    <a:pt x="575" y="10149"/>
                    <a:pt x="542" y="10119"/>
                    <a:pt x="489" y="10101"/>
                  </a:cubicBezTo>
                  <a:cubicBezTo>
                    <a:pt x="417" y="10065"/>
                    <a:pt x="322" y="9994"/>
                    <a:pt x="275" y="9922"/>
                  </a:cubicBezTo>
                  <a:cubicBezTo>
                    <a:pt x="251" y="9875"/>
                    <a:pt x="215" y="9827"/>
                    <a:pt x="203" y="9767"/>
                  </a:cubicBezTo>
                  <a:cubicBezTo>
                    <a:pt x="179" y="9708"/>
                    <a:pt x="155" y="9637"/>
                    <a:pt x="155" y="9529"/>
                  </a:cubicBezTo>
                  <a:cubicBezTo>
                    <a:pt x="155" y="9291"/>
                    <a:pt x="191" y="9172"/>
                    <a:pt x="215" y="9053"/>
                  </a:cubicBezTo>
                  <a:cubicBezTo>
                    <a:pt x="251" y="8934"/>
                    <a:pt x="275" y="8815"/>
                    <a:pt x="334" y="8565"/>
                  </a:cubicBezTo>
                  <a:cubicBezTo>
                    <a:pt x="453" y="8077"/>
                    <a:pt x="477" y="8089"/>
                    <a:pt x="620" y="7612"/>
                  </a:cubicBezTo>
                  <a:cubicBezTo>
                    <a:pt x="810" y="7148"/>
                    <a:pt x="786" y="7136"/>
                    <a:pt x="989" y="6672"/>
                  </a:cubicBezTo>
                  <a:cubicBezTo>
                    <a:pt x="1203" y="6208"/>
                    <a:pt x="1179" y="6208"/>
                    <a:pt x="1429" y="5767"/>
                  </a:cubicBezTo>
                  <a:cubicBezTo>
                    <a:pt x="1668" y="5315"/>
                    <a:pt x="1703" y="5350"/>
                    <a:pt x="1965" y="4922"/>
                  </a:cubicBezTo>
                  <a:cubicBezTo>
                    <a:pt x="2263" y="4517"/>
                    <a:pt x="2227" y="4481"/>
                    <a:pt x="2537" y="4100"/>
                  </a:cubicBezTo>
                  <a:cubicBezTo>
                    <a:pt x="2858" y="3695"/>
                    <a:pt x="2858" y="3707"/>
                    <a:pt x="3180" y="3326"/>
                  </a:cubicBezTo>
                  <a:cubicBezTo>
                    <a:pt x="3513" y="2957"/>
                    <a:pt x="3525" y="2957"/>
                    <a:pt x="3858" y="2600"/>
                  </a:cubicBezTo>
                  <a:cubicBezTo>
                    <a:pt x="4239" y="2267"/>
                    <a:pt x="4215" y="2243"/>
                    <a:pt x="4608" y="1921"/>
                  </a:cubicBezTo>
                  <a:cubicBezTo>
                    <a:pt x="4716" y="1838"/>
                    <a:pt x="4870" y="1719"/>
                    <a:pt x="4870" y="1719"/>
                  </a:cubicBezTo>
                  <a:cubicBezTo>
                    <a:pt x="5501" y="1243"/>
                    <a:pt x="6144" y="790"/>
                    <a:pt x="6835" y="469"/>
                  </a:cubicBezTo>
                  <a:lnTo>
                    <a:pt x="6859" y="469"/>
                  </a:lnTo>
                  <a:cubicBezTo>
                    <a:pt x="6930" y="421"/>
                    <a:pt x="7025" y="373"/>
                    <a:pt x="7156" y="314"/>
                  </a:cubicBezTo>
                  <a:cubicBezTo>
                    <a:pt x="7275" y="254"/>
                    <a:pt x="7359" y="231"/>
                    <a:pt x="7430" y="195"/>
                  </a:cubicBezTo>
                  <a:cubicBezTo>
                    <a:pt x="7525" y="159"/>
                    <a:pt x="7597" y="112"/>
                    <a:pt x="7692" y="64"/>
                  </a:cubicBezTo>
                  <a:cubicBezTo>
                    <a:pt x="7701" y="18"/>
                    <a:pt x="7711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3716225" y="2676400"/>
              <a:ext cx="208425" cy="257825"/>
            </a:xfrm>
            <a:custGeom>
              <a:avLst/>
              <a:gdLst/>
              <a:ahLst/>
              <a:cxnLst/>
              <a:rect l="l" t="t" r="r" b="b"/>
              <a:pathLst>
                <a:path w="8337" h="10313" extrusionOk="0">
                  <a:moveTo>
                    <a:pt x="8301" y="1"/>
                  </a:moveTo>
                  <a:cubicBezTo>
                    <a:pt x="8286" y="1"/>
                    <a:pt x="8263" y="3"/>
                    <a:pt x="8228" y="10"/>
                  </a:cubicBezTo>
                  <a:cubicBezTo>
                    <a:pt x="8085" y="34"/>
                    <a:pt x="7811" y="106"/>
                    <a:pt x="7573" y="189"/>
                  </a:cubicBezTo>
                  <a:cubicBezTo>
                    <a:pt x="7085" y="391"/>
                    <a:pt x="7073" y="391"/>
                    <a:pt x="6561" y="642"/>
                  </a:cubicBezTo>
                  <a:cubicBezTo>
                    <a:pt x="6311" y="761"/>
                    <a:pt x="6180" y="844"/>
                    <a:pt x="6061" y="915"/>
                  </a:cubicBezTo>
                  <a:cubicBezTo>
                    <a:pt x="5942" y="987"/>
                    <a:pt x="5811" y="1046"/>
                    <a:pt x="5573" y="1213"/>
                  </a:cubicBezTo>
                  <a:cubicBezTo>
                    <a:pt x="5096" y="1523"/>
                    <a:pt x="5096" y="1523"/>
                    <a:pt x="4632" y="1868"/>
                  </a:cubicBezTo>
                  <a:cubicBezTo>
                    <a:pt x="4168" y="2213"/>
                    <a:pt x="4168" y="2213"/>
                    <a:pt x="3739" y="2582"/>
                  </a:cubicBezTo>
                  <a:cubicBezTo>
                    <a:pt x="3310" y="2963"/>
                    <a:pt x="3322" y="2963"/>
                    <a:pt x="2918" y="3368"/>
                  </a:cubicBezTo>
                  <a:cubicBezTo>
                    <a:pt x="2548" y="3797"/>
                    <a:pt x="2537" y="3797"/>
                    <a:pt x="2191" y="4249"/>
                  </a:cubicBezTo>
                  <a:cubicBezTo>
                    <a:pt x="1834" y="4690"/>
                    <a:pt x="1834" y="4690"/>
                    <a:pt x="1525" y="5166"/>
                  </a:cubicBezTo>
                  <a:cubicBezTo>
                    <a:pt x="1203" y="5642"/>
                    <a:pt x="1203" y="5642"/>
                    <a:pt x="941" y="6154"/>
                  </a:cubicBezTo>
                  <a:cubicBezTo>
                    <a:pt x="810" y="6404"/>
                    <a:pt x="751" y="6535"/>
                    <a:pt x="691" y="6678"/>
                  </a:cubicBezTo>
                  <a:cubicBezTo>
                    <a:pt x="632" y="6809"/>
                    <a:pt x="572" y="6928"/>
                    <a:pt x="465" y="7190"/>
                  </a:cubicBezTo>
                  <a:cubicBezTo>
                    <a:pt x="251" y="7726"/>
                    <a:pt x="215" y="7714"/>
                    <a:pt x="72" y="8285"/>
                  </a:cubicBezTo>
                  <a:cubicBezTo>
                    <a:pt x="1" y="8559"/>
                    <a:pt x="1" y="8714"/>
                    <a:pt x="1" y="8857"/>
                  </a:cubicBezTo>
                  <a:cubicBezTo>
                    <a:pt x="1" y="9012"/>
                    <a:pt x="1" y="9154"/>
                    <a:pt x="96" y="9440"/>
                  </a:cubicBezTo>
                  <a:cubicBezTo>
                    <a:pt x="179" y="9726"/>
                    <a:pt x="286" y="9845"/>
                    <a:pt x="393" y="9940"/>
                  </a:cubicBezTo>
                  <a:cubicBezTo>
                    <a:pt x="489" y="10047"/>
                    <a:pt x="596" y="10166"/>
                    <a:pt x="894" y="10262"/>
                  </a:cubicBezTo>
                  <a:cubicBezTo>
                    <a:pt x="1010" y="10298"/>
                    <a:pt x="1109" y="10312"/>
                    <a:pt x="1195" y="10312"/>
                  </a:cubicBezTo>
                  <a:cubicBezTo>
                    <a:pt x="1250" y="10312"/>
                    <a:pt x="1300" y="10307"/>
                    <a:pt x="1346" y="10297"/>
                  </a:cubicBezTo>
                  <a:cubicBezTo>
                    <a:pt x="1477" y="10286"/>
                    <a:pt x="1608" y="10226"/>
                    <a:pt x="1703" y="10155"/>
                  </a:cubicBezTo>
                  <a:cubicBezTo>
                    <a:pt x="1780" y="10078"/>
                    <a:pt x="1796" y="10052"/>
                    <a:pt x="1776" y="10052"/>
                  </a:cubicBezTo>
                  <a:cubicBezTo>
                    <a:pt x="1735" y="10052"/>
                    <a:pt x="1535" y="10166"/>
                    <a:pt x="1405" y="10166"/>
                  </a:cubicBezTo>
                  <a:cubicBezTo>
                    <a:pt x="1346" y="10178"/>
                    <a:pt x="1263" y="10178"/>
                    <a:pt x="1203" y="10178"/>
                  </a:cubicBezTo>
                  <a:cubicBezTo>
                    <a:pt x="1132" y="10178"/>
                    <a:pt x="1048" y="10166"/>
                    <a:pt x="929" y="10143"/>
                  </a:cubicBezTo>
                  <a:cubicBezTo>
                    <a:pt x="667" y="10071"/>
                    <a:pt x="584" y="9952"/>
                    <a:pt x="477" y="9857"/>
                  </a:cubicBezTo>
                  <a:cubicBezTo>
                    <a:pt x="393" y="9750"/>
                    <a:pt x="298" y="9655"/>
                    <a:pt x="215" y="9393"/>
                  </a:cubicBezTo>
                  <a:cubicBezTo>
                    <a:pt x="120" y="9143"/>
                    <a:pt x="132" y="8988"/>
                    <a:pt x="132" y="8857"/>
                  </a:cubicBezTo>
                  <a:cubicBezTo>
                    <a:pt x="132" y="8726"/>
                    <a:pt x="132" y="8583"/>
                    <a:pt x="215" y="8309"/>
                  </a:cubicBezTo>
                  <a:cubicBezTo>
                    <a:pt x="346" y="7773"/>
                    <a:pt x="370" y="7773"/>
                    <a:pt x="584" y="7249"/>
                  </a:cubicBezTo>
                  <a:cubicBezTo>
                    <a:pt x="691" y="6988"/>
                    <a:pt x="751" y="6868"/>
                    <a:pt x="810" y="6726"/>
                  </a:cubicBezTo>
                  <a:cubicBezTo>
                    <a:pt x="870" y="6595"/>
                    <a:pt x="905" y="6464"/>
                    <a:pt x="1060" y="6226"/>
                  </a:cubicBezTo>
                  <a:cubicBezTo>
                    <a:pt x="1322" y="5737"/>
                    <a:pt x="1346" y="5737"/>
                    <a:pt x="1656" y="5261"/>
                  </a:cubicBezTo>
                  <a:cubicBezTo>
                    <a:pt x="1965" y="4785"/>
                    <a:pt x="1953" y="4785"/>
                    <a:pt x="2310" y="4332"/>
                  </a:cubicBezTo>
                  <a:cubicBezTo>
                    <a:pt x="2656" y="3892"/>
                    <a:pt x="2668" y="3904"/>
                    <a:pt x="3037" y="3475"/>
                  </a:cubicBezTo>
                  <a:cubicBezTo>
                    <a:pt x="3441" y="3070"/>
                    <a:pt x="3430" y="3058"/>
                    <a:pt x="3846" y="2666"/>
                  </a:cubicBezTo>
                  <a:cubicBezTo>
                    <a:pt x="4263" y="2296"/>
                    <a:pt x="4263" y="2296"/>
                    <a:pt x="4704" y="1939"/>
                  </a:cubicBezTo>
                  <a:cubicBezTo>
                    <a:pt x="4834" y="1844"/>
                    <a:pt x="5013" y="1713"/>
                    <a:pt x="5013" y="1713"/>
                  </a:cubicBezTo>
                  <a:cubicBezTo>
                    <a:pt x="5727" y="1213"/>
                    <a:pt x="6501" y="761"/>
                    <a:pt x="7311" y="439"/>
                  </a:cubicBezTo>
                  <a:cubicBezTo>
                    <a:pt x="7311" y="439"/>
                    <a:pt x="7513" y="344"/>
                    <a:pt x="7668" y="284"/>
                  </a:cubicBezTo>
                  <a:cubicBezTo>
                    <a:pt x="7799" y="237"/>
                    <a:pt x="7906" y="201"/>
                    <a:pt x="7990" y="165"/>
                  </a:cubicBezTo>
                  <a:cubicBezTo>
                    <a:pt x="8097" y="118"/>
                    <a:pt x="8192" y="82"/>
                    <a:pt x="8287" y="34"/>
                  </a:cubicBezTo>
                  <a:cubicBezTo>
                    <a:pt x="8321" y="17"/>
                    <a:pt x="8337" y="1"/>
                    <a:pt x="8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3671275" y="2669800"/>
              <a:ext cx="202425" cy="212425"/>
            </a:xfrm>
            <a:custGeom>
              <a:avLst/>
              <a:gdLst/>
              <a:ahLst/>
              <a:cxnLst/>
              <a:rect l="l" t="t" r="r" b="b"/>
              <a:pathLst>
                <a:path w="8097" h="8497" extrusionOk="0">
                  <a:moveTo>
                    <a:pt x="8002" y="1"/>
                  </a:moveTo>
                  <a:cubicBezTo>
                    <a:pt x="7871" y="1"/>
                    <a:pt x="7645" y="36"/>
                    <a:pt x="7442" y="72"/>
                  </a:cubicBezTo>
                  <a:cubicBezTo>
                    <a:pt x="7013" y="215"/>
                    <a:pt x="6990" y="191"/>
                    <a:pt x="6561" y="370"/>
                  </a:cubicBezTo>
                  <a:cubicBezTo>
                    <a:pt x="6132" y="548"/>
                    <a:pt x="6132" y="548"/>
                    <a:pt x="5716" y="786"/>
                  </a:cubicBezTo>
                  <a:cubicBezTo>
                    <a:pt x="5299" y="1013"/>
                    <a:pt x="5311" y="1025"/>
                    <a:pt x="4906" y="1298"/>
                  </a:cubicBezTo>
                  <a:cubicBezTo>
                    <a:pt x="4525" y="1560"/>
                    <a:pt x="4513" y="1548"/>
                    <a:pt x="4156" y="1858"/>
                  </a:cubicBezTo>
                  <a:cubicBezTo>
                    <a:pt x="3799" y="2156"/>
                    <a:pt x="3775" y="2156"/>
                    <a:pt x="3454" y="2489"/>
                  </a:cubicBezTo>
                  <a:cubicBezTo>
                    <a:pt x="3108" y="2810"/>
                    <a:pt x="3120" y="2834"/>
                    <a:pt x="2811" y="3168"/>
                  </a:cubicBezTo>
                  <a:cubicBezTo>
                    <a:pt x="2501" y="3525"/>
                    <a:pt x="2501" y="3525"/>
                    <a:pt x="2203" y="3882"/>
                  </a:cubicBezTo>
                  <a:cubicBezTo>
                    <a:pt x="1906" y="4263"/>
                    <a:pt x="1906" y="4263"/>
                    <a:pt x="1632" y="4632"/>
                  </a:cubicBezTo>
                  <a:cubicBezTo>
                    <a:pt x="1358" y="5013"/>
                    <a:pt x="1382" y="5013"/>
                    <a:pt x="1120" y="5418"/>
                  </a:cubicBezTo>
                  <a:cubicBezTo>
                    <a:pt x="846" y="5811"/>
                    <a:pt x="846" y="5811"/>
                    <a:pt x="596" y="6204"/>
                  </a:cubicBezTo>
                  <a:cubicBezTo>
                    <a:pt x="346" y="6609"/>
                    <a:pt x="346" y="6597"/>
                    <a:pt x="132" y="7037"/>
                  </a:cubicBezTo>
                  <a:cubicBezTo>
                    <a:pt x="48" y="7263"/>
                    <a:pt x="25" y="7382"/>
                    <a:pt x="13" y="7513"/>
                  </a:cubicBezTo>
                  <a:cubicBezTo>
                    <a:pt x="1" y="7633"/>
                    <a:pt x="1" y="7775"/>
                    <a:pt x="84" y="8002"/>
                  </a:cubicBezTo>
                  <a:cubicBezTo>
                    <a:pt x="144" y="8168"/>
                    <a:pt x="227" y="8264"/>
                    <a:pt x="286" y="8323"/>
                  </a:cubicBezTo>
                  <a:cubicBezTo>
                    <a:pt x="370" y="8406"/>
                    <a:pt x="477" y="8454"/>
                    <a:pt x="560" y="8490"/>
                  </a:cubicBezTo>
                  <a:cubicBezTo>
                    <a:pt x="595" y="8494"/>
                    <a:pt x="621" y="8496"/>
                    <a:pt x="639" y="8496"/>
                  </a:cubicBezTo>
                  <a:cubicBezTo>
                    <a:pt x="765" y="8496"/>
                    <a:pt x="491" y="8392"/>
                    <a:pt x="417" y="8287"/>
                  </a:cubicBezTo>
                  <a:cubicBezTo>
                    <a:pt x="370" y="8252"/>
                    <a:pt x="346" y="8216"/>
                    <a:pt x="310" y="8168"/>
                  </a:cubicBezTo>
                  <a:cubicBezTo>
                    <a:pt x="275" y="8133"/>
                    <a:pt x="239" y="8049"/>
                    <a:pt x="203" y="7966"/>
                  </a:cubicBezTo>
                  <a:cubicBezTo>
                    <a:pt x="132" y="7752"/>
                    <a:pt x="132" y="7633"/>
                    <a:pt x="144" y="7537"/>
                  </a:cubicBezTo>
                  <a:cubicBezTo>
                    <a:pt x="167" y="7430"/>
                    <a:pt x="179" y="7311"/>
                    <a:pt x="251" y="7097"/>
                  </a:cubicBezTo>
                  <a:cubicBezTo>
                    <a:pt x="441" y="6680"/>
                    <a:pt x="465" y="6680"/>
                    <a:pt x="715" y="6299"/>
                  </a:cubicBezTo>
                  <a:cubicBezTo>
                    <a:pt x="965" y="5894"/>
                    <a:pt x="953" y="5894"/>
                    <a:pt x="1215" y="5513"/>
                  </a:cubicBezTo>
                  <a:cubicBezTo>
                    <a:pt x="1477" y="5120"/>
                    <a:pt x="1477" y="5108"/>
                    <a:pt x="1739" y="4739"/>
                  </a:cubicBezTo>
                  <a:cubicBezTo>
                    <a:pt x="2013" y="4346"/>
                    <a:pt x="2037" y="4382"/>
                    <a:pt x="2322" y="4001"/>
                  </a:cubicBezTo>
                  <a:cubicBezTo>
                    <a:pt x="2620" y="3632"/>
                    <a:pt x="2608" y="3632"/>
                    <a:pt x="2918" y="3287"/>
                  </a:cubicBezTo>
                  <a:cubicBezTo>
                    <a:pt x="3227" y="2953"/>
                    <a:pt x="3227" y="2953"/>
                    <a:pt x="3549" y="2620"/>
                  </a:cubicBezTo>
                  <a:cubicBezTo>
                    <a:pt x="3882" y="2299"/>
                    <a:pt x="3882" y="2275"/>
                    <a:pt x="4239" y="1977"/>
                  </a:cubicBezTo>
                  <a:cubicBezTo>
                    <a:pt x="4597" y="1679"/>
                    <a:pt x="4597" y="1668"/>
                    <a:pt x="4989" y="1417"/>
                  </a:cubicBezTo>
                  <a:cubicBezTo>
                    <a:pt x="5085" y="1346"/>
                    <a:pt x="5168" y="1298"/>
                    <a:pt x="5239" y="1251"/>
                  </a:cubicBezTo>
                  <a:lnTo>
                    <a:pt x="5251" y="1239"/>
                  </a:lnTo>
                  <a:cubicBezTo>
                    <a:pt x="5859" y="834"/>
                    <a:pt x="6513" y="513"/>
                    <a:pt x="7204" y="298"/>
                  </a:cubicBezTo>
                  <a:lnTo>
                    <a:pt x="7216" y="298"/>
                  </a:lnTo>
                  <a:cubicBezTo>
                    <a:pt x="7287" y="274"/>
                    <a:pt x="7383" y="239"/>
                    <a:pt x="7514" y="215"/>
                  </a:cubicBezTo>
                  <a:cubicBezTo>
                    <a:pt x="7633" y="179"/>
                    <a:pt x="7728" y="167"/>
                    <a:pt x="7787" y="132"/>
                  </a:cubicBezTo>
                  <a:cubicBezTo>
                    <a:pt x="7871" y="108"/>
                    <a:pt x="7942" y="96"/>
                    <a:pt x="8037" y="60"/>
                  </a:cubicBezTo>
                  <a:cubicBezTo>
                    <a:pt x="8097" y="13"/>
                    <a:pt x="8097" y="1"/>
                    <a:pt x="8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3624850" y="2649600"/>
              <a:ext cx="225650" cy="204175"/>
            </a:xfrm>
            <a:custGeom>
              <a:avLst/>
              <a:gdLst/>
              <a:ahLst/>
              <a:cxnLst/>
              <a:rect l="l" t="t" r="r" b="b"/>
              <a:pathLst>
                <a:path w="9026" h="8167" extrusionOk="0">
                  <a:moveTo>
                    <a:pt x="8770" y="1"/>
                  </a:moveTo>
                  <a:cubicBezTo>
                    <a:pt x="8634" y="1"/>
                    <a:pt x="8467" y="15"/>
                    <a:pt x="8311" y="23"/>
                  </a:cubicBezTo>
                  <a:cubicBezTo>
                    <a:pt x="7835" y="94"/>
                    <a:pt x="7823" y="94"/>
                    <a:pt x="7335" y="213"/>
                  </a:cubicBezTo>
                  <a:cubicBezTo>
                    <a:pt x="6823" y="344"/>
                    <a:pt x="6823" y="344"/>
                    <a:pt x="6346" y="523"/>
                  </a:cubicBezTo>
                  <a:cubicBezTo>
                    <a:pt x="5858" y="701"/>
                    <a:pt x="5870" y="725"/>
                    <a:pt x="5394" y="940"/>
                  </a:cubicBezTo>
                  <a:cubicBezTo>
                    <a:pt x="4941" y="1166"/>
                    <a:pt x="4918" y="1154"/>
                    <a:pt x="4489" y="1440"/>
                  </a:cubicBezTo>
                  <a:cubicBezTo>
                    <a:pt x="4048" y="1702"/>
                    <a:pt x="4048" y="1702"/>
                    <a:pt x="3632" y="2011"/>
                  </a:cubicBezTo>
                  <a:cubicBezTo>
                    <a:pt x="3215" y="2333"/>
                    <a:pt x="3215" y="2333"/>
                    <a:pt x="2834" y="2666"/>
                  </a:cubicBezTo>
                  <a:cubicBezTo>
                    <a:pt x="2453" y="3011"/>
                    <a:pt x="2453" y="3011"/>
                    <a:pt x="2096" y="3380"/>
                  </a:cubicBezTo>
                  <a:cubicBezTo>
                    <a:pt x="1739" y="3761"/>
                    <a:pt x="1739" y="3761"/>
                    <a:pt x="1405" y="4154"/>
                  </a:cubicBezTo>
                  <a:cubicBezTo>
                    <a:pt x="1084" y="4559"/>
                    <a:pt x="1096" y="4571"/>
                    <a:pt x="798" y="4988"/>
                  </a:cubicBezTo>
                  <a:cubicBezTo>
                    <a:pt x="500" y="5428"/>
                    <a:pt x="488" y="5404"/>
                    <a:pt x="250" y="5869"/>
                  </a:cubicBezTo>
                  <a:cubicBezTo>
                    <a:pt x="119" y="6095"/>
                    <a:pt x="84" y="6226"/>
                    <a:pt x="60" y="6357"/>
                  </a:cubicBezTo>
                  <a:cubicBezTo>
                    <a:pt x="24" y="6500"/>
                    <a:pt x="0" y="6631"/>
                    <a:pt x="24" y="6893"/>
                  </a:cubicBezTo>
                  <a:cubicBezTo>
                    <a:pt x="60" y="7167"/>
                    <a:pt x="131" y="7286"/>
                    <a:pt x="203" y="7405"/>
                  </a:cubicBezTo>
                  <a:cubicBezTo>
                    <a:pt x="262" y="7524"/>
                    <a:pt x="369" y="7631"/>
                    <a:pt x="548" y="7809"/>
                  </a:cubicBezTo>
                  <a:cubicBezTo>
                    <a:pt x="667" y="7929"/>
                    <a:pt x="750" y="8012"/>
                    <a:pt x="846" y="8071"/>
                  </a:cubicBezTo>
                  <a:cubicBezTo>
                    <a:pt x="953" y="8143"/>
                    <a:pt x="1084" y="8167"/>
                    <a:pt x="1203" y="8167"/>
                  </a:cubicBezTo>
                  <a:cubicBezTo>
                    <a:pt x="1501" y="8107"/>
                    <a:pt x="1108" y="8119"/>
                    <a:pt x="977" y="8012"/>
                  </a:cubicBezTo>
                  <a:cubicBezTo>
                    <a:pt x="929" y="7988"/>
                    <a:pt x="893" y="7952"/>
                    <a:pt x="834" y="7905"/>
                  </a:cubicBezTo>
                  <a:cubicBezTo>
                    <a:pt x="774" y="7869"/>
                    <a:pt x="715" y="7809"/>
                    <a:pt x="631" y="7726"/>
                  </a:cubicBezTo>
                  <a:cubicBezTo>
                    <a:pt x="453" y="7536"/>
                    <a:pt x="381" y="7464"/>
                    <a:pt x="322" y="7357"/>
                  </a:cubicBezTo>
                  <a:cubicBezTo>
                    <a:pt x="262" y="7250"/>
                    <a:pt x="203" y="7155"/>
                    <a:pt x="155" y="6893"/>
                  </a:cubicBezTo>
                  <a:cubicBezTo>
                    <a:pt x="131" y="6655"/>
                    <a:pt x="155" y="6524"/>
                    <a:pt x="191" y="6416"/>
                  </a:cubicBezTo>
                  <a:cubicBezTo>
                    <a:pt x="215" y="6297"/>
                    <a:pt x="250" y="6178"/>
                    <a:pt x="381" y="5952"/>
                  </a:cubicBezTo>
                  <a:cubicBezTo>
                    <a:pt x="631" y="5512"/>
                    <a:pt x="631" y="5512"/>
                    <a:pt x="917" y="5095"/>
                  </a:cubicBezTo>
                  <a:cubicBezTo>
                    <a:pt x="1203" y="4678"/>
                    <a:pt x="1203" y="4666"/>
                    <a:pt x="1512" y="4261"/>
                  </a:cubicBezTo>
                  <a:cubicBezTo>
                    <a:pt x="1846" y="3857"/>
                    <a:pt x="1858" y="3869"/>
                    <a:pt x="2215" y="3499"/>
                  </a:cubicBezTo>
                  <a:cubicBezTo>
                    <a:pt x="2572" y="3130"/>
                    <a:pt x="2560" y="3130"/>
                    <a:pt x="2941" y="2785"/>
                  </a:cubicBezTo>
                  <a:cubicBezTo>
                    <a:pt x="3334" y="2440"/>
                    <a:pt x="3334" y="2440"/>
                    <a:pt x="3727" y="2142"/>
                  </a:cubicBezTo>
                  <a:cubicBezTo>
                    <a:pt x="4132" y="1844"/>
                    <a:pt x="4132" y="1833"/>
                    <a:pt x="4560" y="1571"/>
                  </a:cubicBezTo>
                  <a:cubicBezTo>
                    <a:pt x="5001" y="1297"/>
                    <a:pt x="5001" y="1297"/>
                    <a:pt x="5453" y="1059"/>
                  </a:cubicBezTo>
                  <a:cubicBezTo>
                    <a:pt x="5572" y="999"/>
                    <a:pt x="5680" y="952"/>
                    <a:pt x="5751" y="928"/>
                  </a:cubicBezTo>
                  <a:lnTo>
                    <a:pt x="5775" y="916"/>
                  </a:lnTo>
                  <a:cubicBezTo>
                    <a:pt x="6501" y="582"/>
                    <a:pt x="7263" y="332"/>
                    <a:pt x="8037" y="213"/>
                  </a:cubicBezTo>
                  <a:cubicBezTo>
                    <a:pt x="8037" y="213"/>
                    <a:pt x="8228" y="166"/>
                    <a:pt x="8370" y="154"/>
                  </a:cubicBezTo>
                  <a:cubicBezTo>
                    <a:pt x="8513" y="142"/>
                    <a:pt x="8597" y="130"/>
                    <a:pt x="8692" y="106"/>
                  </a:cubicBezTo>
                  <a:cubicBezTo>
                    <a:pt x="8775" y="94"/>
                    <a:pt x="8882" y="82"/>
                    <a:pt x="8966" y="59"/>
                  </a:cubicBezTo>
                  <a:cubicBezTo>
                    <a:pt x="9013" y="35"/>
                    <a:pt x="9025" y="23"/>
                    <a:pt x="8930" y="11"/>
                  </a:cubicBezTo>
                  <a:cubicBezTo>
                    <a:pt x="8886" y="4"/>
                    <a:pt x="8831" y="1"/>
                    <a:pt x="8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3593125" y="2628425"/>
              <a:ext cx="220750" cy="166600"/>
            </a:xfrm>
            <a:custGeom>
              <a:avLst/>
              <a:gdLst/>
              <a:ahLst/>
              <a:cxnLst/>
              <a:rect l="l" t="t" r="r" b="b"/>
              <a:pathLst>
                <a:path w="8830" h="6664" extrusionOk="0">
                  <a:moveTo>
                    <a:pt x="8746" y="1"/>
                  </a:moveTo>
                  <a:cubicBezTo>
                    <a:pt x="8627" y="1"/>
                    <a:pt x="8437" y="48"/>
                    <a:pt x="8246" y="84"/>
                  </a:cubicBezTo>
                  <a:cubicBezTo>
                    <a:pt x="7853" y="179"/>
                    <a:pt x="7853" y="203"/>
                    <a:pt x="7461" y="322"/>
                  </a:cubicBezTo>
                  <a:cubicBezTo>
                    <a:pt x="7056" y="465"/>
                    <a:pt x="7056" y="453"/>
                    <a:pt x="6663" y="632"/>
                  </a:cubicBezTo>
                  <a:cubicBezTo>
                    <a:pt x="6282" y="798"/>
                    <a:pt x="6282" y="810"/>
                    <a:pt x="5913" y="1001"/>
                  </a:cubicBezTo>
                  <a:cubicBezTo>
                    <a:pt x="5532" y="1191"/>
                    <a:pt x="5520" y="1179"/>
                    <a:pt x="5151" y="1394"/>
                  </a:cubicBezTo>
                  <a:cubicBezTo>
                    <a:pt x="4782" y="1596"/>
                    <a:pt x="4782" y="1596"/>
                    <a:pt x="4424" y="1834"/>
                  </a:cubicBezTo>
                  <a:cubicBezTo>
                    <a:pt x="4067" y="2060"/>
                    <a:pt x="4079" y="2072"/>
                    <a:pt x="3734" y="2322"/>
                  </a:cubicBezTo>
                  <a:cubicBezTo>
                    <a:pt x="3389" y="2584"/>
                    <a:pt x="3389" y="2584"/>
                    <a:pt x="3067" y="2846"/>
                  </a:cubicBezTo>
                  <a:cubicBezTo>
                    <a:pt x="2734" y="3132"/>
                    <a:pt x="2734" y="3120"/>
                    <a:pt x="2436" y="3418"/>
                  </a:cubicBezTo>
                  <a:cubicBezTo>
                    <a:pt x="2138" y="3715"/>
                    <a:pt x="2138" y="3727"/>
                    <a:pt x="1865" y="4025"/>
                  </a:cubicBezTo>
                  <a:cubicBezTo>
                    <a:pt x="1579" y="4335"/>
                    <a:pt x="1579" y="4335"/>
                    <a:pt x="1293" y="4668"/>
                  </a:cubicBezTo>
                  <a:cubicBezTo>
                    <a:pt x="1031" y="4989"/>
                    <a:pt x="1043" y="5001"/>
                    <a:pt x="793" y="5347"/>
                  </a:cubicBezTo>
                  <a:cubicBezTo>
                    <a:pt x="531" y="5692"/>
                    <a:pt x="555" y="5692"/>
                    <a:pt x="317" y="6049"/>
                  </a:cubicBezTo>
                  <a:cubicBezTo>
                    <a:pt x="233" y="6168"/>
                    <a:pt x="198" y="6251"/>
                    <a:pt x="150" y="6311"/>
                  </a:cubicBezTo>
                  <a:cubicBezTo>
                    <a:pt x="103" y="6406"/>
                    <a:pt x="55" y="6490"/>
                    <a:pt x="31" y="6573"/>
                  </a:cubicBezTo>
                  <a:cubicBezTo>
                    <a:pt x="2" y="6638"/>
                    <a:pt x="1" y="6664"/>
                    <a:pt x="15" y="6664"/>
                  </a:cubicBezTo>
                  <a:cubicBezTo>
                    <a:pt x="48" y="6664"/>
                    <a:pt x="164" y="6529"/>
                    <a:pt x="222" y="6430"/>
                  </a:cubicBezTo>
                  <a:lnTo>
                    <a:pt x="317" y="6299"/>
                  </a:lnTo>
                  <a:cubicBezTo>
                    <a:pt x="341" y="6240"/>
                    <a:pt x="376" y="6180"/>
                    <a:pt x="436" y="6109"/>
                  </a:cubicBezTo>
                  <a:cubicBezTo>
                    <a:pt x="650" y="5751"/>
                    <a:pt x="650" y="5751"/>
                    <a:pt x="888" y="5406"/>
                  </a:cubicBezTo>
                  <a:cubicBezTo>
                    <a:pt x="1150" y="5061"/>
                    <a:pt x="1126" y="5061"/>
                    <a:pt x="1400" y="4739"/>
                  </a:cubicBezTo>
                  <a:cubicBezTo>
                    <a:pt x="1662" y="4406"/>
                    <a:pt x="1662" y="4406"/>
                    <a:pt x="1948" y="4096"/>
                  </a:cubicBezTo>
                  <a:cubicBezTo>
                    <a:pt x="2234" y="3787"/>
                    <a:pt x="2234" y="3787"/>
                    <a:pt x="2531" y="3489"/>
                  </a:cubicBezTo>
                  <a:cubicBezTo>
                    <a:pt x="2829" y="3192"/>
                    <a:pt x="2853" y="3215"/>
                    <a:pt x="3174" y="2942"/>
                  </a:cubicBezTo>
                  <a:cubicBezTo>
                    <a:pt x="3484" y="2668"/>
                    <a:pt x="3484" y="2656"/>
                    <a:pt x="3829" y="2406"/>
                  </a:cubicBezTo>
                  <a:cubicBezTo>
                    <a:pt x="4163" y="2144"/>
                    <a:pt x="4151" y="2144"/>
                    <a:pt x="4508" y="1929"/>
                  </a:cubicBezTo>
                  <a:cubicBezTo>
                    <a:pt x="4865" y="1703"/>
                    <a:pt x="4853" y="1691"/>
                    <a:pt x="5222" y="1477"/>
                  </a:cubicBezTo>
                  <a:cubicBezTo>
                    <a:pt x="5579" y="1275"/>
                    <a:pt x="5579" y="1251"/>
                    <a:pt x="5948" y="1072"/>
                  </a:cubicBezTo>
                  <a:cubicBezTo>
                    <a:pt x="6056" y="1037"/>
                    <a:pt x="6127" y="989"/>
                    <a:pt x="6187" y="953"/>
                  </a:cubicBezTo>
                  <a:lnTo>
                    <a:pt x="6210" y="953"/>
                  </a:lnTo>
                  <a:cubicBezTo>
                    <a:pt x="6806" y="691"/>
                    <a:pt x="7401" y="417"/>
                    <a:pt x="8020" y="263"/>
                  </a:cubicBezTo>
                  <a:lnTo>
                    <a:pt x="8032" y="263"/>
                  </a:lnTo>
                  <a:cubicBezTo>
                    <a:pt x="8092" y="227"/>
                    <a:pt x="8187" y="215"/>
                    <a:pt x="8306" y="179"/>
                  </a:cubicBezTo>
                  <a:cubicBezTo>
                    <a:pt x="8413" y="155"/>
                    <a:pt x="8485" y="144"/>
                    <a:pt x="8556" y="120"/>
                  </a:cubicBezTo>
                  <a:cubicBezTo>
                    <a:pt x="8627" y="96"/>
                    <a:pt x="8711" y="60"/>
                    <a:pt x="8782" y="48"/>
                  </a:cubicBezTo>
                  <a:cubicBezTo>
                    <a:pt x="8830" y="36"/>
                    <a:pt x="8830" y="1"/>
                    <a:pt x="8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3106325" y="2346475"/>
              <a:ext cx="603500" cy="163350"/>
            </a:xfrm>
            <a:custGeom>
              <a:avLst/>
              <a:gdLst/>
              <a:ahLst/>
              <a:cxnLst/>
              <a:rect l="l" t="t" r="r" b="b"/>
              <a:pathLst>
                <a:path w="24140" h="6534" extrusionOk="0">
                  <a:moveTo>
                    <a:pt x="2152" y="1"/>
                  </a:moveTo>
                  <a:cubicBezTo>
                    <a:pt x="1863" y="1"/>
                    <a:pt x="1574" y="11"/>
                    <a:pt x="1287" y="15"/>
                  </a:cubicBezTo>
                  <a:lnTo>
                    <a:pt x="1275" y="15"/>
                  </a:lnTo>
                  <a:cubicBezTo>
                    <a:pt x="1108" y="27"/>
                    <a:pt x="917" y="27"/>
                    <a:pt x="644" y="87"/>
                  </a:cubicBezTo>
                  <a:cubicBezTo>
                    <a:pt x="405" y="134"/>
                    <a:pt x="215" y="230"/>
                    <a:pt x="108" y="373"/>
                  </a:cubicBezTo>
                  <a:cubicBezTo>
                    <a:pt x="1" y="575"/>
                    <a:pt x="120" y="789"/>
                    <a:pt x="215" y="920"/>
                  </a:cubicBezTo>
                  <a:cubicBezTo>
                    <a:pt x="247" y="963"/>
                    <a:pt x="267" y="988"/>
                    <a:pt x="273" y="988"/>
                  </a:cubicBezTo>
                  <a:cubicBezTo>
                    <a:pt x="280" y="988"/>
                    <a:pt x="267" y="948"/>
                    <a:pt x="227" y="849"/>
                  </a:cubicBezTo>
                  <a:cubicBezTo>
                    <a:pt x="179" y="742"/>
                    <a:pt x="96" y="551"/>
                    <a:pt x="203" y="420"/>
                  </a:cubicBezTo>
                  <a:cubicBezTo>
                    <a:pt x="286" y="289"/>
                    <a:pt x="513" y="206"/>
                    <a:pt x="715" y="182"/>
                  </a:cubicBezTo>
                  <a:cubicBezTo>
                    <a:pt x="1144" y="111"/>
                    <a:pt x="1394" y="111"/>
                    <a:pt x="1608" y="111"/>
                  </a:cubicBezTo>
                  <a:lnTo>
                    <a:pt x="2549" y="111"/>
                  </a:lnTo>
                  <a:cubicBezTo>
                    <a:pt x="3013" y="134"/>
                    <a:pt x="3227" y="182"/>
                    <a:pt x="3477" y="242"/>
                  </a:cubicBezTo>
                  <a:cubicBezTo>
                    <a:pt x="3692" y="301"/>
                    <a:pt x="3930" y="349"/>
                    <a:pt x="4394" y="468"/>
                  </a:cubicBezTo>
                  <a:cubicBezTo>
                    <a:pt x="5323" y="718"/>
                    <a:pt x="5323" y="706"/>
                    <a:pt x="6228" y="956"/>
                  </a:cubicBezTo>
                  <a:cubicBezTo>
                    <a:pt x="7132" y="1218"/>
                    <a:pt x="7132" y="1242"/>
                    <a:pt x="8037" y="1504"/>
                  </a:cubicBezTo>
                  <a:cubicBezTo>
                    <a:pt x="8954" y="1777"/>
                    <a:pt x="12597" y="2909"/>
                    <a:pt x="13502" y="3182"/>
                  </a:cubicBezTo>
                  <a:cubicBezTo>
                    <a:pt x="14407" y="3468"/>
                    <a:pt x="14407" y="3480"/>
                    <a:pt x="15324" y="3766"/>
                  </a:cubicBezTo>
                  <a:cubicBezTo>
                    <a:pt x="16229" y="4052"/>
                    <a:pt x="23658" y="6445"/>
                    <a:pt x="23849" y="6492"/>
                  </a:cubicBezTo>
                  <a:cubicBezTo>
                    <a:pt x="23959" y="6522"/>
                    <a:pt x="24019" y="6534"/>
                    <a:pt x="24044" y="6534"/>
                  </a:cubicBezTo>
                  <a:cubicBezTo>
                    <a:pt x="24139" y="6534"/>
                    <a:pt x="23688" y="6349"/>
                    <a:pt x="23432" y="6254"/>
                  </a:cubicBezTo>
                  <a:lnTo>
                    <a:pt x="23087" y="6135"/>
                  </a:lnTo>
                  <a:cubicBezTo>
                    <a:pt x="22956" y="6088"/>
                    <a:pt x="16253" y="3933"/>
                    <a:pt x="15348" y="3647"/>
                  </a:cubicBezTo>
                  <a:cubicBezTo>
                    <a:pt x="14443" y="3361"/>
                    <a:pt x="14455" y="3337"/>
                    <a:pt x="13550" y="3051"/>
                  </a:cubicBezTo>
                  <a:cubicBezTo>
                    <a:pt x="12645" y="2766"/>
                    <a:pt x="5644" y="682"/>
                    <a:pt x="5644" y="682"/>
                  </a:cubicBezTo>
                  <a:cubicBezTo>
                    <a:pt x="4930" y="492"/>
                    <a:pt x="4215" y="313"/>
                    <a:pt x="3501" y="134"/>
                  </a:cubicBezTo>
                  <a:cubicBezTo>
                    <a:pt x="3058" y="25"/>
                    <a:pt x="2605" y="1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3152175" y="2388400"/>
              <a:ext cx="574550" cy="139975"/>
            </a:xfrm>
            <a:custGeom>
              <a:avLst/>
              <a:gdLst/>
              <a:ahLst/>
              <a:cxnLst/>
              <a:rect l="l" t="t" r="r" b="b"/>
              <a:pathLst>
                <a:path w="22982" h="5599" extrusionOk="0">
                  <a:moveTo>
                    <a:pt x="1117" y="0"/>
                  </a:moveTo>
                  <a:cubicBezTo>
                    <a:pt x="1063" y="0"/>
                    <a:pt x="1008" y="2"/>
                    <a:pt x="953" y="5"/>
                  </a:cubicBezTo>
                  <a:cubicBezTo>
                    <a:pt x="762" y="5"/>
                    <a:pt x="584" y="77"/>
                    <a:pt x="417" y="172"/>
                  </a:cubicBezTo>
                  <a:lnTo>
                    <a:pt x="405" y="184"/>
                  </a:lnTo>
                  <a:cubicBezTo>
                    <a:pt x="334" y="231"/>
                    <a:pt x="250" y="279"/>
                    <a:pt x="191" y="362"/>
                  </a:cubicBezTo>
                  <a:cubicBezTo>
                    <a:pt x="119" y="434"/>
                    <a:pt x="36" y="541"/>
                    <a:pt x="12" y="684"/>
                  </a:cubicBezTo>
                  <a:cubicBezTo>
                    <a:pt x="0" y="970"/>
                    <a:pt x="131" y="1124"/>
                    <a:pt x="226" y="1243"/>
                  </a:cubicBezTo>
                  <a:cubicBezTo>
                    <a:pt x="345" y="1374"/>
                    <a:pt x="488" y="1494"/>
                    <a:pt x="584" y="1624"/>
                  </a:cubicBezTo>
                  <a:cubicBezTo>
                    <a:pt x="594" y="1650"/>
                    <a:pt x="606" y="1669"/>
                    <a:pt x="611" y="1669"/>
                  </a:cubicBezTo>
                  <a:cubicBezTo>
                    <a:pt x="618" y="1669"/>
                    <a:pt x="612" y="1636"/>
                    <a:pt x="572" y="1541"/>
                  </a:cubicBezTo>
                  <a:cubicBezTo>
                    <a:pt x="512" y="1422"/>
                    <a:pt x="393" y="1303"/>
                    <a:pt x="274" y="1148"/>
                  </a:cubicBezTo>
                  <a:cubicBezTo>
                    <a:pt x="155" y="1005"/>
                    <a:pt x="48" y="803"/>
                    <a:pt x="107" y="636"/>
                  </a:cubicBezTo>
                  <a:cubicBezTo>
                    <a:pt x="167" y="458"/>
                    <a:pt x="310" y="351"/>
                    <a:pt x="417" y="291"/>
                  </a:cubicBezTo>
                  <a:cubicBezTo>
                    <a:pt x="524" y="208"/>
                    <a:pt x="631" y="172"/>
                    <a:pt x="726" y="136"/>
                  </a:cubicBezTo>
                  <a:cubicBezTo>
                    <a:pt x="822" y="108"/>
                    <a:pt x="928" y="96"/>
                    <a:pt x="1060" y="96"/>
                  </a:cubicBezTo>
                  <a:cubicBezTo>
                    <a:pt x="1208" y="96"/>
                    <a:pt x="1387" y="111"/>
                    <a:pt x="1619" y="136"/>
                  </a:cubicBezTo>
                  <a:cubicBezTo>
                    <a:pt x="2548" y="231"/>
                    <a:pt x="2536" y="255"/>
                    <a:pt x="3441" y="470"/>
                  </a:cubicBezTo>
                  <a:cubicBezTo>
                    <a:pt x="4346" y="672"/>
                    <a:pt x="4346" y="660"/>
                    <a:pt x="5251" y="898"/>
                  </a:cubicBezTo>
                  <a:cubicBezTo>
                    <a:pt x="6168" y="1124"/>
                    <a:pt x="6144" y="1136"/>
                    <a:pt x="7061" y="1374"/>
                  </a:cubicBezTo>
                  <a:cubicBezTo>
                    <a:pt x="7954" y="1613"/>
                    <a:pt x="22503" y="5530"/>
                    <a:pt x="22682" y="5565"/>
                  </a:cubicBezTo>
                  <a:cubicBezTo>
                    <a:pt x="22783" y="5588"/>
                    <a:pt x="22841" y="5598"/>
                    <a:pt x="22868" y="5598"/>
                  </a:cubicBezTo>
                  <a:cubicBezTo>
                    <a:pt x="22982" y="5598"/>
                    <a:pt x="22534" y="5428"/>
                    <a:pt x="22265" y="5351"/>
                  </a:cubicBezTo>
                  <a:lnTo>
                    <a:pt x="21943" y="5244"/>
                  </a:lnTo>
                  <a:cubicBezTo>
                    <a:pt x="21801" y="5208"/>
                    <a:pt x="18764" y="4363"/>
                    <a:pt x="17871" y="4125"/>
                  </a:cubicBezTo>
                  <a:cubicBezTo>
                    <a:pt x="16979" y="3887"/>
                    <a:pt x="15181" y="3399"/>
                    <a:pt x="14288" y="3160"/>
                  </a:cubicBezTo>
                  <a:cubicBezTo>
                    <a:pt x="13395" y="2922"/>
                    <a:pt x="13395" y="2887"/>
                    <a:pt x="12502" y="2648"/>
                  </a:cubicBezTo>
                  <a:cubicBezTo>
                    <a:pt x="11609" y="2410"/>
                    <a:pt x="3286" y="303"/>
                    <a:pt x="2572" y="172"/>
                  </a:cubicBezTo>
                  <a:cubicBezTo>
                    <a:pt x="2215" y="89"/>
                    <a:pt x="1858" y="53"/>
                    <a:pt x="1500" y="17"/>
                  </a:cubicBezTo>
                  <a:cubicBezTo>
                    <a:pt x="1374" y="9"/>
                    <a:pt x="1248" y="0"/>
                    <a:pt x="1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3199500" y="2426925"/>
              <a:ext cx="537125" cy="120000"/>
            </a:xfrm>
            <a:custGeom>
              <a:avLst/>
              <a:gdLst/>
              <a:ahLst/>
              <a:cxnLst/>
              <a:rect l="l" t="t" r="r" b="b"/>
              <a:pathLst>
                <a:path w="21485" h="4800" extrusionOk="0">
                  <a:moveTo>
                    <a:pt x="417" y="0"/>
                  </a:moveTo>
                  <a:cubicBezTo>
                    <a:pt x="381" y="0"/>
                    <a:pt x="346" y="12"/>
                    <a:pt x="310" y="36"/>
                  </a:cubicBezTo>
                  <a:cubicBezTo>
                    <a:pt x="298" y="72"/>
                    <a:pt x="274" y="83"/>
                    <a:pt x="250" y="119"/>
                  </a:cubicBezTo>
                  <a:cubicBezTo>
                    <a:pt x="119" y="298"/>
                    <a:pt x="60" y="453"/>
                    <a:pt x="24" y="607"/>
                  </a:cubicBezTo>
                  <a:cubicBezTo>
                    <a:pt x="0" y="786"/>
                    <a:pt x="24" y="965"/>
                    <a:pt x="131" y="1096"/>
                  </a:cubicBezTo>
                  <a:cubicBezTo>
                    <a:pt x="165" y="1152"/>
                    <a:pt x="189" y="1182"/>
                    <a:pt x="197" y="1182"/>
                  </a:cubicBezTo>
                  <a:cubicBezTo>
                    <a:pt x="206" y="1182"/>
                    <a:pt x="198" y="1146"/>
                    <a:pt x="167" y="1072"/>
                  </a:cubicBezTo>
                  <a:cubicBezTo>
                    <a:pt x="131" y="965"/>
                    <a:pt x="107" y="822"/>
                    <a:pt x="143" y="655"/>
                  </a:cubicBezTo>
                  <a:cubicBezTo>
                    <a:pt x="179" y="488"/>
                    <a:pt x="262" y="322"/>
                    <a:pt x="381" y="179"/>
                  </a:cubicBezTo>
                  <a:cubicBezTo>
                    <a:pt x="395" y="146"/>
                    <a:pt x="426" y="138"/>
                    <a:pt x="464" y="138"/>
                  </a:cubicBezTo>
                  <a:cubicBezTo>
                    <a:pt x="494" y="138"/>
                    <a:pt x="528" y="143"/>
                    <a:pt x="560" y="143"/>
                  </a:cubicBezTo>
                  <a:cubicBezTo>
                    <a:pt x="643" y="143"/>
                    <a:pt x="715" y="167"/>
                    <a:pt x="774" y="167"/>
                  </a:cubicBezTo>
                  <a:cubicBezTo>
                    <a:pt x="893" y="179"/>
                    <a:pt x="1000" y="191"/>
                    <a:pt x="1096" y="203"/>
                  </a:cubicBezTo>
                  <a:cubicBezTo>
                    <a:pt x="1310" y="238"/>
                    <a:pt x="1512" y="286"/>
                    <a:pt x="1917" y="357"/>
                  </a:cubicBezTo>
                  <a:cubicBezTo>
                    <a:pt x="2751" y="500"/>
                    <a:pt x="2751" y="524"/>
                    <a:pt x="3572" y="679"/>
                  </a:cubicBezTo>
                  <a:cubicBezTo>
                    <a:pt x="4406" y="857"/>
                    <a:pt x="4406" y="845"/>
                    <a:pt x="5227" y="1024"/>
                  </a:cubicBezTo>
                  <a:cubicBezTo>
                    <a:pt x="6037" y="1203"/>
                    <a:pt x="21027" y="4751"/>
                    <a:pt x="21205" y="4775"/>
                  </a:cubicBezTo>
                  <a:cubicBezTo>
                    <a:pt x="21293" y="4792"/>
                    <a:pt x="21345" y="4799"/>
                    <a:pt x="21371" y="4799"/>
                  </a:cubicBezTo>
                  <a:cubicBezTo>
                    <a:pt x="21485" y="4799"/>
                    <a:pt x="21067" y="4652"/>
                    <a:pt x="20824" y="4584"/>
                  </a:cubicBezTo>
                  <a:lnTo>
                    <a:pt x="20503" y="4489"/>
                  </a:lnTo>
                  <a:cubicBezTo>
                    <a:pt x="20384" y="4465"/>
                    <a:pt x="14300" y="3001"/>
                    <a:pt x="13478" y="2810"/>
                  </a:cubicBezTo>
                  <a:cubicBezTo>
                    <a:pt x="12669" y="2620"/>
                    <a:pt x="12669" y="2584"/>
                    <a:pt x="11847" y="2393"/>
                  </a:cubicBezTo>
                  <a:cubicBezTo>
                    <a:pt x="11025" y="2203"/>
                    <a:pt x="4691" y="774"/>
                    <a:pt x="4691" y="774"/>
                  </a:cubicBezTo>
                  <a:cubicBezTo>
                    <a:pt x="3405" y="500"/>
                    <a:pt x="2108" y="226"/>
                    <a:pt x="822" y="12"/>
                  </a:cubicBezTo>
                  <a:lnTo>
                    <a:pt x="798" y="12"/>
                  </a:lnTo>
                  <a:cubicBezTo>
                    <a:pt x="727" y="12"/>
                    <a:pt x="655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3533175" y="2608425"/>
              <a:ext cx="256400" cy="161700"/>
            </a:xfrm>
            <a:custGeom>
              <a:avLst/>
              <a:gdLst/>
              <a:ahLst/>
              <a:cxnLst/>
              <a:rect l="l" t="t" r="r" b="b"/>
              <a:pathLst>
                <a:path w="10256" h="6468" extrusionOk="0">
                  <a:moveTo>
                    <a:pt x="10210" y="1"/>
                  </a:moveTo>
                  <a:cubicBezTo>
                    <a:pt x="10147" y="1"/>
                    <a:pt x="9992" y="40"/>
                    <a:pt x="9894" y="74"/>
                  </a:cubicBezTo>
                  <a:cubicBezTo>
                    <a:pt x="9835" y="86"/>
                    <a:pt x="9775" y="122"/>
                    <a:pt x="9728" y="134"/>
                  </a:cubicBezTo>
                  <a:cubicBezTo>
                    <a:pt x="9668" y="170"/>
                    <a:pt x="6430" y="1610"/>
                    <a:pt x="6001" y="1801"/>
                  </a:cubicBezTo>
                  <a:cubicBezTo>
                    <a:pt x="5560" y="1991"/>
                    <a:pt x="5549" y="1967"/>
                    <a:pt x="5120" y="2170"/>
                  </a:cubicBezTo>
                  <a:cubicBezTo>
                    <a:pt x="4691" y="2384"/>
                    <a:pt x="3822" y="2789"/>
                    <a:pt x="3393" y="2991"/>
                  </a:cubicBezTo>
                  <a:cubicBezTo>
                    <a:pt x="2965" y="3206"/>
                    <a:pt x="2965" y="3218"/>
                    <a:pt x="2548" y="3420"/>
                  </a:cubicBezTo>
                  <a:cubicBezTo>
                    <a:pt x="2131" y="3634"/>
                    <a:pt x="2131" y="3646"/>
                    <a:pt x="1691" y="3872"/>
                  </a:cubicBezTo>
                  <a:cubicBezTo>
                    <a:pt x="1572" y="3932"/>
                    <a:pt x="1417" y="4015"/>
                    <a:pt x="1417" y="4015"/>
                  </a:cubicBezTo>
                  <a:cubicBezTo>
                    <a:pt x="1084" y="4194"/>
                    <a:pt x="762" y="4373"/>
                    <a:pt x="465" y="4599"/>
                  </a:cubicBezTo>
                  <a:cubicBezTo>
                    <a:pt x="310" y="4706"/>
                    <a:pt x="143" y="4801"/>
                    <a:pt x="48" y="5004"/>
                  </a:cubicBezTo>
                  <a:cubicBezTo>
                    <a:pt x="0" y="5194"/>
                    <a:pt x="0" y="5373"/>
                    <a:pt x="12" y="5563"/>
                  </a:cubicBezTo>
                  <a:lnTo>
                    <a:pt x="12" y="5587"/>
                  </a:lnTo>
                  <a:cubicBezTo>
                    <a:pt x="24" y="5658"/>
                    <a:pt x="24" y="5766"/>
                    <a:pt x="72" y="5897"/>
                  </a:cubicBezTo>
                  <a:cubicBezTo>
                    <a:pt x="107" y="6016"/>
                    <a:pt x="131" y="6099"/>
                    <a:pt x="167" y="6182"/>
                  </a:cubicBezTo>
                  <a:cubicBezTo>
                    <a:pt x="203" y="6266"/>
                    <a:pt x="262" y="6337"/>
                    <a:pt x="322" y="6420"/>
                  </a:cubicBezTo>
                  <a:cubicBezTo>
                    <a:pt x="332" y="6452"/>
                    <a:pt x="340" y="6467"/>
                    <a:pt x="342" y="6467"/>
                  </a:cubicBezTo>
                  <a:cubicBezTo>
                    <a:pt x="344" y="6467"/>
                    <a:pt x="336" y="6443"/>
                    <a:pt x="310" y="6397"/>
                  </a:cubicBezTo>
                  <a:cubicBezTo>
                    <a:pt x="250" y="6278"/>
                    <a:pt x="179" y="6087"/>
                    <a:pt x="155" y="5885"/>
                  </a:cubicBezTo>
                  <a:cubicBezTo>
                    <a:pt x="107" y="5670"/>
                    <a:pt x="107" y="5551"/>
                    <a:pt x="107" y="5432"/>
                  </a:cubicBezTo>
                  <a:lnTo>
                    <a:pt x="107" y="5242"/>
                  </a:lnTo>
                  <a:cubicBezTo>
                    <a:pt x="107" y="5170"/>
                    <a:pt x="107" y="5075"/>
                    <a:pt x="167" y="5015"/>
                  </a:cubicBezTo>
                  <a:cubicBezTo>
                    <a:pt x="310" y="4849"/>
                    <a:pt x="417" y="4789"/>
                    <a:pt x="512" y="4718"/>
                  </a:cubicBezTo>
                  <a:cubicBezTo>
                    <a:pt x="596" y="4646"/>
                    <a:pt x="703" y="4587"/>
                    <a:pt x="905" y="4468"/>
                  </a:cubicBezTo>
                  <a:cubicBezTo>
                    <a:pt x="1310" y="4230"/>
                    <a:pt x="1310" y="4218"/>
                    <a:pt x="1727" y="3992"/>
                  </a:cubicBezTo>
                  <a:cubicBezTo>
                    <a:pt x="2143" y="3765"/>
                    <a:pt x="2155" y="3777"/>
                    <a:pt x="2572" y="3563"/>
                  </a:cubicBezTo>
                  <a:cubicBezTo>
                    <a:pt x="3012" y="3349"/>
                    <a:pt x="4739" y="2515"/>
                    <a:pt x="5168" y="2325"/>
                  </a:cubicBezTo>
                  <a:cubicBezTo>
                    <a:pt x="5596" y="2134"/>
                    <a:pt x="5596" y="2134"/>
                    <a:pt x="6049" y="1920"/>
                  </a:cubicBezTo>
                  <a:cubicBezTo>
                    <a:pt x="6477" y="1729"/>
                    <a:pt x="6477" y="1717"/>
                    <a:pt x="6906" y="1515"/>
                  </a:cubicBezTo>
                  <a:cubicBezTo>
                    <a:pt x="7334" y="1325"/>
                    <a:pt x="9775" y="253"/>
                    <a:pt x="9870" y="229"/>
                  </a:cubicBezTo>
                  <a:cubicBezTo>
                    <a:pt x="9978" y="182"/>
                    <a:pt x="10061" y="122"/>
                    <a:pt x="10156" y="74"/>
                  </a:cubicBezTo>
                  <a:cubicBezTo>
                    <a:pt x="10255" y="20"/>
                    <a:pt x="10255" y="1"/>
                    <a:pt x="10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3469475" y="2599700"/>
              <a:ext cx="300100" cy="115550"/>
            </a:xfrm>
            <a:custGeom>
              <a:avLst/>
              <a:gdLst/>
              <a:ahLst/>
              <a:cxnLst/>
              <a:rect l="l" t="t" r="r" b="b"/>
              <a:pathLst>
                <a:path w="12004" h="4622" extrusionOk="0">
                  <a:moveTo>
                    <a:pt x="11929" y="0"/>
                  </a:moveTo>
                  <a:cubicBezTo>
                    <a:pt x="11854" y="0"/>
                    <a:pt x="11705" y="23"/>
                    <a:pt x="11609" y="42"/>
                  </a:cubicBezTo>
                  <a:lnTo>
                    <a:pt x="11430" y="78"/>
                  </a:lnTo>
                  <a:cubicBezTo>
                    <a:pt x="11359" y="102"/>
                    <a:pt x="7799" y="1114"/>
                    <a:pt x="7323" y="1257"/>
                  </a:cubicBezTo>
                  <a:cubicBezTo>
                    <a:pt x="6846" y="1388"/>
                    <a:pt x="6834" y="1364"/>
                    <a:pt x="6358" y="1495"/>
                  </a:cubicBezTo>
                  <a:cubicBezTo>
                    <a:pt x="5882" y="1626"/>
                    <a:pt x="715" y="3162"/>
                    <a:pt x="524" y="3221"/>
                  </a:cubicBezTo>
                  <a:cubicBezTo>
                    <a:pt x="310" y="3281"/>
                    <a:pt x="191" y="3471"/>
                    <a:pt x="107" y="3650"/>
                  </a:cubicBezTo>
                  <a:lnTo>
                    <a:pt x="107" y="3674"/>
                  </a:lnTo>
                  <a:cubicBezTo>
                    <a:pt x="72" y="3757"/>
                    <a:pt x="48" y="3852"/>
                    <a:pt x="12" y="3995"/>
                  </a:cubicBezTo>
                  <a:cubicBezTo>
                    <a:pt x="0" y="4126"/>
                    <a:pt x="0" y="4233"/>
                    <a:pt x="12" y="4305"/>
                  </a:cubicBezTo>
                  <a:cubicBezTo>
                    <a:pt x="36" y="4412"/>
                    <a:pt x="72" y="4507"/>
                    <a:pt x="119" y="4591"/>
                  </a:cubicBezTo>
                  <a:cubicBezTo>
                    <a:pt x="139" y="4610"/>
                    <a:pt x="157" y="4622"/>
                    <a:pt x="168" y="4622"/>
                  </a:cubicBezTo>
                  <a:cubicBezTo>
                    <a:pt x="184" y="4622"/>
                    <a:pt x="188" y="4599"/>
                    <a:pt x="167" y="4543"/>
                  </a:cubicBezTo>
                  <a:cubicBezTo>
                    <a:pt x="143" y="4412"/>
                    <a:pt x="107" y="4186"/>
                    <a:pt x="155" y="3983"/>
                  </a:cubicBezTo>
                  <a:cubicBezTo>
                    <a:pt x="203" y="3757"/>
                    <a:pt x="238" y="3650"/>
                    <a:pt x="298" y="3567"/>
                  </a:cubicBezTo>
                  <a:cubicBezTo>
                    <a:pt x="357" y="3471"/>
                    <a:pt x="417" y="3364"/>
                    <a:pt x="643" y="3317"/>
                  </a:cubicBezTo>
                  <a:lnTo>
                    <a:pt x="1596" y="3019"/>
                  </a:lnTo>
                  <a:lnTo>
                    <a:pt x="2548" y="2721"/>
                  </a:lnTo>
                  <a:cubicBezTo>
                    <a:pt x="3024" y="2578"/>
                    <a:pt x="11478" y="197"/>
                    <a:pt x="11573" y="173"/>
                  </a:cubicBezTo>
                  <a:cubicBezTo>
                    <a:pt x="11668" y="138"/>
                    <a:pt x="11787" y="90"/>
                    <a:pt x="11883" y="66"/>
                  </a:cubicBezTo>
                  <a:cubicBezTo>
                    <a:pt x="12003" y="17"/>
                    <a:pt x="11993" y="0"/>
                    <a:pt x="11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3412325" y="2584325"/>
              <a:ext cx="339425" cy="76975"/>
            </a:xfrm>
            <a:custGeom>
              <a:avLst/>
              <a:gdLst/>
              <a:ahLst/>
              <a:cxnLst/>
              <a:rect l="l" t="t" r="r" b="b"/>
              <a:pathLst>
                <a:path w="13577" h="3079" extrusionOk="0">
                  <a:moveTo>
                    <a:pt x="13337" y="1"/>
                  </a:moveTo>
                  <a:cubicBezTo>
                    <a:pt x="13260" y="1"/>
                    <a:pt x="13168" y="6"/>
                    <a:pt x="13097" y="14"/>
                  </a:cubicBezTo>
                  <a:cubicBezTo>
                    <a:pt x="13026" y="14"/>
                    <a:pt x="12966" y="26"/>
                    <a:pt x="12907" y="26"/>
                  </a:cubicBezTo>
                  <a:cubicBezTo>
                    <a:pt x="12823" y="38"/>
                    <a:pt x="8942" y="610"/>
                    <a:pt x="8418" y="681"/>
                  </a:cubicBezTo>
                  <a:cubicBezTo>
                    <a:pt x="7906" y="753"/>
                    <a:pt x="7882" y="729"/>
                    <a:pt x="7370" y="812"/>
                  </a:cubicBezTo>
                  <a:cubicBezTo>
                    <a:pt x="6846" y="884"/>
                    <a:pt x="6846" y="907"/>
                    <a:pt x="6322" y="979"/>
                  </a:cubicBezTo>
                  <a:cubicBezTo>
                    <a:pt x="5799" y="1050"/>
                    <a:pt x="5799" y="1050"/>
                    <a:pt x="5287" y="1146"/>
                  </a:cubicBezTo>
                  <a:cubicBezTo>
                    <a:pt x="4763" y="1229"/>
                    <a:pt x="1012" y="1884"/>
                    <a:pt x="1012" y="1884"/>
                  </a:cubicBezTo>
                  <a:cubicBezTo>
                    <a:pt x="905" y="1919"/>
                    <a:pt x="798" y="1931"/>
                    <a:pt x="715" y="1967"/>
                  </a:cubicBezTo>
                  <a:cubicBezTo>
                    <a:pt x="667" y="1979"/>
                    <a:pt x="596" y="1991"/>
                    <a:pt x="548" y="2039"/>
                  </a:cubicBezTo>
                  <a:lnTo>
                    <a:pt x="429" y="2146"/>
                  </a:lnTo>
                  <a:cubicBezTo>
                    <a:pt x="369" y="2193"/>
                    <a:pt x="286" y="2277"/>
                    <a:pt x="191" y="2408"/>
                  </a:cubicBezTo>
                  <a:cubicBezTo>
                    <a:pt x="107" y="2527"/>
                    <a:pt x="60" y="2622"/>
                    <a:pt x="24" y="2705"/>
                  </a:cubicBezTo>
                  <a:cubicBezTo>
                    <a:pt x="0" y="2812"/>
                    <a:pt x="0" y="2931"/>
                    <a:pt x="24" y="3039"/>
                  </a:cubicBezTo>
                  <a:cubicBezTo>
                    <a:pt x="34" y="3064"/>
                    <a:pt x="42" y="3079"/>
                    <a:pt x="48" y="3079"/>
                  </a:cubicBezTo>
                  <a:cubicBezTo>
                    <a:pt x="56" y="3079"/>
                    <a:pt x="60" y="3052"/>
                    <a:pt x="60" y="2991"/>
                  </a:cubicBezTo>
                  <a:cubicBezTo>
                    <a:pt x="72" y="2860"/>
                    <a:pt x="131" y="2622"/>
                    <a:pt x="298" y="2455"/>
                  </a:cubicBezTo>
                  <a:cubicBezTo>
                    <a:pt x="441" y="2277"/>
                    <a:pt x="548" y="2181"/>
                    <a:pt x="655" y="2110"/>
                  </a:cubicBezTo>
                  <a:cubicBezTo>
                    <a:pt x="727" y="2086"/>
                    <a:pt x="881" y="2039"/>
                    <a:pt x="1131" y="1991"/>
                  </a:cubicBezTo>
                  <a:cubicBezTo>
                    <a:pt x="1655" y="1884"/>
                    <a:pt x="1655" y="1884"/>
                    <a:pt x="2167" y="1800"/>
                  </a:cubicBezTo>
                  <a:cubicBezTo>
                    <a:pt x="2691" y="1705"/>
                    <a:pt x="2691" y="1693"/>
                    <a:pt x="3215" y="1598"/>
                  </a:cubicBezTo>
                  <a:cubicBezTo>
                    <a:pt x="3739" y="1515"/>
                    <a:pt x="12942" y="157"/>
                    <a:pt x="13038" y="145"/>
                  </a:cubicBezTo>
                  <a:cubicBezTo>
                    <a:pt x="13157" y="134"/>
                    <a:pt x="13276" y="98"/>
                    <a:pt x="13383" y="74"/>
                  </a:cubicBezTo>
                  <a:cubicBezTo>
                    <a:pt x="13577" y="20"/>
                    <a:pt x="13483" y="1"/>
                    <a:pt x="13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3366775" y="2565550"/>
              <a:ext cx="371200" cy="39800"/>
            </a:xfrm>
            <a:custGeom>
              <a:avLst/>
              <a:gdLst/>
              <a:ahLst/>
              <a:cxnLst/>
              <a:rect l="l" t="t" r="r" b="b"/>
              <a:pathLst>
                <a:path w="14848" h="1592" extrusionOk="0">
                  <a:moveTo>
                    <a:pt x="8303" y="0"/>
                  </a:moveTo>
                  <a:cubicBezTo>
                    <a:pt x="8224" y="0"/>
                    <a:pt x="8130" y="1"/>
                    <a:pt x="8014" y="3"/>
                  </a:cubicBezTo>
                  <a:cubicBezTo>
                    <a:pt x="7442" y="3"/>
                    <a:pt x="6299" y="39"/>
                    <a:pt x="5739" y="39"/>
                  </a:cubicBezTo>
                  <a:cubicBezTo>
                    <a:pt x="5168" y="51"/>
                    <a:pt x="5168" y="63"/>
                    <a:pt x="4585" y="75"/>
                  </a:cubicBezTo>
                  <a:cubicBezTo>
                    <a:pt x="4025" y="99"/>
                    <a:pt x="4025" y="111"/>
                    <a:pt x="3442" y="123"/>
                  </a:cubicBezTo>
                  <a:cubicBezTo>
                    <a:pt x="3299" y="123"/>
                    <a:pt x="3061" y="134"/>
                    <a:pt x="3061" y="134"/>
                  </a:cubicBezTo>
                  <a:cubicBezTo>
                    <a:pt x="2608" y="170"/>
                    <a:pt x="2179" y="194"/>
                    <a:pt x="1727" y="277"/>
                  </a:cubicBezTo>
                  <a:cubicBezTo>
                    <a:pt x="1513" y="301"/>
                    <a:pt x="1298" y="396"/>
                    <a:pt x="1096" y="456"/>
                  </a:cubicBezTo>
                  <a:cubicBezTo>
                    <a:pt x="882" y="515"/>
                    <a:pt x="655" y="575"/>
                    <a:pt x="453" y="634"/>
                  </a:cubicBezTo>
                  <a:lnTo>
                    <a:pt x="441" y="634"/>
                  </a:lnTo>
                  <a:cubicBezTo>
                    <a:pt x="346" y="670"/>
                    <a:pt x="227" y="706"/>
                    <a:pt x="108" y="837"/>
                  </a:cubicBezTo>
                  <a:cubicBezTo>
                    <a:pt x="1" y="968"/>
                    <a:pt x="24" y="1123"/>
                    <a:pt x="24" y="1206"/>
                  </a:cubicBezTo>
                  <a:cubicBezTo>
                    <a:pt x="36" y="1325"/>
                    <a:pt x="84" y="1432"/>
                    <a:pt x="120" y="1527"/>
                  </a:cubicBezTo>
                  <a:cubicBezTo>
                    <a:pt x="149" y="1568"/>
                    <a:pt x="169" y="1592"/>
                    <a:pt x="180" y="1592"/>
                  </a:cubicBezTo>
                  <a:cubicBezTo>
                    <a:pt x="191" y="1592"/>
                    <a:pt x="191" y="1565"/>
                    <a:pt x="179" y="1504"/>
                  </a:cubicBezTo>
                  <a:cubicBezTo>
                    <a:pt x="167" y="1373"/>
                    <a:pt x="60" y="1063"/>
                    <a:pt x="239" y="908"/>
                  </a:cubicBezTo>
                  <a:cubicBezTo>
                    <a:pt x="417" y="765"/>
                    <a:pt x="584" y="754"/>
                    <a:pt x="703" y="694"/>
                  </a:cubicBezTo>
                  <a:cubicBezTo>
                    <a:pt x="834" y="646"/>
                    <a:pt x="1477" y="468"/>
                    <a:pt x="1572" y="432"/>
                  </a:cubicBezTo>
                  <a:cubicBezTo>
                    <a:pt x="1656" y="420"/>
                    <a:pt x="1715" y="408"/>
                    <a:pt x="1787" y="396"/>
                  </a:cubicBezTo>
                  <a:cubicBezTo>
                    <a:pt x="1929" y="361"/>
                    <a:pt x="2072" y="349"/>
                    <a:pt x="2346" y="313"/>
                  </a:cubicBezTo>
                  <a:cubicBezTo>
                    <a:pt x="2906" y="253"/>
                    <a:pt x="2906" y="253"/>
                    <a:pt x="3477" y="242"/>
                  </a:cubicBezTo>
                  <a:cubicBezTo>
                    <a:pt x="4037" y="218"/>
                    <a:pt x="4037" y="230"/>
                    <a:pt x="4608" y="218"/>
                  </a:cubicBezTo>
                  <a:cubicBezTo>
                    <a:pt x="5168" y="194"/>
                    <a:pt x="14395" y="134"/>
                    <a:pt x="14514" y="123"/>
                  </a:cubicBezTo>
                  <a:cubicBezTo>
                    <a:pt x="14848" y="99"/>
                    <a:pt x="14443" y="39"/>
                    <a:pt x="14229" y="15"/>
                  </a:cubicBezTo>
                  <a:cubicBezTo>
                    <a:pt x="14157" y="15"/>
                    <a:pt x="14086" y="3"/>
                    <a:pt x="14026" y="3"/>
                  </a:cubicBezTo>
                  <a:cubicBezTo>
                    <a:pt x="13931" y="3"/>
                    <a:pt x="9728" y="3"/>
                    <a:pt x="9157" y="15"/>
                  </a:cubicBezTo>
                  <a:cubicBezTo>
                    <a:pt x="8709" y="15"/>
                    <a:pt x="8619" y="0"/>
                    <a:pt x="8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3305450" y="2524600"/>
              <a:ext cx="411100" cy="41450"/>
            </a:xfrm>
            <a:custGeom>
              <a:avLst/>
              <a:gdLst/>
              <a:ahLst/>
              <a:cxnLst/>
              <a:rect l="l" t="t" r="r" b="b"/>
              <a:pathLst>
                <a:path w="16444" h="1658" extrusionOk="0">
                  <a:moveTo>
                    <a:pt x="1821" y="0"/>
                  </a:moveTo>
                  <a:cubicBezTo>
                    <a:pt x="1659" y="0"/>
                    <a:pt x="1497" y="3"/>
                    <a:pt x="1334" y="10"/>
                  </a:cubicBezTo>
                  <a:cubicBezTo>
                    <a:pt x="1084" y="10"/>
                    <a:pt x="822" y="22"/>
                    <a:pt x="561" y="46"/>
                  </a:cubicBezTo>
                  <a:cubicBezTo>
                    <a:pt x="430" y="70"/>
                    <a:pt x="310" y="82"/>
                    <a:pt x="180" y="129"/>
                  </a:cubicBezTo>
                  <a:cubicBezTo>
                    <a:pt x="144" y="141"/>
                    <a:pt x="120" y="153"/>
                    <a:pt x="72" y="189"/>
                  </a:cubicBezTo>
                  <a:cubicBezTo>
                    <a:pt x="49" y="201"/>
                    <a:pt x="13" y="272"/>
                    <a:pt x="13" y="308"/>
                  </a:cubicBezTo>
                  <a:cubicBezTo>
                    <a:pt x="13" y="367"/>
                    <a:pt x="1" y="439"/>
                    <a:pt x="13" y="498"/>
                  </a:cubicBezTo>
                  <a:lnTo>
                    <a:pt x="13" y="510"/>
                  </a:lnTo>
                  <a:cubicBezTo>
                    <a:pt x="13" y="629"/>
                    <a:pt x="49" y="760"/>
                    <a:pt x="84" y="939"/>
                  </a:cubicBezTo>
                  <a:cubicBezTo>
                    <a:pt x="144" y="1106"/>
                    <a:pt x="203" y="1225"/>
                    <a:pt x="251" y="1320"/>
                  </a:cubicBezTo>
                  <a:cubicBezTo>
                    <a:pt x="322" y="1439"/>
                    <a:pt x="406" y="1522"/>
                    <a:pt x="489" y="1618"/>
                  </a:cubicBezTo>
                  <a:cubicBezTo>
                    <a:pt x="535" y="1643"/>
                    <a:pt x="563" y="1658"/>
                    <a:pt x="575" y="1658"/>
                  </a:cubicBezTo>
                  <a:cubicBezTo>
                    <a:pt x="591" y="1658"/>
                    <a:pt x="578" y="1631"/>
                    <a:pt x="537" y="1570"/>
                  </a:cubicBezTo>
                  <a:cubicBezTo>
                    <a:pt x="453" y="1415"/>
                    <a:pt x="287" y="1153"/>
                    <a:pt x="215" y="868"/>
                  </a:cubicBezTo>
                  <a:cubicBezTo>
                    <a:pt x="132" y="582"/>
                    <a:pt x="156" y="403"/>
                    <a:pt x="156" y="272"/>
                  </a:cubicBezTo>
                  <a:cubicBezTo>
                    <a:pt x="156" y="272"/>
                    <a:pt x="227" y="213"/>
                    <a:pt x="310" y="201"/>
                  </a:cubicBezTo>
                  <a:cubicBezTo>
                    <a:pt x="406" y="165"/>
                    <a:pt x="525" y="153"/>
                    <a:pt x="691" y="141"/>
                  </a:cubicBezTo>
                  <a:cubicBezTo>
                    <a:pt x="1159" y="99"/>
                    <a:pt x="1293" y="93"/>
                    <a:pt x="1570" y="93"/>
                  </a:cubicBezTo>
                  <a:cubicBezTo>
                    <a:pt x="1680" y="93"/>
                    <a:pt x="1814" y="94"/>
                    <a:pt x="2001" y="94"/>
                  </a:cubicBezTo>
                  <a:cubicBezTo>
                    <a:pt x="2656" y="94"/>
                    <a:pt x="2656" y="94"/>
                    <a:pt x="3323" y="129"/>
                  </a:cubicBezTo>
                  <a:cubicBezTo>
                    <a:pt x="3978" y="153"/>
                    <a:pt x="3978" y="165"/>
                    <a:pt x="4644" y="201"/>
                  </a:cubicBezTo>
                  <a:cubicBezTo>
                    <a:pt x="5299" y="248"/>
                    <a:pt x="7930" y="427"/>
                    <a:pt x="8609" y="487"/>
                  </a:cubicBezTo>
                  <a:cubicBezTo>
                    <a:pt x="9252" y="546"/>
                    <a:pt x="13217" y="879"/>
                    <a:pt x="13872" y="939"/>
                  </a:cubicBezTo>
                  <a:cubicBezTo>
                    <a:pt x="14527" y="999"/>
                    <a:pt x="14527" y="999"/>
                    <a:pt x="15181" y="1082"/>
                  </a:cubicBezTo>
                  <a:cubicBezTo>
                    <a:pt x="15408" y="1106"/>
                    <a:pt x="15550" y="1118"/>
                    <a:pt x="15670" y="1141"/>
                  </a:cubicBezTo>
                  <a:cubicBezTo>
                    <a:pt x="15824" y="1153"/>
                    <a:pt x="15967" y="1153"/>
                    <a:pt x="16098" y="1165"/>
                  </a:cubicBezTo>
                  <a:cubicBezTo>
                    <a:pt x="16119" y="1166"/>
                    <a:pt x="16137" y="1166"/>
                    <a:pt x="16153" y="1166"/>
                  </a:cubicBezTo>
                  <a:cubicBezTo>
                    <a:pt x="16443" y="1166"/>
                    <a:pt x="16014" y="1068"/>
                    <a:pt x="15789" y="1034"/>
                  </a:cubicBezTo>
                  <a:cubicBezTo>
                    <a:pt x="15705" y="1010"/>
                    <a:pt x="15622" y="999"/>
                    <a:pt x="15550" y="999"/>
                  </a:cubicBezTo>
                  <a:cubicBezTo>
                    <a:pt x="15467" y="987"/>
                    <a:pt x="10597" y="546"/>
                    <a:pt x="9931" y="498"/>
                  </a:cubicBezTo>
                  <a:cubicBezTo>
                    <a:pt x="9276" y="439"/>
                    <a:pt x="9276" y="403"/>
                    <a:pt x="8621" y="367"/>
                  </a:cubicBezTo>
                  <a:cubicBezTo>
                    <a:pt x="7966" y="320"/>
                    <a:pt x="6633" y="213"/>
                    <a:pt x="5978" y="165"/>
                  </a:cubicBezTo>
                  <a:cubicBezTo>
                    <a:pt x="5323" y="129"/>
                    <a:pt x="5323" y="141"/>
                    <a:pt x="4656" y="94"/>
                  </a:cubicBezTo>
                  <a:cubicBezTo>
                    <a:pt x="4001" y="46"/>
                    <a:pt x="4001" y="70"/>
                    <a:pt x="3335" y="34"/>
                  </a:cubicBezTo>
                  <a:cubicBezTo>
                    <a:pt x="3156" y="22"/>
                    <a:pt x="2882" y="22"/>
                    <a:pt x="2882" y="22"/>
                  </a:cubicBezTo>
                  <a:cubicBezTo>
                    <a:pt x="2537" y="14"/>
                    <a:pt x="2181" y="0"/>
                    <a:pt x="1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3235800" y="2468150"/>
              <a:ext cx="378425" cy="63725"/>
            </a:xfrm>
            <a:custGeom>
              <a:avLst/>
              <a:gdLst/>
              <a:ahLst/>
              <a:cxnLst/>
              <a:rect l="l" t="t" r="r" b="b"/>
              <a:pathLst>
                <a:path w="15137" h="2549" extrusionOk="0">
                  <a:moveTo>
                    <a:pt x="1011" y="0"/>
                  </a:moveTo>
                  <a:cubicBezTo>
                    <a:pt x="873" y="0"/>
                    <a:pt x="735" y="9"/>
                    <a:pt x="596" y="30"/>
                  </a:cubicBezTo>
                  <a:lnTo>
                    <a:pt x="584" y="30"/>
                  </a:lnTo>
                  <a:cubicBezTo>
                    <a:pt x="477" y="66"/>
                    <a:pt x="358" y="66"/>
                    <a:pt x="191" y="161"/>
                  </a:cubicBezTo>
                  <a:cubicBezTo>
                    <a:pt x="48" y="256"/>
                    <a:pt x="1" y="423"/>
                    <a:pt x="13" y="506"/>
                  </a:cubicBezTo>
                  <a:cubicBezTo>
                    <a:pt x="37" y="637"/>
                    <a:pt x="72" y="744"/>
                    <a:pt x="120" y="840"/>
                  </a:cubicBezTo>
                  <a:cubicBezTo>
                    <a:pt x="141" y="871"/>
                    <a:pt x="155" y="888"/>
                    <a:pt x="163" y="888"/>
                  </a:cubicBezTo>
                  <a:cubicBezTo>
                    <a:pt x="173" y="888"/>
                    <a:pt x="174" y="859"/>
                    <a:pt x="168" y="792"/>
                  </a:cubicBezTo>
                  <a:cubicBezTo>
                    <a:pt x="132" y="661"/>
                    <a:pt x="48" y="328"/>
                    <a:pt x="287" y="244"/>
                  </a:cubicBezTo>
                  <a:cubicBezTo>
                    <a:pt x="513" y="137"/>
                    <a:pt x="680" y="137"/>
                    <a:pt x="810" y="125"/>
                  </a:cubicBezTo>
                  <a:cubicBezTo>
                    <a:pt x="882" y="112"/>
                    <a:pt x="965" y="103"/>
                    <a:pt x="1068" y="103"/>
                  </a:cubicBezTo>
                  <a:cubicBezTo>
                    <a:pt x="1153" y="103"/>
                    <a:pt x="1252" y="109"/>
                    <a:pt x="1370" y="125"/>
                  </a:cubicBezTo>
                  <a:cubicBezTo>
                    <a:pt x="1953" y="185"/>
                    <a:pt x="1953" y="197"/>
                    <a:pt x="2537" y="280"/>
                  </a:cubicBezTo>
                  <a:cubicBezTo>
                    <a:pt x="3108" y="375"/>
                    <a:pt x="3108" y="363"/>
                    <a:pt x="3692" y="459"/>
                  </a:cubicBezTo>
                  <a:cubicBezTo>
                    <a:pt x="4275" y="566"/>
                    <a:pt x="7740" y="1209"/>
                    <a:pt x="8311" y="1316"/>
                  </a:cubicBezTo>
                  <a:cubicBezTo>
                    <a:pt x="8883" y="1411"/>
                    <a:pt x="8883" y="1435"/>
                    <a:pt x="9454" y="1530"/>
                  </a:cubicBezTo>
                  <a:cubicBezTo>
                    <a:pt x="10014" y="1637"/>
                    <a:pt x="10038" y="1625"/>
                    <a:pt x="10609" y="1744"/>
                  </a:cubicBezTo>
                  <a:cubicBezTo>
                    <a:pt x="11193" y="1852"/>
                    <a:pt x="14765" y="2530"/>
                    <a:pt x="14884" y="2542"/>
                  </a:cubicBezTo>
                  <a:cubicBezTo>
                    <a:pt x="14924" y="2546"/>
                    <a:pt x="14954" y="2548"/>
                    <a:pt x="14976" y="2548"/>
                  </a:cubicBezTo>
                  <a:cubicBezTo>
                    <a:pt x="15137" y="2548"/>
                    <a:pt x="14800" y="2441"/>
                    <a:pt x="14622" y="2399"/>
                  </a:cubicBezTo>
                  <a:cubicBezTo>
                    <a:pt x="14538" y="2375"/>
                    <a:pt x="14467" y="2352"/>
                    <a:pt x="14407" y="2340"/>
                  </a:cubicBezTo>
                  <a:cubicBezTo>
                    <a:pt x="14324" y="2328"/>
                    <a:pt x="13514" y="2173"/>
                    <a:pt x="12955" y="2054"/>
                  </a:cubicBezTo>
                  <a:cubicBezTo>
                    <a:pt x="12371" y="1947"/>
                    <a:pt x="12371" y="1947"/>
                    <a:pt x="11800" y="1828"/>
                  </a:cubicBezTo>
                  <a:cubicBezTo>
                    <a:pt x="11228" y="1733"/>
                    <a:pt x="10062" y="1518"/>
                    <a:pt x="9502" y="1411"/>
                  </a:cubicBezTo>
                  <a:cubicBezTo>
                    <a:pt x="8919" y="1316"/>
                    <a:pt x="8931" y="1280"/>
                    <a:pt x="8347" y="1173"/>
                  </a:cubicBezTo>
                  <a:lnTo>
                    <a:pt x="7192" y="971"/>
                  </a:lnTo>
                  <a:lnTo>
                    <a:pt x="6037" y="756"/>
                  </a:lnTo>
                  <a:cubicBezTo>
                    <a:pt x="5454" y="661"/>
                    <a:pt x="2430" y="149"/>
                    <a:pt x="1965" y="89"/>
                  </a:cubicBezTo>
                  <a:cubicBezTo>
                    <a:pt x="1656" y="48"/>
                    <a:pt x="1335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4166875" y="2227375"/>
              <a:ext cx="217100" cy="125700"/>
            </a:xfrm>
            <a:custGeom>
              <a:avLst/>
              <a:gdLst/>
              <a:ahLst/>
              <a:cxnLst/>
              <a:rect l="l" t="t" r="r" b="b"/>
              <a:pathLst>
                <a:path w="8684" h="5028" extrusionOk="0">
                  <a:moveTo>
                    <a:pt x="8455" y="1"/>
                  </a:moveTo>
                  <a:cubicBezTo>
                    <a:pt x="8399" y="1"/>
                    <a:pt x="8337" y="6"/>
                    <a:pt x="8287" y="17"/>
                  </a:cubicBezTo>
                  <a:cubicBezTo>
                    <a:pt x="8240" y="29"/>
                    <a:pt x="8180" y="41"/>
                    <a:pt x="8133" y="65"/>
                  </a:cubicBezTo>
                  <a:cubicBezTo>
                    <a:pt x="8073" y="88"/>
                    <a:pt x="8014" y="100"/>
                    <a:pt x="7930" y="148"/>
                  </a:cubicBezTo>
                  <a:cubicBezTo>
                    <a:pt x="7561" y="338"/>
                    <a:pt x="7561" y="362"/>
                    <a:pt x="7228" y="612"/>
                  </a:cubicBezTo>
                  <a:cubicBezTo>
                    <a:pt x="6906" y="862"/>
                    <a:pt x="6918" y="874"/>
                    <a:pt x="6609" y="1160"/>
                  </a:cubicBezTo>
                  <a:cubicBezTo>
                    <a:pt x="6311" y="1446"/>
                    <a:pt x="6323" y="1458"/>
                    <a:pt x="6013" y="1731"/>
                  </a:cubicBezTo>
                  <a:cubicBezTo>
                    <a:pt x="5692" y="1993"/>
                    <a:pt x="5716" y="2005"/>
                    <a:pt x="5370" y="2220"/>
                  </a:cubicBezTo>
                  <a:cubicBezTo>
                    <a:pt x="5192" y="2315"/>
                    <a:pt x="5085" y="2327"/>
                    <a:pt x="5001" y="2339"/>
                  </a:cubicBezTo>
                  <a:cubicBezTo>
                    <a:pt x="4954" y="2339"/>
                    <a:pt x="4903" y="2342"/>
                    <a:pt x="4842" y="2342"/>
                  </a:cubicBezTo>
                  <a:cubicBezTo>
                    <a:pt x="4781" y="2342"/>
                    <a:pt x="4710" y="2339"/>
                    <a:pt x="4620" y="2327"/>
                  </a:cubicBezTo>
                  <a:cubicBezTo>
                    <a:pt x="4251" y="2231"/>
                    <a:pt x="4251" y="2220"/>
                    <a:pt x="3870" y="2065"/>
                  </a:cubicBezTo>
                  <a:cubicBezTo>
                    <a:pt x="3668" y="1993"/>
                    <a:pt x="3572" y="1970"/>
                    <a:pt x="3453" y="1946"/>
                  </a:cubicBezTo>
                  <a:cubicBezTo>
                    <a:pt x="3346" y="1934"/>
                    <a:pt x="3239" y="1910"/>
                    <a:pt x="3013" y="1886"/>
                  </a:cubicBezTo>
                  <a:cubicBezTo>
                    <a:pt x="2584" y="1886"/>
                    <a:pt x="2584" y="1922"/>
                    <a:pt x="2179" y="2029"/>
                  </a:cubicBezTo>
                  <a:cubicBezTo>
                    <a:pt x="1977" y="2089"/>
                    <a:pt x="1882" y="2148"/>
                    <a:pt x="1798" y="2184"/>
                  </a:cubicBezTo>
                  <a:cubicBezTo>
                    <a:pt x="1703" y="2231"/>
                    <a:pt x="1608" y="2291"/>
                    <a:pt x="1441" y="2410"/>
                  </a:cubicBezTo>
                  <a:cubicBezTo>
                    <a:pt x="1346" y="2481"/>
                    <a:pt x="1286" y="2529"/>
                    <a:pt x="1227" y="2577"/>
                  </a:cubicBezTo>
                  <a:lnTo>
                    <a:pt x="1215" y="2589"/>
                  </a:lnTo>
                  <a:cubicBezTo>
                    <a:pt x="977" y="2815"/>
                    <a:pt x="786" y="3101"/>
                    <a:pt x="655" y="3398"/>
                  </a:cubicBezTo>
                  <a:cubicBezTo>
                    <a:pt x="513" y="3696"/>
                    <a:pt x="441" y="4005"/>
                    <a:pt x="322" y="4303"/>
                  </a:cubicBezTo>
                  <a:lnTo>
                    <a:pt x="322" y="4315"/>
                  </a:lnTo>
                  <a:cubicBezTo>
                    <a:pt x="310" y="4375"/>
                    <a:pt x="274" y="4470"/>
                    <a:pt x="239" y="4553"/>
                  </a:cubicBezTo>
                  <a:cubicBezTo>
                    <a:pt x="191" y="4648"/>
                    <a:pt x="155" y="4720"/>
                    <a:pt x="120" y="4767"/>
                  </a:cubicBezTo>
                  <a:cubicBezTo>
                    <a:pt x="84" y="4839"/>
                    <a:pt x="36" y="4898"/>
                    <a:pt x="1" y="4958"/>
                  </a:cubicBezTo>
                  <a:cubicBezTo>
                    <a:pt x="17" y="4998"/>
                    <a:pt x="22" y="5028"/>
                    <a:pt x="53" y="5028"/>
                  </a:cubicBezTo>
                  <a:cubicBezTo>
                    <a:pt x="68" y="5028"/>
                    <a:pt x="89" y="5021"/>
                    <a:pt x="120" y="5006"/>
                  </a:cubicBezTo>
                  <a:cubicBezTo>
                    <a:pt x="227" y="4958"/>
                    <a:pt x="358" y="4791"/>
                    <a:pt x="441" y="4613"/>
                  </a:cubicBezTo>
                  <a:cubicBezTo>
                    <a:pt x="596" y="4244"/>
                    <a:pt x="596" y="4232"/>
                    <a:pt x="715" y="3839"/>
                  </a:cubicBezTo>
                  <a:cubicBezTo>
                    <a:pt x="846" y="3458"/>
                    <a:pt x="834" y="3458"/>
                    <a:pt x="1036" y="3124"/>
                  </a:cubicBezTo>
                  <a:cubicBezTo>
                    <a:pt x="1144" y="2958"/>
                    <a:pt x="1215" y="2886"/>
                    <a:pt x="1275" y="2815"/>
                  </a:cubicBezTo>
                  <a:cubicBezTo>
                    <a:pt x="1334" y="2743"/>
                    <a:pt x="1417" y="2660"/>
                    <a:pt x="1560" y="2541"/>
                  </a:cubicBezTo>
                  <a:cubicBezTo>
                    <a:pt x="1894" y="2327"/>
                    <a:pt x="1906" y="2339"/>
                    <a:pt x="2275" y="2208"/>
                  </a:cubicBezTo>
                  <a:cubicBezTo>
                    <a:pt x="2668" y="2112"/>
                    <a:pt x="2668" y="2112"/>
                    <a:pt x="3049" y="2112"/>
                  </a:cubicBezTo>
                  <a:cubicBezTo>
                    <a:pt x="3239" y="2124"/>
                    <a:pt x="3346" y="2148"/>
                    <a:pt x="3442" y="2160"/>
                  </a:cubicBezTo>
                  <a:cubicBezTo>
                    <a:pt x="3537" y="2172"/>
                    <a:pt x="3632" y="2208"/>
                    <a:pt x="3823" y="2267"/>
                  </a:cubicBezTo>
                  <a:cubicBezTo>
                    <a:pt x="4204" y="2410"/>
                    <a:pt x="4192" y="2458"/>
                    <a:pt x="4608" y="2541"/>
                  </a:cubicBezTo>
                  <a:cubicBezTo>
                    <a:pt x="4710" y="2557"/>
                    <a:pt x="4791" y="2564"/>
                    <a:pt x="4858" y="2564"/>
                  </a:cubicBezTo>
                  <a:cubicBezTo>
                    <a:pt x="4940" y="2564"/>
                    <a:pt x="5002" y="2554"/>
                    <a:pt x="5061" y="2541"/>
                  </a:cubicBezTo>
                  <a:cubicBezTo>
                    <a:pt x="5156" y="2529"/>
                    <a:pt x="5275" y="2505"/>
                    <a:pt x="5477" y="2398"/>
                  </a:cubicBezTo>
                  <a:cubicBezTo>
                    <a:pt x="5847" y="2172"/>
                    <a:pt x="5835" y="2160"/>
                    <a:pt x="6144" y="1874"/>
                  </a:cubicBezTo>
                  <a:cubicBezTo>
                    <a:pt x="6454" y="1612"/>
                    <a:pt x="6454" y="1589"/>
                    <a:pt x="6751" y="1315"/>
                  </a:cubicBezTo>
                  <a:cubicBezTo>
                    <a:pt x="7049" y="1029"/>
                    <a:pt x="7037" y="1017"/>
                    <a:pt x="7347" y="755"/>
                  </a:cubicBezTo>
                  <a:cubicBezTo>
                    <a:pt x="7656" y="505"/>
                    <a:pt x="7656" y="505"/>
                    <a:pt x="8014" y="315"/>
                  </a:cubicBezTo>
                  <a:cubicBezTo>
                    <a:pt x="8133" y="255"/>
                    <a:pt x="8228" y="219"/>
                    <a:pt x="8287" y="195"/>
                  </a:cubicBezTo>
                  <a:cubicBezTo>
                    <a:pt x="8359" y="160"/>
                    <a:pt x="8430" y="124"/>
                    <a:pt x="8525" y="88"/>
                  </a:cubicBezTo>
                  <a:cubicBezTo>
                    <a:pt x="8684" y="30"/>
                    <a:pt x="8585" y="1"/>
                    <a:pt x="8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4169250" y="2282975"/>
              <a:ext cx="207600" cy="77775"/>
            </a:xfrm>
            <a:custGeom>
              <a:avLst/>
              <a:gdLst/>
              <a:ahLst/>
              <a:cxnLst/>
              <a:rect l="l" t="t" r="r" b="b"/>
              <a:pathLst>
                <a:path w="8304" h="3111" extrusionOk="0">
                  <a:moveTo>
                    <a:pt x="8269" y="1"/>
                  </a:moveTo>
                  <a:cubicBezTo>
                    <a:pt x="8220" y="1"/>
                    <a:pt x="8105" y="70"/>
                    <a:pt x="8038" y="115"/>
                  </a:cubicBezTo>
                  <a:cubicBezTo>
                    <a:pt x="8014" y="150"/>
                    <a:pt x="7966" y="162"/>
                    <a:pt x="7942" y="174"/>
                  </a:cubicBezTo>
                  <a:cubicBezTo>
                    <a:pt x="7907" y="210"/>
                    <a:pt x="7847" y="234"/>
                    <a:pt x="7788" y="281"/>
                  </a:cubicBezTo>
                  <a:cubicBezTo>
                    <a:pt x="7502" y="424"/>
                    <a:pt x="7502" y="424"/>
                    <a:pt x="7180" y="519"/>
                  </a:cubicBezTo>
                  <a:cubicBezTo>
                    <a:pt x="6847" y="591"/>
                    <a:pt x="6847" y="603"/>
                    <a:pt x="6525" y="650"/>
                  </a:cubicBezTo>
                  <a:cubicBezTo>
                    <a:pt x="6180" y="710"/>
                    <a:pt x="6180" y="698"/>
                    <a:pt x="5847" y="769"/>
                  </a:cubicBezTo>
                  <a:cubicBezTo>
                    <a:pt x="5502" y="865"/>
                    <a:pt x="5502" y="889"/>
                    <a:pt x="5204" y="1067"/>
                  </a:cubicBezTo>
                  <a:cubicBezTo>
                    <a:pt x="4918" y="1281"/>
                    <a:pt x="4894" y="1258"/>
                    <a:pt x="4656" y="1520"/>
                  </a:cubicBezTo>
                  <a:cubicBezTo>
                    <a:pt x="4418" y="1770"/>
                    <a:pt x="4442" y="1781"/>
                    <a:pt x="4204" y="2020"/>
                  </a:cubicBezTo>
                  <a:cubicBezTo>
                    <a:pt x="3966" y="2258"/>
                    <a:pt x="3966" y="2258"/>
                    <a:pt x="3692" y="2436"/>
                  </a:cubicBezTo>
                  <a:cubicBezTo>
                    <a:pt x="3418" y="2603"/>
                    <a:pt x="3418" y="2615"/>
                    <a:pt x="3096" y="2734"/>
                  </a:cubicBezTo>
                  <a:cubicBezTo>
                    <a:pt x="2787" y="2829"/>
                    <a:pt x="2787" y="2841"/>
                    <a:pt x="2442" y="2889"/>
                  </a:cubicBezTo>
                  <a:cubicBezTo>
                    <a:pt x="2358" y="2901"/>
                    <a:pt x="2287" y="2901"/>
                    <a:pt x="2239" y="2901"/>
                  </a:cubicBezTo>
                  <a:lnTo>
                    <a:pt x="2227" y="2901"/>
                  </a:lnTo>
                  <a:cubicBezTo>
                    <a:pt x="2125" y="2905"/>
                    <a:pt x="2021" y="2908"/>
                    <a:pt x="1918" y="2908"/>
                  </a:cubicBezTo>
                  <a:cubicBezTo>
                    <a:pt x="1494" y="2908"/>
                    <a:pt x="1067" y="2868"/>
                    <a:pt x="656" y="2782"/>
                  </a:cubicBezTo>
                  <a:cubicBezTo>
                    <a:pt x="596" y="2770"/>
                    <a:pt x="537" y="2770"/>
                    <a:pt x="441" y="2746"/>
                  </a:cubicBezTo>
                  <a:cubicBezTo>
                    <a:pt x="346" y="2734"/>
                    <a:pt x="287" y="2722"/>
                    <a:pt x="227" y="2710"/>
                  </a:cubicBezTo>
                  <a:cubicBezTo>
                    <a:pt x="168" y="2710"/>
                    <a:pt x="96" y="2686"/>
                    <a:pt x="37" y="2686"/>
                  </a:cubicBezTo>
                  <a:cubicBezTo>
                    <a:pt x="25" y="2734"/>
                    <a:pt x="1" y="2746"/>
                    <a:pt x="72" y="2794"/>
                  </a:cubicBezTo>
                  <a:cubicBezTo>
                    <a:pt x="144" y="2853"/>
                    <a:pt x="299" y="2901"/>
                    <a:pt x="453" y="2948"/>
                  </a:cubicBezTo>
                  <a:cubicBezTo>
                    <a:pt x="787" y="3008"/>
                    <a:pt x="787" y="3008"/>
                    <a:pt x="1108" y="3044"/>
                  </a:cubicBezTo>
                  <a:cubicBezTo>
                    <a:pt x="1453" y="3091"/>
                    <a:pt x="1453" y="3091"/>
                    <a:pt x="1811" y="3103"/>
                  </a:cubicBezTo>
                  <a:cubicBezTo>
                    <a:pt x="1891" y="3109"/>
                    <a:pt x="1952" y="3111"/>
                    <a:pt x="2004" y="3111"/>
                  </a:cubicBezTo>
                  <a:cubicBezTo>
                    <a:pt x="2175" y="3111"/>
                    <a:pt x="2239" y="3086"/>
                    <a:pt x="2513" y="3067"/>
                  </a:cubicBezTo>
                  <a:cubicBezTo>
                    <a:pt x="2846" y="3008"/>
                    <a:pt x="2870" y="3032"/>
                    <a:pt x="3192" y="2924"/>
                  </a:cubicBezTo>
                  <a:cubicBezTo>
                    <a:pt x="3525" y="2805"/>
                    <a:pt x="3537" y="2805"/>
                    <a:pt x="3835" y="2627"/>
                  </a:cubicBezTo>
                  <a:cubicBezTo>
                    <a:pt x="4132" y="2424"/>
                    <a:pt x="4132" y="2424"/>
                    <a:pt x="4370" y="2174"/>
                  </a:cubicBezTo>
                  <a:cubicBezTo>
                    <a:pt x="4609" y="1924"/>
                    <a:pt x="4609" y="1912"/>
                    <a:pt x="4823" y="1662"/>
                  </a:cubicBezTo>
                  <a:cubicBezTo>
                    <a:pt x="5049" y="1424"/>
                    <a:pt x="5061" y="1424"/>
                    <a:pt x="5323" y="1234"/>
                  </a:cubicBezTo>
                  <a:cubicBezTo>
                    <a:pt x="5585" y="1067"/>
                    <a:pt x="5585" y="1043"/>
                    <a:pt x="5894" y="948"/>
                  </a:cubicBezTo>
                  <a:cubicBezTo>
                    <a:pt x="6228" y="877"/>
                    <a:pt x="6228" y="900"/>
                    <a:pt x="6573" y="841"/>
                  </a:cubicBezTo>
                  <a:cubicBezTo>
                    <a:pt x="6906" y="781"/>
                    <a:pt x="6906" y="769"/>
                    <a:pt x="7240" y="698"/>
                  </a:cubicBezTo>
                  <a:cubicBezTo>
                    <a:pt x="7561" y="591"/>
                    <a:pt x="7585" y="603"/>
                    <a:pt x="7895" y="424"/>
                  </a:cubicBezTo>
                  <a:cubicBezTo>
                    <a:pt x="8002" y="365"/>
                    <a:pt x="8061" y="305"/>
                    <a:pt x="8121" y="281"/>
                  </a:cubicBezTo>
                  <a:cubicBezTo>
                    <a:pt x="8180" y="222"/>
                    <a:pt x="8228" y="162"/>
                    <a:pt x="8264" y="91"/>
                  </a:cubicBezTo>
                  <a:cubicBezTo>
                    <a:pt x="8303" y="25"/>
                    <a:pt x="8297" y="1"/>
                    <a:pt x="8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4268675" y="2283750"/>
              <a:ext cx="34550" cy="48800"/>
            </a:xfrm>
            <a:custGeom>
              <a:avLst/>
              <a:gdLst/>
              <a:ahLst/>
              <a:cxnLst/>
              <a:rect l="l" t="t" r="r" b="b"/>
              <a:pathLst>
                <a:path w="1382" h="1952" extrusionOk="0">
                  <a:moveTo>
                    <a:pt x="155" y="0"/>
                  </a:moveTo>
                  <a:cubicBezTo>
                    <a:pt x="120" y="0"/>
                    <a:pt x="96" y="12"/>
                    <a:pt x="84" y="24"/>
                  </a:cubicBezTo>
                  <a:cubicBezTo>
                    <a:pt x="1" y="72"/>
                    <a:pt x="96" y="143"/>
                    <a:pt x="120" y="155"/>
                  </a:cubicBezTo>
                  <a:cubicBezTo>
                    <a:pt x="143" y="179"/>
                    <a:pt x="155" y="179"/>
                    <a:pt x="167" y="179"/>
                  </a:cubicBezTo>
                  <a:cubicBezTo>
                    <a:pt x="179" y="179"/>
                    <a:pt x="203" y="179"/>
                    <a:pt x="227" y="191"/>
                  </a:cubicBezTo>
                  <a:cubicBezTo>
                    <a:pt x="334" y="203"/>
                    <a:pt x="334" y="203"/>
                    <a:pt x="453" y="215"/>
                  </a:cubicBezTo>
                  <a:lnTo>
                    <a:pt x="655" y="274"/>
                  </a:lnTo>
                  <a:cubicBezTo>
                    <a:pt x="763" y="310"/>
                    <a:pt x="763" y="310"/>
                    <a:pt x="870" y="357"/>
                  </a:cubicBezTo>
                  <a:cubicBezTo>
                    <a:pt x="977" y="393"/>
                    <a:pt x="977" y="381"/>
                    <a:pt x="1060" y="441"/>
                  </a:cubicBezTo>
                  <a:cubicBezTo>
                    <a:pt x="1132" y="500"/>
                    <a:pt x="1120" y="536"/>
                    <a:pt x="1155" y="596"/>
                  </a:cubicBezTo>
                  <a:cubicBezTo>
                    <a:pt x="1179" y="667"/>
                    <a:pt x="1179" y="667"/>
                    <a:pt x="1179" y="750"/>
                  </a:cubicBezTo>
                  <a:cubicBezTo>
                    <a:pt x="1167" y="846"/>
                    <a:pt x="1167" y="858"/>
                    <a:pt x="1132" y="953"/>
                  </a:cubicBezTo>
                  <a:cubicBezTo>
                    <a:pt x="1096" y="1036"/>
                    <a:pt x="1120" y="1048"/>
                    <a:pt x="1060" y="1143"/>
                  </a:cubicBezTo>
                  <a:cubicBezTo>
                    <a:pt x="1001" y="1227"/>
                    <a:pt x="1013" y="1250"/>
                    <a:pt x="941" y="1322"/>
                  </a:cubicBezTo>
                  <a:cubicBezTo>
                    <a:pt x="929" y="1346"/>
                    <a:pt x="917" y="1346"/>
                    <a:pt x="882" y="1369"/>
                  </a:cubicBezTo>
                  <a:cubicBezTo>
                    <a:pt x="763" y="1489"/>
                    <a:pt x="643" y="1620"/>
                    <a:pt x="477" y="1703"/>
                  </a:cubicBezTo>
                  <a:cubicBezTo>
                    <a:pt x="465" y="1727"/>
                    <a:pt x="453" y="1739"/>
                    <a:pt x="417" y="1750"/>
                  </a:cubicBezTo>
                  <a:cubicBezTo>
                    <a:pt x="393" y="1762"/>
                    <a:pt x="382" y="1786"/>
                    <a:pt x="358" y="1798"/>
                  </a:cubicBezTo>
                  <a:cubicBezTo>
                    <a:pt x="346" y="1810"/>
                    <a:pt x="334" y="1846"/>
                    <a:pt x="334" y="1858"/>
                  </a:cubicBezTo>
                  <a:cubicBezTo>
                    <a:pt x="334" y="1905"/>
                    <a:pt x="346" y="1929"/>
                    <a:pt x="393" y="1941"/>
                  </a:cubicBezTo>
                  <a:cubicBezTo>
                    <a:pt x="408" y="1948"/>
                    <a:pt x="424" y="1951"/>
                    <a:pt x="440" y="1951"/>
                  </a:cubicBezTo>
                  <a:cubicBezTo>
                    <a:pt x="476" y="1951"/>
                    <a:pt x="512" y="1937"/>
                    <a:pt x="536" y="1929"/>
                  </a:cubicBezTo>
                  <a:cubicBezTo>
                    <a:pt x="632" y="1870"/>
                    <a:pt x="632" y="1870"/>
                    <a:pt x="715" y="1798"/>
                  </a:cubicBezTo>
                  <a:lnTo>
                    <a:pt x="894" y="1643"/>
                  </a:lnTo>
                  <a:cubicBezTo>
                    <a:pt x="989" y="1560"/>
                    <a:pt x="977" y="1560"/>
                    <a:pt x="1048" y="1465"/>
                  </a:cubicBezTo>
                  <a:cubicBezTo>
                    <a:pt x="1120" y="1381"/>
                    <a:pt x="1132" y="1393"/>
                    <a:pt x="1215" y="1286"/>
                  </a:cubicBezTo>
                  <a:cubicBezTo>
                    <a:pt x="1275" y="1191"/>
                    <a:pt x="1275" y="1191"/>
                    <a:pt x="1334" y="1072"/>
                  </a:cubicBezTo>
                  <a:cubicBezTo>
                    <a:pt x="1370" y="953"/>
                    <a:pt x="1358" y="953"/>
                    <a:pt x="1370" y="810"/>
                  </a:cubicBezTo>
                  <a:cubicBezTo>
                    <a:pt x="1370" y="679"/>
                    <a:pt x="1382" y="679"/>
                    <a:pt x="1346" y="536"/>
                  </a:cubicBezTo>
                  <a:cubicBezTo>
                    <a:pt x="1275" y="393"/>
                    <a:pt x="1275" y="393"/>
                    <a:pt x="1167" y="322"/>
                  </a:cubicBezTo>
                  <a:cubicBezTo>
                    <a:pt x="1060" y="250"/>
                    <a:pt x="1048" y="274"/>
                    <a:pt x="941" y="215"/>
                  </a:cubicBezTo>
                  <a:cubicBezTo>
                    <a:pt x="834" y="179"/>
                    <a:pt x="834" y="155"/>
                    <a:pt x="715" y="119"/>
                  </a:cubicBezTo>
                  <a:cubicBezTo>
                    <a:pt x="596" y="72"/>
                    <a:pt x="596" y="84"/>
                    <a:pt x="477" y="60"/>
                  </a:cubicBezTo>
                  <a:cubicBezTo>
                    <a:pt x="358" y="24"/>
                    <a:pt x="358" y="36"/>
                    <a:pt x="239" y="12"/>
                  </a:cubicBezTo>
                  <a:cubicBezTo>
                    <a:pt x="203" y="12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4201700" y="2277150"/>
              <a:ext cx="68200" cy="63150"/>
            </a:xfrm>
            <a:custGeom>
              <a:avLst/>
              <a:gdLst/>
              <a:ahLst/>
              <a:cxnLst/>
              <a:rect l="l" t="t" r="r" b="b"/>
              <a:pathLst>
                <a:path w="2728" h="2526" extrusionOk="0">
                  <a:moveTo>
                    <a:pt x="1518" y="222"/>
                  </a:moveTo>
                  <a:cubicBezTo>
                    <a:pt x="1635" y="222"/>
                    <a:pt x="1696" y="235"/>
                    <a:pt x="1894" y="276"/>
                  </a:cubicBezTo>
                  <a:cubicBezTo>
                    <a:pt x="2025" y="324"/>
                    <a:pt x="2084" y="348"/>
                    <a:pt x="2144" y="395"/>
                  </a:cubicBezTo>
                  <a:cubicBezTo>
                    <a:pt x="2203" y="443"/>
                    <a:pt x="2263" y="467"/>
                    <a:pt x="2358" y="586"/>
                  </a:cubicBezTo>
                  <a:cubicBezTo>
                    <a:pt x="2441" y="693"/>
                    <a:pt x="2465" y="764"/>
                    <a:pt x="2489" y="824"/>
                  </a:cubicBezTo>
                  <a:cubicBezTo>
                    <a:pt x="2525" y="883"/>
                    <a:pt x="2537" y="955"/>
                    <a:pt x="2537" y="1110"/>
                  </a:cubicBezTo>
                  <a:cubicBezTo>
                    <a:pt x="2537" y="1252"/>
                    <a:pt x="2525" y="1312"/>
                    <a:pt x="2501" y="1395"/>
                  </a:cubicBezTo>
                  <a:cubicBezTo>
                    <a:pt x="2489" y="1467"/>
                    <a:pt x="2465" y="1526"/>
                    <a:pt x="2382" y="1645"/>
                  </a:cubicBezTo>
                  <a:cubicBezTo>
                    <a:pt x="2191" y="1872"/>
                    <a:pt x="2168" y="1836"/>
                    <a:pt x="1929" y="2003"/>
                  </a:cubicBezTo>
                  <a:cubicBezTo>
                    <a:pt x="1656" y="2134"/>
                    <a:pt x="1656" y="2145"/>
                    <a:pt x="1394" y="2253"/>
                  </a:cubicBezTo>
                  <a:cubicBezTo>
                    <a:pt x="1213" y="2298"/>
                    <a:pt x="1146" y="2314"/>
                    <a:pt x="1049" y="2314"/>
                  </a:cubicBezTo>
                  <a:cubicBezTo>
                    <a:pt x="993" y="2314"/>
                    <a:pt x="927" y="2309"/>
                    <a:pt x="822" y="2300"/>
                  </a:cubicBezTo>
                  <a:cubicBezTo>
                    <a:pt x="691" y="2265"/>
                    <a:pt x="620" y="2253"/>
                    <a:pt x="560" y="2229"/>
                  </a:cubicBezTo>
                  <a:cubicBezTo>
                    <a:pt x="501" y="2193"/>
                    <a:pt x="417" y="2169"/>
                    <a:pt x="346" y="2050"/>
                  </a:cubicBezTo>
                  <a:cubicBezTo>
                    <a:pt x="263" y="1931"/>
                    <a:pt x="239" y="1872"/>
                    <a:pt x="227" y="1788"/>
                  </a:cubicBezTo>
                  <a:cubicBezTo>
                    <a:pt x="215" y="1717"/>
                    <a:pt x="179" y="1657"/>
                    <a:pt x="179" y="1491"/>
                  </a:cubicBezTo>
                  <a:cubicBezTo>
                    <a:pt x="179" y="1407"/>
                    <a:pt x="203" y="1360"/>
                    <a:pt x="203" y="1300"/>
                  </a:cubicBezTo>
                  <a:lnTo>
                    <a:pt x="203" y="1288"/>
                  </a:lnTo>
                  <a:cubicBezTo>
                    <a:pt x="227" y="1062"/>
                    <a:pt x="298" y="824"/>
                    <a:pt x="441" y="645"/>
                  </a:cubicBezTo>
                  <a:cubicBezTo>
                    <a:pt x="560" y="483"/>
                    <a:pt x="729" y="350"/>
                    <a:pt x="929" y="264"/>
                  </a:cubicBezTo>
                  <a:lnTo>
                    <a:pt x="929" y="264"/>
                  </a:lnTo>
                  <a:cubicBezTo>
                    <a:pt x="942" y="265"/>
                    <a:pt x="955" y="265"/>
                    <a:pt x="968" y="265"/>
                  </a:cubicBezTo>
                  <a:cubicBezTo>
                    <a:pt x="993" y="265"/>
                    <a:pt x="1017" y="264"/>
                    <a:pt x="1036" y="264"/>
                  </a:cubicBezTo>
                  <a:cubicBezTo>
                    <a:pt x="1072" y="264"/>
                    <a:pt x="1108" y="264"/>
                    <a:pt x="1156" y="240"/>
                  </a:cubicBezTo>
                  <a:cubicBezTo>
                    <a:pt x="1191" y="240"/>
                    <a:pt x="1239" y="229"/>
                    <a:pt x="1310" y="229"/>
                  </a:cubicBezTo>
                  <a:cubicBezTo>
                    <a:pt x="1402" y="225"/>
                    <a:pt x="1466" y="222"/>
                    <a:pt x="1518" y="222"/>
                  </a:cubicBezTo>
                  <a:close/>
                  <a:moveTo>
                    <a:pt x="1276" y="1"/>
                  </a:moveTo>
                  <a:cubicBezTo>
                    <a:pt x="1213" y="1"/>
                    <a:pt x="1144" y="10"/>
                    <a:pt x="1072" y="26"/>
                  </a:cubicBezTo>
                  <a:cubicBezTo>
                    <a:pt x="929" y="62"/>
                    <a:pt x="858" y="98"/>
                    <a:pt x="775" y="145"/>
                  </a:cubicBezTo>
                  <a:cubicBezTo>
                    <a:pt x="703" y="169"/>
                    <a:pt x="632" y="217"/>
                    <a:pt x="489" y="324"/>
                  </a:cubicBezTo>
                  <a:cubicBezTo>
                    <a:pt x="358" y="419"/>
                    <a:pt x="310" y="490"/>
                    <a:pt x="274" y="562"/>
                  </a:cubicBezTo>
                  <a:cubicBezTo>
                    <a:pt x="227" y="633"/>
                    <a:pt x="167" y="693"/>
                    <a:pt x="108" y="860"/>
                  </a:cubicBezTo>
                  <a:cubicBezTo>
                    <a:pt x="1" y="1169"/>
                    <a:pt x="24" y="1181"/>
                    <a:pt x="1" y="1514"/>
                  </a:cubicBezTo>
                  <a:cubicBezTo>
                    <a:pt x="1" y="1669"/>
                    <a:pt x="13" y="1764"/>
                    <a:pt x="36" y="1836"/>
                  </a:cubicBezTo>
                  <a:cubicBezTo>
                    <a:pt x="48" y="1931"/>
                    <a:pt x="60" y="2014"/>
                    <a:pt x="167" y="2145"/>
                  </a:cubicBezTo>
                  <a:cubicBezTo>
                    <a:pt x="274" y="2300"/>
                    <a:pt x="358" y="2348"/>
                    <a:pt x="441" y="2384"/>
                  </a:cubicBezTo>
                  <a:cubicBezTo>
                    <a:pt x="513" y="2431"/>
                    <a:pt x="596" y="2479"/>
                    <a:pt x="763" y="2503"/>
                  </a:cubicBezTo>
                  <a:cubicBezTo>
                    <a:pt x="838" y="2519"/>
                    <a:pt x="896" y="2525"/>
                    <a:pt x="946" y="2525"/>
                  </a:cubicBezTo>
                  <a:cubicBezTo>
                    <a:pt x="1007" y="2525"/>
                    <a:pt x="1056" y="2516"/>
                    <a:pt x="1108" y="2503"/>
                  </a:cubicBezTo>
                  <a:cubicBezTo>
                    <a:pt x="1191" y="2491"/>
                    <a:pt x="1275" y="2491"/>
                    <a:pt x="1429" y="2431"/>
                  </a:cubicBezTo>
                  <a:cubicBezTo>
                    <a:pt x="1751" y="2324"/>
                    <a:pt x="1751" y="2324"/>
                    <a:pt x="2025" y="2181"/>
                  </a:cubicBezTo>
                  <a:cubicBezTo>
                    <a:pt x="2299" y="2003"/>
                    <a:pt x="2310" y="2014"/>
                    <a:pt x="2537" y="1753"/>
                  </a:cubicBezTo>
                  <a:cubicBezTo>
                    <a:pt x="2644" y="1610"/>
                    <a:pt x="2656" y="1526"/>
                    <a:pt x="2680" y="1431"/>
                  </a:cubicBezTo>
                  <a:cubicBezTo>
                    <a:pt x="2703" y="1348"/>
                    <a:pt x="2727" y="1276"/>
                    <a:pt x="2727" y="1098"/>
                  </a:cubicBezTo>
                  <a:cubicBezTo>
                    <a:pt x="2727" y="931"/>
                    <a:pt x="2703" y="836"/>
                    <a:pt x="2668" y="764"/>
                  </a:cubicBezTo>
                  <a:cubicBezTo>
                    <a:pt x="2644" y="693"/>
                    <a:pt x="2620" y="598"/>
                    <a:pt x="2501" y="467"/>
                  </a:cubicBezTo>
                  <a:cubicBezTo>
                    <a:pt x="2406" y="336"/>
                    <a:pt x="2322" y="288"/>
                    <a:pt x="2251" y="240"/>
                  </a:cubicBezTo>
                  <a:cubicBezTo>
                    <a:pt x="2179" y="205"/>
                    <a:pt x="2108" y="157"/>
                    <a:pt x="1941" y="109"/>
                  </a:cubicBezTo>
                  <a:cubicBezTo>
                    <a:pt x="1705" y="59"/>
                    <a:pt x="1636" y="44"/>
                    <a:pt x="1501" y="44"/>
                  </a:cubicBezTo>
                  <a:cubicBezTo>
                    <a:pt x="1494" y="44"/>
                    <a:pt x="1486" y="44"/>
                    <a:pt x="1479" y="44"/>
                  </a:cubicBezTo>
                  <a:lnTo>
                    <a:pt x="1479" y="44"/>
                  </a:lnTo>
                  <a:cubicBezTo>
                    <a:pt x="1475" y="42"/>
                    <a:pt x="1470" y="40"/>
                    <a:pt x="1465" y="38"/>
                  </a:cubicBezTo>
                  <a:cubicBezTo>
                    <a:pt x="1414" y="13"/>
                    <a:pt x="1349" y="1"/>
                    <a:pt x="1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4210625" y="2277950"/>
              <a:ext cx="51225" cy="42325"/>
            </a:xfrm>
            <a:custGeom>
              <a:avLst/>
              <a:gdLst/>
              <a:ahLst/>
              <a:cxnLst/>
              <a:rect l="l" t="t" r="r" b="b"/>
              <a:pathLst>
                <a:path w="2049" h="1693" extrusionOk="0">
                  <a:moveTo>
                    <a:pt x="1066" y="153"/>
                  </a:moveTo>
                  <a:cubicBezTo>
                    <a:pt x="1100" y="153"/>
                    <a:pt x="1134" y="156"/>
                    <a:pt x="1168" y="161"/>
                  </a:cubicBezTo>
                  <a:cubicBezTo>
                    <a:pt x="1180" y="161"/>
                    <a:pt x="1198" y="161"/>
                    <a:pt x="1221" y="164"/>
                  </a:cubicBezTo>
                  <a:lnTo>
                    <a:pt x="1221" y="164"/>
                  </a:lnTo>
                  <a:cubicBezTo>
                    <a:pt x="1241" y="177"/>
                    <a:pt x="1261" y="188"/>
                    <a:pt x="1275" y="197"/>
                  </a:cubicBezTo>
                  <a:cubicBezTo>
                    <a:pt x="1299" y="208"/>
                    <a:pt x="1311" y="220"/>
                    <a:pt x="1346" y="220"/>
                  </a:cubicBezTo>
                  <a:cubicBezTo>
                    <a:pt x="1370" y="244"/>
                    <a:pt x="1406" y="244"/>
                    <a:pt x="1453" y="256"/>
                  </a:cubicBezTo>
                  <a:cubicBezTo>
                    <a:pt x="1632" y="328"/>
                    <a:pt x="1632" y="316"/>
                    <a:pt x="1763" y="447"/>
                  </a:cubicBezTo>
                  <a:cubicBezTo>
                    <a:pt x="1846" y="601"/>
                    <a:pt x="1846" y="601"/>
                    <a:pt x="1870" y="780"/>
                  </a:cubicBezTo>
                  <a:cubicBezTo>
                    <a:pt x="1834" y="959"/>
                    <a:pt x="1834" y="959"/>
                    <a:pt x="1751" y="1113"/>
                  </a:cubicBezTo>
                  <a:cubicBezTo>
                    <a:pt x="1632" y="1256"/>
                    <a:pt x="1632" y="1268"/>
                    <a:pt x="1453" y="1375"/>
                  </a:cubicBezTo>
                  <a:cubicBezTo>
                    <a:pt x="1275" y="1447"/>
                    <a:pt x="1251" y="1411"/>
                    <a:pt x="1060" y="1447"/>
                  </a:cubicBezTo>
                  <a:cubicBezTo>
                    <a:pt x="870" y="1459"/>
                    <a:pt x="858" y="1471"/>
                    <a:pt x="656" y="1471"/>
                  </a:cubicBezTo>
                  <a:cubicBezTo>
                    <a:pt x="477" y="1447"/>
                    <a:pt x="465" y="1447"/>
                    <a:pt x="334" y="1340"/>
                  </a:cubicBezTo>
                  <a:cubicBezTo>
                    <a:pt x="239" y="1209"/>
                    <a:pt x="215" y="1209"/>
                    <a:pt x="215" y="1018"/>
                  </a:cubicBezTo>
                  <a:cubicBezTo>
                    <a:pt x="227" y="816"/>
                    <a:pt x="227" y="816"/>
                    <a:pt x="298" y="637"/>
                  </a:cubicBezTo>
                  <a:cubicBezTo>
                    <a:pt x="334" y="601"/>
                    <a:pt x="346" y="566"/>
                    <a:pt x="382" y="542"/>
                  </a:cubicBezTo>
                  <a:cubicBezTo>
                    <a:pt x="520" y="319"/>
                    <a:pt x="790" y="153"/>
                    <a:pt x="1066" y="153"/>
                  </a:cubicBezTo>
                  <a:close/>
                  <a:moveTo>
                    <a:pt x="1071" y="0"/>
                  </a:moveTo>
                  <a:cubicBezTo>
                    <a:pt x="1013" y="0"/>
                    <a:pt x="953" y="6"/>
                    <a:pt x="834" y="18"/>
                  </a:cubicBezTo>
                  <a:cubicBezTo>
                    <a:pt x="620" y="89"/>
                    <a:pt x="620" y="89"/>
                    <a:pt x="418" y="232"/>
                  </a:cubicBezTo>
                  <a:cubicBezTo>
                    <a:pt x="239" y="387"/>
                    <a:pt x="263" y="411"/>
                    <a:pt x="144" y="601"/>
                  </a:cubicBezTo>
                  <a:cubicBezTo>
                    <a:pt x="48" y="804"/>
                    <a:pt x="25" y="804"/>
                    <a:pt x="1" y="1042"/>
                  </a:cubicBezTo>
                  <a:cubicBezTo>
                    <a:pt x="1" y="1161"/>
                    <a:pt x="25" y="1220"/>
                    <a:pt x="37" y="1280"/>
                  </a:cubicBezTo>
                  <a:cubicBezTo>
                    <a:pt x="48" y="1340"/>
                    <a:pt x="84" y="1423"/>
                    <a:pt x="168" y="1506"/>
                  </a:cubicBezTo>
                  <a:cubicBezTo>
                    <a:pt x="275" y="1601"/>
                    <a:pt x="334" y="1625"/>
                    <a:pt x="394" y="1637"/>
                  </a:cubicBezTo>
                  <a:cubicBezTo>
                    <a:pt x="453" y="1661"/>
                    <a:pt x="513" y="1673"/>
                    <a:pt x="632" y="1685"/>
                  </a:cubicBezTo>
                  <a:cubicBezTo>
                    <a:pt x="726" y="1690"/>
                    <a:pt x="780" y="1693"/>
                    <a:pt x="828" y="1693"/>
                  </a:cubicBezTo>
                  <a:cubicBezTo>
                    <a:pt x="895" y="1693"/>
                    <a:pt x="947" y="1687"/>
                    <a:pt x="1072" y="1673"/>
                  </a:cubicBezTo>
                  <a:cubicBezTo>
                    <a:pt x="1299" y="1625"/>
                    <a:pt x="1299" y="1637"/>
                    <a:pt x="1525" y="1554"/>
                  </a:cubicBezTo>
                  <a:cubicBezTo>
                    <a:pt x="1727" y="1435"/>
                    <a:pt x="1715" y="1423"/>
                    <a:pt x="1870" y="1232"/>
                  </a:cubicBezTo>
                  <a:cubicBezTo>
                    <a:pt x="2001" y="1042"/>
                    <a:pt x="2013" y="1042"/>
                    <a:pt x="2049" y="804"/>
                  </a:cubicBezTo>
                  <a:cubicBezTo>
                    <a:pt x="2049" y="685"/>
                    <a:pt x="2025" y="625"/>
                    <a:pt x="2013" y="566"/>
                  </a:cubicBezTo>
                  <a:cubicBezTo>
                    <a:pt x="2001" y="506"/>
                    <a:pt x="1965" y="447"/>
                    <a:pt x="1894" y="339"/>
                  </a:cubicBezTo>
                  <a:cubicBezTo>
                    <a:pt x="1727" y="161"/>
                    <a:pt x="1715" y="185"/>
                    <a:pt x="1513" y="89"/>
                  </a:cubicBezTo>
                  <a:cubicBezTo>
                    <a:pt x="1440" y="69"/>
                    <a:pt x="1404" y="48"/>
                    <a:pt x="1364" y="43"/>
                  </a:cubicBezTo>
                  <a:lnTo>
                    <a:pt x="1364" y="43"/>
                  </a:lnTo>
                  <a:cubicBezTo>
                    <a:pt x="1343" y="34"/>
                    <a:pt x="1321" y="25"/>
                    <a:pt x="1299" y="18"/>
                  </a:cubicBezTo>
                  <a:cubicBezTo>
                    <a:pt x="1185" y="6"/>
                    <a:pt x="1129" y="0"/>
                    <a:pt x="1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4207050" y="2296475"/>
              <a:ext cx="57475" cy="37000"/>
            </a:xfrm>
            <a:custGeom>
              <a:avLst/>
              <a:gdLst/>
              <a:ahLst/>
              <a:cxnLst/>
              <a:rect l="l" t="t" r="r" b="b"/>
              <a:pathLst>
                <a:path w="2299" h="1480" extrusionOk="0">
                  <a:moveTo>
                    <a:pt x="290" y="1"/>
                  </a:moveTo>
                  <a:cubicBezTo>
                    <a:pt x="285" y="1"/>
                    <a:pt x="280" y="2"/>
                    <a:pt x="275" y="3"/>
                  </a:cubicBezTo>
                  <a:cubicBezTo>
                    <a:pt x="215" y="27"/>
                    <a:pt x="168" y="87"/>
                    <a:pt x="132" y="146"/>
                  </a:cubicBezTo>
                  <a:cubicBezTo>
                    <a:pt x="72" y="277"/>
                    <a:pt x="60" y="277"/>
                    <a:pt x="25" y="444"/>
                  </a:cubicBezTo>
                  <a:cubicBezTo>
                    <a:pt x="1" y="599"/>
                    <a:pt x="1" y="599"/>
                    <a:pt x="1" y="753"/>
                  </a:cubicBezTo>
                  <a:cubicBezTo>
                    <a:pt x="13" y="920"/>
                    <a:pt x="13" y="920"/>
                    <a:pt x="72" y="1075"/>
                  </a:cubicBezTo>
                  <a:cubicBezTo>
                    <a:pt x="144" y="1230"/>
                    <a:pt x="120" y="1253"/>
                    <a:pt x="263" y="1372"/>
                  </a:cubicBezTo>
                  <a:cubicBezTo>
                    <a:pt x="430" y="1468"/>
                    <a:pt x="430" y="1468"/>
                    <a:pt x="608" y="1480"/>
                  </a:cubicBezTo>
                  <a:cubicBezTo>
                    <a:pt x="775" y="1480"/>
                    <a:pt x="775" y="1468"/>
                    <a:pt x="918" y="1456"/>
                  </a:cubicBezTo>
                  <a:cubicBezTo>
                    <a:pt x="1073" y="1432"/>
                    <a:pt x="1073" y="1432"/>
                    <a:pt x="1227" y="1396"/>
                  </a:cubicBezTo>
                  <a:cubicBezTo>
                    <a:pt x="1382" y="1349"/>
                    <a:pt x="1382" y="1361"/>
                    <a:pt x="1525" y="1289"/>
                  </a:cubicBezTo>
                  <a:cubicBezTo>
                    <a:pt x="1680" y="1230"/>
                    <a:pt x="1668" y="1194"/>
                    <a:pt x="1799" y="1111"/>
                  </a:cubicBezTo>
                  <a:cubicBezTo>
                    <a:pt x="1918" y="1003"/>
                    <a:pt x="1930" y="1015"/>
                    <a:pt x="2037" y="896"/>
                  </a:cubicBezTo>
                  <a:cubicBezTo>
                    <a:pt x="2144" y="765"/>
                    <a:pt x="2120" y="765"/>
                    <a:pt x="2204" y="622"/>
                  </a:cubicBezTo>
                  <a:cubicBezTo>
                    <a:pt x="2263" y="468"/>
                    <a:pt x="2263" y="468"/>
                    <a:pt x="2287" y="301"/>
                  </a:cubicBezTo>
                  <a:cubicBezTo>
                    <a:pt x="2287" y="241"/>
                    <a:pt x="2299" y="218"/>
                    <a:pt x="2299" y="182"/>
                  </a:cubicBezTo>
                  <a:cubicBezTo>
                    <a:pt x="2287" y="146"/>
                    <a:pt x="2287" y="110"/>
                    <a:pt x="2263" y="87"/>
                  </a:cubicBezTo>
                  <a:cubicBezTo>
                    <a:pt x="2248" y="66"/>
                    <a:pt x="2234" y="58"/>
                    <a:pt x="2220" y="58"/>
                  </a:cubicBezTo>
                  <a:cubicBezTo>
                    <a:pt x="2176" y="58"/>
                    <a:pt x="2138" y="134"/>
                    <a:pt x="2120" y="170"/>
                  </a:cubicBezTo>
                  <a:cubicBezTo>
                    <a:pt x="2120" y="182"/>
                    <a:pt x="2108" y="206"/>
                    <a:pt x="2108" y="218"/>
                  </a:cubicBezTo>
                  <a:cubicBezTo>
                    <a:pt x="2108" y="229"/>
                    <a:pt x="2108" y="265"/>
                    <a:pt x="2096" y="289"/>
                  </a:cubicBezTo>
                  <a:cubicBezTo>
                    <a:pt x="2085" y="420"/>
                    <a:pt x="2085" y="420"/>
                    <a:pt x="2025" y="539"/>
                  </a:cubicBezTo>
                  <a:cubicBezTo>
                    <a:pt x="1965" y="658"/>
                    <a:pt x="1965" y="658"/>
                    <a:pt x="1870" y="765"/>
                  </a:cubicBezTo>
                  <a:cubicBezTo>
                    <a:pt x="1787" y="872"/>
                    <a:pt x="1787" y="872"/>
                    <a:pt x="1680" y="956"/>
                  </a:cubicBezTo>
                  <a:cubicBezTo>
                    <a:pt x="1561" y="1039"/>
                    <a:pt x="1573" y="1051"/>
                    <a:pt x="1442" y="1111"/>
                  </a:cubicBezTo>
                  <a:cubicBezTo>
                    <a:pt x="1311" y="1170"/>
                    <a:pt x="1287" y="1122"/>
                    <a:pt x="1156" y="1170"/>
                  </a:cubicBezTo>
                  <a:cubicBezTo>
                    <a:pt x="1025" y="1194"/>
                    <a:pt x="1025" y="1218"/>
                    <a:pt x="870" y="1241"/>
                  </a:cubicBezTo>
                  <a:cubicBezTo>
                    <a:pt x="727" y="1253"/>
                    <a:pt x="727" y="1253"/>
                    <a:pt x="596" y="1253"/>
                  </a:cubicBezTo>
                  <a:cubicBezTo>
                    <a:pt x="572" y="1251"/>
                    <a:pt x="553" y="1251"/>
                    <a:pt x="536" y="1251"/>
                  </a:cubicBezTo>
                  <a:cubicBezTo>
                    <a:pt x="502" y="1251"/>
                    <a:pt x="479" y="1253"/>
                    <a:pt x="459" y="1253"/>
                  </a:cubicBezTo>
                  <a:cubicBezTo>
                    <a:pt x="430" y="1253"/>
                    <a:pt x="406" y="1247"/>
                    <a:pt x="358" y="1218"/>
                  </a:cubicBezTo>
                  <a:cubicBezTo>
                    <a:pt x="263" y="1134"/>
                    <a:pt x="251" y="1134"/>
                    <a:pt x="203" y="1015"/>
                  </a:cubicBezTo>
                  <a:cubicBezTo>
                    <a:pt x="191" y="991"/>
                    <a:pt x="191" y="956"/>
                    <a:pt x="191" y="932"/>
                  </a:cubicBezTo>
                  <a:cubicBezTo>
                    <a:pt x="144" y="718"/>
                    <a:pt x="156" y="479"/>
                    <a:pt x="263" y="289"/>
                  </a:cubicBezTo>
                  <a:cubicBezTo>
                    <a:pt x="263" y="265"/>
                    <a:pt x="275" y="229"/>
                    <a:pt x="299" y="206"/>
                  </a:cubicBezTo>
                  <a:cubicBezTo>
                    <a:pt x="311" y="170"/>
                    <a:pt x="322" y="146"/>
                    <a:pt x="334" y="122"/>
                  </a:cubicBezTo>
                  <a:cubicBezTo>
                    <a:pt x="334" y="98"/>
                    <a:pt x="358" y="63"/>
                    <a:pt x="358" y="39"/>
                  </a:cubicBezTo>
                  <a:cubicBezTo>
                    <a:pt x="348" y="29"/>
                    <a:pt x="320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4203775" y="2289850"/>
              <a:ext cx="61475" cy="43150"/>
            </a:xfrm>
            <a:custGeom>
              <a:avLst/>
              <a:gdLst/>
              <a:ahLst/>
              <a:cxnLst/>
              <a:rect l="l" t="t" r="r" b="b"/>
              <a:pathLst>
                <a:path w="2459" h="1726" extrusionOk="0">
                  <a:moveTo>
                    <a:pt x="382" y="1"/>
                  </a:moveTo>
                  <a:cubicBezTo>
                    <a:pt x="374" y="1"/>
                    <a:pt x="366" y="2"/>
                    <a:pt x="358" y="6"/>
                  </a:cubicBezTo>
                  <a:cubicBezTo>
                    <a:pt x="299" y="18"/>
                    <a:pt x="251" y="78"/>
                    <a:pt x="203" y="137"/>
                  </a:cubicBezTo>
                  <a:cubicBezTo>
                    <a:pt x="144" y="268"/>
                    <a:pt x="132" y="268"/>
                    <a:pt x="84" y="411"/>
                  </a:cubicBezTo>
                  <a:cubicBezTo>
                    <a:pt x="25" y="554"/>
                    <a:pt x="37" y="554"/>
                    <a:pt x="13" y="721"/>
                  </a:cubicBezTo>
                  <a:cubicBezTo>
                    <a:pt x="1" y="887"/>
                    <a:pt x="13" y="887"/>
                    <a:pt x="37" y="1042"/>
                  </a:cubicBezTo>
                  <a:cubicBezTo>
                    <a:pt x="84" y="1209"/>
                    <a:pt x="61" y="1209"/>
                    <a:pt x="144" y="1364"/>
                  </a:cubicBezTo>
                  <a:cubicBezTo>
                    <a:pt x="251" y="1495"/>
                    <a:pt x="251" y="1506"/>
                    <a:pt x="394" y="1602"/>
                  </a:cubicBezTo>
                  <a:cubicBezTo>
                    <a:pt x="549" y="1673"/>
                    <a:pt x="561" y="1661"/>
                    <a:pt x="715" y="1697"/>
                  </a:cubicBezTo>
                  <a:cubicBezTo>
                    <a:pt x="829" y="1714"/>
                    <a:pt x="859" y="1725"/>
                    <a:pt x="933" y="1725"/>
                  </a:cubicBezTo>
                  <a:cubicBezTo>
                    <a:pt x="959" y="1725"/>
                    <a:pt x="992" y="1724"/>
                    <a:pt x="1037" y="1721"/>
                  </a:cubicBezTo>
                  <a:cubicBezTo>
                    <a:pt x="1204" y="1685"/>
                    <a:pt x="1204" y="1685"/>
                    <a:pt x="1346" y="1637"/>
                  </a:cubicBezTo>
                  <a:cubicBezTo>
                    <a:pt x="1501" y="1578"/>
                    <a:pt x="1489" y="1566"/>
                    <a:pt x="1620" y="1483"/>
                  </a:cubicBezTo>
                  <a:cubicBezTo>
                    <a:pt x="1751" y="1399"/>
                    <a:pt x="1751" y="1399"/>
                    <a:pt x="1882" y="1316"/>
                  </a:cubicBezTo>
                  <a:cubicBezTo>
                    <a:pt x="2001" y="1221"/>
                    <a:pt x="2001" y="1221"/>
                    <a:pt x="2120" y="1125"/>
                  </a:cubicBezTo>
                  <a:cubicBezTo>
                    <a:pt x="2239" y="1030"/>
                    <a:pt x="2239" y="1030"/>
                    <a:pt x="2347" y="911"/>
                  </a:cubicBezTo>
                  <a:cubicBezTo>
                    <a:pt x="2382" y="864"/>
                    <a:pt x="2406" y="852"/>
                    <a:pt x="2418" y="828"/>
                  </a:cubicBezTo>
                  <a:cubicBezTo>
                    <a:pt x="2430" y="792"/>
                    <a:pt x="2454" y="744"/>
                    <a:pt x="2454" y="721"/>
                  </a:cubicBezTo>
                  <a:cubicBezTo>
                    <a:pt x="2459" y="675"/>
                    <a:pt x="2440" y="660"/>
                    <a:pt x="2414" y="660"/>
                  </a:cubicBezTo>
                  <a:cubicBezTo>
                    <a:pt x="2377" y="660"/>
                    <a:pt x="2326" y="688"/>
                    <a:pt x="2299" y="709"/>
                  </a:cubicBezTo>
                  <a:cubicBezTo>
                    <a:pt x="2287" y="721"/>
                    <a:pt x="2275" y="721"/>
                    <a:pt x="2263" y="733"/>
                  </a:cubicBezTo>
                  <a:cubicBezTo>
                    <a:pt x="2239" y="744"/>
                    <a:pt x="2227" y="756"/>
                    <a:pt x="2216" y="792"/>
                  </a:cubicBezTo>
                  <a:cubicBezTo>
                    <a:pt x="2120" y="899"/>
                    <a:pt x="2120" y="899"/>
                    <a:pt x="2001" y="983"/>
                  </a:cubicBezTo>
                  <a:lnTo>
                    <a:pt x="1763" y="1161"/>
                  </a:lnTo>
                  <a:cubicBezTo>
                    <a:pt x="1644" y="1256"/>
                    <a:pt x="1644" y="1256"/>
                    <a:pt x="1525" y="1328"/>
                  </a:cubicBezTo>
                  <a:cubicBezTo>
                    <a:pt x="1406" y="1399"/>
                    <a:pt x="1406" y="1423"/>
                    <a:pt x="1275" y="1459"/>
                  </a:cubicBezTo>
                  <a:cubicBezTo>
                    <a:pt x="1209" y="1483"/>
                    <a:pt x="1174" y="1486"/>
                    <a:pt x="1137" y="1486"/>
                  </a:cubicBezTo>
                  <a:cubicBezTo>
                    <a:pt x="1124" y="1486"/>
                    <a:pt x="1112" y="1485"/>
                    <a:pt x="1098" y="1485"/>
                  </a:cubicBezTo>
                  <a:cubicBezTo>
                    <a:pt x="1070" y="1485"/>
                    <a:pt x="1037" y="1487"/>
                    <a:pt x="989" y="1495"/>
                  </a:cubicBezTo>
                  <a:cubicBezTo>
                    <a:pt x="914" y="1501"/>
                    <a:pt x="882" y="1508"/>
                    <a:pt x="843" y="1508"/>
                  </a:cubicBezTo>
                  <a:cubicBezTo>
                    <a:pt x="815" y="1508"/>
                    <a:pt x="783" y="1505"/>
                    <a:pt x="727" y="1495"/>
                  </a:cubicBezTo>
                  <a:cubicBezTo>
                    <a:pt x="596" y="1459"/>
                    <a:pt x="596" y="1459"/>
                    <a:pt x="477" y="1399"/>
                  </a:cubicBezTo>
                  <a:cubicBezTo>
                    <a:pt x="370" y="1328"/>
                    <a:pt x="358" y="1340"/>
                    <a:pt x="275" y="1233"/>
                  </a:cubicBezTo>
                  <a:cubicBezTo>
                    <a:pt x="215" y="1114"/>
                    <a:pt x="203" y="1114"/>
                    <a:pt x="180" y="983"/>
                  </a:cubicBezTo>
                  <a:lnTo>
                    <a:pt x="180" y="899"/>
                  </a:lnTo>
                  <a:cubicBezTo>
                    <a:pt x="156" y="685"/>
                    <a:pt x="203" y="447"/>
                    <a:pt x="322" y="256"/>
                  </a:cubicBezTo>
                  <a:cubicBezTo>
                    <a:pt x="334" y="221"/>
                    <a:pt x="334" y="197"/>
                    <a:pt x="370" y="161"/>
                  </a:cubicBezTo>
                  <a:cubicBezTo>
                    <a:pt x="382" y="137"/>
                    <a:pt x="394" y="102"/>
                    <a:pt x="406" y="90"/>
                  </a:cubicBezTo>
                  <a:cubicBezTo>
                    <a:pt x="406" y="66"/>
                    <a:pt x="430" y="30"/>
                    <a:pt x="430" y="6"/>
                  </a:cubicBezTo>
                  <a:cubicBezTo>
                    <a:pt x="414" y="6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4212425" y="2289600"/>
              <a:ext cx="54200" cy="46400"/>
            </a:xfrm>
            <a:custGeom>
              <a:avLst/>
              <a:gdLst/>
              <a:ahLst/>
              <a:cxnLst/>
              <a:rect l="l" t="t" r="r" b="b"/>
              <a:pathLst>
                <a:path w="2168" h="1856" extrusionOk="0">
                  <a:moveTo>
                    <a:pt x="112" y="1"/>
                  </a:moveTo>
                  <a:cubicBezTo>
                    <a:pt x="73" y="1"/>
                    <a:pt x="33" y="56"/>
                    <a:pt x="24" y="100"/>
                  </a:cubicBezTo>
                  <a:cubicBezTo>
                    <a:pt x="24" y="123"/>
                    <a:pt x="0" y="135"/>
                    <a:pt x="0" y="159"/>
                  </a:cubicBezTo>
                  <a:lnTo>
                    <a:pt x="0" y="243"/>
                  </a:lnTo>
                  <a:cubicBezTo>
                    <a:pt x="0" y="373"/>
                    <a:pt x="0" y="373"/>
                    <a:pt x="24" y="516"/>
                  </a:cubicBezTo>
                  <a:lnTo>
                    <a:pt x="24" y="802"/>
                  </a:lnTo>
                  <a:cubicBezTo>
                    <a:pt x="24" y="933"/>
                    <a:pt x="24" y="933"/>
                    <a:pt x="36" y="1088"/>
                  </a:cubicBezTo>
                  <a:cubicBezTo>
                    <a:pt x="36" y="1219"/>
                    <a:pt x="48" y="1219"/>
                    <a:pt x="60" y="1362"/>
                  </a:cubicBezTo>
                  <a:cubicBezTo>
                    <a:pt x="96" y="1516"/>
                    <a:pt x="36" y="1528"/>
                    <a:pt x="143" y="1695"/>
                  </a:cubicBezTo>
                  <a:cubicBezTo>
                    <a:pt x="274" y="1826"/>
                    <a:pt x="298" y="1802"/>
                    <a:pt x="453" y="1838"/>
                  </a:cubicBezTo>
                  <a:cubicBezTo>
                    <a:pt x="536" y="1850"/>
                    <a:pt x="572" y="1856"/>
                    <a:pt x="606" y="1856"/>
                  </a:cubicBezTo>
                  <a:cubicBezTo>
                    <a:pt x="640" y="1856"/>
                    <a:pt x="673" y="1850"/>
                    <a:pt x="750" y="1838"/>
                  </a:cubicBezTo>
                  <a:cubicBezTo>
                    <a:pt x="893" y="1826"/>
                    <a:pt x="893" y="1814"/>
                    <a:pt x="1036" y="1778"/>
                  </a:cubicBezTo>
                  <a:cubicBezTo>
                    <a:pt x="1167" y="1755"/>
                    <a:pt x="1167" y="1743"/>
                    <a:pt x="1298" y="1695"/>
                  </a:cubicBezTo>
                  <a:cubicBezTo>
                    <a:pt x="1334" y="1683"/>
                    <a:pt x="1358" y="1683"/>
                    <a:pt x="1393" y="1659"/>
                  </a:cubicBezTo>
                  <a:cubicBezTo>
                    <a:pt x="1596" y="1576"/>
                    <a:pt x="1774" y="1445"/>
                    <a:pt x="1965" y="1338"/>
                  </a:cubicBezTo>
                  <a:cubicBezTo>
                    <a:pt x="1989" y="1326"/>
                    <a:pt x="2012" y="1290"/>
                    <a:pt x="2048" y="1278"/>
                  </a:cubicBezTo>
                  <a:cubicBezTo>
                    <a:pt x="2072" y="1243"/>
                    <a:pt x="2084" y="1231"/>
                    <a:pt x="2120" y="1219"/>
                  </a:cubicBezTo>
                  <a:cubicBezTo>
                    <a:pt x="2131" y="1183"/>
                    <a:pt x="2143" y="1171"/>
                    <a:pt x="2167" y="1147"/>
                  </a:cubicBezTo>
                  <a:cubicBezTo>
                    <a:pt x="2131" y="1088"/>
                    <a:pt x="2120" y="1076"/>
                    <a:pt x="2072" y="1076"/>
                  </a:cubicBezTo>
                  <a:cubicBezTo>
                    <a:pt x="2012" y="1076"/>
                    <a:pt x="1953" y="1100"/>
                    <a:pt x="1917" y="1135"/>
                  </a:cubicBezTo>
                  <a:lnTo>
                    <a:pt x="1703" y="1278"/>
                  </a:lnTo>
                  <a:cubicBezTo>
                    <a:pt x="1596" y="1350"/>
                    <a:pt x="1596" y="1350"/>
                    <a:pt x="1477" y="1409"/>
                  </a:cubicBezTo>
                  <a:cubicBezTo>
                    <a:pt x="1358" y="1469"/>
                    <a:pt x="1358" y="1481"/>
                    <a:pt x="1239" y="1528"/>
                  </a:cubicBezTo>
                  <a:cubicBezTo>
                    <a:pt x="1108" y="1576"/>
                    <a:pt x="1108" y="1564"/>
                    <a:pt x="977" y="1588"/>
                  </a:cubicBezTo>
                  <a:cubicBezTo>
                    <a:pt x="846" y="1624"/>
                    <a:pt x="846" y="1612"/>
                    <a:pt x="703" y="1624"/>
                  </a:cubicBezTo>
                  <a:cubicBezTo>
                    <a:pt x="598" y="1624"/>
                    <a:pt x="577" y="1639"/>
                    <a:pt x="512" y="1639"/>
                  </a:cubicBezTo>
                  <a:cubicBezTo>
                    <a:pt x="496" y="1639"/>
                    <a:pt x="477" y="1638"/>
                    <a:pt x="453" y="1636"/>
                  </a:cubicBezTo>
                  <a:cubicBezTo>
                    <a:pt x="346" y="1612"/>
                    <a:pt x="334" y="1612"/>
                    <a:pt x="274" y="1540"/>
                  </a:cubicBezTo>
                  <a:cubicBezTo>
                    <a:pt x="215" y="1469"/>
                    <a:pt x="226" y="1457"/>
                    <a:pt x="215" y="1338"/>
                  </a:cubicBezTo>
                  <a:cubicBezTo>
                    <a:pt x="203" y="1219"/>
                    <a:pt x="179" y="1207"/>
                    <a:pt x="179" y="1064"/>
                  </a:cubicBezTo>
                  <a:cubicBezTo>
                    <a:pt x="179" y="933"/>
                    <a:pt x="203" y="933"/>
                    <a:pt x="203" y="790"/>
                  </a:cubicBezTo>
                  <a:cubicBezTo>
                    <a:pt x="203" y="659"/>
                    <a:pt x="179" y="659"/>
                    <a:pt x="179" y="504"/>
                  </a:cubicBezTo>
                  <a:lnTo>
                    <a:pt x="179" y="219"/>
                  </a:lnTo>
                  <a:lnTo>
                    <a:pt x="179" y="123"/>
                  </a:lnTo>
                  <a:cubicBezTo>
                    <a:pt x="167" y="88"/>
                    <a:pt x="167" y="64"/>
                    <a:pt x="155" y="28"/>
                  </a:cubicBezTo>
                  <a:cubicBezTo>
                    <a:pt x="142" y="9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4229675" y="2300250"/>
              <a:ext cx="38425" cy="31750"/>
            </a:xfrm>
            <a:custGeom>
              <a:avLst/>
              <a:gdLst/>
              <a:ahLst/>
              <a:cxnLst/>
              <a:rect l="l" t="t" r="r" b="b"/>
              <a:pathLst>
                <a:path w="1537" h="1270" extrusionOk="0">
                  <a:moveTo>
                    <a:pt x="1448" y="0"/>
                  </a:moveTo>
                  <a:cubicBezTo>
                    <a:pt x="1430" y="0"/>
                    <a:pt x="1414" y="3"/>
                    <a:pt x="1406" y="7"/>
                  </a:cubicBezTo>
                  <a:cubicBezTo>
                    <a:pt x="1382" y="7"/>
                    <a:pt x="1382" y="7"/>
                    <a:pt x="1370" y="19"/>
                  </a:cubicBezTo>
                  <a:cubicBezTo>
                    <a:pt x="1370" y="31"/>
                    <a:pt x="1358" y="31"/>
                    <a:pt x="1346" y="43"/>
                  </a:cubicBezTo>
                  <a:cubicBezTo>
                    <a:pt x="1299" y="102"/>
                    <a:pt x="1311" y="102"/>
                    <a:pt x="1251" y="150"/>
                  </a:cubicBezTo>
                  <a:cubicBezTo>
                    <a:pt x="1203" y="209"/>
                    <a:pt x="1203" y="209"/>
                    <a:pt x="1168" y="257"/>
                  </a:cubicBezTo>
                  <a:lnTo>
                    <a:pt x="1072" y="376"/>
                  </a:lnTo>
                  <a:cubicBezTo>
                    <a:pt x="1025" y="436"/>
                    <a:pt x="1049" y="448"/>
                    <a:pt x="1001" y="507"/>
                  </a:cubicBezTo>
                  <a:cubicBezTo>
                    <a:pt x="953" y="567"/>
                    <a:pt x="930" y="555"/>
                    <a:pt x="882" y="602"/>
                  </a:cubicBezTo>
                  <a:cubicBezTo>
                    <a:pt x="834" y="662"/>
                    <a:pt x="846" y="662"/>
                    <a:pt x="810" y="698"/>
                  </a:cubicBezTo>
                  <a:cubicBezTo>
                    <a:pt x="763" y="745"/>
                    <a:pt x="763" y="745"/>
                    <a:pt x="703" y="793"/>
                  </a:cubicBezTo>
                  <a:cubicBezTo>
                    <a:pt x="656" y="840"/>
                    <a:pt x="656" y="852"/>
                    <a:pt x="596" y="888"/>
                  </a:cubicBezTo>
                  <a:cubicBezTo>
                    <a:pt x="537" y="912"/>
                    <a:pt x="537" y="924"/>
                    <a:pt x="477" y="960"/>
                  </a:cubicBezTo>
                  <a:cubicBezTo>
                    <a:pt x="465" y="971"/>
                    <a:pt x="453" y="971"/>
                    <a:pt x="429" y="971"/>
                  </a:cubicBezTo>
                  <a:cubicBezTo>
                    <a:pt x="352" y="1010"/>
                    <a:pt x="266" y="1049"/>
                    <a:pt x="179" y="1049"/>
                  </a:cubicBezTo>
                  <a:cubicBezTo>
                    <a:pt x="159" y="1049"/>
                    <a:pt x="140" y="1047"/>
                    <a:pt x="120" y="1043"/>
                  </a:cubicBezTo>
                  <a:cubicBezTo>
                    <a:pt x="108" y="1043"/>
                    <a:pt x="96" y="1067"/>
                    <a:pt x="72" y="1067"/>
                  </a:cubicBezTo>
                  <a:lnTo>
                    <a:pt x="37" y="1067"/>
                  </a:lnTo>
                  <a:cubicBezTo>
                    <a:pt x="13" y="1079"/>
                    <a:pt x="1" y="1079"/>
                    <a:pt x="1" y="1090"/>
                  </a:cubicBezTo>
                  <a:cubicBezTo>
                    <a:pt x="1" y="1150"/>
                    <a:pt x="1" y="1186"/>
                    <a:pt x="13" y="1210"/>
                  </a:cubicBezTo>
                  <a:cubicBezTo>
                    <a:pt x="48" y="1257"/>
                    <a:pt x="72" y="1269"/>
                    <a:pt x="120" y="1269"/>
                  </a:cubicBezTo>
                  <a:cubicBezTo>
                    <a:pt x="156" y="1263"/>
                    <a:pt x="173" y="1263"/>
                    <a:pt x="193" y="1263"/>
                  </a:cubicBezTo>
                  <a:cubicBezTo>
                    <a:pt x="212" y="1263"/>
                    <a:pt x="233" y="1263"/>
                    <a:pt x="275" y="1257"/>
                  </a:cubicBezTo>
                  <a:cubicBezTo>
                    <a:pt x="346" y="1233"/>
                    <a:pt x="346" y="1233"/>
                    <a:pt x="418" y="1210"/>
                  </a:cubicBezTo>
                  <a:cubicBezTo>
                    <a:pt x="489" y="1186"/>
                    <a:pt x="489" y="1162"/>
                    <a:pt x="549" y="1138"/>
                  </a:cubicBezTo>
                  <a:cubicBezTo>
                    <a:pt x="632" y="1102"/>
                    <a:pt x="632" y="1114"/>
                    <a:pt x="703" y="1079"/>
                  </a:cubicBezTo>
                  <a:cubicBezTo>
                    <a:pt x="775" y="1031"/>
                    <a:pt x="775" y="1043"/>
                    <a:pt x="834" y="983"/>
                  </a:cubicBezTo>
                  <a:cubicBezTo>
                    <a:pt x="894" y="936"/>
                    <a:pt x="894" y="924"/>
                    <a:pt x="953" y="864"/>
                  </a:cubicBezTo>
                  <a:cubicBezTo>
                    <a:pt x="1013" y="805"/>
                    <a:pt x="1013" y="805"/>
                    <a:pt x="1060" y="745"/>
                  </a:cubicBezTo>
                  <a:lnTo>
                    <a:pt x="1144" y="626"/>
                  </a:lnTo>
                  <a:cubicBezTo>
                    <a:pt x="1191" y="567"/>
                    <a:pt x="1168" y="555"/>
                    <a:pt x="1203" y="495"/>
                  </a:cubicBezTo>
                  <a:cubicBezTo>
                    <a:pt x="1251" y="436"/>
                    <a:pt x="1263" y="448"/>
                    <a:pt x="1311" y="388"/>
                  </a:cubicBezTo>
                  <a:lnTo>
                    <a:pt x="1406" y="269"/>
                  </a:lnTo>
                  <a:lnTo>
                    <a:pt x="1489" y="150"/>
                  </a:lnTo>
                  <a:lnTo>
                    <a:pt x="1537" y="102"/>
                  </a:lnTo>
                  <a:lnTo>
                    <a:pt x="1537" y="43"/>
                  </a:lnTo>
                  <a:cubicBezTo>
                    <a:pt x="1529" y="11"/>
                    <a:pt x="1484" y="0"/>
                    <a:pt x="1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4224625" y="2317075"/>
              <a:ext cx="38125" cy="13550"/>
            </a:xfrm>
            <a:custGeom>
              <a:avLst/>
              <a:gdLst/>
              <a:ahLst/>
              <a:cxnLst/>
              <a:rect l="l" t="t" r="r" b="b"/>
              <a:pathLst>
                <a:path w="1525" h="542" extrusionOk="0">
                  <a:moveTo>
                    <a:pt x="1405" y="1"/>
                  </a:moveTo>
                  <a:cubicBezTo>
                    <a:pt x="1393" y="1"/>
                    <a:pt x="1393" y="13"/>
                    <a:pt x="1382" y="13"/>
                  </a:cubicBezTo>
                  <a:lnTo>
                    <a:pt x="1286" y="72"/>
                  </a:lnTo>
                  <a:cubicBezTo>
                    <a:pt x="1239" y="108"/>
                    <a:pt x="1239" y="108"/>
                    <a:pt x="1179" y="120"/>
                  </a:cubicBezTo>
                  <a:cubicBezTo>
                    <a:pt x="1143" y="132"/>
                    <a:pt x="1143" y="156"/>
                    <a:pt x="1084" y="167"/>
                  </a:cubicBezTo>
                  <a:cubicBezTo>
                    <a:pt x="1036" y="179"/>
                    <a:pt x="1036" y="191"/>
                    <a:pt x="977" y="227"/>
                  </a:cubicBezTo>
                  <a:cubicBezTo>
                    <a:pt x="964" y="229"/>
                    <a:pt x="954" y="230"/>
                    <a:pt x="946" y="230"/>
                  </a:cubicBezTo>
                  <a:cubicBezTo>
                    <a:pt x="923" y="230"/>
                    <a:pt x="911" y="224"/>
                    <a:pt x="889" y="224"/>
                  </a:cubicBezTo>
                  <a:cubicBezTo>
                    <a:pt x="880" y="224"/>
                    <a:pt x="870" y="224"/>
                    <a:pt x="858" y="227"/>
                  </a:cubicBezTo>
                  <a:cubicBezTo>
                    <a:pt x="798" y="239"/>
                    <a:pt x="810" y="251"/>
                    <a:pt x="751" y="275"/>
                  </a:cubicBezTo>
                  <a:cubicBezTo>
                    <a:pt x="691" y="287"/>
                    <a:pt x="691" y="287"/>
                    <a:pt x="643" y="298"/>
                  </a:cubicBezTo>
                  <a:cubicBezTo>
                    <a:pt x="584" y="310"/>
                    <a:pt x="608" y="334"/>
                    <a:pt x="548" y="346"/>
                  </a:cubicBezTo>
                  <a:cubicBezTo>
                    <a:pt x="489" y="358"/>
                    <a:pt x="489" y="358"/>
                    <a:pt x="441" y="370"/>
                  </a:cubicBezTo>
                  <a:lnTo>
                    <a:pt x="405" y="370"/>
                  </a:lnTo>
                  <a:cubicBezTo>
                    <a:pt x="346" y="387"/>
                    <a:pt x="281" y="404"/>
                    <a:pt x="219" y="404"/>
                  </a:cubicBezTo>
                  <a:cubicBezTo>
                    <a:pt x="193" y="404"/>
                    <a:pt x="168" y="401"/>
                    <a:pt x="143" y="394"/>
                  </a:cubicBezTo>
                  <a:lnTo>
                    <a:pt x="72" y="394"/>
                  </a:lnTo>
                  <a:cubicBezTo>
                    <a:pt x="48" y="394"/>
                    <a:pt x="48" y="406"/>
                    <a:pt x="36" y="417"/>
                  </a:cubicBezTo>
                  <a:cubicBezTo>
                    <a:pt x="30" y="415"/>
                    <a:pt x="25" y="414"/>
                    <a:pt x="20" y="414"/>
                  </a:cubicBezTo>
                  <a:cubicBezTo>
                    <a:pt x="1" y="414"/>
                    <a:pt x="3" y="436"/>
                    <a:pt x="12" y="465"/>
                  </a:cubicBezTo>
                  <a:cubicBezTo>
                    <a:pt x="24" y="513"/>
                    <a:pt x="60" y="525"/>
                    <a:pt x="84" y="537"/>
                  </a:cubicBezTo>
                  <a:cubicBezTo>
                    <a:pt x="123" y="537"/>
                    <a:pt x="137" y="542"/>
                    <a:pt x="159" y="542"/>
                  </a:cubicBezTo>
                  <a:cubicBezTo>
                    <a:pt x="170" y="542"/>
                    <a:pt x="183" y="541"/>
                    <a:pt x="203" y="537"/>
                  </a:cubicBezTo>
                  <a:cubicBezTo>
                    <a:pt x="262" y="537"/>
                    <a:pt x="262" y="537"/>
                    <a:pt x="322" y="525"/>
                  </a:cubicBezTo>
                  <a:cubicBezTo>
                    <a:pt x="381" y="525"/>
                    <a:pt x="381" y="513"/>
                    <a:pt x="441" y="489"/>
                  </a:cubicBezTo>
                  <a:cubicBezTo>
                    <a:pt x="450" y="487"/>
                    <a:pt x="458" y="486"/>
                    <a:pt x="464" y="486"/>
                  </a:cubicBezTo>
                  <a:cubicBezTo>
                    <a:pt x="490" y="486"/>
                    <a:pt x="502" y="497"/>
                    <a:pt x="523" y="497"/>
                  </a:cubicBezTo>
                  <a:cubicBezTo>
                    <a:pt x="533" y="497"/>
                    <a:pt x="544" y="495"/>
                    <a:pt x="560" y="489"/>
                  </a:cubicBezTo>
                  <a:cubicBezTo>
                    <a:pt x="590" y="483"/>
                    <a:pt x="605" y="483"/>
                    <a:pt x="620" y="483"/>
                  </a:cubicBezTo>
                  <a:cubicBezTo>
                    <a:pt x="634" y="483"/>
                    <a:pt x="649" y="483"/>
                    <a:pt x="679" y="477"/>
                  </a:cubicBezTo>
                  <a:cubicBezTo>
                    <a:pt x="739" y="465"/>
                    <a:pt x="739" y="453"/>
                    <a:pt x="798" y="429"/>
                  </a:cubicBezTo>
                  <a:lnTo>
                    <a:pt x="917" y="406"/>
                  </a:lnTo>
                  <a:lnTo>
                    <a:pt x="1036" y="370"/>
                  </a:lnTo>
                  <a:cubicBezTo>
                    <a:pt x="1096" y="358"/>
                    <a:pt x="1084" y="334"/>
                    <a:pt x="1143" y="310"/>
                  </a:cubicBezTo>
                  <a:lnTo>
                    <a:pt x="1262" y="287"/>
                  </a:lnTo>
                  <a:cubicBezTo>
                    <a:pt x="1322" y="251"/>
                    <a:pt x="1298" y="251"/>
                    <a:pt x="1358" y="227"/>
                  </a:cubicBezTo>
                  <a:cubicBezTo>
                    <a:pt x="1417" y="191"/>
                    <a:pt x="1405" y="191"/>
                    <a:pt x="1465" y="167"/>
                  </a:cubicBezTo>
                  <a:cubicBezTo>
                    <a:pt x="1477" y="156"/>
                    <a:pt x="1501" y="156"/>
                    <a:pt x="1513" y="156"/>
                  </a:cubicBezTo>
                  <a:cubicBezTo>
                    <a:pt x="1524" y="132"/>
                    <a:pt x="1524" y="120"/>
                    <a:pt x="1524" y="108"/>
                  </a:cubicBezTo>
                  <a:cubicBezTo>
                    <a:pt x="1524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4214500" y="2314400"/>
              <a:ext cx="42000" cy="11350"/>
            </a:xfrm>
            <a:custGeom>
              <a:avLst/>
              <a:gdLst/>
              <a:ahLst/>
              <a:cxnLst/>
              <a:rect l="l" t="t" r="r" b="b"/>
              <a:pathLst>
                <a:path w="1680" h="454" extrusionOk="0">
                  <a:moveTo>
                    <a:pt x="1548" y="1"/>
                  </a:moveTo>
                  <a:cubicBezTo>
                    <a:pt x="1537" y="1"/>
                    <a:pt x="1537" y="1"/>
                    <a:pt x="1513" y="24"/>
                  </a:cubicBezTo>
                  <a:cubicBezTo>
                    <a:pt x="1453" y="48"/>
                    <a:pt x="1477" y="48"/>
                    <a:pt x="1417" y="84"/>
                  </a:cubicBezTo>
                  <a:cubicBezTo>
                    <a:pt x="1358" y="108"/>
                    <a:pt x="1358" y="108"/>
                    <a:pt x="1298" y="120"/>
                  </a:cubicBezTo>
                  <a:cubicBezTo>
                    <a:pt x="1239" y="143"/>
                    <a:pt x="1239" y="155"/>
                    <a:pt x="1179" y="167"/>
                  </a:cubicBezTo>
                  <a:cubicBezTo>
                    <a:pt x="1120" y="179"/>
                    <a:pt x="1120" y="203"/>
                    <a:pt x="1060" y="215"/>
                  </a:cubicBezTo>
                  <a:cubicBezTo>
                    <a:pt x="1053" y="216"/>
                    <a:pt x="1047" y="217"/>
                    <a:pt x="1041" y="217"/>
                  </a:cubicBezTo>
                  <a:cubicBezTo>
                    <a:pt x="1006" y="217"/>
                    <a:pt x="984" y="196"/>
                    <a:pt x="962" y="196"/>
                  </a:cubicBezTo>
                  <a:cubicBezTo>
                    <a:pt x="955" y="196"/>
                    <a:pt x="949" y="198"/>
                    <a:pt x="941" y="203"/>
                  </a:cubicBezTo>
                  <a:cubicBezTo>
                    <a:pt x="882" y="215"/>
                    <a:pt x="882" y="227"/>
                    <a:pt x="822" y="227"/>
                  </a:cubicBezTo>
                  <a:cubicBezTo>
                    <a:pt x="792" y="233"/>
                    <a:pt x="777" y="233"/>
                    <a:pt x="763" y="233"/>
                  </a:cubicBezTo>
                  <a:cubicBezTo>
                    <a:pt x="748" y="233"/>
                    <a:pt x="733" y="233"/>
                    <a:pt x="703" y="239"/>
                  </a:cubicBezTo>
                  <a:cubicBezTo>
                    <a:pt x="644" y="239"/>
                    <a:pt x="644" y="274"/>
                    <a:pt x="584" y="274"/>
                  </a:cubicBezTo>
                  <a:cubicBezTo>
                    <a:pt x="524" y="274"/>
                    <a:pt x="524" y="286"/>
                    <a:pt x="465" y="286"/>
                  </a:cubicBezTo>
                  <a:cubicBezTo>
                    <a:pt x="441" y="286"/>
                    <a:pt x="429" y="286"/>
                    <a:pt x="429" y="274"/>
                  </a:cubicBezTo>
                  <a:cubicBezTo>
                    <a:pt x="346" y="263"/>
                    <a:pt x="251" y="263"/>
                    <a:pt x="191" y="167"/>
                  </a:cubicBezTo>
                  <a:cubicBezTo>
                    <a:pt x="179" y="167"/>
                    <a:pt x="179" y="155"/>
                    <a:pt x="167" y="155"/>
                  </a:cubicBezTo>
                  <a:cubicBezTo>
                    <a:pt x="143" y="143"/>
                    <a:pt x="143" y="143"/>
                    <a:pt x="143" y="120"/>
                  </a:cubicBezTo>
                  <a:lnTo>
                    <a:pt x="108" y="120"/>
                  </a:lnTo>
                  <a:cubicBezTo>
                    <a:pt x="95" y="111"/>
                    <a:pt x="84" y="107"/>
                    <a:pt x="74" y="107"/>
                  </a:cubicBezTo>
                  <a:cubicBezTo>
                    <a:pt x="55" y="107"/>
                    <a:pt x="40" y="120"/>
                    <a:pt x="24" y="143"/>
                  </a:cubicBezTo>
                  <a:cubicBezTo>
                    <a:pt x="1" y="179"/>
                    <a:pt x="13" y="215"/>
                    <a:pt x="24" y="263"/>
                  </a:cubicBezTo>
                  <a:cubicBezTo>
                    <a:pt x="84" y="298"/>
                    <a:pt x="84" y="322"/>
                    <a:pt x="143" y="346"/>
                  </a:cubicBezTo>
                  <a:cubicBezTo>
                    <a:pt x="227" y="382"/>
                    <a:pt x="227" y="382"/>
                    <a:pt x="286" y="405"/>
                  </a:cubicBezTo>
                  <a:cubicBezTo>
                    <a:pt x="322" y="411"/>
                    <a:pt x="340" y="411"/>
                    <a:pt x="358" y="411"/>
                  </a:cubicBezTo>
                  <a:cubicBezTo>
                    <a:pt x="376" y="411"/>
                    <a:pt x="394" y="411"/>
                    <a:pt x="429" y="417"/>
                  </a:cubicBezTo>
                  <a:cubicBezTo>
                    <a:pt x="501" y="417"/>
                    <a:pt x="501" y="453"/>
                    <a:pt x="560" y="453"/>
                  </a:cubicBezTo>
                  <a:lnTo>
                    <a:pt x="703" y="453"/>
                  </a:lnTo>
                  <a:cubicBezTo>
                    <a:pt x="763" y="453"/>
                    <a:pt x="763" y="441"/>
                    <a:pt x="834" y="417"/>
                  </a:cubicBezTo>
                  <a:cubicBezTo>
                    <a:pt x="864" y="411"/>
                    <a:pt x="879" y="411"/>
                    <a:pt x="895" y="411"/>
                  </a:cubicBezTo>
                  <a:cubicBezTo>
                    <a:pt x="911" y="411"/>
                    <a:pt x="929" y="411"/>
                    <a:pt x="965" y="405"/>
                  </a:cubicBezTo>
                  <a:cubicBezTo>
                    <a:pt x="1025" y="394"/>
                    <a:pt x="1025" y="394"/>
                    <a:pt x="1096" y="382"/>
                  </a:cubicBezTo>
                  <a:cubicBezTo>
                    <a:pt x="1156" y="358"/>
                    <a:pt x="1156" y="334"/>
                    <a:pt x="1215" y="322"/>
                  </a:cubicBezTo>
                  <a:cubicBezTo>
                    <a:pt x="1275" y="298"/>
                    <a:pt x="1275" y="298"/>
                    <a:pt x="1358" y="286"/>
                  </a:cubicBezTo>
                  <a:cubicBezTo>
                    <a:pt x="1417" y="274"/>
                    <a:pt x="1417" y="263"/>
                    <a:pt x="1477" y="227"/>
                  </a:cubicBezTo>
                  <a:lnTo>
                    <a:pt x="1596" y="167"/>
                  </a:lnTo>
                  <a:cubicBezTo>
                    <a:pt x="1608" y="155"/>
                    <a:pt x="1620" y="155"/>
                    <a:pt x="1632" y="155"/>
                  </a:cubicBezTo>
                  <a:cubicBezTo>
                    <a:pt x="1656" y="143"/>
                    <a:pt x="1656" y="120"/>
                    <a:pt x="1667" y="108"/>
                  </a:cubicBezTo>
                  <a:cubicBezTo>
                    <a:pt x="1679" y="48"/>
                    <a:pt x="1608" y="1"/>
                    <a:pt x="1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4213025" y="2314400"/>
              <a:ext cx="30375" cy="12525"/>
            </a:xfrm>
            <a:custGeom>
              <a:avLst/>
              <a:gdLst/>
              <a:ahLst/>
              <a:cxnLst/>
              <a:rect l="l" t="t" r="r" b="b"/>
              <a:pathLst>
                <a:path w="1215" h="501" extrusionOk="0">
                  <a:moveTo>
                    <a:pt x="72" y="1"/>
                  </a:moveTo>
                  <a:cubicBezTo>
                    <a:pt x="24" y="24"/>
                    <a:pt x="0" y="96"/>
                    <a:pt x="0" y="120"/>
                  </a:cubicBezTo>
                  <a:lnTo>
                    <a:pt x="0" y="155"/>
                  </a:lnTo>
                  <a:lnTo>
                    <a:pt x="12" y="167"/>
                  </a:lnTo>
                  <a:lnTo>
                    <a:pt x="107" y="227"/>
                  </a:lnTo>
                  <a:lnTo>
                    <a:pt x="191" y="286"/>
                  </a:lnTo>
                  <a:cubicBezTo>
                    <a:pt x="238" y="322"/>
                    <a:pt x="238" y="298"/>
                    <a:pt x="286" y="334"/>
                  </a:cubicBezTo>
                  <a:cubicBezTo>
                    <a:pt x="322" y="358"/>
                    <a:pt x="345" y="346"/>
                    <a:pt x="381" y="358"/>
                  </a:cubicBezTo>
                  <a:cubicBezTo>
                    <a:pt x="429" y="382"/>
                    <a:pt x="417" y="417"/>
                    <a:pt x="464" y="441"/>
                  </a:cubicBezTo>
                  <a:cubicBezTo>
                    <a:pt x="482" y="447"/>
                    <a:pt x="497" y="447"/>
                    <a:pt x="512" y="447"/>
                  </a:cubicBezTo>
                  <a:cubicBezTo>
                    <a:pt x="527" y="447"/>
                    <a:pt x="542" y="447"/>
                    <a:pt x="560" y="453"/>
                  </a:cubicBezTo>
                  <a:cubicBezTo>
                    <a:pt x="607" y="465"/>
                    <a:pt x="607" y="465"/>
                    <a:pt x="667" y="477"/>
                  </a:cubicBezTo>
                  <a:cubicBezTo>
                    <a:pt x="679" y="483"/>
                    <a:pt x="689" y="485"/>
                    <a:pt x="698" y="485"/>
                  </a:cubicBezTo>
                  <a:cubicBezTo>
                    <a:pt x="718" y="485"/>
                    <a:pt x="732" y="474"/>
                    <a:pt x="755" y="474"/>
                  </a:cubicBezTo>
                  <a:cubicBezTo>
                    <a:pt x="760" y="474"/>
                    <a:pt x="767" y="475"/>
                    <a:pt x="774" y="477"/>
                  </a:cubicBezTo>
                  <a:lnTo>
                    <a:pt x="881" y="477"/>
                  </a:lnTo>
                  <a:cubicBezTo>
                    <a:pt x="893" y="477"/>
                    <a:pt x="905" y="477"/>
                    <a:pt x="905" y="501"/>
                  </a:cubicBezTo>
                  <a:cubicBezTo>
                    <a:pt x="953" y="501"/>
                    <a:pt x="1005" y="485"/>
                    <a:pt x="1060" y="485"/>
                  </a:cubicBezTo>
                  <a:cubicBezTo>
                    <a:pt x="1088" y="485"/>
                    <a:pt x="1115" y="489"/>
                    <a:pt x="1143" y="501"/>
                  </a:cubicBezTo>
                  <a:cubicBezTo>
                    <a:pt x="1155" y="501"/>
                    <a:pt x="1155" y="501"/>
                    <a:pt x="1179" y="477"/>
                  </a:cubicBezTo>
                  <a:lnTo>
                    <a:pt x="1203" y="477"/>
                  </a:lnTo>
                  <a:cubicBezTo>
                    <a:pt x="1215" y="465"/>
                    <a:pt x="1215" y="465"/>
                    <a:pt x="1215" y="453"/>
                  </a:cubicBezTo>
                  <a:cubicBezTo>
                    <a:pt x="1215" y="453"/>
                    <a:pt x="1215" y="417"/>
                    <a:pt x="1203" y="394"/>
                  </a:cubicBezTo>
                  <a:cubicBezTo>
                    <a:pt x="1191" y="346"/>
                    <a:pt x="1155" y="334"/>
                    <a:pt x="1131" y="334"/>
                  </a:cubicBezTo>
                  <a:lnTo>
                    <a:pt x="953" y="334"/>
                  </a:lnTo>
                  <a:cubicBezTo>
                    <a:pt x="905" y="334"/>
                    <a:pt x="905" y="346"/>
                    <a:pt x="857" y="346"/>
                  </a:cubicBezTo>
                  <a:cubicBezTo>
                    <a:pt x="822" y="346"/>
                    <a:pt x="822" y="322"/>
                    <a:pt x="774" y="322"/>
                  </a:cubicBezTo>
                  <a:cubicBezTo>
                    <a:pt x="726" y="322"/>
                    <a:pt x="726" y="298"/>
                    <a:pt x="679" y="298"/>
                  </a:cubicBezTo>
                  <a:cubicBezTo>
                    <a:pt x="661" y="292"/>
                    <a:pt x="652" y="292"/>
                    <a:pt x="642" y="292"/>
                  </a:cubicBezTo>
                  <a:cubicBezTo>
                    <a:pt x="631" y="292"/>
                    <a:pt x="619" y="292"/>
                    <a:pt x="595" y="286"/>
                  </a:cubicBezTo>
                  <a:cubicBezTo>
                    <a:pt x="548" y="274"/>
                    <a:pt x="548" y="274"/>
                    <a:pt x="524" y="263"/>
                  </a:cubicBezTo>
                  <a:cubicBezTo>
                    <a:pt x="476" y="239"/>
                    <a:pt x="476" y="239"/>
                    <a:pt x="441" y="215"/>
                  </a:cubicBezTo>
                  <a:cubicBezTo>
                    <a:pt x="423" y="209"/>
                    <a:pt x="414" y="209"/>
                    <a:pt x="403" y="209"/>
                  </a:cubicBezTo>
                  <a:cubicBezTo>
                    <a:pt x="393" y="209"/>
                    <a:pt x="381" y="209"/>
                    <a:pt x="357" y="203"/>
                  </a:cubicBezTo>
                  <a:cubicBezTo>
                    <a:pt x="310" y="179"/>
                    <a:pt x="322" y="167"/>
                    <a:pt x="286" y="143"/>
                  </a:cubicBezTo>
                  <a:cubicBezTo>
                    <a:pt x="250" y="108"/>
                    <a:pt x="238" y="120"/>
                    <a:pt x="202" y="96"/>
                  </a:cubicBezTo>
                  <a:cubicBezTo>
                    <a:pt x="179" y="60"/>
                    <a:pt x="179" y="60"/>
                    <a:pt x="131" y="36"/>
                  </a:cubicBezTo>
                  <a:cubicBezTo>
                    <a:pt x="119" y="24"/>
                    <a:pt x="119" y="24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4214200" y="2322725"/>
              <a:ext cx="20275" cy="7475"/>
            </a:xfrm>
            <a:custGeom>
              <a:avLst/>
              <a:gdLst/>
              <a:ahLst/>
              <a:cxnLst/>
              <a:rect l="l" t="t" r="r" b="b"/>
              <a:pathLst>
                <a:path w="811" h="299" extrusionOk="0">
                  <a:moveTo>
                    <a:pt x="36" y="1"/>
                  </a:moveTo>
                  <a:cubicBezTo>
                    <a:pt x="25" y="1"/>
                    <a:pt x="25" y="1"/>
                    <a:pt x="13" y="13"/>
                  </a:cubicBezTo>
                  <a:cubicBezTo>
                    <a:pt x="36" y="13"/>
                    <a:pt x="25" y="25"/>
                    <a:pt x="13" y="61"/>
                  </a:cubicBezTo>
                  <a:cubicBezTo>
                    <a:pt x="1" y="108"/>
                    <a:pt x="1" y="120"/>
                    <a:pt x="1" y="144"/>
                  </a:cubicBezTo>
                  <a:cubicBezTo>
                    <a:pt x="25" y="168"/>
                    <a:pt x="25" y="180"/>
                    <a:pt x="60" y="191"/>
                  </a:cubicBezTo>
                  <a:lnTo>
                    <a:pt x="120" y="227"/>
                  </a:lnTo>
                  <a:cubicBezTo>
                    <a:pt x="132" y="233"/>
                    <a:pt x="141" y="233"/>
                    <a:pt x="151" y="233"/>
                  </a:cubicBezTo>
                  <a:cubicBezTo>
                    <a:pt x="161" y="233"/>
                    <a:pt x="173" y="233"/>
                    <a:pt x="191" y="239"/>
                  </a:cubicBezTo>
                  <a:cubicBezTo>
                    <a:pt x="215" y="251"/>
                    <a:pt x="215" y="263"/>
                    <a:pt x="251" y="287"/>
                  </a:cubicBezTo>
                  <a:cubicBezTo>
                    <a:pt x="275" y="299"/>
                    <a:pt x="275" y="299"/>
                    <a:pt x="322" y="299"/>
                  </a:cubicBezTo>
                  <a:lnTo>
                    <a:pt x="513" y="299"/>
                  </a:lnTo>
                  <a:cubicBezTo>
                    <a:pt x="548" y="299"/>
                    <a:pt x="548" y="263"/>
                    <a:pt x="572" y="263"/>
                  </a:cubicBezTo>
                  <a:cubicBezTo>
                    <a:pt x="608" y="263"/>
                    <a:pt x="608" y="287"/>
                    <a:pt x="632" y="287"/>
                  </a:cubicBezTo>
                  <a:cubicBezTo>
                    <a:pt x="667" y="287"/>
                    <a:pt x="667" y="263"/>
                    <a:pt x="691" y="263"/>
                  </a:cubicBezTo>
                  <a:lnTo>
                    <a:pt x="787" y="263"/>
                  </a:lnTo>
                  <a:cubicBezTo>
                    <a:pt x="787" y="251"/>
                    <a:pt x="798" y="251"/>
                    <a:pt x="798" y="239"/>
                  </a:cubicBezTo>
                  <a:cubicBezTo>
                    <a:pt x="810" y="191"/>
                    <a:pt x="787" y="120"/>
                    <a:pt x="775" y="108"/>
                  </a:cubicBezTo>
                  <a:lnTo>
                    <a:pt x="751" y="84"/>
                  </a:lnTo>
                  <a:lnTo>
                    <a:pt x="739" y="84"/>
                  </a:lnTo>
                  <a:cubicBezTo>
                    <a:pt x="715" y="84"/>
                    <a:pt x="715" y="108"/>
                    <a:pt x="679" y="108"/>
                  </a:cubicBezTo>
                  <a:lnTo>
                    <a:pt x="620" y="108"/>
                  </a:lnTo>
                  <a:cubicBezTo>
                    <a:pt x="596" y="108"/>
                    <a:pt x="596" y="120"/>
                    <a:pt x="560" y="120"/>
                  </a:cubicBezTo>
                  <a:cubicBezTo>
                    <a:pt x="536" y="120"/>
                    <a:pt x="536" y="132"/>
                    <a:pt x="501" y="132"/>
                  </a:cubicBezTo>
                  <a:cubicBezTo>
                    <a:pt x="477" y="132"/>
                    <a:pt x="477" y="84"/>
                    <a:pt x="441" y="84"/>
                  </a:cubicBezTo>
                  <a:cubicBezTo>
                    <a:pt x="417" y="84"/>
                    <a:pt x="417" y="108"/>
                    <a:pt x="382" y="108"/>
                  </a:cubicBezTo>
                  <a:cubicBezTo>
                    <a:pt x="358" y="108"/>
                    <a:pt x="358" y="108"/>
                    <a:pt x="322" y="84"/>
                  </a:cubicBezTo>
                  <a:cubicBezTo>
                    <a:pt x="298" y="84"/>
                    <a:pt x="298" y="108"/>
                    <a:pt x="263" y="108"/>
                  </a:cubicBezTo>
                  <a:lnTo>
                    <a:pt x="203" y="108"/>
                  </a:lnTo>
                  <a:cubicBezTo>
                    <a:pt x="191" y="108"/>
                    <a:pt x="191" y="84"/>
                    <a:pt x="191" y="84"/>
                  </a:cubicBezTo>
                  <a:cubicBezTo>
                    <a:pt x="144" y="72"/>
                    <a:pt x="96" y="72"/>
                    <a:pt x="72" y="25"/>
                  </a:cubicBezTo>
                  <a:cubicBezTo>
                    <a:pt x="72" y="25"/>
                    <a:pt x="60" y="25"/>
                    <a:pt x="60" y="13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4211525" y="2315400"/>
              <a:ext cx="16700" cy="14800"/>
            </a:xfrm>
            <a:custGeom>
              <a:avLst/>
              <a:gdLst/>
              <a:ahLst/>
              <a:cxnLst/>
              <a:rect l="l" t="t" r="r" b="b"/>
              <a:pathLst>
                <a:path w="668" h="592" extrusionOk="0">
                  <a:moveTo>
                    <a:pt x="97" y="0"/>
                  </a:moveTo>
                  <a:cubicBezTo>
                    <a:pt x="82" y="0"/>
                    <a:pt x="70" y="3"/>
                    <a:pt x="60" y="8"/>
                  </a:cubicBezTo>
                  <a:cubicBezTo>
                    <a:pt x="12" y="20"/>
                    <a:pt x="12" y="56"/>
                    <a:pt x="1" y="68"/>
                  </a:cubicBezTo>
                  <a:cubicBezTo>
                    <a:pt x="12" y="103"/>
                    <a:pt x="1" y="103"/>
                    <a:pt x="12" y="127"/>
                  </a:cubicBezTo>
                  <a:lnTo>
                    <a:pt x="36" y="187"/>
                  </a:lnTo>
                  <a:cubicBezTo>
                    <a:pt x="60" y="211"/>
                    <a:pt x="72" y="199"/>
                    <a:pt x="84" y="234"/>
                  </a:cubicBezTo>
                  <a:cubicBezTo>
                    <a:pt x="96" y="258"/>
                    <a:pt x="84" y="282"/>
                    <a:pt x="120" y="294"/>
                  </a:cubicBezTo>
                  <a:cubicBezTo>
                    <a:pt x="132" y="318"/>
                    <a:pt x="132" y="318"/>
                    <a:pt x="155" y="354"/>
                  </a:cubicBezTo>
                  <a:cubicBezTo>
                    <a:pt x="191" y="377"/>
                    <a:pt x="191" y="365"/>
                    <a:pt x="215" y="389"/>
                  </a:cubicBezTo>
                  <a:cubicBezTo>
                    <a:pt x="251" y="413"/>
                    <a:pt x="239" y="425"/>
                    <a:pt x="262" y="437"/>
                  </a:cubicBezTo>
                  <a:cubicBezTo>
                    <a:pt x="298" y="449"/>
                    <a:pt x="298" y="473"/>
                    <a:pt x="322" y="484"/>
                  </a:cubicBezTo>
                  <a:cubicBezTo>
                    <a:pt x="340" y="490"/>
                    <a:pt x="352" y="490"/>
                    <a:pt x="362" y="490"/>
                  </a:cubicBezTo>
                  <a:cubicBezTo>
                    <a:pt x="373" y="490"/>
                    <a:pt x="382" y="490"/>
                    <a:pt x="393" y="496"/>
                  </a:cubicBezTo>
                  <a:cubicBezTo>
                    <a:pt x="429" y="520"/>
                    <a:pt x="429" y="532"/>
                    <a:pt x="465" y="544"/>
                  </a:cubicBezTo>
                  <a:cubicBezTo>
                    <a:pt x="477" y="550"/>
                    <a:pt x="483" y="550"/>
                    <a:pt x="490" y="550"/>
                  </a:cubicBezTo>
                  <a:cubicBezTo>
                    <a:pt x="498" y="550"/>
                    <a:pt x="507" y="550"/>
                    <a:pt x="524" y="556"/>
                  </a:cubicBezTo>
                  <a:cubicBezTo>
                    <a:pt x="536" y="568"/>
                    <a:pt x="542" y="568"/>
                    <a:pt x="550" y="568"/>
                  </a:cubicBezTo>
                  <a:cubicBezTo>
                    <a:pt x="557" y="568"/>
                    <a:pt x="566" y="568"/>
                    <a:pt x="584" y="580"/>
                  </a:cubicBezTo>
                  <a:cubicBezTo>
                    <a:pt x="596" y="580"/>
                    <a:pt x="596" y="580"/>
                    <a:pt x="608" y="592"/>
                  </a:cubicBezTo>
                  <a:cubicBezTo>
                    <a:pt x="620" y="592"/>
                    <a:pt x="620" y="580"/>
                    <a:pt x="643" y="556"/>
                  </a:cubicBezTo>
                  <a:cubicBezTo>
                    <a:pt x="667" y="520"/>
                    <a:pt x="655" y="437"/>
                    <a:pt x="655" y="425"/>
                  </a:cubicBezTo>
                  <a:lnTo>
                    <a:pt x="655" y="413"/>
                  </a:lnTo>
                  <a:lnTo>
                    <a:pt x="643" y="413"/>
                  </a:lnTo>
                  <a:cubicBezTo>
                    <a:pt x="608" y="413"/>
                    <a:pt x="608" y="413"/>
                    <a:pt x="596" y="401"/>
                  </a:cubicBezTo>
                  <a:cubicBezTo>
                    <a:pt x="578" y="389"/>
                    <a:pt x="569" y="389"/>
                    <a:pt x="563" y="389"/>
                  </a:cubicBezTo>
                  <a:cubicBezTo>
                    <a:pt x="557" y="389"/>
                    <a:pt x="554" y="389"/>
                    <a:pt x="548" y="377"/>
                  </a:cubicBezTo>
                  <a:cubicBezTo>
                    <a:pt x="536" y="371"/>
                    <a:pt x="530" y="371"/>
                    <a:pt x="524" y="371"/>
                  </a:cubicBezTo>
                  <a:cubicBezTo>
                    <a:pt x="518" y="371"/>
                    <a:pt x="513" y="371"/>
                    <a:pt x="501" y="365"/>
                  </a:cubicBezTo>
                  <a:cubicBezTo>
                    <a:pt x="489" y="359"/>
                    <a:pt x="483" y="359"/>
                    <a:pt x="475" y="359"/>
                  </a:cubicBezTo>
                  <a:cubicBezTo>
                    <a:pt x="468" y="359"/>
                    <a:pt x="459" y="359"/>
                    <a:pt x="441" y="354"/>
                  </a:cubicBezTo>
                  <a:cubicBezTo>
                    <a:pt x="417" y="330"/>
                    <a:pt x="441" y="306"/>
                    <a:pt x="429" y="294"/>
                  </a:cubicBezTo>
                  <a:cubicBezTo>
                    <a:pt x="417" y="282"/>
                    <a:pt x="405" y="294"/>
                    <a:pt x="382" y="258"/>
                  </a:cubicBezTo>
                  <a:lnTo>
                    <a:pt x="358" y="234"/>
                  </a:lnTo>
                  <a:cubicBezTo>
                    <a:pt x="346" y="223"/>
                    <a:pt x="322" y="234"/>
                    <a:pt x="310" y="199"/>
                  </a:cubicBezTo>
                  <a:cubicBezTo>
                    <a:pt x="298" y="187"/>
                    <a:pt x="286" y="187"/>
                    <a:pt x="262" y="175"/>
                  </a:cubicBezTo>
                  <a:lnTo>
                    <a:pt x="262" y="163"/>
                  </a:lnTo>
                  <a:cubicBezTo>
                    <a:pt x="251" y="127"/>
                    <a:pt x="203" y="103"/>
                    <a:pt x="227" y="56"/>
                  </a:cubicBezTo>
                  <a:cubicBezTo>
                    <a:pt x="227" y="56"/>
                    <a:pt x="227" y="44"/>
                    <a:pt x="203" y="44"/>
                  </a:cubicBezTo>
                  <a:lnTo>
                    <a:pt x="203" y="20"/>
                  </a:lnTo>
                  <a:lnTo>
                    <a:pt x="179" y="20"/>
                  </a:lnTo>
                  <a:cubicBezTo>
                    <a:pt x="144" y="6"/>
                    <a:pt x="118" y="0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4281475" y="2297425"/>
              <a:ext cx="10450" cy="8775"/>
            </a:xfrm>
            <a:custGeom>
              <a:avLst/>
              <a:gdLst/>
              <a:ahLst/>
              <a:cxnLst/>
              <a:rect l="l" t="t" r="r" b="b"/>
              <a:pathLst>
                <a:path w="418" h="351" extrusionOk="0">
                  <a:moveTo>
                    <a:pt x="24" y="1"/>
                  </a:moveTo>
                  <a:lnTo>
                    <a:pt x="12" y="13"/>
                  </a:lnTo>
                  <a:cubicBezTo>
                    <a:pt x="1" y="49"/>
                    <a:pt x="12" y="84"/>
                    <a:pt x="12" y="108"/>
                  </a:cubicBezTo>
                  <a:lnTo>
                    <a:pt x="12" y="120"/>
                  </a:lnTo>
                  <a:lnTo>
                    <a:pt x="143" y="120"/>
                  </a:lnTo>
                  <a:cubicBezTo>
                    <a:pt x="167" y="120"/>
                    <a:pt x="167" y="144"/>
                    <a:pt x="179" y="144"/>
                  </a:cubicBezTo>
                  <a:cubicBezTo>
                    <a:pt x="185" y="156"/>
                    <a:pt x="188" y="156"/>
                    <a:pt x="191" y="156"/>
                  </a:cubicBezTo>
                  <a:cubicBezTo>
                    <a:pt x="194" y="156"/>
                    <a:pt x="197" y="156"/>
                    <a:pt x="203" y="168"/>
                  </a:cubicBezTo>
                  <a:cubicBezTo>
                    <a:pt x="227" y="180"/>
                    <a:pt x="227" y="180"/>
                    <a:pt x="239" y="180"/>
                  </a:cubicBezTo>
                  <a:cubicBezTo>
                    <a:pt x="245" y="185"/>
                    <a:pt x="248" y="185"/>
                    <a:pt x="251" y="185"/>
                  </a:cubicBezTo>
                  <a:cubicBezTo>
                    <a:pt x="254" y="185"/>
                    <a:pt x="256" y="185"/>
                    <a:pt x="262" y="191"/>
                  </a:cubicBezTo>
                  <a:cubicBezTo>
                    <a:pt x="286" y="203"/>
                    <a:pt x="286" y="203"/>
                    <a:pt x="298" y="203"/>
                  </a:cubicBezTo>
                  <a:lnTo>
                    <a:pt x="298" y="227"/>
                  </a:lnTo>
                  <a:cubicBezTo>
                    <a:pt x="310" y="239"/>
                    <a:pt x="346" y="263"/>
                    <a:pt x="358" y="299"/>
                  </a:cubicBezTo>
                  <a:lnTo>
                    <a:pt x="370" y="311"/>
                  </a:lnTo>
                  <a:lnTo>
                    <a:pt x="370" y="322"/>
                  </a:lnTo>
                  <a:cubicBezTo>
                    <a:pt x="396" y="340"/>
                    <a:pt x="403" y="351"/>
                    <a:pt x="409" y="351"/>
                  </a:cubicBezTo>
                  <a:cubicBezTo>
                    <a:pt x="412" y="351"/>
                    <a:pt x="414" y="349"/>
                    <a:pt x="417" y="346"/>
                  </a:cubicBezTo>
                  <a:lnTo>
                    <a:pt x="417" y="311"/>
                  </a:lnTo>
                  <a:lnTo>
                    <a:pt x="405" y="287"/>
                  </a:lnTo>
                  <a:cubicBezTo>
                    <a:pt x="382" y="263"/>
                    <a:pt x="382" y="263"/>
                    <a:pt x="382" y="251"/>
                  </a:cubicBezTo>
                  <a:lnTo>
                    <a:pt x="358" y="227"/>
                  </a:lnTo>
                  <a:lnTo>
                    <a:pt x="322" y="191"/>
                  </a:lnTo>
                  <a:lnTo>
                    <a:pt x="298" y="168"/>
                  </a:lnTo>
                  <a:lnTo>
                    <a:pt x="262" y="132"/>
                  </a:lnTo>
                  <a:lnTo>
                    <a:pt x="239" y="108"/>
                  </a:lnTo>
                  <a:lnTo>
                    <a:pt x="203" y="72"/>
                  </a:lnTo>
                  <a:cubicBezTo>
                    <a:pt x="197" y="66"/>
                    <a:pt x="191" y="66"/>
                    <a:pt x="185" y="66"/>
                  </a:cubicBezTo>
                  <a:cubicBezTo>
                    <a:pt x="179" y="66"/>
                    <a:pt x="173" y="66"/>
                    <a:pt x="167" y="60"/>
                  </a:cubicBezTo>
                  <a:lnTo>
                    <a:pt x="131" y="25"/>
                  </a:lnTo>
                  <a:cubicBezTo>
                    <a:pt x="126" y="19"/>
                    <a:pt x="123" y="19"/>
                    <a:pt x="117" y="19"/>
                  </a:cubicBezTo>
                  <a:cubicBezTo>
                    <a:pt x="111" y="19"/>
                    <a:pt x="102" y="19"/>
                    <a:pt x="84" y="13"/>
                  </a:cubicBezTo>
                  <a:cubicBezTo>
                    <a:pt x="72" y="13"/>
                    <a:pt x="72" y="1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4283250" y="230517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49" y="1"/>
                  </a:moveTo>
                  <a:cubicBezTo>
                    <a:pt x="49" y="1"/>
                    <a:pt x="37" y="1"/>
                    <a:pt x="37" y="12"/>
                  </a:cubicBezTo>
                  <a:cubicBezTo>
                    <a:pt x="13" y="36"/>
                    <a:pt x="1" y="72"/>
                    <a:pt x="1" y="96"/>
                  </a:cubicBezTo>
                  <a:lnTo>
                    <a:pt x="1" y="108"/>
                  </a:lnTo>
                  <a:cubicBezTo>
                    <a:pt x="13" y="108"/>
                    <a:pt x="13" y="108"/>
                    <a:pt x="37" y="120"/>
                  </a:cubicBezTo>
                  <a:cubicBezTo>
                    <a:pt x="49" y="120"/>
                    <a:pt x="49" y="120"/>
                    <a:pt x="60" y="131"/>
                  </a:cubicBezTo>
                  <a:cubicBezTo>
                    <a:pt x="66" y="143"/>
                    <a:pt x="69" y="143"/>
                    <a:pt x="74" y="143"/>
                  </a:cubicBezTo>
                  <a:cubicBezTo>
                    <a:pt x="78" y="143"/>
                    <a:pt x="84" y="143"/>
                    <a:pt x="96" y="155"/>
                  </a:cubicBezTo>
                  <a:cubicBezTo>
                    <a:pt x="102" y="161"/>
                    <a:pt x="105" y="161"/>
                    <a:pt x="108" y="161"/>
                  </a:cubicBezTo>
                  <a:cubicBezTo>
                    <a:pt x="111" y="161"/>
                    <a:pt x="114" y="161"/>
                    <a:pt x="120" y="167"/>
                  </a:cubicBezTo>
                  <a:cubicBezTo>
                    <a:pt x="132" y="179"/>
                    <a:pt x="120" y="179"/>
                    <a:pt x="132" y="191"/>
                  </a:cubicBezTo>
                  <a:cubicBezTo>
                    <a:pt x="144" y="203"/>
                    <a:pt x="150" y="203"/>
                    <a:pt x="154" y="203"/>
                  </a:cubicBezTo>
                  <a:cubicBezTo>
                    <a:pt x="159" y="203"/>
                    <a:pt x="162" y="203"/>
                    <a:pt x="168" y="215"/>
                  </a:cubicBezTo>
                  <a:lnTo>
                    <a:pt x="180" y="227"/>
                  </a:lnTo>
                  <a:cubicBezTo>
                    <a:pt x="185" y="233"/>
                    <a:pt x="188" y="233"/>
                    <a:pt x="193" y="233"/>
                  </a:cubicBezTo>
                  <a:cubicBezTo>
                    <a:pt x="197" y="233"/>
                    <a:pt x="203" y="233"/>
                    <a:pt x="215" y="239"/>
                  </a:cubicBezTo>
                  <a:cubicBezTo>
                    <a:pt x="227" y="251"/>
                    <a:pt x="227" y="251"/>
                    <a:pt x="227" y="274"/>
                  </a:cubicBezTo>
                  <a:lnTo>
                    <a:pt x="227" y="286"/>
                  </a:lnTo>
                  <a:cubicBezTo>
                    <a:pt x="239" y="298"/>
                    <a:pt x="251" y="334"/>
                    <a:pt x="251" y="346"/>
                  </a:cubicBezTo>
                  <a:lnTo>
                    <a:pt x="251" y="358"/>
                  </a:lnTo>
                  <a:cubicBezTo>
                    <a:pt x="275" y="358"/>
                    <a:pt x="275" y="346"/>
                    <a:pt x="275" y="334"/>
                  </a:cubicBezTo>
                  <a:lnTo>
                    <a:pt x="275" y="298"/>
                  </a:lnTo>
                  <a:cubicBezTo>
                    <a:pt x="275" y="286"/>
                    <a:pt x="275" y="286"/>
                    <a:pt x="251" y="274"/>
                  </a:cubicBezTo>
                  <a:cubicBezTo>
                    <a:pt x="251" y="251"/>
                    <a:pt x="239" y="251"/>
                    <a:pt x="239" y="239"/>
                  </a:cubicBezTo>
                  <a:cubicBezTo>
                    <a:pt x="239" y="227"/>
                    <a:pt x="239" y="227"/>
                    <a:pt x="227" y="215"/>
                  </a:cubicBezTo>
                  <a:cubicBezTo>
                    <a:pt x="227" y="191"/>
                    <a:pt x="215" y="191"/>
                    <a:pt x="215" y="179"/>
                  </a:cubicBezTo>
                  <a:cubicBezTo>
                    <a:pt x="191" y="167"/>
                    <a:pt x="191" y="167"/>
                    <a:pt x="191" y="155"/>
                  </a:cubicBezTo>
                  <a:cubicBezTo>
                    <a:pt x="191" y="131"/>
                    <a:pt x="180" y="131"/>
                    <a:pt x="180" y="120"/>
                  </a:cubicBezTo>
                  <a:cubicBezTo>
                    <a:pt x="168" y="108"/>
                    <a:pt x="168" y="108"/>
                    <a:pt x="168" y="96"/>
                  </a:cubicBezTo>
                  <a:cubicBezTo>
                    <a:pt x="162" y="84"/>
                    <a:pt x="159" y="84"/>
                    <a:pt x="154" y="84"/>
                  </a:cubicBezTo>
                  <a:cubicBezTo>
                    <a:pt x="150" y="84"/>
                    <a:pt x="144" y="84"/>
                    <a:pt x="132" y="72"/>
                  </a:cubicBezTo>
                  <a:cubicBezTo>
                    <a:pt x="120" y="60"/>
                    <a:pt x="120" y="60"/>
                    <a:pt x="120" y="48"/>
                  </a:cubicBezTo>
                  <a:cubicBezTo>
                    <a:pt x="114" y="42"/>
                    <a:pt x="111" y="42"/>
                    <a:pt x="108" y="42"/>
                  </a:cubicBezTo>
                  <a:cubicBezTo>
                    <a:pt x="105" y="42"/>
                    <a:pt x="102" y="42"/>
                    <a:pt x="96" y="36"/>
                  </a:cubicBezTo>
                  <a:cubicBezTo>
                    <a:pt x="72" y="12"/>
                    <a:pt x="72" y="12"/>
                    <a:pt x="60" y="1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4276725" y="2310825"/>
              <a:ext cx="6275" cy="8950"/>
            </a:xfrm>
            <a:custGeom>
              <a:avLst/>
              <a:gdLst/>
              <a:ahLst/>
              <a:cxnLst/>
              <a:rect l="l" t="t" r="r" b="b"/>
              <a:pathLst>
                <a:path w="251" h="358" extrusionOk="0">
                  <a:moveTo>
                    <a:pt x="60" y="1"/>
                  </a:moveTo>
                  <a:cubicBezTo>
                    <a:pt x="24" y="13"/>
                    <a:pt x="12" y="48"/>
                    <a:pt x="0" y="60"/>
                  </a:cubicBezTo>
                  <a:lnTo>
                    <a:pt x="0" y="72"/>
                  </a:lnTo>
                  <a:cubicBezTo>
                    <a:pt x="6" y="78"/>
                    <a:pt x="9" y="78"/>
                    <a:pt x="12" y="78"/>
                  </a:cubicBezTo>
                  <a:cubicBezTo>
                    <a:pt x="15" y="78"/>
                    <a:pt x="18" y="78"/>
                    <a:pt x="24" y="84"/>
                  </a:cubicBezTo>
                  <a:lnTo>
                    <a:pt x="36" y="108"/>
                  </a:lnTo>
                  <a:lnTo>
                    <a:pt x="60" y="120"/>
                  </a:lnTo>
                  <a:cubicBezTo>
                    <a:pt x="65" y="126"/>
                    <a:pt x="68" y="126"/>
                    <a:pt x="71" y="126"/>
                  </a:cubicBezTo>
                  <a:cubicBezTo>
                    <a:pt x="74" y="126"/>
                    <a:pt x="77" y="126"/>
                    <a:pt x="83" y="132"/>
                  </a:cubicBezTo>
                  <a:cubicBezTo>
                    <a:pt x="95" y="144"/>
                    <a:pt x="83" y="144"/>
                    <a:pt x="83" y="167"/>
                  </a:cubicBezTo>
                  <a:lnTo>
                    <a:pt x="95" y="179"/>
                  </a:lnTo>
                  <a:cubicBezTo>
                    <a:pt x="119" y="191"/>
                    <a:pt x="119" y="191"/>
                    <a:pt x="119" y="203"/>
                  </a:cubicBezTo>
                  <a:lnTo>
                    <a:pt x="131" y="227"/>
                  </a:lnTo>
                  <a:cubicBezTo>
                    <a:pt x="131" y="239"/>
                    <a:pt x="143" y="239"/>
                    <a:pt x="143" y="251"/>
                  </a:cubicBezTo>
                  <a:lnTo>
                    <a:pt x="143" y="263"/>
                  </a:lnTo>
                  <a:cubicBezTo>
                    <a:pt x="155" y="286"/>
                    <a:pt x="179" y="310"/>
                    <a:pt x="179" y="322"/>
                  </a:cubicBezTo>
                  <a:lnTo>
                    <a:pt x="179" y="346"/>
                  </a:lnTo>
                  <a:lnTo>
                    <a:pt x="179" y="358"/>
                  </a:lnTo>
                  <a:lnTo>
                    <a:pt x="238" y="358"/>
                  </a:lnTo>
                  <a:cubicBezTo>
                    <a:pt x="250" y="358"/>
                    <a:pt x="250" y="334"/>
                    <a:pt x="250" y="334"/>
                  </a:cubicBezTo>
                  <a:lnTo>
                    <a:pt x="250" y="310"/>
                  </a:lnTo>
                  <a:cubicBezTo>
                    <a:pt x="250" y="298"/>
                    <a:pt x="250" y="298"/>
                    <a:pt x="238" y="286"/>
                  </a:cubicBezTo>
                  <a:cubicBezTo>
                    <a:pt x="238" y="263"/>
                    <a:pt x="214" y="263"/>
                    <a:pt x="214" y="251"/>
                  </a:cubicBezTo>
                  <a:lnTo>
                    <a:pt x="214" y="227"/>
                  </a:lnTo>
                  <a:cubicBezTo>
                    <a:pt x="214" y="203"/>
                    <a:pt x="214" y="203"/>
                    <a:pt x="202" y="191"/>
                  </a:cubicBezTo>
                  <a:cubicBezTo>
                    <a:pt x="202" y="179"/>
                    <a:pt x="191" y="179"/>
                    <a:pt x="191" y="167"/>
                  </a:cubicBezTo>
                  <a:cubicBezTo>
                    <a:pt x="191" y="144"/>
                    <a:pt x="191" y="144"/>
                    <a:pt x="179" y="132"/>
                  </a:cubicBezTo>
                  <a:cubicBezTo>
                    <a:pt x="179" y="120"/>
                    <a:pt x="155" y="120"/>
                    <a:pt x="155" y="108"/>
                  </a:cubicBezTo>
                  <a:cubicBezTo>
                    <a:pt x="143" y="84"/>
                    <a:pt x="143" y="84"/>
                    <a:pt x="131" y="84"/>
                  </a:cubicBezTo>
                  <a:cubicBezTo>
                    <a:pt x="119" y="72"/>
                    <a:pt x="131" y="72"/>
                    <a:pt x="119" y="60"/>
                  </a:cubicBezTo>
                  <a:cubicBezTo>
                    <a:pt x="95" y="48"/>
                    <a:pt x="95" y="48"/>
                    <a:pt x="83" y="48"/>
                  </a:cubicBezTo>
                  <a:cubicBezTo>
                    <a:pt x="71" y="25"/>
                    <a:pt x="71" y="25"/>
                    <a:pt x="71" y="13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4272250" y="2320350"/>
              <a:ext cx="5375" cy="9850"/>
            </a:xfrm>
            <a:custGeom>
              <a:avLst/>
              <a:gdLst/>
              <a:ahLst/>
              <a:cxnLst/>
              <a:rect l="l" t="t" r="r" b="b"/>
              <a:pathLst>
                <a:path w="215" h="394" extrusionOk="0">
                  <a:moveTo>
                    <a:pt x="36" y="1"/>
                  </a:moveTo>
                  <a:cubicBezTo>
                    <a:pt x="12" y="25"/>
                    <a:pt x="0" y="60"/>
                    <a:pt x="0" y="60"/>
                  </a:cubicBezTo>
                  <a:lnTo>
                    <a:pt x="0" y="84"/>
                  </a:lnTo>
                  <a:cubicBezTo>
                    <a:pt x="6" y="90"/>
                    <a:pt x="9" y="90"/>
                    <a:pt x="12" y="90"/>
                  </a:cubicBezTo>
                  <a:cubicBezTo>
                    <a:pt x="15" y="90"/>
                    <a:pt x="18" y="90"/>
                    <a:pt x="24" y="96"/>
                  </a:cubicBezTo>
                  <a:lnTo>
                    <a:pt x="36" y="108"/>
                  </a:lnTo>
                  <a:lnTo>
                    <a:pt x="60" y="120"/>
                  </a:lnTo>
                  <a:cubicBezTo>
                    <a:pt x="66" y="132"/>
                    <a:pt x="69" y="132"/>
                    <a:pt x="72" y="132"/>
                  </a:cubicBezTo>
                  <a:cubicBezTo>
                    <a:pt x="75" y="132"/>
                    <a:pt x="78" y="132"/>
                    <a:pt x="84" y="144"/>
                  </a:cubicBezTo>
                  <a:cubicBezTo>
                    <a:pt x="96" y="156"/>
                    <a:pt x="84" y="156"/>
                    <a:pt x="84" y="167"/>
                  </a:cubicBezTo>
                  <a:lnTo>
                    <a:pt x="96" y="179"/>
                  </a:lnTo>
                  <a:cubicBezTo>
                    <a:pt x="96" y="203"/>
                    <a:pt x="96" y="203"/>
                    <a:pt x="119" y="215"/>
                  </a:cubicBezTo>
                  <a:cubicBezTo>
                    <a:pt x="119" y="227"/>
                    <a:pt x="131" y="227"/>
                    <a:pt x="131" y="239"/>
                  </a:cubicBezTo>
                  <a:cubicBezTo>
                    <a:pt x="131" y="263"/>
                    <a:pt x="143" y="263"/>
                    <a:pt x="143" y="275"/>
                  </a:cubicBezTo>
                  <a:lnTo>
                    <a:pt x="143" y="286"/>
                  </a:lnTo>
                  <a:cubicBezTo>
                    <a:pt x="143" y="298"/>
                    <a:pt x="155" y="334"/>
                    <a:pt x="155" y="346"/>
                  </a:cubicBezTo>
                  <a:lnTo>
                    <a:pt x="155" y="358"/>
                  </a:lnTo>
                  <a:lnTo>
                    <a:pt x="155" y="382"/>
                  </a:lnTo>
                  <a:lnTo>
                    <a:pt x="155" y="394"/>
                  </a:lnTo>
                  <a:lnTo>
                    <a:pt x="203" y="394"/>
                  </a:lnTo>
                  <a:cubicBezTo>
                    <a:pt x="215" y="394"/>
                    <a:pt x="215" y="382"/>
                    <a:pt x="215" y="382"/>
                  </a:cubicBezTo>
                  <a:lnTo>
                    <a:pt x="215" y="346"/>
                  </a:lnTo>
                  <a:lnTo>
                    <a:pt x="215" y="322"/>
                  </a:lnTo>
                  <a:cubicBezTo>
                    <a:pt x="215" y="298"/>
                    <a:pt x="215" y="298"/>
                    <a:pt x="203" y="286"/>
                  </a:cubicBezTo>
                  <a:lnTo>
                    <a:pt x="203" y="263"/>
                  </a:lnTo>
                  <a:lnTo>
                    <a:pt x="203" y="227"/>
                  </a:lnTo>
                  <a:cubicBezTo>
                    <a:pt x="203" y="215"/>
                    <a:pt x="191" y="215"/>
                    <a:pt x="191" y="203"/>
                  </a:cubicBezTo>
                  <a:cubicBezTo>
                    <a:pt x="191" y="179"/>
                    <a:pt x="191" y="179"/>
                    <a:pt x="179" y="167"/>
                  </a:cubicBezTo>
                  <a:cubicBezTo>
                    <a:pt x="179" y="156"/>
                    <a:pt x="179" y="156"/>
                    <a:pt x="155" y="144"/>
                  </a:cubicBezTo>
                  <a:lnTo>
                    <a:pt x="131" y="108"/>
                  </a:lnTo>
                  <a:cubicBezTo>
                    <a:pt x="119" y="96"/>
                    <a:pt x="131" y="96"/>
                    <a:pt x="119" y="84"/>
                  </a:cubicBezTo>
                  <a:lnTo>
                    <a:pt x="84" y="48"/>
                  </a:lnTo>
                  <a:lnTo>
                    <a:pt x="60" y="2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4268675" y="2329275"/>
              <a:ext cx="3300" cy="11950"/>
            </a:xfrm>
            <a:custGeom>
              <a:avLst/>
              <a:gdLst/>
              <a:ahLst/>
              <a:cxnLst/>
              <a:rect l="l" t="t" r="r" b="b"/>
              <a:pathLst>
                <a:path w="132" h="478" extrusionOk="0">
                  <a:moveTo>
                    <a:pt x="84" y="1"/>
                  </a:moveTo>
                  <a:cubicBezTo>
                    <a:pt x="48" y="1"/>
                    <a:pt x="24" y="37"/>
                    <a:pt x="1" y="49"/>
                  </a:cubicBezTo>
                  <a:lnTo>
                    <a:pt x="1" y="60"/>
                  </a:lnTo>
                  <a:lnTo>
                    <a:pt x="1" y="84"/>
                  </a:lnTo>
                  <a:cubicBezTo>
                    <a:pt x="1" y="96"/>
                    <a:pt x="24" y="96"/>
                    <a:pt x="24" y="108"/>
                  </a:cubicBezTo>
                  <a:cubicBezTo>
                    <a:pt x="24" y="120"/>
                    <a:pt x="24" y="120"/>
                    <a:pt x="36" y="144"/>
                  </a:cubicBezTo>
                  <a:cubicBezTo>
                    <a:pt x="36" y="156"/>
                    <a:pt x="48" y="156"/>
                    <a:pt x="48" y="168"/>
                  </a:cubicBezTo>
                  <a:cubicBezTo>
                    <a:pt x="48" y="180"/>
                    <a:pt x="60" y="180"/>
                    <a:pt x="60" y="203"/>
                  </a:cubicBezTo>
                  <a:cubicBezTo>
                    <a:pt x="60" y="215"/>
                    <a:pt x="48" y="215"/>
                    <a:pt x="48" y="227"/>
                  </a:cubicBezTo>
                  <a:cubicBezTo>
                    <a:pt x="48" y="239"/>
                    <a:pt x="60" y="239"/>
                    <a:pt x="60" y="263"/>
                  </a:cubicBezTo>
                  <a:lnTo>
                    <a:pt x="60" y="287"/>
                  </a:lnTo>
                  <a:cubicBezTo>
                    <a:pt x="60" y="299"/>
                    <a:pt x="72" y="299"/>
                    <a:pt x="72" y="322"/>
                  </a:cubicBezTo>
                  <a:cubicBezTo>
                    <a:pt x="72" y="334"/>
                    <a:pt x="72" y="334"/>
                    <a:pt x="96" y="346"/>
                  </a:cubicBezTo>
                  <a:lnTo>
                    <a:pt x="96" y="358"/>
                  </a:lnTo>
                  <a:cubicBezTo>
                    <a:pt x="96" y="371"/>
                    <a:pt x="97" y="383"/>
                    <a:pt x="99" y="394"/>
                  </a:cubicBezTo>
                  <a:lnTo>
                    <a:pt x="99" y="394"/>
                  </a:lnTo>
                  <a:cubicBezTo>
                    <a:pt x="108" y="392"/>
                    <a:pt x="108" y="382"/>
                    <a:pt x="108" y="382"/>
                  </a:cubicBezTo>
                  <a:cubicBezTo>
                    <a:pt x="108" y="358"/>
                    <a:pt x="108" y="346"/>
                    <a:pt x="120" y="346"/>
                  </a:cubicBezTo>
                  <a:lnTo>
                    <a:pt x="120" y="322"/>
                  </a:lnTo>
                  <a:lnTo>
                    <a:pt x="120" y="287"/>
                  </a:lnTo>
                  <a:cubicBezTo>
                    <a:pt x="120" y="275"/>
                    <a:pt x="120" y="275"/>
                    <a:pt x="132" y="263"/>
                  </a:cubicBezTo>
                  <a:lnTo>
                    <a:pt x="132" y="227"/>
                  </a:lnTo>
                  <a:lnTo>
                    <a:pt x="132" y="203"/>
                  </a:lnTo>
                  <a:lnTo>
                    <a:pt x="132" y="168"/>
                  </a:lnTo>
                  <a:lnTo>
                    <a:pt x="132" y="144"/>
                  </a:lnTo>
                  <a:cubicBezTo>
                    <a:pt x="132" y="120"/>
                    <a:pt x="120" y="120"/>
                    <a:pt x="120" y="108"/>
                  </a:cubicBezTo>
                  <a:lnTo>
                    <a:pt x="120" y="84"/>
                  </a:lnTo>
                  <a:cubicBezTo>
                    <a:pt x="120" y="60"/>
                    <a:pt x="108" y="60"/>
                    <a:pt x="108" y="49"/>
                  </a:cubicBezTo>
                  <a:cubicBezTo>
                    <a:pt x="108" y="37"/>
                    <a:pt x="108" y="37"/>
                    <a:pt x="96" y="25"/>
                  </a:cubicBezTo>
                  <a:lnTo>
                    <a:pt x="96" y="1"/>
                  </a:lnTo>
                  <a:close/>
                  <a:moveTo>
                    <a:pt x="99" y="394"/>
                  </a:moveTo>
                  <a:lnTo>
                    <a:pt x="99" y="394"/>
                  </a:lnTo>
                  <a:cubicBezTo>
                    <a:pt x="98" y="394"/>
                    <a:pt x="97" y="394"/>
                    <a:pt x="96" y="394"/>
                  </a:cubicBezTo>
                  <a:cubicBezTo>
                    <a:pt x="96" y="406"/>
                    <a:pt x="84" y="394"/>
                    <a:pt x="96" y="477"/>
                  </a:cubicBezTo>
                  <a:lnTo>
                    <a:pt x="96" y="465"/>
                  </a:lnTo>
                  <a:lnTo>
                    <a:pt x="96" y="453"/>
                  </a:lnTo>
                  <a:lnTo>
                    <a:pt x="96" y="441"/>
                  </a:lnTo>
                  <a:cubicBezTo>
                    <a:pt x="103" y="426"/>
                    <a:pt x="101" y="411"/>
                    <a:pt x="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4258850" y="23358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84" y="1"/>
                  </a:moveTo>
                  <a:cubicBezTo>
                    <a:pt x="60" y="1"/>
                    <a:pt x="13" y="25"/>
                    <a:pt x="13" y="25"/>
                  </a:cubicBezTo>
                  <a:lnTo>
                    <a:pt x="1" y="25"/>
                  </a:lnTo>
                  <a:cubicBezTo>
                    <a:pt x="1" y="37"/>
                    <a:pt x="13" y="37"/>
                    <a:pt x="13" y="37"/>
                  </a:cubicBezTo>
                  <a:cubicBezTo>
                    <a:pt x="13" y="60"/>
                    <a:pt x="13" y="60"/>
                    <a:pt x="24" y="60"/>
                  </a:cubicBezTo>
                  <a:cubicBezTo>
                    <a:pt x="24" y="72"/>
                    <a:pt x="24" y="72"/>
                    <a:pt x="36" y="72"/>
                  </a:cubicBezTo>
                  <a:cubicBezTo>
                    <a:pt x="36" y="84"/>
                    <a:pt x="48" y="84"/>
                    <a:pt x="48" y="84"/>
                  </a:cubicBezTo>
                  <a:cubicBezTo>
                    <a:pt x="48" y="96"/>
                    <a:pt x="36" y="96"/>
                    <a:pt x="36" y="96"/>
                  </a:cubicBezTo>
                  <a:cubicBezTo>
                    <a:pt x="36" y="120"/>
                    <a:pt x="48" y="120"/>
                    <a:pt x="48" y="120"/>
                  </a:cubicBezTo>
                  <a:lnTo>
                    <a:pt x="48" y="132"/>
                  </a:lnTo>
                  <a:cubicBezTo>
                    <a:pt x="48" y="144"/>
                    <a:pt x="72" y="144"/>
                    <a:pt x="72" y="144"/>
                  </a:cubicBezTo>
                  <a:lnTo>
                    <a:pt x="72" y="156"/>
                  </a:lnTo>
                  <a:lnTo>
                    <a:pt x="72" y="203"/>
                  </a:lnTo>
                  <a:lnTo>
                    <a:pt x="72" y="215"/>
                  </a:lnTo>
                  <a:cubicBezTo>
                    <a:pt x="72" y="370"/>
                    <a:pt x="84" y="370"/>
                    <a:pt x="84" y="370"/>
                  </a:cubicBezTo>
                  <a:cubicBezTo>
                    <a:pt x="96" y="370"/>
                    <a:pt x="96" y="370"/>
                    <a:pt x="96" y="358"/>
                  </a:cubicBezTo>
                  <a:cubicBezTo>
                    <a:pt x="96" y="358"/>
                    <a:pt x="96" y="334"/>
                    <a:pt x="108" y="334"/>
                  </a:cubicBezTo>
                  <a:lnTo>
                    <a:pt x="108" y="310"/>
                  </a:lnTo>
                  <a:lnTo>
                    <a:pt x="108" y="275"/>
                  </a:lnTo>
                  <a:cubicBezTo>
                    <a:pt x="108" y="263"/>
                    <a:pt x="132" y="263"/>
                    <a:pt x="132" y="251"/>
                  </a:cubicBezTo>
                  <a:lnTo>
                    <a:pt x="132" y="215"/>
                  </a:lnTo>
                  <a:lnTo>
                    <a:pt x="132" y="191"/>
                  </a:lnTo>
                  <a:lnTo>
                    <a:pt x="132" y="156"/>
                  </a:lnTo>
                  <a:lnTo>
                    <a:pt x="132" y="132"/>
                  </a:lnTo>
                  <a:cubicBezTo>
                    <a:pt x="132" y="120"/>
                    <a:pt x="108" y="120"/>
                    <a:pt x="108" y="96"/>
                  </a:cubicBezTo>
                  <a:lnTo>
                    <a:pt x="108" y="72"/>
                  </a:lnTo>
                  <a:cubicBezTo>
                    <a:pt x="108" y="60"/>
                    <a:pt x="96" y="60"/>
                    <a:pt x="96" y="37"/>
                  </a:cubicBezTo>
                  <a:lnTo>
                    <a:pt x="96" y="13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4251700" y="2342450"/>
              <a:ext cx="3000" cy="5900"/>
            </a:xfrm>
            <a:custGeom>
              <a:avLst/>
              <a:gdLst/>
              <a:ahLst/>
              <a:cxnLst/>
              <a:rect l="l" t="t" r="r" b="b"/>
              <a:pathLst>
                <a:path w="120" h="236" extrusionOk="0">
                  <a:moveTo>
                    <a:pt x="51" y="1"/>
                  </a:moveTo>
                  <a:cubicBezTo>
                    <a:pt x="37" y="1"/>
                    <a:pt x="25" y="4"/>
                    <a:pt x="25" y="10"/>
                  </a:cubicBezTo>
                  <a:lnTo>
                    <a:pt x="13" y="10"/>
                  </a:lnTo>
                  <a:lnTo>
                    <a:pt x="13" y="22"/>
                  </a:lnTo>
                  <a:lnTo>
                    <a:pt x="13" y="45"/>
                  </a:lnTo>
                  <a:lnTo>
                    <a:pt x="13" y="57"/>
                  </a:lnTo>
                  <a:cubicBezTo>
                    <a:pt x="13" y="69"/>
                    <a:pt x="25" y="69"/>
                    <a:pt x="13" y="69"/>
                  </a:cubicBezTo>
                  <a:cubicBezTo>
                    <a:pt x="13" y="81"/>
                    <a:pt x="1" y="81"/>
                    <a:pt x="1" y="81"/>
                  </a:cubicBezTo>
                  <a:lnTo>
                    <a:pt x="1" y="105"/>
                  </a:lnTo>
                  <a:lnTo>
                    <a:pt x="1" y="117"/>
                  </a:lnTo>
                  <a:lnTo>
                    <a:pt x="1" y="129"/>
                  </a:lnTo>
                  <a:lnTo>
                    <a:pt x="1" y="141"/>
                  </a:lnTo>
                  <a:lnTo>
                    <a:pt x="1" y="188"/>
                  </a:lnTo>
                  <a:cubicBezTo>
                    <a:pt x="13" y="236"/>
                    <a:pt x="25" y="236"/>
                    <a:pt x="25" y="236"/>
                  </a:cubicBezTo>
                  <a:cubicBezTo>
                    <a:pt x="49" y="236"/>
                    <a:pt x="49" y="236"/>
                    <a:pt x="49" y="224"/>
                  </a:cubicBezTo>
                  <a:lnTo>
                    <a:pt x="60" y="212"/>
                  </a:lnTo>
                  <a:lnTo>
                    <a:pt x="60" y="188"/>
                  </a:lnTo>
                  <a:lnTo>
                    <a:pt x="60" y="176"/>
                  </a:lnTo>
                  <a:cubicBezTo>
                    <a:pt x="60" y="164"/>
                    <a:pt x="72" y="164"/>
                    <a:pt x="72" y="164"/>
                  </a:cubicBezTo>
                  <a:lnTo>
                    <a:pt x="84" y="141"/>
                  </a:lnTo>
                  <a:lnTo>
                    <a:pt x="84" y="129"/>
                  </a:lnTo>
                  <a:lnTo>
                    <a:pt x="96" y="81"/>
                  </a:lnTo>
                  <a:cubicBezTo>
                    <a:pt x="96" y="69"/>
                    <a:pt x="84" y="69"/>
                    <a:pt x="96" y="69"/>
                  </a:cubicBezTo>
                  <a:cubicBezTo>
                    <a:pt x="120" y="69"/>
                    <a:pt x="120" y="57"/>
                    <a:pt x="120" y="57"/>
                  </a:cubicBezTo>
                  <a:lnTo>
                    <a:pt x="120" y="45"/>
                  </a:lnTo>
                  <a:lnTo>
                    <a:pt x="120" y="22"/>
                  </a:lnTo>
                  <a:cubicBezTo>
                    <a:pt x="120" y="22"/>
                    <a:pt x="96" y="22"/>
                    <a:pt x="96" y="10"/>
                  </a:cubicBezTo>
                  <a:cubicBezTo>
                    <a:pt x="84" y="4"/>
                    <a:pt x="6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4240400" y="2345975"/>
              <a:ext cx="3000" cy="9825"/>
            </a:xfrm>
            <a:custGeom>
              <a:avLst/>
              <a:gdLst/>
              <a:ahLst/>
              <a:cxnLst/>
              <a:rect l="l" t="t" r="r" b="b"/>
              <a:pathLst>
                <a:path w="120" h="393" extrusionOk="0">
                  <a:moveTo>
                    <a:pt x="73" y="1"/>
                  </a:moveTo>
                  <a:cubicBezTo>
                    <a:pt x="51" y="1"/>
                    <a:pt x="32" y="12"/>
                    <a:pt x="24" y="12"/>
                  </a:cubicBezTo>
                  <a:lnTo>
                    <a:pt x="0" y="12"/>
                  </a:lnTo>
                  <a:lnTo>
                    <a:pt x="0" y="35"/>
                  </a:lnTo>
                  <a:lnTo>
                    <a:pt x="0" y="71"/>
                  </a:lnTo>
                  <a:lnTo>
                    <a:pt x="0" y="95"/>
                  </a:lnTo>
                  <a:cubicBezTo>
                    <a:pt x="0" y="107"/>
                    <a:pt x="24" y="107"/>
                    <a:pt x="24" y="131"/>
                  </a:cubicBezTo>
                  <a:cubicBezTo>
                    <a:pt x="24" y="143"/>
                    <a:pt x="0" y="143"/>
                    <a:pt x="0" y="154"/>
                  </a:cubicBezTo>
                  <a:cubicBezTo>
                    <a:pt x="0" y="166"/>
                    <a:pt x="0" y="166"/>
                    <a:pt x="24" y="190"/>
                  </a:cubicBezTo>
                  <a:lnTo>
                    <a:pt x="24" y="214"/>
                  </a:lnTo>
                  <a:cubicBezTo>
                    <a:pt x="24" y="226"/>
                    <a:pt x="36" y="226"/>
                    <a:pt x="36" y="250"/>
                  </a:cubicBezTo>
                  <a:lnTo>
                    <a:pt x="36" y="274"/>
                  </a:lnTo>
                  <a:lnTo>
                    <a:pt x="36" y="285"/>
                  </a:lnTo>
                  <a:cubicBezTo>
                    <a:pt x="36" y="309"/>
                    <a:pt x="48" y="333"/>
                    <a:pt x="36" y="345"/>
                  </a:cubicBezTo>
                  <a:lnTo>
                    <a:pt x="36" y="369"/>
                  </a:lnTo>
                  <a:lnTo>
                    <a:pt x="36" y="381"/>
                  </a:lnTo>
                  <a:cubicBezTo>
                    <a:pt x="60" y="393"/>
                    <a:pt x="60" y="393"/>
                    <a:pt x="84" y="393"/>
                  </a:cubicBezTo>
                  <a:cubicBezTo>
                    <a:pt x="96" y="393"/>
                    <a:pt x="96" y="381"/>
                    <a:pt x="96" y="381"/>
                  </a:cubicBezTo>
                  <a:lnTo>
                    <a:pt x="96" y="345"/>
                  </a:lnTo>
                  <a:lnTo>
                    <a:pt x="96" y="321"/>
                  </a:lnTo>
                  <a:lnTo>
                    <a:pt x="96" y="285"/>
                  </a:lnTo>
                  <a:cubicBezTo>
                    <a:pt x="96" y="274"/>
                    <a:pt x="108" y="274"/>
                    <a:pt x="108" y="262"/>
                  </a:cubicBezTo>
                  <a:lnTo>
                    <a:pt x="108" y="226"/>
                  </a:lnTo>
                  <a:lnTo>
                    <a:pt x="108" y="202"/>
                  </a:lnTo>
                  <a:lnTo>
                    <a:pt x="120" y="154"/>
                  </a:lnTo>
                  <a:cubicBezTo>
                    <a:pt x="120" y="143"/>
                    <a:pt x="108" y="143"/>
                    <a:pt x="108" y="131"/>
                  </a:cubicBezTo>
                  <a:cubicBezTo>
                    <a:pt x="108" y="107"/>
                    <a:pt x="120" y="107"/>
                    <a:pt x="120" y="95"/>
                  </a:cubicBezTo>
                  <a:lnTo>
                    <a:pt x="120" y="71"/>
                  </a:lnTo>
                  <a:lnTo>
                    <a:pt x="120" y="35"/>
                  </a:lnTo>
                  <a:lnTo>
                    <a:pt x="120" y="23"/>
                  </a:lnTo>
                  <a:cubicBezTo>
                    <a:pt x="120" y="23"/>
                    <a:pt x="108" y="23"/>
                    <a:pt x="108" y="12"/>
                  </a:cubicBezTo>
                  <a:cubicBezTo>
                    <a:pt x="96" y="4"/>
                    <a:pt x="84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4229100" y="2347825"/>
              <a:ext cx="2700" cy="10650"/>
            </a:xfrm>
            <a:custGeom>
              <a:avLst/>
              <a:gdLst/>
              <a:ahLst/>
              <a:cxnLst/>
              <a:rect l="l" t="t" r="r" b="b"/>
              <a:pathLst>
                <a:path w="108" h="426" extrusionOk="0">
                  <a:moveTo>
                    <a:pt x="39" y="0"/>
                  </a:moveTo>
                  <a:cubicBezTo>
                    <a:pt x="24" y="0"/>
                    <a:pt x="12" y="3"/>
                    <a:pt x="12" y="9"/>
                  </a:cubicBezTo>
                  <a:lnTo>
                    <a:pt x="0" y="9"/>
                  </a:lnTo>
                  <a:lnTo>
                    <a:pt x="0" y="21"/>
                  </a:lnTo>
                  <a:lnTo>
                    <a:pt x="0" y="57"/>
                  </a:lnTo>
                  <a:lnTo>
                    <a:pt x="0" y="80"/>
                  </a:lnTo>
                  <a:lnTo>
                    <a:pt x="0" y="116"/>
                  </a:lnTo>
                  <a:cubicBezTo>
                    <a:pt x="0" y="128"/>
                    <a:pt x="12" y="128"/>
                    <a:pt x="12" y="140"/>
                  </a:cubicBezTo>
                  <a:cubicBezTo>
                    <a:pt x="12" y="152"/>
                    <a:pt x="0" y="152"/>
                    <a:pt x="0" y="176"/>
                  </a:cubicBezTo>
                  <a:cubicBezTo>
                    <a:pt x="0" y="188"/>
                    <a:pt x="0" y="188"/>
                    <a:pt x="12" y="200"/>
                  </a:cubicBezTo>
                  <a:lnTo>
                    <a:pt x="12" y="235"/>
                  </a:lnTo>
                  <a:cubicBezTo>
                    <a:pt x="12" y="247"/>
                    <a:pt x="24" y="247"/>
                    <a:pt x="24" y="259"/>
                  </a:cubicBezTo>
                  <a:cubicBezTo>
                    <a:pt x="24" y="271"/>
                    <a:pt x="36" y="271"/>
                    <a:pt x="36" y="295"/>
                  </a:cubicBezTo>
                  <a:lnTo>
                    <a:pt x="36" y="307"/>
                  </a:lnTo>
                  <a:cubicBezTo>
                    <a:pt x="48" y="330"/>
                    <a:pt x="48" y="354"/>
                    <a:pt x="48" y="378"/>
                  </a:cubicBezTo>
                  <a:lnTo>
                    <a:pt x="48" y="390"/>
                  </a:lnTo>
                  <a:lnTo>
                    <a:pt x="48" y="414"/>
                  </a:lnTo>
                  <a:lnTo>
                    <a:pt x="95" y="426"/>
                  </a:lnTo>
                  <a:cubicBezTo>
                    <a:pt x="95" y="426"/>
                    <a:pt x="107" y="414"/>
                    <a:pt x="107" y="390"/>
                  </a:cubicBezTo>
                  <a:lnTo>
                    <a:pt x="107" y="366"/>
                  </a:lnTo>
                  <a:lnTo>
                    <a:pt x="107" y="330"/>
                  </a:lnTo>
                  <a:cubicBezTo>
                    <a:pt x="107" y="319"/>
                    <a:pt x="107" y="319"/>
                    <a:pt x="95" y="307"/>
                  </a:cubicBezTo>
                  <a:lnTo>
                    <a:pt x="95" y="271"/>
                  </a:lnTo>
                  <a:lnTo>
                    <a:pt x="95" y="247"/>
                  </a:lnTo>
                  <a:lnTo>
                    <a:pt x="95" y="211"/>
                  </a:lnTo>
                  <a:lnTo>
                    <a:pt x="95" y="188"/>
                  </a:lnTo>
                  <a:lnTo>
                    <a:pt x="95" y="152"/>
                  </a:lnTo>
                  <a:cubicBezTo>
                    <a:pt x="95" y="140"/>
                    <a:pt x="83" y="140"/>
                    <a:pt x="83" y="128"/>
                  </a:cubicBezTo>
                  <a:cubicBezTo>
                    <a:pt x="83" y="116"/>
                    <a:pt x="95" y="116"/>
                    <a:pt x="95" y="92"/>
                  </a:cubicBezTo>
                  <a:lnTo>
                    <a:pt x="95" y="69"/>
                  </a:lnTo>
                  <a:lnTo>
                    <a:pt x="95" y="33"/>
                  </a:lnTo>
                  <a:lnTo>
                    <a:pt x="95" y="21"/>
                  </a:lnTo>
                  <a:lnTo>
                    <a:pt x="83" y="9"/>
                  </a:lnTo>
                  <a:cubicBezTo>
                    <a:pt x="71" y="3"/>
                    <a:pt x="54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4218975" y="2345975"/>
              <a:ext cx="3000" cy="10125"/>
            </a:xfrm>
            <a:custGeom>
              <a:avLst/>
              <a:gdLst/>
              <a:ahLst/>
              <a:cxnLst/>
              <a:rect l="l" t="t" r="r" b="b"/>
              <a:pathLst>
                <a:path w="120" h="405" extrusionOk="0">
                  <a:moveTo>
                    <a:pt x="66" y="1"/>
                  </a:moveTo>
                  <a:cubicBezTo>
                    <a:pt x="44" y="1"/>
                    <a:pt x="20" y="12"/>
                    <a:pt x="12" y="12"/>
                  </a:cubicBezTo>
                  <a:lnTo>
                    <a:pt x="0" y="12"/>
                  </a:lnTo>
                  <a:lnTo>
                    <a:pt x="0" y="23"/>
                  </a:lnTo>
                  <a:lnTo>
                    <a:pt x="0" y="47"/>
                  </a:lnTo>
                  <a:lnTo>
                    <a:pt x="0" y="83"/>
                  </a:lnTo>
                  <a:lnTo>
                    <a:pt x="0" y="107"/>
                  </a:lnTo>
                  <a:cubicBezTo>
                    <a:pt x="0" y="131"/>
                    <a:pt x="12" y="131"/>
                    <a:pt x="12" y="143"/>
                  </a:cubicBezTo>
                  <a:cubicBezTo>
                    <a:pt x="12" y="154"/>
                    <a:pt x="0" y="154"/>
                    <a:pt x="0" y="166"/>
                  </a:cubicBezTo>
                  <a:lnTo>
                    <a:pt x="0" y="202"/>
                  </a:lnTo>
                  <a:lnTo>
                    <a:pt x="0" y="226"/>
                  </a:lnTo>
                  <a:cubicBezTo>
                    <a:pt x="0" y="250"/>
                    <a:pt x="12" y="250"/>
                    <a:pt x="12" y="262"/>
                  </a:cubicBezTo>
                  <a:lnTo>
                    <a:pt x="12" y="285"/>
                  </a:lnTo>
                  <a:lnTo>
                    <a:pt x="12" y="309"/>
                  </a:lnTo>
                  <a:cubicBezTo>
                    <a:pt x="12" y="321"/>
                    <a:pt x="24" y="345"/>
                    <a:pt x="12" y="369"/>
                  </a:cubicBezTo>
                  <a:lnTo>
                    <a:pt x="12" y="381"/>
                  </a:lnTo>
                  <a:lnTo>
                    <a:pt x="12" y="393"/>
                  </a:lnTo>
                  <a:lnTo>
                    <a:pt x="12" y="404"/>
                  </a:lnTo>
                  <a:lnTo>
                    <a:pt x="72" y="404"/>
                  </a:lnTo>
                  <a:cubicBezTo>
                    <a:pt x="84" y="404"/>
                    <a:pt x="84" y="393"/>
                    <a:pt x="84" y="393"/>
                  </a:cubicBezTo>
                  <a:lnTo>
                    <a:pt x="84" y="369"/>
                  </a:lnTo>
                  <a:lnTo>
                    <a:pt x="84" y="333"/>
                  </a:lnTo>
                  <a:lnTo>
                    <a:pt x="84" y="309"/>
                  </a:lnTo>
                  <a:cubicBezTo>
                    <a:pt x="84" y="285"/>
                    <a:pt x="95" y="285"/>
                    <a:pt x="95" y="274"/>
                  </a:cubicBezTo>
                  <a:lnTo>
                    <a:pt x="95" y="250"/>
                  </a:lnTo>
                  <a:lnTo>
                    <a:pt x="95" y="214"/>
                  </a:lnTo>
                  <a:cubicBezTo>
                    <a:pt x="95" y="214"/>
                    <a:pt x="119" y="166"/>
                    <a:pt x="119" y="154"/>
                  </a:cubicBezTo>
                  <a:cubicBezTo>
                    <a:pt x="119" y="143"/>
                    <a:pt x="95" y="143"/>
                    <a:pt x="95" y="131"/>
                  </a:cubicBezTo>
                  <a:cubicBezTo>
                    <a:pt x="95" y="107"/>
                    <a:pt x="119" y="107"/>
                    <a:pt x="119" y="95"/>
                  </a:cubicBezTo>
                  <a:lnTo>
                    <a:pt x="119" y="71"/>
                  </a:lnTo>
                  <a:lnTo>
                    <a:pt x="119" y="35"/>
                  </a:lnTo>
                  <a:lnTo>
                    <a:pt x="119" y="23"/>
                  </a:lnTo>
                  <a:cubicBezTo>
                    <a:pt x="119" y="23"/>
                    <a:pt x="95" y="23"/>
                    <a:pt x="95" y="12"/>
                  </a:cubicBezTo>
                  <a:cubicBezTo>
                    <a:pt x="88" y="4"/>
                    <a:pt x="77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4208850" y="2348625"/>
              <a:ext cx="4475" cy="11350"/>
            </a:xfrm>
            <a:custGeom>
              <a:avLst/>
              <a:gdLst/>
              <a:ahLst/>
              <a:cxnLst/>
              <a:rect l="l" t="t" r="r" b="b"/>
              <a:pathLst>
                <a:path w="179" h="454" extrusionOk="0">
                  <a:moveTo>
                    <a:pt x="72" y="1"/>
                  </a:moveTo>
                  <a:lnTo>
                    <a:pt x="72" y="25"/>
                  </a:lnTo>
                  <a:lnTo>
                    <a:pt x="72" y="48"/>
                  </a:lnTo>
                  <a:cubicBezTo>
                    <a:pt x="72" y="60"/>
                    <a:pt x="72" y="60"/>
                    <a:pt x="60" y="84"/>
                  </a:cubicBezTo>
                  <a:lnTo>
                    <a:pt x="60" y="108"/>
                  </a:lnTo>
                  <a:lnTo>
                    <a:pt x="60" y="156"/>
                  </a:lnTo>
                  <a:cubicBezTo>
                    <a:pt x="60" y="168"/>
                    <a:pt x="48" y="168"/>
                    <a:pt x="24" y="179"/>
                  </a:cubicBezTo>
                  <a:lnTo>
                    <a:pt x="24" y="215"/>
                  </a:lnTo>
                  <a:lnTo>
                    <a:pt x="24" y="239"/>
                  </a:lnTo>
                  <a:lnTo>
                    <a:pt x="24" y="275"/>
                  </a:lnTo>
                  <a:lnTo>
                    <a:pt x="24" y="298"/>
                  </a:lnTo>
                  <a:lnTo>
                    <a:pt x="24" y="322"/>
                  </a:lnTo>
                  <a:cubicBezTo>
                    <a:pt x="24" y="346"/>
                    <a:pt x="24" y="382"/>
                    <a:pt x="12" y="406"/>
                  </a:cubicBezTo>
                  <a:lnTo>
                    <a:pt x="12" y="418"/>
                  </a:lnTo>
                  <a:lnTo>
                    <a:pt x="12" y="441"/>
                  </a:lnTo>
                  <a:cubicBezTo>
                    <a:pt x="24" y="441"/>
                    <a:pt x="24" y="418"/>
                    <a:pt x="24" y="418"/>
                  </a:cubicBezTo>
                  <a:cubicBezTo>
                    <a:pt x="24" y="406"/>
                    <a:pt x="24" y="394"/>
                    <a:pt x="48" y="394"/>
                  </a:cubicBezTo>
                  <a:cubicBezTo>
                    <a:pt x="48" y="382"/>
                    <a:pt x="48" y="382"/>
                    <a:pt x="60" y="358"/>
                  </a:cubicBezTo>
                  <a:lnTo>
                    <a:pt x="60" y="334"/>
                  </a:lnTo>
                  <a:cubicBezTo>
                    <a:pt x="60" y="322"/>
                    <a:pt x="72" y="322"/>
                    <a:pt x="72" y="298"/>
                  </a:cubicBezTo>
                  <a:cubicBezTo>
                    <a:pt x="72" y="287"/>
                    <a:pt x="72" y="287"/>
                    <a:pt x="84" y="275"/>
                  </a:cubicBezTo>
                  <a:lnTo>
                    <a:pt x="84" y="239"/>
                  </a:lnTo>
                  <a:cubicBezTo>
                    <a:pt x="84" y="227"/>
                    <a:pt x="108" y="227"/>
                    <a:pt x="108" y="215"/>
                  </a:cubicBezTo>
                  <a:cubicBezTo>
                    <a:pt x="108" y="203"/>
                    <a:pt x="119" y="203"/>
                    <a:pt x="119" y="179"/>
                  </a:cubicBezTo>
                  <a:lnTo>
                    <a:pt x="119" y="156"/>
                  </a:lnTo>
                  <a:cubicBezTo>
                    <a:pt x="119" y="144"/>
                    <a:pt x="131" y="144"/>
                    <a:pt x="131" y="120"/>
                  </a:cubicBezTo>
                  <a:cubicBezTo>
                    <a:pt x="131" y="108"/>
                    <a:pt x="131" y="108"/>
                    <a:pt x="143" y="96"/>
                  </a:cubicBezTo>
                  <a:cubicBezTo>
                    <a:pt x="143" y="84"/>
                    <a:pt x="143" y="84"/>
                    <a:pt x="167" y="60"/>
                  </a:cubicBezTo>
                  <a:lnTo>
                    <a:pt x="179" y="48"/>
                  </a:lnTo>
                  <a:cubicBezTo>
                    <a:pt x="179" y="48"/>
                    <a:pt x="179" y="37"/>
                    <a:pt x="167" y="37"/>
                  </a:cubicBezTo>
                  <a:cubicBezTo>
                    <a:pt x="143" y="25"/>
                    <a:pt x="108" y="1"/>
                    <a:pt x="84" y="1"/>
                  </a:cubicBezTo>
                  <a:close/>
                  <a:moveTo>
                    <a:pt x="12" y="441"/>
                  </a:moveTo>
                  <a:cubicBezTo>
                    <a:pt x="0" y="441"/>
                    <a:pt x="0" y="441"/>
                    <a:pt x="12" y="453"/>
                  </a:cubicBezTo>
                  <a:lnTo>
                    <a:pt x="12" y="4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4197250" y="2345350"/>
              <a:ext cx="5675" cy="10750"/>
            </a:xfrm>
            <a:custGeom>
              <a:avLst/>
              <a:gdLst/>
              <a:ahLst/>
              <a:cxnLst/>
              <a:rect l="l" t="t" r="r" b="b"/>
              <a:pathLst>
                <a:path w="227" h="430" extrusionOk="0">
                  <a:moveTo>
                    <a:pt x="119" y="1"/>
                  </a:moveTo>
                  <a:lnTo>
                    <a:pt x="119" y="13"/>
                  </a:lnTo>
                  <a:cubicBezTo>
                    <a:pt x="119" y="37"/>
                    <a:pt x="119" y="37"/>
                    <a:pt x="107" y="48"/>
                  </a:cubicBezTo>
                  <a:cubicBezTo>
                    <a:pt x="107" y="60"/>
                    <a:pt x="107" y="60"/>
                    <a:pt x="95" y="72"/>
                  </a:cubicBezTo>
                  <a:cubicBezTo>
                    <a:pt x="95" y="96"/>
                    <a:pt x="95" y="96"/>
                    <a:pt x="71" y="108"/>
                  </a:cubicBezTo>
                  <a:lnTo>
                    <a:pt x="71" y="132"/>
                  </a:lnTo>
                  <a:cubicBezTo>
                    <a:pt x="71" y="156"/>
                    <a:pt x="60" y="156"/>
                    <a:pt x="48" y="168"/>
                  </a:cubicBezTo>
                  <a:lnTo>
                    <a:pt x="48" y="191"/>
                  </a:lnTo>
                  <a:cubicBezTo>
                    <a:pt x="48" y="215"/>
                    <a:pt x="48" y="215"/>
                    <a:pt x="36" y="227"/>
                  </a:cubicBezTo>
                  <a:lnTo>
                    <a:pt x="36" y="251"/>
                  </a:lnTo>
                  <a:lnTo>
                    <a:pt x="36" y="287"/>
                  </a:lnTo>
                  <a:lnTo>
                    <a:pt x="36" y="299"/>
                  </a:lnTo>
                  <a:cubicBezTo>
                    <a:pt x="12" y="334"/>
                    <a:pt x="12" y="346"/>
                    <a:pt x="0" y="370"/>
                  </a:cubicBezTo>
                  <a:lnTo>
                    <a:pt x="0" y="394"/>
                  </a:lnTo>
                  <a:lnTo>
                    <a:pt x="0" y="406"/>
                  </a:lnTo>
                  <a:lnTo>
                    <a:pt x="0" y="418"/>
                  </a:lnTo>
                  <a:cubicBezTo>
                    <a:pt x="0" y="429"/>
                    <a:pt x="24" y="429"/>
                    <a:pt x="24" y="429"/>
                  </a:cubicBezTo>
                  <a:cubicBezTo>
                    <a:pt x="36" y="429"/>
                    <a:pt x="36" y="429"/>
                    <a:pt x="48" y="418"/>
                  </a:cubicBezTo>
                  <a:cubicBezTo>
                    <a:pt x="48" y="406"/>
                    <a:pt x="60" y="406"/>
                    <a:pt x="60" y="394"/>
                  </a:cubicBezTo>
                  <a:cubicBezTo>
                    <a:pt x="71" y="370"/>
                    <a:pt x="71" y="370"/>
                    <a:pt x="71" y="358"/>
                  </a:cubicBezTo>
                  <a:cubicBezTo>
                    <a:pt x="95" y="346"/>
                    <a:pt x="71" y="346"/>
                    <a:pt x="95" y="334"/>
                  </a:cubicBezTo>
                  <a:cubicBezTo>
                    <a:pt x="107" y="310"/>
                    <a:pt x="107" y="310"/>
                    <a:pt x="107" y="299"/>
                  </a:cubicBezTo>
                  <a:cubicBezTo>
                    <a:pt x="107" y="287"/>
                    <a:pt x="119" y="287"/>
                    <a:pt x="119" y="275"/>
                  </a:cubicBezTo>
                  <a:cubicBezTo>
                    <a:pt x="131" y="251"/>
                    <a:pt x="119" y="251"/>
                    <a:pt x="131" y="239"/>
                  </a:cubicBezTo>
                  <a:cubicBezTo>
                    <a:pt x="131" y="227"/>
                    <a:pt x="167" y="191"/>
                    <a:pt x="167" y="179"/>
                  </a:cubicBezTo>
                  <a:cubicBezTo>
                    <a:pt x="179" y="168"/>
                    <a:pt x="167" y="168"/>
                    <a:pt x="167" y="156"/>
                  </a:cubicBezTo>
                  <a:cubicBezTo>
                    <a:pt x="179" y="132"/>
                    <a:pt x="179" y="132"/>
                    <a:pt x="179" y="120"/>
                  </a:cubicBezTo>
                  <a:cubicBezTo>
                    <a:pt x="191" y="108"/>
                    <a:pt x="179" y="108"/>
                    <a:pt x="191" y="96"/>
                  </a:cubicBezTo>
                  <a:cubicBezTo>
                    <a:pt x="191" y="72"/>
                    <a:pt x="214" y="72"/>
                    <a:pt x="214" y="60"/>
                  </a:cubicBezTo>
                  <a:lnTo>
                    <a:pt x="226" y="48"/>
                  </a:lnTo>
                  <a:cubicBezTo>
                    <a:pt x="226" y="48"/>
                    <a:pt x="226" y="37"/>
                    <a:pt x="214" y="37"/>
                  </a:cubicBezTo>
                  <a:cubicBezTo>
                    <a:pt x="191" y="13"/>
                    <a:pt x="155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4183275" y="2342075"/>
              <a:ext cx="15175" cy="13125"/>
            </a:xfrm>
            <a:custGeom>
              <a:avLst/>
              <a:gdLst/>
              <a:ahLst/>
              <a:cxnLst/>
              <a:rect l="l" t="t" r="r" b="b"/>
              <a:pathLst>
                <a:path w="607" h="525" extrusionOk="0">
                  <a:moveTo>
                    <a:pt x="3" y="496"/>
                  </a:moveTo>
                  <a:cubicBezTo>
                    <a:pt x="1" y="496"/>
                    <a:pt x="3" y="501"/>
                    <a:pt x="11" y="501"/>
                  </a:cubicBezTo>
                  <a:cubicBezTo>
                    <a:pt x="7" y="497"/>
                    <a:pt x="5" y="496"/>
                    <a:pt x="3" y="496"/>
                  </a:cubicBezTo>
                  <a:close/>
                  <a:moveTo>
                    <a:pt x="8" y="490"/>
                  </a:moveTo>
                  <a:cubicBezTo>
                    <a:pt x="5" y="490"/>
                    <a:pt x="6" y="496"/>
                    <a:pt x="11" y="501"/>
                  </a:cubicBezTo>
                  <a:lnTo>
                    <a:pt x="15" y="501"/>
                  </a:lnTo>
                  <a:cubicBezTo>
                    <a:pt x="12" y="493"/>
                    <a:pt x="9" y="490"/>
                    <a:pt x="8" y="490"/>
                  </a:cubicBezTo>
                  <a:close/>
                  <a:moveTo>
                    <a:pt x="511" y="1"/>
                  </a:moveTo>
                  <a:lnTo>
                    <a:pt x="500" y="13"/>
                  </a:lnTo>
                  <a:cubicBezTo>
                    <a:pt x="488" y="25"/>
                    <a:pt x="488" y="49"/>
                    <a:pt x="476" y="60"/>
                  </a:cubicBezTo>
                  <a:cubicBezTo>
                    <a:pt x="452" y="72"/>
                    <a:pt x="452" y="72"/>
                    <a:pt x="440" y="108"/>
                  </a:cubicBezTo>
                  <a:cubicBezTo>
                    <a:pt x="428" y="120"/>
                    <a:pt x="428" y="132"/>
                    <a:pt x="416" y="144"/>
                  </a:cubicBezTo>
                  <a:cubicBezTo>
                    <a:pt x="392" y="168"/>
                    <a:pt x="392" y="179"/>
                    <a:pt x="380" y="191"/>
                  </a:cubicBezTo>
                  <a:cubicBezTo>
                    <a:pt x="369" y="203"/>
                    <a:pt x="357" y="203"/>
                    <a:pt x="333" y="227"/>
                  </a:cubicBezTo>
                  <a:cubicBezTo>
                    <a:pt x="321" y="239"/>
                    <a:pt x="321" y="251"/>
                    <a:pt x="309" y="263"/>
                  </a:cubicBezTo>
                  <a:lnTo>
                    <a:pt x="261" y="310"/>
                  </a:lnTo>
                  <a:cubicBezTo>
                    <a:pt x="249" y="322"/>
                    <a:pt x="249" y="346"/>
                    <a:pt x="214" y="358"/>
                  </a:cubicBezTo>
                  <a:lnTo>
                    <a:pt x="178" y="406"/>
                  </a:lnTo>
                  <a:lnTo>
                    <a:pt x="154" y="418"/>
                  </a:lnTo>
                  <a:cubicBezTo>
                    <a:pt x="130" y="441"/>
                    <a:pt x="83" y="477"/>
                    <a:pt x="59" y="489"/>
                  </a:cubicBezTo>
                  <a:lnTo>
                    <a:pt x="35" y="501"/>
                  </a:lnTo>
                  <a:lnTo>
                    <a:pt x="59" y="501"/>
                  </a:lnTo>
                  <a:cubicBezTo>
                    <a:pt x="71" y="489"/>
                    <a:pt x="83" y="489"/>
                    <a:pt x="107" y="477"/>
                  </a:cubicBezTo>
                  <a:cubicBezTo>
                    <a:pt x="130" y="465"/>
                    <a:pt x="130" y="465"/>
                    <a:pt x="142" y="441"/>
                  </a:cubicBezTo>
                  <a:cubicBezTo>
                    <a:pt x="178" y="430"/>
                    <a:pt x="154" y="430"/>
                    <a:pt x="190" y="418"/>
                  </a:cubicBezTo>
                  <a:lnTo>
                    <a:pt x="249" y="382"/>
                  </a:lnTo>
                  <a:cubicBezTo>
                    <a:pt x="285" y="370"/>
                    <a:pt x="285" y="370"/>
                    <a:pt x="297" y="358"/>
                  </a:cubicBezTo>
                  <a:cubicBezTo>
                    <a:pt x="321" y="346"/>
                    <a:pt x="309" y="346"/>
                    <a:pt x="333" y="310"/>
                  </a:cubicBezTo>
                  <a:cubicBezTo>
                    <a:pt x="357" y="299"/>
                    <a:pt x="369" y="299"/>
                    <a:pt x="380" y="287"/>
                  </a:cubicBezTo>
                  <a:cubicBezTo>
                    <a:pt x="392" y="263"/>
                    <a:pt x="416" y="263"/>
                    <a:pt x="428" y="251"/>
                  </a:cubicBezTo>
                  <a:cubicBezTo>
                    <a:pt x="452" y="239"/>
                    <a:pt x="440" y="227"/>
                    <a:pt x="452" y="203"/>
                  </a:cubicBezTo>
                  <a:cubicBezTo>
                    <a:pt x="476" y="191"/>
                    <a:pt x="488" y="191"/>
                    <a:pt x="500" y="179"/>
                  </a:cubicBezTo>
                  <a:cubicBezTo>
                    <a:pt x="511" y="168"/>
                    <a:pt x="511" y="144"/>
                    <a:pt x="547" y="132"/>
                  </a:cubicBezTo>
                  <a:cubicBezTo>
                    <a:pt x="559" y="120"/>
                    <a:pt x="559" y="108"/>
                    <a:pt x="595" y="84"/>
                  </a:cubicBezTo>
                  <a:lnTo>
                    <a:pt x="607" y="72"/>
                  </a:lnTo>
                  <a:lnTo>
                    <a:pt x="607" y="49"/>
                  </a:lnTo>
                  <a:cubicBezTo>
                    <a:pt x="595" y="13"/>
                    <a:pt x="547" y="1"/>
                    <a:pt x="535" y="1"/>
                  </a:cubicBezTo>
                  <a:close/>
                  <a:moveTo>
                    <a:pt x="15" y="501"/>
                  </a:moveTo>
                  <a:cubicBezTo>
                    <a:pt x="18" y="506"/>
                    <a:pt x="21" y="514"/>
                    <a:pt x="23" y="525"/>
                  </a:cubicBezTo>
                  <a:cubicBezTo>
                    <a:pt x="23" y="501"/>
                    <a:pt x="35" y="501"/>
                    <a:pt x="35" y="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4174175" y="2333150"/>
              <a:ext cx="20100" cy="11925"/>
            </a:xfrm>
            <a:custGeom>
              <a:avLst/>
              <a:gdLst/>
              <a:ahLst/>
              <a:cxnLst/>
              <a:rect l="l" t="t" r="r" b="b"/>
              <a:pathLst>
                <a:path w="804" h="477" extrusionOk="0">
                  <a:moveTo>
                    <a:pt x="5" y="468"/>
                  </a:moveTo>
                  <a:cubicBezTo>
                    <a:pt x="0" y="468"/>
                    <a:pt x="0" y="471"/>
                    <a:pt x="6" y="477"/>
                  </a:cubicBezTo>
                  <a:lnTo>
                    <a:pt x="30" y="477"/>
                  </a:lnTo>
                  <a:cubicBezTo>
                    <a:pt x="18" y="471"/>
                    <a:pt x="9" y="468"/>
                    <a:pt x="5" y="468"/>
                  </a:cubicBezTo>
                  <a:close/>
                  <a:moveTo>
                    <a:pt x="733" y="1"/>
                  </a:moveTo>
                  <a:lnTo>
                    <a:pt x="721" y="13"/>
                  </a:lnTo>
                  <a:cubicBezTo>
                    <a:pt x="685" y="25"/>
                    <a:pt x="685" y="48"/>
                    <a:pt x="661" y="60"/>
                  </a:cubicBezTo>
                  <a:lnTo>
                    <a:pt x="602" y="84"/>
                  </a:lnTo>
                  <a:cubicBezTo>
                    <a:pt x="566" y="108"/>
                    <a:pt x="566" y="108"/>
                    <a:pt x="542" y="132"/>
                  </a:cubicBezTo>
                  <a:cubicBezTo>
                    <a:pt x="506" y="144"/>
                    <a:pt x="506" y="167"/>
                    <a:pt x="494" y="179"/>
                  </a:cubicBezTo>
                  <a:cubicBezTo>
                    <a:pt x="483" y="185"/>
                    <a:pt x="477" y="185"/>
                    <a:pt x="469" y="185"/>
                  </a:cubicBezTo>
                  <a:cubicBezTo>
                    <a:pt x="462" y="185"/>
                    <a:pt x="453" y="185"/>
                    <a:pt x="435" y="191"/>
                  </a:cubicBezTo>
                  <a:cubicBezTo>
                    <a:pt x="411" y="203"/>
                    <a:pt x="411" y="227"/>
                    <a:pt x="375" y="239"/>
                  </a:cubicBezTo>
                  <a:lnTo>
                    <a:pt x="316" y="263"/>
                  </a:lnTo>
                  <a:cubicBezTo>
                    <a:pt x="292" y="286"/>
                    <a:pt x="292" y="298"/>
                    <a:pt x="268" y="310"/>
                  </a:cubicBezTo>
                  <a:lnTo>
                    <a:pt x="209" y="358"/>
                  </a:lnTo>
                  <a:cubicBezTo>
                    <a:pt x="197" y="358"/>
                    <a:pt x="197" y="370"/>
                    <a:pt x="197" y="370"/>
                  </a:cubicBezTo>
                  <a:cubicBezTo>
                    <a:pt x="149" y="406"/>
                    <a:pt x="113" y="429"/>
                    <a:pt x="66" y="441"/>
                  </a:cubicBezTo>
                  <a:cubicBezTo>
                    <a:pt x="54" y="441"/>
                    <a:pt x="54" y="465"/>
                    <a:pt x="54" y="465"/>
                  </a:cubicBezTo>
                  <a:cubicBezTo>
                    <a:pt x="54" y="465"/>
                    <a:pt x="30" y="465"/>
                    <a:pt x="30" y="477"/>
                  </a:cubicBezTo>
                  <a:lnTo>
                    <a:pt x="54" y="477"/>
                  </a:lnTo>
                  <a:lnTo>
                    <a:pt x="113" y="441"/>
                  </a:lnTo>
                  <a:lnTo>
                    <a:pt x="173" y="417"/>
                  </a:lnTo>
                  <a:lnTo>
                    <a:pt x="232" y="382"/>
                  </a:lnTo>
                  <a:lnTo>
                    <a:pt x="292" y="358"/>
                  </a:lnTo>
                  <a:lnTo>
                    <a:pt x="352" y="322"/>
                  </a:lnTo>
                  <a:cubicBezTo>
                    <a:pt x="363" y="310"/>
                    <a:pt x="375" y="310"/>
                    <a:pt x="411" y="298"/>
                  </a:cubicBezTo>
                  <a:lnTo>
                    <a:pt x="530" y="239"/>
                  </a:lnTo>
                  <a:cubicBezTo>
                    <a:pt x="554" y="227"/>
                    <a:pt x="554" y="203"/>
                    <a:pt x="590" y="191"/>
                  </a:cubicBezTo>
                  <a:lnTo>
                    <a:pt x="649" y="167"/>
                  </a:lnTo>
                  <a:lnTo>
                    <a:pt x="709" y="132"/>
                  </a:lnTo>
                  <a:lnTo>
                    <a:pt x="768" y="108"/>
                  </a:lnTo>
                  <a:cubicBezTo>
                    <a:pt x="780" y="108"/>
                    <a:pt x="780" y="84"/>
                    <a:pt x="792" y="84"/>
                  </a:cubicBezTo>
                  <a:cubicBezTo>
                    <a:pt x="792" y="84"/>
                    <a:pt x="804" y="72"/>
                    <a:pt x="804" y="60"/>
                  </a:cubicBezTo>
                  <a:cubicBezTo>
                    <a:pt x="804" y="25"/>
                    <a:pt x="768" y="1"/>
                    <a:pt x="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4182050" y="2322725"/>
              <a:ext cx="13425" cy="3600"/>
            </a:xfrm>
            <a:custGeom>
              <a:avLst/>
              <a:gdLst/>
              <a:ahLst/>
              <a:cxnLst/>
              <a:rect l="l" t="t" r="r" b="b"/>
              <a:pathLst>
                <a:path w="537" h="144" extrusionOk="0">
                  <a:moveTo>
                    <a:pt x="477" y="1"/>
                  </a:moveTo>
                  <a:cubicBezTo>
                    <a:pt x="465" y="1"/>
                    <a:pt x="465" y="13"/>
                    <a:pt x="441" y="13"/>
                  </a:cubicBezTo>
                  <a:cubicBezTo>
                    <a:pt x="429" y="13"/>
                    <a:pt x="429" y="13"/>
                    <a:pt x="418" y="25"/>
                  </a:cubicBezTo>
                  <a:cubicBezTo>
                    <a:pt x="406" y="25"/>
                    <a:pt x="406" y="49"/>
                    <a:pt x="382" y="49"/>
                  </a:cubicBezTo>
                  <a:cubicBezTo>
                    <a:pt x="370" y="49"/>
                    <a:pt x="370" y="61"/>
                    <a:pt x="358" y="61"/>
                  </a:cubicBezTo>
                  <a:cubicBezTo>
                    <a:pt x="350" y="61"/>
                    <a:pt x="347" y="55"/>
                    <a:pt x="336" y="55"/>
                  </a:cubicBezTo>
                  <a:cubicBezTo>
                    <a:pt x="330" y="55"/>
                    <a:pt x="322" y="57"/>
                    <a:pt x="310" y="61"/>
                  </a:cubicBezTo>
                  <a:cubicBezTo>
                    <a:pt x="298" y="61"/>
                    <a:pt x="298" y="72"/>
                    <a:pt x="287" y="72"/>
                  </a:cubicBezTo>
                  <a:cubicBezTo>
                    <a:pt x="263" y="72"/>
                    <a:pt x="263" y="72"/>
                    <a:pt x="251" y="84"/>
                  </a:cubicBezTo>
                  <a:cubicBezTo>
                    <a:pt x="239" y="84"/>
                    <a:pt x="239" y="108"/>
                    <a:pt x="227" y="108"/>
                  </a:cubicBezTo>
                  <a:cubicBezTo>
                    <a:pt x="203" y="108"/>
                    <a:pt x="203" y="120"/>
                    <a:pt x="191" y="120"/>
                  </a:cubicBezTo>
                  <a:lnTo>
                    <a:pt x="179" y="120"/>
                  </a:lnTo>
                  <a:cubicBezTo>
                    <a:pt x="144" y="120"/>
                    <a:pt x="120" y="132"/>
                    <a:pt x="84" y="132"/>
                  </a:cubicBezTo>
                  <a:lnTo>
                    <a:pt x="48" y="132"/>
                  </a:lnTo>
                  <a:cubicBezTo>
                    <a:pt x="33" y="128"/>
                    <a:pt x="22" y="127"/>
                    <a:pt x="15" y="127"/>
                  </a:cubicBezTo>
                  <a:cubicBezTo>
                    <a:pt x="1" y="127"/>
                    <a:pt x="1" y="132"/>
                    <a:pt x="1" y="132"/>
                  </a:cubicBezTo>
                  <a:cubicBezTo>
                    <a:pt x="1" y="144"/>
                    <a:pt x="13" y="144"/>
                    <a:pt x="37" y="144"/>
                  </a:cubicBezTo>
                  <a:lnTo>
                    <a:pt x="251" y="144"/>
                  </a:lnTo>
                  <a:cubicBezTo>
                    <a:pt x="263" y="144"/>
                    <a:pt x="263" y="144"/>
                    <a:pt x="298" y="132"/>
                  </a:cubicBezTo>
                  <a:lnTo>
                    <a:pt x="382" y="132"/>
                  </a:lnTo>
                  <a:cubicBezTo>
                    <a:pt x="406" y="132"/>
                    <a:pt x="406" y="120"/>
                    <a:pt x="418" y="120"/>
                  </a:cubicBezTo>
                  <a:lnTo>
                    <a:pt x="465" y="120"/>
                  </a:lnTo>
                  <a:cubicBezTo>
                    <a:pt x="477" y="120"/>
                    <a:pt x="477" y="108"/>
                    <a:pt x="489" y="108"/>
                  </a:cubicBezTo>
                  <a:cubicBezTo>
                    <a:pt x="501" y="108"/>
                    <a:pt x="501" y="108"/>
                    <a:pt x="525" y="84"/>
                  </a:cubicBezTo>
                  <a:lnTo>
                    <a:pt x="537" y="84"/>
                  </a:lnTo>
                  <a:lnTo>
                    <a:pt x="537" y="72"/>
                  </a:lnTo>
                  <a:cubicBezTo>
                    <a:pt x="537" y="37"/>
                    <a:pt x="501" y="13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4315400" y="2246825"/>
              <a:ext cx="110750" cy="37250"/>
            </a:xfrm>
            <a:custGeom>
              <a:avLst/>
              <a:gdLst/>
              <a:ahLst/>
              <a:cxnLst/>
              <a:rect l="l" t="t" r="r" b="b"/>
              <a:pathLst>
                <a:path w="4430" h="1490" extrusionOk="0">
                  <a:moveTo>
                    <a:pt x="4216" y="1"/>
                  </a:moveTo>
                  <a:cubicBezTo>
                    <a:pt x="4192" y="1"/>
                    <a:pt x="4180" y="1"/>
                    <a:pt x="4144" y="13"/>
                  </a:cubicBezTo>
                  <a:cubicBezTo>
                    <a:pt x="4120" y="25"/>
                    <a:pt x="4085" y="25"/>
                    <a:pt x="4061" y="37"/>
                  </a:cubicBezTo>
                  <a:cubicBezTo>
                    <a:pt x="3894" y="120"/>
                    <a:pt x="3894" y="120"/>
                    <a:pt x="3751" y="203"/>
                  </a:cubicBezTo>
                  <a:cubicBezTo>
                    <a:pt x="3597" y="299"/>
                    <a:pt x="3597" y="299"/>
                    <a:pt x="3430" y="382"/>
                  </a:cubicBezTo>
                  <a:lnTo>
                    <a:pt x="3132" y="560"/>
                  </a:lnTo>
                  <a:cubicBezTo>
                    <a:pt x="2989" y="656"/>
                    <a:pt x="2989" y="668"/>
                    <a:pt x="2835" y="751"/>
                  </a:cubicBezTo>
                  <a:cubicBezTo>
                    <a:pt x="2692" y="846"/>
                    <a:pt x="2680" y="811"/>
                    <a:pt x="2525" y="894"/>
                  </a:cubicBezTo>
                  <a:cubicBezTo>
                    <a:pt x="2382" y="965"/>
                    <a:pt x="2382" y="977"/>
                    <a:pt x="2227" y="1049"/>
                  </a:cubicBezTo>
                  <a:cubicBezTo>
                    <a:pt x="2061" y="1132"/>
                    <a:pt x="2061" y="1132"/>
                    <a:pt x="1918" y="1168"/>
                  </a:cubicBezTo>
                  <a:cubicBezTo>
                    <a:pt x="1751" y="1215"/>
                    <a:pt x="1751" y="1251"/>
                    <a:pt x="1584" y="1275"/>
                  </a:cubicBezTo>
                  <a:cubicBezTo>
                    <a:pt x="1430" y="1311"/>
                    <a:pt x="1430" y="1311"/>
                    <a:pt x="1251" y="1322"/>
                  </a:cubicBezTo>
                  <a:lnTo>
                    <a:pt x="1144" y="1322"/>
                  </a:lnTo>
                  <a:cubicBezTo>
                    <a:pt x="870" y="1322"/>
                    <a:pt x="608" y="1322"/>
                    <a:pt x="322" y="1346"/>
                  </a:cubicBezTo>
                  <a:cubicBezTo>
                    <a:pt x="298" y="1370"/>
                    <a:pt x="251" y="1370"/>
                    <a:pt x="203" y="1382"/>
                  </a:cubicBezTo>
                  <a:cubicBezTo>
                    <a:pt x="156" y="1394"/>
                    <a:pt x="132" y="1406"/>
                    <a:pt x="96" y="1406"/>
                  </a:cubicBezTo>
                  <a:lnTo>
                    <a:pt x="13" y="1453"/>
                  </a:lnTo>
                  <a:cubicBezTo>
                    <a:pt x="1" y="1477"/>
                    <a:pt x="1" y="1489"/>
                    <a:pt x="25" y="1489"/>
                  </a:cubicBezTo>
                  <a:cubicBezTo>
                    <a:pt x="72" y="1489"/>
                    <a:pt x="144" y="1453"/>
                    <a:pt x="239" y="1442"/>
                  </a:cubicBezTo>
                  <a:cubicBezTo>
                    <a:pt x="382" y="1418"/>
                    <a:pt x="394" y="1418"/>
                    <a:pt x="560" y="1394"/>
                  </a:cubicBezTo>
                  <a:cubicBezTo>
                    <a:pt x="616" y="1390"/>
                    <a:pt x="653" y="1389"/>
                    <a:pt x="684" y="1389"/>
                  </a:cubicBezTo>
                  <a:cubicBezTo>
                    <a:pt x="747" y="1389"/>
                    <a:pt x="787" y="1394"/>
                    <a:pt x="906" y="1394"/>
                  </a:cubicBezTo>
                  <a:lnTo>
                    <a:pt x="1263" y="1394"/>
                  </a:lnTo>
                  <a:cubicBezTo>
                    <a:pt x="1365" y="1394"/>
                    <a:pt x="1409" y="1402"/>
                    <a:pt x="1461" y="1402"/>
                  </a:cubicBezTo>
                  <a:cubicBezTo>
                    <a:pt x="1500" y="1402"/>
                    <a:pt x="1544" y="1397"/>
                    <a:pt x="1620" y="1382"/>
                  </a:cubicBezTo>
                  <a:cubicBezTo>
                    <a:pt x="1799" y="1358"/>
                    <a:pt x="1799" y="1358"/>
                    <a:pt x="1965" y="1311"/>
                  </a:cubicBezTo>
                  <a:cubicBezTo>
                    <a:pt x="2144" y="1263"/>
                    <a:pt x="2120" y="1251"/>
                    <a:pt x="2287" y="1192"/>
                  </a:cubicBezTo>
                  <a:cubicBezTo>
                    <a:pt x="2454" y="1132"/>
                    <a:pt x="2454" y="1132"/>
                    <a:pt x="2620" y="1061"/>
                  </a:cubicBezTo>
                  <a:cubicBezTo>
                    <a:pt x="2775" y="977"/>
                    <a:pt x="2775" y="977"/>
                    <a:pt x="2930" y="906"/>
                  </a:cubicBezTo>
                  <a:cubicBezTo>
                    <a:pt x="3073" y="811"/>
                    <a:pt x="3073" y="799"/>
                    <a:pt x="3227" y="715"/>
                  </a:cubicBezTo>
                  <a:cubicBezTo>
                    <a:pt x="3370" y="620"/>
                    <a:pt x="3394" y="644"/>
                    <a:pt x="3537" y="549"/>
                  </a:cubicBezTo>
                  <a:cubicBezTo>
                    <a:pt x="3692" y="453"/>
                    <a:pt x="3692" y="453"/>
                    <a:pt x="3835" y="382"/>
                  </a:cubicBezTo>
                  <a:cubicBezTo>
                    <a:pt x="3989" y="310"/>
                    <a:pt x="3989" y="310"/>
                    <a:pt x="4144" y="239"/>
                  </a:cubicBezTo>
                  <a:cubicBezTo>
                    <a:pt x="4204" y="215"/>
                    <a:pt x="4239" y="203"/>
                    <a:pt x="4263" y="191"/>
                  </a:cubicBezTo>
                  <a:cubicBezTo>
                    <a:pt x="4299" y="179"/>
                    <a:pt x="4323" y="144"/>
                    <a:pt x="4359" y="120"/>
                  </a:cubicBezTo>
                  <a:cubicBezTo>
                    <a:pt x="4430" y="37"/>
                    <a:pt x="4299" y="1"/>
                    <a:pt x="4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3961200" y="2559775"/>
              <a:ext cx="12225" cy="28200"/>
            </a:xfrm>
            <a:custGeom>
              <a:avLst/>
              <a:gdLst/>
              <a:ahLst/>
              <a:cxnLst/>
              <a:rect l="l" t="t" r="r" b="b"/>
              <a:pathLst>
                <a:path w="489" h="1128" extrusionOk="0">
                  <a:moveTo>
                    <a:pt x="60" y="0"/>
                  </a:moveTo>
                  <a:cubicBezTo>
                    <a:pt x="36" y="0"/>
                    <a:pt x="17" y="3"/>
                    <a:pt x="12" y="8"/>
                  </a:cubicBezTo>
                  <a:cubicBezTo>
                    <a:pt x="0" y="8"/>
                    <a:pt x="0" y="20"/>
                    <a:pt x="0" y="20"/>
                  </a:cubicBezTo>
                  <a:lnTo>
                    <a:pt x="0" y="56"/>
                  </a:lnTo>
                  <a:lnTo>
                    <a:pt x="0" y="163"/>
                  </a:lnTo>
                  <a:lnTo>
                    <a:pt x="0" y="258"/>
                  </a:lnTo>
                  <a:cubicBezTo>
                    <a:pt x="0" y="306"/>
                    <a:pt x="0" y="306"/>
                    <a:pt x="12" y="365"/>
                  </a:cubicBezTo>
                  <a:cubicBezTo>
                    <a:pt x="12" y="413"/>
                    <a:pt x="24" y="413"/>
                    <a:pt x="36" y="473"/>
                  </a:cubicBezTo>
                  <a:cubicBezTo>
                    <a:pt x="36" y="520"/>
                    <a:pt x="12" y="532"/>
                    <a:pt x="24" y="580"/>
                  </a:cubicBezTo>
                  <a:lnTo>
                    <a:pt x="60" y="663"/>
                  </a:lnTo>
                  <a:lnTo>
                    <a:pt x="84" y="758"/>
                  </a:lnTo>
                  <a:cubicBezTo>
                    <a:pt x="96" y="794"/>
                    <a:pt x="119" y="794"/>
                    <a:pt x="131" y="842"/>
                  </a:cubicBezTo>
                  <a:cubicBezTo>
                    <a:pt x="143" y="889"/>
                    <a:pt x="155" y="889"/>
                    <a:pt x="191" y="937"/>
                  </a:cubicBezTo>
                  <a:cubicBezTo>
                    <a:pt x="191" y="949"/>
                    <a:pt x="203" y="949"/>
                    <a:pt x="203" y="961"/>
                  </a:cubicBezTo>
                  <a:cubicBezTo>
                    <a:pt x="250" y="1020"/>
                    <a:pt x="322" y="1080"/>
                    <a:pt x="393" y="1116"/>
                  </a:cubicBezTo>
                  <a:cubicBezTo>
                    <a:pt x="417" y="1116"/>
                    <a:pt x="429" y="1116"/>
                    <a:pt x="429" y="1127"/>
                  </a:cubicBezTo>
                  <a:lnTo>
                    <a:pt x="453" y="1127"/>
                  </a:lnTo>
                  <a:cubicBezTo>
                    <a:pt x="477" y="1127"/>
                    <a:pt x="477" y="1127"/>
                    <a:pt x="489" y="1116"/>
                  </a:cubicBezTo>
                  <a:cubicBezTo>
                    <a:pt x="477" y="1116"/>
                    <a:pt x="477" y="1104"/>
                    <a:pt x="453" y="1104"/>
                  </a:cubicBezTo>
                  <a:lnTo>
                    <a:pt x="417" y="1056"/>
                  </a:lnTo>
                  <a:cubicBezTo>
                    <a:pt x="381" y="1044"/>
                    <a:pt x="381" y="1044"/>
                    <a:pt x="334" y="1008"/>
                  </a:cubicBezTo>
                  <a:lnTo>
                    <a:pt x="274" y="949"/>
                  </a:lnTo>
                  <a:lnTo>
                    <a:pt x="215" y="889"/>
                  </a:lnTo>
                  <a:cubicBezTo>
                    <a:pt x="203" y="842"/>
                    <a:pt x="203" y="842"/>
                    <a:pt x="203" y="806"/>
                  </a:cubicBezTo>
                  <a:cubicBezTo>
                    <a:pt x="191" y="758"/>
                    <a:pt x="191" y="758"/>
                    <a:pt x="191" y="711"/>
                  </a:cubicBezTo>
                  <a:lnTo>
                    <a:pt x="155" y="627"/>
                  </a:lnTo>
                  <a:lnTo>
                    <a:pt x="155" y="532"/>
                  </a:lnTo>
                  <a:lnTo>
                    <a:pt x="155" y="437"/>
                  </a:lnTo>
                  <a:cubicBezTo>
                    <a:pt x="155" y="401"/>
                    <a:pt x="131" y="401"/>
                    <a:pt x="143" y="354"/>
                  </a:cubicBezTo>
                  <a:cubicBezTo>
                    <a:pt x="143" y="306"/>
                    <a:pt x="155" y="306"/>
                    <a:pt x="155" y="258"/>
                  </a:cubicBezTo>
                  <a:cubicBezTo>
                    <a:pt x="155" y="223"/>
                    <a:pt x="143" y="223"/>
                    <a:pt x="155" y="175"/>
                  </a:cubicBezTo>
                  <a:cubicBezTo>
                    <a:pt x="155" y="127"/>
                    <a:pt x="155" y="127"/>
                    <a:pt x="179" y="80"/>
                  </a:cubicBezTo>
                  <a:cubicBezTo>
                    <a:pt x="179" y="68"/>
                    <a:pt x="179" y="56"/>
                    <a:pt x="191" y="56"/>
                  </a:cubicBezTo>
                  <a:cubicBezTo>
                    <a:pt x="191" y="44"/>
                    <a:pt x="179" y="20"/>
                    <a:pt x="155" y="20"/>
                  </a:cubicBezTo>
                  <a:cubicBezTo>
                    <a:pt x="134" y="6"/>
                    <a:pt x="9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3957925" y="2560375"/>
              <a:ext cx="7750" cy="23825"/>
            </a:xfrm>
            <a:custGeom>
              <a:avLst/>
              <a:gdLst/>
              <a:ahLst/>
              <a:cxnLst/>
              <a:rect l="l" t="t" r="r" b="b"/>
              <a:pathLst>
                <a:path w="310" h="953" extrusionOk="0">
                  <a:moveTo>
                    <a:pt x="95" y="0"/>
                  </a:moveTo>
                  <a:cubicBezTo>
                    <a:pt x="61" y="0"/>
                    <a:pt x="31" y="8"/>
                    <a:pt x="24" y="8"/>
                  </a:cubicBezTo>
                  <a:cubicBezTo>
                    <a:pt x="0" y="8"/>
                    <a:pt x="0" y="20"/>
                    <a:pt x="0" y="20"/>
                  </a:cubicBezTo>
                  <a:lnTo>
                    <a:pt x="0" y="32"/>
                  </a:lnTo>
                  <a:lnTo>
                    <a:pt x="0" y="103"/>
                  </a:lnTo>
                  <a:lnTo>
                    <a:pt x="0" y="187"/>
                  </a:lnTo>
                  <a:cubicBezTo>
                    <a:pt x="0" y="222"/>
                    <a:pt x="24" y="222"/>
                    <a:pt x="24" y="258"/>
                  </a:cubicBezTo>
                  <a:cubicBezTo>
                    <a:pt x="24" y="306"/>
                    <a:pt x="36" y="306"/>
                    <a:pt x="48" y="330"/>
                  </a:cubicBezTo>
                  <a:cubicBezTo>
                    <a:pt x="48" y="365"/>
                    <a:pt x="24" y="377"/>
                    <a:pt x="36" y="401"/>
                  </a:cubicBezTo>
                  <a:cubicBezTo>
                    <a:pt x="48" y="449"/>
                    <a:pt x="48" y="437"/>
                    <a:pt x="72" y="484"/>
                  </a:cubicBezTo>
                  <a:cubicBezTo>
                    <a:pt x="84" y="508"/>
                    <a:pt x="84" y="508"/>
                    <a:pt x="84" y="556"/>
                  </a:cubicBezTo>
                  <a:cubicBezTo>
                    <a:pt x="96" y="580"/>
                    <a:pt x="108" y="580"/>
                    <a:pt x="119" y="627"/>
                  </a:cubicBezTo>
                  <a:lnTo>
                    <a:pt x="155" y="687"/>
                  </a:lnTo>
                  <a:lnTo>
                    <a:pt x="155" y="722"/>
                  </a:lnTo>
                  <a:cubicBezTo>
                    <a:pt x="191" y="782"/>
                    <a:pt x="215" y="818"/>
                    <a:pt x="227" y="865"/>
                  </a:cubicBezTo>
                  <a:cubicBezTo>
                    <a:pt x="227" y="877"/>
                    <a:pt x="250" y="877"/>
                    <a:pt x="250" y="877"/>
                  </a:cubicBezTo>
                  <a:cubicBezTo>
                    <a:pt x="250" y="877"/>
                    <a:pt x="250" y="901"/>
                    <a:pt x="262" y="901"/>
                  </a:cubicBezTo>
                  <a:lnTo>
                    <a:pt x="274" y="913"/>
                  </a:lnTo>
                  <a:cubicBezTo>
                    <a:pt x="274" y="941"/>
                    <a:pt x="278" y="952"/>
                    <a:pt x="282" y="952"/>
                  </a:cubicBezTo>
                  <a:cubicBezTo>
                    <a:pt x="284" y="952"/>
                    <a:pt x="286" y="947"/>
                    <a:pt x="286" y="937"/>
                  </a:cubicBezTo>
                  <a:cubicBezTo>
                    <a:pt x="310" y="925"/>
                    <a:pt x="310" y="913"/>
                    <a:pt x="286" y="877"/>
                  </a:cubicBezTo>
                  <a:lnTo>
                    <a:pt x="262" y="818"/>
                  </a:lnTo>
                  <a:lnTo>
                    <a:pt x="227" y="758"/>
                  </a:lnTo>
                  <a:lnTo>
                    <a:pt x="203" y="699"/>
                  </a:lnTo>
                  <a:cubicBezTo>
                    <a:pt x="179" y="675"/>
                    <a:pt x="203" y="675"/>
                    <a:pt x="203" y="627"/>
                  </a:cubicBezTo>
                  <a:cubicBezTo>
                    <a:pt x="203" y="603"/>
                    <a:pt x="203" y="603"/>
                    <a:pt x="179" y="556"/>
                  </a:cubicBezTo>
                  <a:cubicBezTo>
                    <a:pt x="179" y="520"/>
                    <a:pt x="167" y="520"/>
                    <a:pt x="167" y="496"/>
                  </a:cubicBezTo>
                  <a:lnTo>
                    <a:pt x="167" y="425"/>
                  </a:lnTo>
                  <a:lnTo>
                    <a:pt x="167" y="341"/>
                  </a:lnTo>
                  <a:cubicBezTo>
                    <a:pt x="167" y="318"/>
                    <a:pt x="155" y="318"/>
                    <a:pt x="155" y="282"/>
                  </a:cubicBezTo>
                  <a:cubicBezTo>
                    <a:pt x="155" y="258"/>
                    <a:pt x="167" y="258"/>
                    <a:pt x="167" y="210"/>
                  </a:cubicBezTo>
                  <a:cubicBezTo>
                    <a:pt x="167" y="187"/>
                    <a:pt x="155" y="187"/>
                    <a:pt x="167" y="139"/>
                  </a:cubicBezTo>
                  <a:cubicBezTo>
                    <a:pt x="167" y="103"/>
                    <a:pt x="167" y="103"/>
                    <a:pt x="179" y="79"/>
                  </a:cubicBezTo>
                  <a:cubicBezTo>
                    <a:pt x="179" y="68"/>
                    <a:pt x="179" y="68"/>
                    <a:pt x="203" y="44"/>
                  </a:cubicBezTo>
                  <a:cubicBezTo>
                    <a:pt x="203" y="32"/>
                    <a:pt x="179" y="32"/>
                    <a:pt x="167" y="20"/>
                  </a:cubicBezTo>
                  <a:cubicBezTo>
                    <a:pt x="147" y="5"/>
                    <a:pt x="120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3955550" y="2559675"/>
              <a:ext cx="6275" cy="20550"/>
            </a:xfrm>
            <a:custGeom>
              <a:avLst/>
              <a:gdLst/>
              <a:ahLst/>
              <a:cxnLst/>
              <a:rect l="l" t="t" r="r" b="b"/>
              <a:pathLst>
                <a:path w="251" h="822" extrusionOk="0">
                  <a:moveTo>
                    <a:pt x="60" y="0"/>
                  </a:moveTo>
                  <a:lnTo>
                    <a:pt x="60" y="12"/>
                  </a:lnTo>
                  <a:cubicBezTo>
                    <a:pt x="48" y="48"/>
                    <a:pt x="60" y="48"/>
                    <a:pt x="48" y="72"/>
                  </a:cubicBezTo>
                  <a:cubicBezTo>
                    <a:pt x="48" y="107"/>
                    <a:pt x="48" y="107"/>
                    <a:pt x="24" y="131"/>
                  </a:cubicBezTo>
                  <a:lnTo>
                    <a:pt x="24" y="191"/>
                  </a:lnTo>
                  <a:cubicBezTo>
                    <a:pt x="24" y="227"/>
                    <a:pt x="48" y="227"/>
                    <a:pt x="24" y="250"/>
                  </a:cubicBezTo>
                  <a:cubicBezTo>
                    <a:pt x="24" y="286"/>
                    <a:pt x="0" y="286"/>
                    <a:pt x="0" y="310"/>
                  </a:cubicBezTo>
                  <a:cubicBezTo>
                    <a:pt x="0" y="346"/>
                    <a:pt x="12" y="346"/>
                    <a:pt x="12" y="369"/>
                  </a:cubicBezTo>
                  <a:lnTo>
                    <a:pt x="12" y="429"/>
                  </a:lnTo>
                  <a:cubicBezTo>
                    <a:pt x="12" y="465"/>
                    <a:pt x="24" y="465"/>
                    <a:pt x="24" y="488"/>
                  </a:cubicBezTo>
                  <a:cubicBezTo>
                    <a:pt x="24" y="524"/>
                    <a:pt x="48" y="524"/>
                    <a:pt x="48" y="548"/>
                  </a:cubicBezTo>
                  <a:lnTo>
                    <a:pt x="48" y="572"/>
                  </a:lnTo>
                  <a:cubicBezTo>
                    <a:pt x="60" y="608"/>
                    <a:pt x="72" y="655"/>
                    <a:pt x="72" y="703"/>
                  </a:cubicBezTo>
                  <a:lnTo>
                    <a:pt x="72" y="715"/>
                  </a:lnTo>
                  <a:lnTo>
                    <a:pt x="72" y="727"/>
                  </a:lnTo>
                  <a:lnTo>
                    <a:pt x="84" y="750"/>
                  </a:lnTo>
                  <a:cubicBezTo>
                    <a:pt x="84" y="822"/>
                    <a:pt x="107" y="822"/>
                    <a:pt x="107" y="822"/>
                  </a:cubicBezTo>
                  <a:cubicBezTo>
                    <a:pt x="119" y="798"/>
                    <a:pt x="119" y="786"/>
                    <a:pt x="131" y="774"/>
                  </a:cubicBezTo>
                  <a:lnTo>
                    <a:pt x="131" y="715"/>
                  </a:lnTo>
                  <a:lnTo>
                    <a:pt x="131" y="655"/>
                  </a:lnTo>
                  <a:cubicBezTo>
                    <a:pt x="131" y="631"/>
                    <a:pt x="119" y="631"/>
                    <a:pt x="119" y="596"/>
                  </a:cubicBezTo>
                  <a:cubicBezTo>
                    <a:pt x="119" y="572"/>
                    <a:pt x="131" y="572"/>
                    <a:pt x="131" y="536"/>
                  </a:cubicBezTo>
                  <a:cubicBezTo>
                    <a:pt x="131" y="512"/>
                    <a:pt x="131" y="512"/>
                    <a:pt x="143" y="477"/>
                  </a:cubicBezTo>
                  <a:lnTo>
                    <a:pt x="143" y="417"/>
                  </a:lnTo>
                  <a:cubicBezTo>
                    <a:pt x="143" y="393"/>
                    <a:pt x="167" y="393"/>
                    <a:pt x="167" y="358"/>
                  </a:cubicBezTo>
                  <a:cubicBezTo>
                    <a:pt x="167" y="334"/>
                    <a:pt x="179" y="334"/>
                    <a:pt x="179" y="298"/>
                  </a:cubicBezTo>
                  <a:cubicBezTo>
                    <a:pt x="191" y="274"/>
                    <a:pt x="167" y="274"/>
                    <a:pt x="179" y="238"/>
                  </a:cubicBezTo>
                  <a:cubicBezTo>
                    <a:pt x="191" y="215"/>
                    <a:pt x="191" y="215"/>
                    <a:pt x="203" y="191"/>
                  </a:cubicBezTo>
                  <a:cubicBezTo>
                    <a:pt x="226" y="167"/>
                    <a:pt x="203" y="167"/>
                    <a:pt x="226" y="131"/>
                  </a:cubicBezTo>
                  <a:cubicBezTo>
                    <a:pt x="238" y="107"/>
                    <a:pt x="226" y="107"/>
                    <a:pt x="238" y="96"/>
                  </a:cubicBezTo>
                  <a:cubicBezTo>
                    <a:pt x="238" y="72"/>
                    <a:pt x="250" y="72"/>
                    <a:pt x="250" y="72"/>
                  </a:cubicBezTo>
                  <a:cubicBezTo>
                    <a:pt x="250" y="60"/>
                    <a:pt x="238" y="60"/>
                    <a:pt x="226" y="48"/>
                  </a:cubicBezTo>
                  <a:cubicBezTo>
                    <a:pt x="179" y="12"/>
                    <a:pt x="107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3964775" y="2539125"/>
              <a:ext cx="21750" cy="48850"/>
            </a:xfrm>
            <a:custGeom>
              <a:avLst/>
              <a:gdLst/>
              <a:ahLst/>
              <a:cxnLst/>
              <a:rect l="l" t="t" r="r" b="b"/>
              <a:pathLst>
                <a:path w="870" h="1954" extrusionOk="0">
                  <a:moveTo>
                    <a:pt x="703" y="1"/>
                  </a:moveTo>
                  <a:cubicBezTo>
                    <a:pt x="691" y="25"/>
                    <a:pt x="667" y="25"/>
                    <a:pt x="655" y="37"/>
                  </a:cubicBezTo>
                  <a:cubicBezTo>
                    <a:pt x="584" y="84"/>
                    <a:pt x="596" y="96"/>
                    <a:pt x="524" y="156"/>
                  </a:cubicBezTo>
                  <a:cubicBezTo>
                    <a:pt x="453" y="215"/>
                    <a:pt x="453" y="215"/>
                    <a:pt x="393" y="275"/>
                  </a:cubicBezTo>
                  <a:cubicBezTo>
                    <a:pt x="334" y="334"/>
                    <a:pt x="334" y="334"/>
                    <a:pt x="274" y="406"/>
                  </a:cubicBezTo>
                  <a:cubicBezTo>
                    <a:pt x="215" y="477"/>
                    <a:pt x="226" y="477"/>
                    <a:pt x="179" y="560"/>
                  </a:cubicBezTo>
                  <a:cubicBezTo>
                    <a:pt x="131" y="632"/>
                    <a:pt x="107" y="620"/>
                    <a:pt x="60" y="703"/>
                  </a:cubicBezTo>
                  <a:cubicBezTo>
                    <a:pt x="36" y="799"/>
                    <a:pt x="36" y="799"/>
                    <a:pt x="12" y="882"/>
                  </a:cubicBezTo>
                  <a:cubicBezTo>
                    <a:pt x="0" y="977"/>
                    <a:pt x="0" y="977"/>
                    <a:pt x="0" y="1060"/>
                  </a:cubicBezTo>
                  <a:cubicBezTo>
                    <a:pt x="0" y="1156"/>
                    <a:pt x="12" y="1156"/>
                    <a:pt x="36" y="1239"/>
                  </a:cubicBezTo>
                  <a:cubicBezTo>
                    <a:pt x="48" y="1334"/>
                    <a:pt x="60" y="1334"/>
                    <a:pt x="72" y="1406"/>
                  </a:cubicBezTo>
                  <a:cubicBezTo>
                    <a:pt x="72" y="1430"/>
                    <a:pt x="96" y="1453"/>
                    <a:pt x="96" y="1465"/>
                  </a:cubicBezTo>
                  <a:cubicBezTo>
                    <a:pt x="131" y="1584"/>
                    <a:pt x="179" y="1715"/>
                    <a:pt x="238" y="1834"/>
                  </a:cubicBezTo>
                  <a:cubicBezTo>
                    <a:pt x="250" y="1846"/>
                    <a:pt x="250" y="1870"/>
                    <a:pt x="274" y="1882"/>
                  </a:cubicBezTo>
                  <a:cubicBezTo>
                    <a:pt x="286" y="1894"/>
                    <a:pt x="298" y="1906"/>
                    <a:pt x="298" y="1930"/>
                  </a:cubicBezTo>
                  <a:cubicBezTo>
                    <a:pt x="310" y="1942"/>
                    <a:pt x="334" y="1942"/>
                    <a:pt x="346" y="1953"/>
                  </a:cubicBezTo>
                  <a:lnTo>
                    <a:pt x="346" y="1894"/>
                  </a:lnTo>
                  <a:cubicBezTo>
                    <a:pt x="346" y="1870"/>
                    <a:pt x="310" y="1834"/>
                    <a:pt x="298" y="1811"/>
                  </a:cubicBezTo>
                  <a:cubicBezTo>
                    <a:pt x="250" y="1751"/>
                    <a:pt x="250" y="1751"/>
                    <a:pt x="238" y="1668"/>
                  </a:cubicBezTo>
                  <a:cubicBezTo>
                    <a:pt x="215" y="1596"/>
                    <a:pt x="215" y="1596"/>
                    <a:pt x="191" y="1525"/>
                  </a:cubicBezTo>
                  <a:cubicBezTo>
                    <a:pt x="179" y="1453"/>
                    <a:pt x="167" y="1453"/>
                    <a:pt x="155" y="1358"/>
                  </a:cubicBezTo>
                  <a:cubicBezTo>
                    <a:pt x="131" y="1287"/>
                    <a:pt x="155" y="1275"/>
                    <a:pt x="131" y="1191"/>
                  </a:cubicBezTo>
                  <a:cubicBezTo>
                    <a:pt x="119" y="1120"/>
                    <a:pt x="131" y="1120"/>
                    <a:pt x="131" y="1049"/>
                  </a:cubicBezTo>
                  <a:cubicBezTo>
                    <a:pt x="131" y="977"/>
                    <a:pt x="131" y="977"/>
                    <a:pt x="155" y="894"/>
                  </a:cubicBezTo>
                  <a:cubicBezTo>
                    <a:pt x="179" y="822"/>
                    <a:pt x="179" y="822"/>
                    <a:pt x="215" y="763"/>
                  </a:cubicBezTo>
                  <a:cubicBezTo>
                    <a:pt x="250" y="703"/>
                    <a:pt x="250" y="703"/>
                    <a:pt x="298" y="632"/>
                  </a:cubicBezTo>
                  <a:cubicBezTo>
                    <a:pt x="346" y="572"/>
                    <a:pt x="334" y="560"/>
                    <a:pt x="393" y="501"/>
                  </a:cubicBezTo>
                  <a:cubicBezTo>
                    <a:pt x="453" y="441"/>
                    <a:pt x="453" y="453"/>
                    <a:pt x="512" y="394"/>
                  </a:cubicBezTo>
                  <a:cubicBezTo>
                    <a:pt x="572" y="346"/>
                    <a:pt x="572" y="334"/>
                    <a:pt x="631" y="287"/>
                  </a:cubicBezTo>
                  <a:cubicBezTo>
                    <a:pt x="691" y="239"/>
                    <a:pt x="691" y="239"/>
                    <a:pt x="762" y="203"/>
                  </a:cubicBezTo>
                  <a:cubicBezTo>
                    <a:pt x="786" y="179"/>
                    <a:pt x="810" y="167"/>
                    <a:pt x="822" y="167"/>
                  </a:cubicBezTo>
                  <a:cubicBezTo>
                    <a:pt x="834" y="156"/>
                    <a:pt x="834" y="144"/>
                    <a:pt x="846" y="108"/>
                  </a:cubicBezTo>
                  <a:cubicBezTo>
                    <a:pt x="869" y="37"/>
                    <a:pt x="762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3951075" y="2565925"/>
              <a:ext cx="8075" cy="8050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32" y="0"/>
                  </a:moveTo>
                  <a:lnTo>
                    <a:pt x="132" y="36"/>
                  </a:lnTo>
                  <a:lnTo>
                    <a:pt x="132" y="48"/>
                  </a:lnTo>
                  <a:lnTo>
                    <a:pt x="132" y="84"/>
                  </a:lnTo>
                  <a:cubicBezTo>
                    <a:pt x="132" y="96"/>
                    <a:pt x="143" y="96"/>
                    <a:pt x="132" y="108"/>
                  </a:cubicBezTo>
                  <a:cubicBezTo>
                    <a:pt x="132" y="110"/>
                    <a:pt x="130" y="111"/>
                    <a:pt x="129" y="111"/>
                  </a:cubicBezTo>
                  <a:cubicBezTo>
                    <a:pt x="124" y="111"/>
                    <a:pt x="115" y="104"/>
                    <a:pt x="110" y="104"/>
                  </a:cubicBezTo>
                  <a:cubicBezTo>
                    <a:pt x="109" y="104"/>
                    <a:pt x="108" y="105"/>
                    <a:pt x="108" y="108"/>
                  </a:cubicBezTo>
                  <a:lnTo>
                    <a:pt x="108" y="131"/>
                  </a:lnTo>
                  <a:cubicBezTo>
                    <a:pt x="108" y="155"/>
                    <a:pt x="108" y="155"/>
                    <a:pt x="84" y="155"/>
                  </a:cubicBezTo>
                  <a:lnTo>
                    <a:pt x="84" y="179"/>
                  </a:lnTo>
                  <a:cubicBezTo>
                    <a:pt x="84" y="203"/>
                    <a:pt x="84" y="203"/>
                    <a:pt x="72" y="215"/>
                  </a:cubicBezTo>
                  <a:lnTo>
                    <a:pt x="60" y="215"/>
                  </a:lnTo>
                  <a:cubicBezTo>
                    <a:pt x="48" y="227"/>
                    <a:pt x="48" y="238"/>
                    <a:pt x="12" y="238"/>
                  </a:cubicBezTo>
                  <a:lnTo>
                    <a:pt x="12" y="250"/>
                  </a:lnTo>
                  <a:cubicBezTo>
                    <a:pt x="1" y="286"/>
                    <a:pt x="12" y="298"/>
                    <a:pt x="12" y="298"/>
                  </a:cubicBezTo>
                  <a:cubicBezTo>
                    <a:pt x="24" y="322"/>
                    <a:pt x="24" y="322"/>
                    <a:pt x="48" y="322"/>
                  </a:cubicBezTo>
                  <a:lnTo>
                    <a:pt x="72" y="322"/>
                  </a:lnTo>
                  <a:cubicBezTo>
                    <a:pt x="84" y="322"/>
                    <a:pt x="84" y="322"/>
                    <a:pt x="108" y="298"/>
                  </a:cubicBezTo>
                  <a:cubicBezTo>
                    <a:pt x="120" y="298"/>
                    <a:pt x="108" y="286"/>
                    <a:pt x="120" y="286"/>
                  </a:cubicBezTo>
                  <a:lnTo>
                    <a:pt x="143" y="286"/>
                  </a:lnTo>
                  <a:cubicBezTo>
                    <a:pt x="167" y="286"/>
                    <a:pt x="167" y="286"/>
                    <a:pt x="179" y="274"/>
                  </a:cubicBezTo>
                  <a:cubicBezTo>
                    <a:pt x="191" y="250"/>
                    <a:pt x="179" y="250"/>
                    <a:pt x="191" y="238"/>
                  </a:cubicBezTo>
                  <a:cubicBezTo>
                    <a:pt x="197" y="233"/>
                    <a:pt x="200" y="233"/>
                    <a:pt x="204" y="233"/>
                  </a:cubicBezTo>
                  <a:cubicBezTo>
                    <a:pt x="209" y="233"/>
                    <a:pt x="215" y="233"/>
                    <a:pt x="227" y="227"/>
                  </a:cubicBezTo>
                  <a:cubicBezTo>
                    <a:pt x="233" y="221"/>
                    <a:pt x="236" y="221"/>
                    <a:pt x="239" y="221"/>
                  </a:cubicBezTo>
                  <a:cubicBezTo>
                    <a:pt x="242" y="221"/>
                    <a:pt x="245" y="221"/>
                    <a:pt x="251" y="215"/>
                  </a:cubicBezTo>
                  <a:cubicBezTo>
                    <a:pt x="263" y="191"/>
                    <a:pt x="251" y="179"/>
                    <a:pt x="251" y="179"/>
                  </a:cubicBezTo>
                  <a:cubicBezTo>
                    <a:pt x="257" y="173"/>
                    <a:pt x="260" y="173"/>
                    <a:pt x="264" y="173"/>
                  </a:cubicBezTo>
                  <a:cubicBezTo>
                    <a:pt x="268" y="173"/>
                    <a:pt x="274" y="173"/>
                    <a:pt x="286" y="167"/>
                  </a:cubicBezTo>
                  <a:cubicBezTo>
                    <a:pt x="298" y="155"/>
                    <a:pt x="286" y="155"/>
                    <a:pt x="298" y="131"/>
                  </a:cubicBezTo>
                  <a:cubicBezTo>
                    <a:pt x="310" y="119"/>
                    <a:pt x="298" y="119"/>
                    <a:pt x="310" y="108"/>
                  </a:cubicBezTo>
                  <a:lnTo>
                    <a:pt x="322" y="96"/>
                  </a:lnTo>
                  <a:lnTo>
                    <a:pt x="298" y="60"/>
                  </a:lnTo>
                  <a:cubicBezTo>
                    <a:pt x="251" y="36"/>
                    <a:pt x="179" y="12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3598275" y="3268350"/>
              <a:ext cx="133325" cy="193725"/>
            </a:xfrm>
            <a:custGeom>
              <a:avLst/>
              <a:gdLst/>
              <a:ahLst/>
              <a:cxnLst/>
              <a:rect l="l" t="t" r="r" b="b"/>
              <a:pathLst>
                <a:path w="5333" h="7749" extrusionOk="0">
                  <a:moveTo>
                    <a:pt x="5331" y="1"/>
                  </a:moveTo>
                  <a:cubicBezTo>
                    <a:pt x="5331" y="1"/>
                    <a:pt x="5326" y="2"/>
                    <a:pt x="5314" y="2"/>
                  </a:cubicBezTo>
                  <a:lnTo>
                    <a:pt x="5306" y="20"/>
                  </a:lnTo>
                  <a:lnTo>
                    <a:pt x="5306" y="20"/>
                  </a:lnTo>
                  <a:cubicBezTo>
                    <a:pt x="5321" y="4"/>
                    <a:pt x="5332" y="1"/>
                    <a:pt x="5331" y="1"/>
                  </a:cubicBezTo>
                  <a:close/>
                  <a:moveTo>
                    <a:pt x="5306" y="20"/>
                  </a:moveTo>
                  <a:cubicBezTo>
                    <a:pt x="5301" y="24"/>
                    <a:pt x="5296" y="30"/>
                    <a:pt x="5290" y="38"/>
                  </a:cubicBezTo>
                  <a:cubicBezTo>
                    <a:pt x="5207" y="97"/>
                    <a:pt x="5111" y="228"/>
                    <a:pt x="5016" y="359"/>
                  </a:cubicBezTo>
                  <a:cubicBezTo>
                    <a:pt x="4826" y="633"/>
                    <a:pt x="4838" y="645"/>
                    <a:pt x="4647" y="931"/>
                  </a:cubicBezTo>
                  <a:cubicBezTo>
                    <a:pt x="4457" y="1228"/>
                    <a:pt x="4457" y="1228"/>
                    <a:pt x="4278" y="1514"/>
                  </a:cubicBezTo>
                  <a:cubicBezTo>
                    <a:pt x="4076" y="1812"/>
                    <a:pt x="4099" y="1812"/>
                    <a:pt x="3897" y="2109"/>
                  </a:cubicBezTo>
                  <a:cubicBezTo>
                    <a:pt x="3707" y="2407"/>
                    <a:pt x="3695" y="2383"/>
                    <a:pt x="3504" y="2681"/>
                  </a:cubicBezTo>
                  <a:cubicBezTo>
                    <a:pt x="3302" y="2967"/>
                    <a:pt x="2516" y="4134"/>
                    <a:pt x="2325" y="4431"/>
                  </a:cubicBezTo>
                  <a:cubicBezTo>
                    <a:pt x="2135" y="4705"/>
                    <a:pt x="2111" y="4705"/>
                    <a:pt x="1921" y="4991"/>
                  </a:cubicBezTo>
                  <a:cubicBezTo>
                    <a:pt x="1718" y="5277"/>
                    <a:pt x="1742" y="5288"/>
                    <a:pt x="1540" y="5574"/>
                  </a:cubicBezTo>
                  <a:cubicBezTo>
                    <a:pt x="1325" y="5860"/>
                    <a:pt x="194" y="7432"/>
                    <a:pt x="147" y="7479"/>
                  </a:cubicBezTo>
                  <a:cubicBezTo>
                    <a:pt x="111" y="7551"/>
                    <a:pt x="63" y="7610"/>
                    <a:pt x="27" y="7670"/>
                  </a:cubicBezTo>
                  <a:cubicBezTo>
                    <a:pt x="1" y="7726"/>
                    <a:pt x="1" y="7748"/>
                    <a:pt x="16" y="7748"/>
                  </a:cubicBezTo>
                  <a:cubicBezTo>
                    <a:pt x="48" y="7748"/>
                    <a:pt x="149" y="7648"/>
                    <a:pt x="206" y="7574"/>
                  </a:cubicBezTo>
                  <a:cubicBezTo>
                    <a:pt x="242" y="7551"/>
                    <a:pt x="266" y="7503"/>
                    <a:pt x="301" y="7479"/>
                  </a:cubicBezTo>
                  <a:cubicBezTo>
                    <a:pt x="325" y="7432"/>
                    <a:pt x="1432" y="5896"/>
                    <a:pt x="1635" y="5610"/>
                  </a:cubicBezTo>
                  <a:cubicBezTo>
                    <a:pt x="1837" y="5336"/>
                    <a:pt x="1837" y="5312"/>
                    <a:pt x="2028" y="5038"/>
                  </a:cubicBezTo>
                  <a:cubicBezTo>
                    <a:pt x="2218" y="4753"/>
                    <a:pt x="2254" y="4765"/>
                    <a:pt x="2444" y="4467"/>
                  </a:cubicBezTo>
                  <a:cubicBezTo>
                    <a:pt x="2635" y="4181"/>
                    <a:pt x="2635" y="4169"/>
                    <a:pt x="2825" y="3883"/>
                  </a:cubicBezTo>
                  <a:cubicBezTo>
                    <a:pt x="3028" y="3610"/>
                    <a:pt x="3028" y="3610"/>
                    <a:pt x="3218" y="3312"/>
                  </a:cubicBezTo>
                  <a:cubicBezTo>
                    <a:pt x="3409" y="3026"/>
                    <a:pt x="3409" y="3014"/>
                    <a:pt x="3587" y="2717"/>
                  </a:cubicBezTo>
                  <a:cubicBezTo>
                    <a:pt x="3778" y="2419"/>
                    <a:pt x="3778" y="2419"/>
                    <a:pt x="3957" y="2121"/>
                  </a:cubicBezTo>
                  <a:cubicBezTo>
                    <a:pt x="4016" y="2038"/>
                    <a:pt x="4052" y="1990"/>
                    <a:pt x="4099" y="1943"/>
                  </a:cubicBezTo>
                  <a:lnTo>
                    <a:pt x="4099" y="1919"/>
                  </a:lnTo>
                  <a:cubicBezTo>
                    <a:pt x="4397" y="1467"/>
                    <a:pt x="4671" y="1002"/>
                    <a:pt x="4992" y="550"/>
                  </a:cubicBezTo>
                  <a:cubicBezTo>
                    <a:pt x="4992" y="550"/>
                    <a:pt x="5195" y="228"/>
                    <a:pt x="5231" y="181"/>
                  </a:cubicBezTo>
                  <a:lnTo>
                    <a:pt x="5306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3397150" y="3338225"/>
              <a:ext cx="225500" cy="275125"/>
            </a:xfrm>
            <a:custGeom>
              <a:avLst/>
              <a:gdLst/>
              <a:ahLst/>
              <a:cxnLst/>
              <a:rect l="l" t="t" r="r" b="b"/>
              <a:pathLst>
                <a:path w="9020" h="11005" extrusionOk="0">
                  <a:moveTo>
                    <a:pt x="9004" y="1"/>
                  </a:moveTo>
                  <a:cubicBezTo>
                    <a:pt x="8970" y="1"/>
                    <a:pt x="8803" y="160"/>
                    <a:pt x="8704" y="267"/>
                  </a:cubicBezTo>
                  <a:lnTo>
                    <a:pt x="8549" y="410"/>
                  </a:lnTo>
                  <a:cubicBezTo>
                    <a:pt x="8513" y="469"/>
                    <a:pt x="8430" y="541"/>
                    <a:pt x="8358" y="636"/>
                  </a:cubicBezTo>
                  <a:cubicBezTo>
                    <a:pt x="8013" y="1077"/>
                    <a:pt x="8013" y="1065"/>
                    <a:pt x="7691" y="1517"/>
                  </a:cubicBezTo>
                  <a:cubicBezTo>
                    <a:pt x="7358" y="1958"/>
                    <a:pt x="7358" y="1958"/>
                    <a:pt x="7049" y="2422"/>
                  </a:cubicBezTo>
                  <a:cubicBezTo>
                    <a:pt x="6739" y="2886"/>
                    <a:pt x="6739" y="2886"/>
                    <a:pt x="6441" y="3339"/>
                  </a:cubicBezTo>
                  <a:cubicBezTo>
                    <a:pt x="6144" y="3803"/>
                    <a:pt x="6144" y="3815"/>
                    <a:pt x="5858" y="4279"/>
                  </a:cubicBezTo>
                  <a:cubicBezTo>
                    <a:pt x="5560" y="4756"/>
                    <a:pt x="5548" y="4744"/>
                    <a:pt x="5251" y="5208"/>
                  </a:cubicBezTo>
                  <a:cubicBezTo>
                    <a:pt x="4953" y="5660"/>
                    <a:pt x="4965" y="5684"/>
                    <a:pt x="4667" y="6137"/>
                  </a:cubicBezTo>
                  <a:cubicBezTo>
                    <a:pt x="4370" y="6601"/>
                    <a:pt x="4370" y="6601"/>
                    <a:pt x="4060" y="7065"/>
                  </a:cubicBezTo>
                  <a:cubicBezTo>
                    <a:pt x="3751" y="7530"/>
                    <a:pt x="3762" y="7530"/>
                    <a:pt x="3429" y="7970"/>
                  </a:cubicBezTo>
                  <a:cubicBezTo>
                    <a:pt x="3108" y="8423"/>
                    <a:pt x="3119" y="8423"/>
                    <a:pt x="2762" y="8851"/>
                  </a:cubicBezTo>
                  <a:cubicBezTo>
                    <a:pt x="2655" y="8970"/>
                    <a:pt x="2524" y="9137"/>
                    <a:pt x="2524" y="9137"/>
                  </a:cubicBezTo>
                  <a:cubicBezTo>
                    <a:pt x="2393" y="9292"/>
                    <a:pt x="2238" y="9459"/>
                    <a:pt x="2096" y="9613"/>
                  </a:cubicBezTo>
                  <a:cubicBezTo>
                    <a:pt x="1941" y="9768"/>
                    <a:pt x="1810" y="9923"/>
                    <a:pt x="1643" y="10066"/>
                  </a:cubicBezTo>
                  <a:cubicBezTo>
                    <a:pt x="1334" y="10352"/>
                    <a:pt x="1048" y="10721"/>
                    <a:pt x="667" y="10828"/>
                  </a:cubicBezTo>
                  <a:lnTo>
                    <a:pt x="643" y="10828"/>
                  </a:lnTo>
                  <a:cubicBezTo>
                    <a:pt x="605" y="10834"/>
                    <a:pt x="553" y="10847"/>
                    <a:pt x="495" y="10847"/>
                  </a:cubicBezTo>
                  <a:cubicBezTo>
                    <a:pt x="444" y="10847"/>
                    <a:pt x="389" y="10837"/>
                    <a:pt x="333" y="10804"/>
                  </a:cubicBezTo>
                  <a:cubicBezTo>
                    <a:pt x="226" y="10744"/>
                    <a:pt x="167" y="10649"/>
                    <a:pt x="143" y="10578"/>
                  </a:cubicBezTo>
                  <a:cubicBezTo>
                    <a:pt x="95" y="10482"/>
                    <a:pt x="95" y="10399"/>
                    <a:pt x="143" y="10328"/>
                  </a:cubicBezTo>
                  <a:cubicBezTo>
                    <a:pt x="162" y="10315"/>
                    <a:pt x="171" y="10299"/>
                    <a:pt x="161" y="10299"/>
                  </a:cubicBezTo>
                  <a:cubicBezTo>
                    <a:pt x="152" y="10299"/>
                    <a:pt x="128" y="10312"/>
                    <a:pt x="83" y="10352"/>
                  </a:cubicBezTo>
                  <a:cubicBezTo>
                    <a:pt x="24" y="10411"/>
                    <a:pt x="0" y="10530"/>
                    <a:pt x="36" y="10661"/>
                  </a:cubicBezTo>
                  <a:cubicBezTo>
                    <a:pt x="83" y="10780"/>
                    <a:pt x="179" y="10899"/>
                    <a:pt x="310" y="10959"/>
                  </a:cubicBezTo>
                  <a:cubicBezTo>
                    <a:pt x="394" y="10994"/>
                    <a:pt x="470" y="11004"/>
                    <a:pt x="536" y="11004"/>
                  </a:cubicBezTo>
                  <a:cubicBezTo>
                    <a:pt x="581" y="11004"/>
                    <a:pt x="621" y="10999"/>
                    <a:pt x="655" y="10994"/>
                  </a:cubicBezTo>
                  <a:cubicBezTo>
                    <a:pt x="738" y="10983"/>
                    <a:pt x="810" y="10947"/>
                    <a:pt x="869" y="10923"/>
                  </a:cubicBezTo>
                  <a:cubicBezTo>
                    <a:pt x="1012" y="10863"/>
                    <a:pt x="1131" y="10768"/>
                    <a:pt x="1322" y="10578"/>
                  </a:cubicBezTo>
                  <a:cubicBezTo>
                    <a:pt x="1726" y="10185"/>
                    <a:pt x="1726" y="10209"/>
                    <a:pt x="2107" y="9792"/>
                  </a:cubicBezTo>
                  <a:cubicBezTo>
                    <a:pt x="2477" y="9387"/>
                    <a:pt x="2477" y="9375"/>
                    <a:pt x="2834" y="8935"/>
                  </a:cubicBezTo>
                  <a:cubicBezTo>
                    <a:pt x="3191" y="8506"/>
                    <a:pt x="3191" y="8518"/>
                    <a:pt x="3536" y="8077"/>
                  </a:cubicBezTo>
                  <a:cubicBezTo>
                    <a:pt x="3870" y="7625"/>
                    <a:pt x="3870" y="7625"/>
                    <a:pt x="4179" y="7173"/>
                  </a:cubicBezTo>
                  <a:cubicBezTo>
                    <a:pt x="4489" y="6708"/>
                    <a:pt x="4477" y="6708"/>
                    <a:pt x="4786" y="6244"/>
                  </a:cubicBezTo>
                  <a:cubicBezTo>
                    <a:pt x="5084" y="5780"/>
                    <a:pt x="5084" y="5780"/>
                    <a:pt x="5382" y="5303"/>
                  </a:cubicBezTo>
                  <a:cubicBezTo>
                    <a:pt x="5679" y="4851"/>
                    <a:pt x="5679" y="4851"/>
                    <a:pt x="5977" y="4375"/>
                  </a:cubicBezTo>
                  <a:cubicBezTo>
                    <a:pt x="6275" y="3910"/>
                    <a:pt x="6263" y="3898"/>
                    <a:pt x="6560" y="3434"/>
                  </a:cubicBezTo>
                  <a:cubicBezTo>
                    <a:pt x="6858" y="2970"/>
                    <a:pt x="6858" y="2970"/>
                    <a:pt x="7168" y="2505"/>
                  </a:cubicBezTo>
                  <a:cubicBezTo>
                    <a:pt x="7477" y="2053"/>
                    <a:pt x="7465" y="2053"/>
                    <a:pt x="7799" y="1600"/>
                  </a:cubicBezTo>
                  <a:cubicBezTo>
                    <a:pt x="8120" y="1160"/>
                    <a:pt x="8120" y="1160"/>
                    <a:pt x="8465" y="719"/>
                  </a:cubicBezTo>
                  <a:cubicBezTo>
                    <a:pt x="8584" y="577"/>
                    <a:pt x="8668" y="481"/>
                    <a:pt x="8727" y="410"/>
                  </a:cubicBezTo>
                  <a:cubicBezTo>
                    <a:pt x="8811" y="303"/>
                    <a:pt x="8882" y="219"/>
                    <a:pt x="8954" y="112"/>
                  </a:cubicBezTo>
                  <a:cubicBezTo>
                    <a:pt x="9008" y="32"/>
                    <a:pt x="9019" y="1"/>
                    <a:pt x="9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3997500" y="3059525"/>
              <a:ext cx="91575" cy="87450"/>
            </a:xfrm>
            <a:custGeom>
              <a:avLst/>
              <a:gdLst/>
              <a:ahLst/>
              <a:cxnLst/>
              <a:rect l="l" t="t" r="r" b="b"/>
              <a:pathLst>
                <a:path w="3663" h="3498" extrusionOk="0">
                  <a:moveTo>
                    <a:pt x="3638" y="1"/>
                  </a:moveTo>
                  <a:cubicBezTo>
                    <a:pt x="3609" y="1"/>
                    <a:pt x="3550" y="39"/>
                    <a:pt x="3513" y="68"/>
                  </a:cubicBezTo>
                  <a:cubicBezTo>
                    <a:pt x="3501" y="80"/>
                    <a:pt x="3478" y="104"/>
                    <a:pt x="3454" y="116"/>
                  </a:cubicBezTo>
                  <a:cubicBezTo>
                    <a:pt x="3442" y="128"/>
                    <a:pt x="3275" y="342"/>
                    <a:pt x="3156" y="485"/>
                  </a:cubicBezTo>
                  <a:cubicBezTo>
                    <a:pt x="3037" y="640"/>
                    <a:pt x="2787" y="902"/>
                    <a:pt x="2668" y="1045"/>
                  </a:cubicBezTo>
                  <a:cubicBezTo>
                    <a:pt x="2549" y="1187"/>
                    <a:pt x="2549" y="1199"/>
                    <a:pt x="2406" y="1330"/>
                  </a:cubicBezTo>
                  <a:cubicBezTo>
                    <a:pt x="2275" y="1461"/>
                    <a:pt x="2263" y="1449"/>
                    <a:pt x="2132" y="1592"/>
                  </a:cubicBezTo>
                  <a:cubicBezTo>
                    <a:pt x="1989" y="1723"/>
                    <a:pt x="1989" y="1723"/>
                    <a:pt x="1870" y="1854"/>
                  </a:cubicBezTo>
                  <a:cubicBezTo>
                    <a:pt x="1739" y="1985"/>
                    <a:pt x="1739" y="1985"/>
                    <a:pt x="1608" y="2104"/>
                  </a:cubicBezTo>
                  <a:lnTo>
                    <a:pt x="1334" y="2378"/>
                  </a:lnTo>
                  <a:cubicBezTo>
                    <a:pt x="1203" y="2497"/>
                    <a:pt x="1203" y="2509"/>
                    <a:pt x="1073" y="2628"/>
                  </a:cubicBezTo>
                  <a:cubicBezTo>
                    <a:pt x="1025" y="2664"/>
                    <a:pt x="1001" y="2688"/>
                    <a:pt x="977" y="2700"/>
                  </a:cubicBezTo>
                  <a:cubicBezTo>
                    <a:pt x="763" y="2890"/>
                    <a:pt x="537" y="3092"/>
                    <a:pt x="299" y="3259"/>
                  </a:cubicBezTo>
                  <a:cubicBezTo>
                    <a:pt x="263" y="3271"/>
                    <a:pt x="239" y="3295"/>
                    <a:pt x="191" y="3331"/>
                  </a:cubicBezTo>
                  <a:cubicBezTo>
                    <a:pt x="144" y="3354"/>
                    <a:pt x="132" y="3378"/>
                    <a:pt x="108" y="3402"/>
                  </a:cubicBezTo>
                  <a:cubicBezTo>
                    <a:pt x="72" y="3438"/>
                    <a:pt x="60" y="3462"/>
                    <a:pt x="25" y="3473"/>
                  </a:cubicBezTo>
                  <a:cubicBezTo>
                    <a:pt x="1" y="3473"/>
                    <a:pt x="13" y="3497"/>
                    <a:pt x="60" y="3497"/>
                  </a:cubicBezTo>
                  <a:cubicBezTo>
                    <a:pt x="120" y="3497"/>
                    <a:pt x="191" y="3450"/>
                    <a:pt x="275" y="3402"/>
                  </a:cubicBezTo>
                  <a:cubicBezTo>
                    <a:pt x="406" y="3295"/>
                    <a:pt x="418" y="3295"/>
                    <a:pt x="572" y="3176"/>
                  </a:cubicBezTo>
                  <a:lnTo>
                    <a:pt x="870" y="2938"/>
                  </a:lnTo>
                  <a:cubicBezTo>
                    <a:pt x="1013" y="2819"/>
                    <a:pt x="1001" y="2807"/>
                    <a:pt x="1144" y="2688"/>
                  </a:cubicBezTo>
                  <a:lnTo>
                    <a:pt x="1442" y="2450"/>
                  </a:lnTo>
                  <a:cubicBezTo>
                    <a:pt x="1573" y="2330"/>
                    <a:pt x="1573" y="2330"/>
                    <a:pt x="1727" y="2200"/>
                  </a:cubicBezTo>
                  <a:lnTo>
                    <a:pt x="1989" y="1926"/>
                  </a:lnTo>
                  <a:lnTo>
                    <a:pt x="2263" y="1664"/>
                  </a:lnTo>
                  <a:lnTo>
                    <a:pt x="2525" y="1390"/>
                  </a:lnTo>
                  <a:cubicBezTo>
                    <a:pt x="2668" y="1259"/>
                    <a:pt x="2644" y="1247"/>
                    <a:pt x="2763" y="1116"/>
                  </a:cubicBezTo>
                  <a:cubicBezTo>
                    <a:pt x="2906" y="973"/>
                    <a:pt x="2906" y="973"/>
                    <a:pt x="3025" y="842"/>
                  </a:cubicBezTo>
                  <a:cubicBezTo>
                    <a:pt x="3144" y="711"/>
                    <a:pt x="3144" y="699"/>
                    <a:pt x="3263" y="556"/>
                  </a:cubicBezTo>
                  <a:cubicBezTo>
                    <a:pt x="3382" y="414"/>
                    <a:pt x="3573" y="187"/>
                    <a:pt x="3585" y="164"/>
                  </a:cubicBezTo>
                  <a:cubicBezTo>
                    <a:pt x="3620" y="128"/>
                    <a:pt x="3632" y="80"/>
                    <a:pt x="3644" y="56"/>
                  </a:cubicBezTo>
                  <a:cubicBezTo>
                    <a:pt x="3663" y="15"/>
                    <a:pt x="3656" y="1"/>
                    <a:pt x="3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4045125" y="3117775"/>
              <a:ext cx="10450" cy="21050"/>
            </a:xfrm>
            <a:custGeom>
              <a:avLst/>
              <a:gdLst/>
              <a:ahLst/>
              <a:cxnLst/>
              <a:rect l="l" t="t" r="r" b="b"/>
              <a:pathLst>
                <a:path w="418" h="842" extrusionOk="0">
                  <a:moveTo>
                    <a:pt x="394" y="0"/>
                  </a:moveTo>
                  <a:cubicBezTo>
                    <a:pt x="358" y="0"/>
                    <a:pt x="346" y="0"/>
                    <a:pt x="322" y="12"/>
                  </a:cubicBezTo>
                  <a:lnTo>
                    <a:pt x="299" y="72"/>
                  </a:lnTo>
                  <a:lnTo>
                    <a:pt x="263" y="131"/>
                  </a:lnTo>
                  <a:cubicBezTo>
                    <a:pt x="251" y="167"/>
                    <a:pt x="263" y="167"/>
                    <a:pt x="251" y="203"/>
                  </a:cubicBezTo>
                  <a:cubicBezTo>
                    <a:pt x="239" y="239"/>
                    <a:pt x="227" y="239"/>
                    <a:pt x="203" y="262"/>
                  </a:cubicBezTo>
                  <a:lnTo>
                    <a:pt x="180" y="322"/>
                  </a:lnTo>
                  <a:cubicBezTo>
                    <a:pt x="168" y="358"/>
                    <a:pt x="180" y="358"/>
                    <a:pt x="168" y="381"/>
                  </a:cubicBezTo>
                  <a:lnTo>
                    <a:pt x="132" y="441"/>
                  </a:lnTo>
                  <a:lnTo>
                    <a:pt x="108" y="501"/>
                  </a:lnTo>
                  <a:cubicBezTo>
                    <a:pt x="84" y="536"/>
                    <a:pt x="108" y="548"/>
                    <a:pt x="84" y="584"/>
                  </a:cubicBezTo>
                  <a:lnTo>
                    <a:pt x="60" y="643"/>
                  </a:lnTo>
                  <a:cubicBezTo>
                    <a:pt x="49" y="667"/>
                    <a:pt x="60" y="667"/>
                    <a:pt x="49" y="703"/>
                  </a:cubicBezTo>
                  <a:lnTo>
                    <a:pt x="13" y="762"/>
                  </a:lnTo>
                  <a:cubicBezTo>
                    <a:pt x="13" y="774"/>
                    <a:pt x="1" y="774"/>
                    <a:pt x="1" y="786"/>
                  </a:cubicBezTo>
                  <a:cubicBezTo>
                    <a:pt x="1" y="798"/>
                    <a:pt x="1" y="798"/>
                    <a:pt x="13" y="822"/>
                  </a:cubicBezTo>
                  <a:cubicBezTo>
                    <a:pt x="20" y="836"/>
                    <a:pt x="43" y="842"/>
                    <a:pt x="66" y="842"/>
                  </a:cubicBezTo>
                  <a:cubicBezTo>
                    <a:pt x="82" y="842"/>
                    <a:pt x="98" y="839"/>
                    <a:pt x="108" y="834"/>
                  </a:cubicBezTo>
                  <a:cubicBezTo>
                    <a:pt x="108" y="834"/>
                    <a:pt x="120" y="834"/>
                    <a:pt x="120" y="822"/>
                  </a:cubicBezTo>
                  <a:cubicBezTo>
                    <a:pt x="120" y="822"/>
                    <a:pt x="120" y="798"/>
                    <a:pt x="132" y="798"/>
                  </a:cubicBezTo>
                  <a:cubicBezTo>
                    <a:pt x="144" y="774"/>
                    <a:pt x="144" y="774"/>
                    <a:pt x="144" y="739"/>
                  </a:cubicBezTo>
                  <a:lnTo>
                    <a:pt x="180" y="679"/>
                  </a:lnTo>
                  <a:cubicBezTo>
                    <a:pt x="191" y="655"/>
                    <a:pt x="191" y="655"/>
                    <a:pt x="191" y="620"/>
                  </a:cubicBezTo>
                  <a:cubicBezTo>
                    <a:pt x="203" y="596"/>
                    <a:pt x="191" y="596"/>
                    <a:pt x="203" y="548"/>
                  </a:cubicBezTo>
                  <a:cubicBezTo>
                    <a:pt x="227" y="524"/>
                    <a:pt x="251" y="536"/>
                    <a:pt x="251" y="489"/>
                  </a:cubicBezTo>
                  <a:cubicBezTo>
                    <a:pt x="263" y="465"/>
                    <a:pt x="251" y="465"/>
                    <a:pt x="263" y="429"/>
                  </a:cubicBezTo>
                  <a:lnTo>
                    <a:pt x="299" y="370"/>
                  </a:lnTo>
                  <a:cubicBezTo>
                    <a:pt x="311" y="346"/>
                    <a:pt x="299" y="334"/>
                    <a:pt x="311" y="298"/>
                  </a:cubicBezTo>
                  <a:cubicBezTo>
                    <a:pt x="322" y="262"/>
                    <a:pt x="311" y="262"/>
                    <a:pt x="322" y="227"/>
                  </a:cubicBezTo>
                  <a:cubicBezTo>
                    <a:pt x="322" y="203"/>
                    <a:pt x="346" y="203"/>
                    <a:pt x="346" y="203"/>
                  </a:cubicBezTo>
                  <a:cubicBezTo>
                    <a:pt x="358" y="167"/>
                    <a:pt x="370" y="108"/>
                    <a:pt x="406" y="60"/>
                  </a:cubicBezTo>
                  <a:lnTo>
                    <a:pt x="406" y="48"/>
                  </a:lnTo>
                  <a:cubicBezTo>
                    <a:pt x="406" y="24"/>
                    <a:pt x="406" y="24"/>
                    <a:pt x="418" y="24"/>
                  </a:cubicBezTo>
                  <a:cubicBezTo>
                    <a:pt x="418" y="13"/>
                    <a:pt x="418" y="12"/>
                    <a:pt x="407" y="1"/>
                  </a:cubicBezTo>
                  <a:lnTo>
                    <a:pt x="407" y="1"/>
                  </a:lnTo>
                  <a:cubicBezTo>
                    <a:pt x="410" y="5"/>
                    <a:pt x="411" y="6"/>
                    <a:pt x="411" y="6"/>
                  </a:cubicBezTo>
                  <a:cubicBezTo>
                    <a:pt x="410" y="6"/>
                    <a:pt x="402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4065975" y="3116475"/>
              <a:ext cx="9250" cy="30000"/>
            </a:xfrm>
            <a:custGeom>
              <a:avLst/>
              <a:gdLst/>
              <a:ahLst/>
              <a:cxnLst/>
              <a:rect l="l" t="t" r="r" b="b"/>
              <a:pathLst>
                <a:path w="370" h="1200" extrusionOk="0">
                  <a:moveTo>
                    <a:pt x="64" y="0"/>
                  </a:moveTo>
                  <a:cubicBezTo>
                    <a:pt x="41" y="0"/>
                    <a:pt x="30" y="11"/>
                    <a:pt x="12" y="29"/>
                  </a:cubicBezTo>
                  <a:cubicBezTo>
                    <a:pt x="0" y="52"/>
                    <a:pt x="0" y="64"/>
                    <a:pt x="0" y="100"/>
                  </a:cubicBezTo>
                  <a:cubicBezTo>
                    <a:pt x="12" y="124"/>
                    <a:pt x="12" y="148"/>
                    <a:pt x="36" y="172"/>
                  </a:cubicBezTo>
                  <a:cubicBezTo>
                    <a:pt x="48" y="219"/>
                    <a:pt x="48" y="219"/>
                    <a:pt x="72" y="243"/>
                  </a:cubicBezTo>
                  <a:cubicBezTo>
                    <a:pt x="96" y="291"/>
                    <a:pt x="108" y="279"/>
                    <a:pt x="119" y="326"/>
                  </a:cubicBezTo>
                  <a:cubicBezTo>
                    <a:pt x="131" y="362"/>
                    <a:pt x="119" y="362"/>
                    <a:pt x="131" y="410"/>
                  </a:cubicBezTo>
                  <a:cubicBezTo>
                    <a:pt x="155" y="457"/>
                    <a:pt x="155" y="457"/>
                    <a:pt x="155" y="505"/>
                  </a:cubicBezTo>
                  <a:lnTo>
                    <a:pt x="179" y="588"/>
                  </a:lnTo>
                  <a:cubicBezTo>
                    <a:pt x="179" y="636"/>
                    <a:pt x="191" y="636"/>
                    <a:pt x="191" y="684"/>
                  </a:cubicBezTo>
                  <a:cubicBezTo>
                    <a:pt x="191" y="719"/>
                    <a:pt x="191" y="719"/>
                    <a:pt x="203" y="767"/>
                  </a:cubicBezTo>
                  <a:cubicBezTo>
                    <a:pt x="203" y="814"/>
                    <a:pt x="227" y="814"/>
                    <a:pt x="239" y="862"/>
                  </a:cubicBezTo>
                  <a:lnTo>
                    <a:pt x="239" y="945"/>
                  </a:lnTo>
                  <a:cubicBezTo>
                    <a:pt x="239" y="993"/>
                    <a:pt x="250" y="993"/>
                    <a:pt x="239" y="1041"/>
                  </a:cubicBezTo>
                  <a:lnTo>
                    <a:pt x="239" y="1124"/>
                  </a:lnTo>
                  <a:lnTo>
                    <a:pt x="239" y="1160"/>
                  </a:lnTo>
                  <a:cubicBezTo>
                    <a:pt x="239" y="1172"/>
                    <a:pt x="250" y="1172"/>
                    <a:pt x="250" y="1184"/>
                  </a:cubicBezTo>
                  <a:cubicBezTo>
                    <a:pt x="262" y="1195"/>
                    <a:pt x="275" y="1199"/>
                    <a:pt x="289" y="1199"/>
                  </a:cubicBezTo>
                  <a:cubicBezTo>
                    <a:pt x="319" y="1199"/>
                    <a:pt x="349" y="1180"/>
                    <a:pt x="358" y="1172"/>
                  </a:cubicBezTo>
                  <a:lnTo>
                    <a:pt x="369" y="1160"/>
                  </a:lnTo>
                  <a:lnTo>
                    <a:pt x="369" y="1124"/>
                  </a:lnTo>
                  <a:lnTo>
                    <a:pt x="369" y="1041"/>
                  </a:lnTo>
                  <a:lnTo>
                    <a:pt x="369" y="945"/>
                  </a:lnTo>
                  <a:lnTo>
                    <a:pt x="369" y="862"/>
                  </a:lnTo>
                  <a:cubicBezTo>
                    <a:pt x="369" y="814"/>
                    <a:pt x="358" y="814"/>
                    <a:pt x="358" y="767"/>
                  </a:cubicBezTo>
                  <a:cubicBezTo>
                    <a:pt x="358" y="719"/>
                    <a:pt x="369" y="719"/>
                    <a:pt x="369" y="660"/>
                  </a:cubicBezTo>
                  <a:cubicBezTo>
                    <a:pt x="369" y="624"/>
                    <a:pt x="358" y="624"/>
                    <a:pt x="346" y="576"/>
                  </a:cubicBezTo>
                  <a:cubicBezTo>
                    <a:pt x="322" y="529"/>
                    <a:pt x="322" y="529"/>
                    <a:pt x="322" y="481"/>
                  </a:cubicBezTo>
                  <a:cubicBezTo>
                    <a:pt x="310" y="445"/>
                    <a:pt x="298" y="445"/>
                    <a:pt x="286" y="398"/>
                  </a:cubicBezTo>
                  <a:cubicBezTo>
                    <a:pt x="262" y="350"/>
                    <a:pt x="250" y="350"/>
                    <a:pt x="239" y="303"/>
                  </a:cubicBezTo>
                  <a:lnTo>
                    <a:pt x="239" y="279"/>
                  </a:lnTo>
                  <a:cubicBezTo>
                    <a:pt x="203" y="207"/>
                    <a:pt x="167" y="148"/>
                    <a:pt x="155" y="88"/>
                  </a:cubicBezTo>
                  <a:cubicBezTo>
                    <a:pt x="155" y="64"/>
                    <a:pt x="131" y="64"/>
                    <a:pt x="131" y="52"/>
                  </a:cubicBezTo>
                  <a:cubicBezTo>
                    <a:pt x="131" y="41"/>
                    <a:pt x="119" y="41"/>
                    <a:pt x="119" y="17"/>
                  </a:cubicBezTo>
                  <a:cubicBezTo>
                    <a:pt x="108" y="17"/>
                    <a:pt x="108" y="5"/>
                    <a:pt x="96" y="5"/>
                  </a:cubicBezTo>
                  <a:cubicBezTo>
                    <a:pt x="83" y="2"/>
                    <a:pt x="73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3686175" y="3214850"/>
              <a:ext cx="88125" cy="67850"/>
            </a:xfrm>
            <a:custGeom>
              <a:avLst/>
              <a:gdLst/>
              <a:ahLst/>
              <a:cxnLst/>
              <a:rect l="l" t="t" r="r" b="b"/>
              <a:pathLst>
                <a:path w="3525" h="2714" extrusionOk="0">
                  <a:moveTo>
                    <a:pt x="3504" y="1"/>
                  </a:moveTo>
                  <a:cubicBezTo>
                    <a:pt x="3477" y="1"/>
                    <a:pt x="3430" y="65"/>
                    <a:pt x="3405" y="106"/>
                  </a:cubicBezTo>
                  <a:cubicBezTo>
                    <a:pt x="3393" y="142"/>
                    <a:pt x="3393" y="154"/>
                    <a:pt x="3381" y="166"/>
                  </a:cubicBezTo>
                  <a:cubicBezTo>
                    <a:pt x="3358" y="201"/>
                    <a:pt x="3358" y="225"/>
                    <a:pt x="3346" y="261"/>
                  </a:cubicBezTo>
                  <a:cubicBezTo>
                    <a:pt x="3286" y="416"/>
                    <a:pt x="3286" y="439"/>
                    <a:pt x="3215" y="582"/>
                  </a:cubicBezTo>
                  <a:cubicBezTo>
                    <a:pt x="3143" y="749"/>
                    <a:pt x="3143" y="749"/>
                    <a:pt x="3036" y="892"/>
                  </a:cubicBezTo>
                  <a:cubicBezTo>
                    <a:pt x="2941" y="1047"/>
                    <a:pt x="2941" y="1047"/>
                    <a:pt x="2822" y="1190"/>
                  </a:cubicBezTo>
                  <a:cubicBezTo>
                    <a:pt x="2727" y="1344"/>
                    <a:pt x="2727" y="1344"/>
                    <a:pt x="2607" y="1475"/>
                  </a:cubicBezTo>
                  <a:cubicBezTo>
                    <a:pt x="2488" y="1606"/>
                    <a:pt x="2465" y="1594"/>
                    <a:pt x="2334" y="1713"/>
                  </a:cubicBezTo>
                  <a:cubicBezTo>
                    <a:pt x="2203" y="1832"/>
                    <a:pt x="2215" y="1844"/>
                    <a:pt x="2072" y="1952"/>
                  </a:cubicBezTo>
                  <a:cubicBezTo>
                    <a:pt x="1929" y="2071"/>
                    <a:pt x="1929" y="2071"/>
                    <a:pt x="1786" y="2178"/>
                  </a:cubicBezTo>
                  <a:cubicBezTo>
                    <a:pt x="1631" y="2285"/>
                    <a:pt x="1655" y="2297"/>
                    <a:pt x="1488" y="2380"/>
                  </a:cubicBezTo>
                  <a:cubicBezTo>
                    <a:pt x="1322" y="2475"/>
                    <a:pt x="1334" y="2475"/>
                    <a:pt x="1155" y="2535"/>
                  </a:cubicBezTo>
                  <a:cubicBezTo>
                    <a:pt x="1119" y="2547"/>
                    <a:pt x="1083" y="2547"/>
                    <a:pt x="1060" y="2559"/>
                  </a:cubicBezTo>
                  <a:cubicBezTo>
                    <a:pt x="965" y="2587"/>
                    <a:pt x="868" y="2602"/>
                    <a:pt x="773" y="2602"/>
                  </a:cubicBezTo>
                  <a:cubicBezTo>
                    <a:pt x="592" y="2602"/>
                    <a:pt x="419" y="2549"/>
                    <a:pt x="286" y="2440"/>
                  </a:cubicBezTo>
                  <a:cubicBezTo>
                    <a:pt x="250" y="2428"/>
                    <a:pt x="226" y="2416"/>
                    <a:pt x="191" y="2368"/>
                  </a:cubicBezTo>
                  <a:lnTo>
                    <a:pt x="119" y="2297"/>
                  </a:lnTo>
                  <a:lnTo>
                    <a:pt x="48" y="2225"/>
                  </a:lnTo>
                  <a:cubicBezTo>
                    <a:pt x="37" y="2218"/>
                    <a:pt x="29" y="2216"/>
                    <a:pt x="22" y="2216"/>
                  </a:cubicBezTo>
                  <a:cubicBezTo>
                    <a:pt x="6" y="2216"/>
                    <a:pt x="0" y="2232"/>
                    <a:pt x="0" y="2249"/>
                  </a:cubicBezTo>
                  <a:cubicBezTo>
                    <a:pt x="0" y="2309"/>
                    <a:pt x="48" y="2404"/>
                    <a:pt x="107" y="2464"/>
                  </a:cubicBezTo>
                  <a:cubicBezTo>
                    <a:pt x="250" y="2571"/>
                    <a:pt x="250" y="2571"/>
                    <a:pt x="429" y="2654"/>
                  </a:cubicBezTo>
                  <a:cubicBezTo>
                    <a:pt x="619" y="2690"/>
                    <a:pt x="619" y="2690"/>
                    <a:pt x="822" y="2714"/>
                  </a:cubicBezTo>
                  <a:cubicBezTo>
                    <a:pt x="1012" y="2690"/>
                    <a:pt x="1012" y="2678"/>
                    <a:pt x="1191" y="2618"/>
                  </a:cubicBezTo>
                  <a:cubicBezTo>
                    <a:pt x="1369" y="2559"/>
                    <a:pt x="1369" y="2571"/>
                    <a:pt x="1548" y="2487"/>
                  </a:cubicBezTo>
                  <a:cubicBezTo>
                    <a:pt x="1715" y="2392"/>
                    <a:pt x="1715" y="2392"/>
                    <a:pt x="1857" y="2297"/>
                  </a:cubicBezTo>
                  <a:cubicBezTo>
                    <a:pt x="2012" y="2190"/>
                    <a:pt x="2012" y="2178"/>
                    <a:pt x="2155" y="2071"/>
                  </a:cubicBezTo>
                  <a:cubicBezTo>
                    <a:pt x="2310" y="1952"/>
                    <a:pt x="2310" y="1952"/>
                    <a:pt x="2441" y="1832"/>
                  </a:cubicBezTo>
                  <a:cubicBezTo>
                    <a:pt x="2572" y="1702"/>
                    <a:pt x="2572" y="1713"/>
                    <a:pt x="2703" y="1571"/>
                  </a:cubicBezTo>
                  <a:cubicBezTo>
                    <a:pt x="2822" y="1428"/>
                    <a:pt x="2822" y="1416"/>
                    <a:pt x="2929" y="1273"/>
                  </a:cubicBezTo>
                  <a:cubicBezTo>
                    <a:pt x="3048" y="1118"/>
                    <a:pt x="3048" y="1118"/>
                    <a:pt x="3155" y="975"/>
                  </a:cubicBezTo>
                  <a:cubicBezTo>
                    <a:pt x="3262" y="809"/>
                    <a:pt x="3239" y="809"/>
                    <a:pt x="3334" y="642"/>
                  </a:cubicBezTo>
                  <a:cubicBezTo>
                    <a:pt x="3417" y="475"/>
                    <a:pt x="3405" y="475"/>
                    <a:pt x="3465" y="297"/>
                  </a:cubicBezTo>
                  <a:cubicBezTo>
                    <a:pt x="3477" y="237"/>
                    <a:pt x="3500" y="189"/>
                    <a:pt x="3512" y="166"/>
                  </a:cubicBezTo>
                  <a:cubicBezTo>
                    <a:pt x="3512" y="118"/>
                    <a:pt x="3524" y="82"/>
                    <a:pt x="3524" y="47"/>
                  </a:cubicBezTo>
                  <a:cubicBezTo>
                    <a:pt x="3524" y="14"/>
                    <a:pt x="3516" y="1"/>
                    <a:pt x="3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3787525" y="3131550"/>
              <a:ext cx="121700" cy="62275"/>
            </a:xfrm>
            <a:custGeom>
              <a:avLst/>
              <a:gdLst/>
              <a:ahLst/>
              <a:cxnLst/>
              <a:rect l="l" t="t" r="r" b="b"/>
              <a:pathLst>
                <a:path w="4868" h="2491" extrusionOk="0">
                  <a:moveTo>
                    <a:pt x="4846" y="1"/>
                  </a:moveTo>
                  <a:cubicBezTo>
                    <a:pt x="4815" y="1"/>
                    <a:pt x="4754" y="79"/>
                    <a:pt x="4721" y="128"/>
                  </a:cubicBezTo>
                  <a:cubicBezTo>
                    <a:pt x="4709" y="164"/>
                    <a:pt x="4697" y="176"/>
                    <a:pt x="4685" y="211"/>
                  </a:cubicBezTo>
                  <a:cubicBezTo>
                    <a:pt x="4661" y="235"/>
                    <a:pt x="4649" y="271"/>
                    <a:pt x="4638" y="307"/>
                  </a:cubicBezTo>
                  <a:cubicBezTo>
                    <a:pt x="4542" y="509"/>
                    <a:pt x="4542" y="509"/>
                    <a:pt x="4423" y="700"/>
                  </a:cubicBezTo>
                  <a:cubicBezTo>
                    <a:pt x="4304" y="878"/>
                    <a:pt x="4304" y="878"/>
                    <a:pt x="4173" y="1057"/>
                  </a:cubicBezTo>
                  <a:cubicBezTo>
                    <a:pt x="4042" y="1224"/>
                    <a:pt x="4042" y="1235"/>
                    <a:pt x="3887" y="1378"/>
                  </a:cubicBezTo>
                  <a:cubicBezTo>
                    <a:pt x="3745" y="1533"/>
                    <a:pt x="3745" y="1545"/>
                    <a:pt x="3566" y="1676"/>
                  </a:cubicBezTo>
                  <a:cubicBezTo>
                    <a:pt x="3387" y="1819"/>
                    <a:pt x="3376" y="1783"/>
                    <a:pt x="3197" y="1902"/>
                  </a:cubicBezTo>
                  <a:cubicBezTo>
                    <a:pt x="2995" y="2009"/>
                    <a:pt x="3018" y="2021"/>
                    <a:pt x="2804" y="2116"/>
                  </a:cubicBezTo>
                  <a:cubicBezTo>
                    <a:pt x="2614" y="2200"/>
                    <a:pt x="2614" y="2200"/>
                    <a:pt x="2399" y="2259"/>
                  </a:cubicBezTo>
                  <a:cubicBezTo>
                    <a:pt x="2197" y="2319"/>
                    <a:pt x="2197" y="2331"/>
                    <a:pt x="1982" y="2367"/>
                  </a:cubicBezTo>
                  <a:cubicBezTo>
                    <a:pt x="1780" y="2390"/>
                    <a:pt x="1780" y="2414"/>
                    <a:pt x="1554" y="2414"/>
                  </a:cubicBezTo>
                  <a:lnTo>
                    <a:pt x="1411" y="2414"/>
                  </a:lnTo>
                  <a:cubicBezTo>
                    <a:pt x="1066" y="2414"/>
                    <a:pt x="720" y="2378"/>
                    <a:pt x="411" y="2259"/>
                  </a:cubicBezTo>
                  <a:cubicBezTo>
                    <a:pt x="375" y="2247"/>
                    <a:pt x="316" y="2247"/>
                    <a:pt x="280" y="2212"/>
                  </a:cubicBezTo>
                  <a:cubicBezTo>
                    <a:pt x="220" y="2200"/>
                    <a:pt x="185" y="2188"/>
                    <a:pt x="161" y="2176"/>
                  </a:cubicBezTo>
                  <a:cubicBezTo>
                    <a:pt x="113" y="2152"/>
                    <a:pt x="66" y="2152"/>
                    <a:pt x="42" y="2140"/>
                  </a:cubicBezTo>
                  <a:cubicBezTo>
                    <a:pt x="33" y="2137"/>
                    <a:pt x="25" y="2136"/>
                    <a:pt x="20" y="2136"/>
                  </a:cubicBezTo>
                  <a:cubicBezTo>
                    <a:pt x="2" y="2136"/>
                    <a:pt x="0" y="2149"/>
                    <a:pt x="18" y="2176"/>
                  </a:cubicBezTo>
                  <a:cubicBezTo>
                    <a:pt x="66" y="2224"/>
                    <a:pt x="161" y="2283"/>
                    <a:pt x="256" y="2307"/>
                  </a:cubicBezTo>
                  <a:cubicBezTo>
                    <a:pt x="470" y="2367"/>
                    <a:pt x="470" y="2378"/>
                    <a:pt x="673" y="2426"/>
                  </a:cubicBezTo>
                  <a:cubicBezTo>
                    <a:pt x="899" y="2474"/>
                    <a:pt x="899" y="2474"/>
                    <a:pt x="1125" y="2486"/>
                  </a:cubicBezTo>
                  <a:cubicBezTo>
                    <a:pt x="1201" y="2490"/>
                    <a:pt x="1251" y="2491"/>
                    <a:pt x="1292" y="2491"/>
                  </a:cubicBezTo>
                  <a:cubicBezTo>
                    <a:pt x="1375" y="2491"/>
                    <a:pt x="1423" y="2486"/>
                    <a:pt x="1566" y="2486"/>
                  </a:cubicBezTo>
                  <a:cubicBezTo>
                    <a:pt x="1792" y="2474"/>
                    <a:pt x="1792" y="2486"/>
                    <a:pt x="2018" y="2450"/>
                  </a:cubicBezTo>
                  <a:cubicBezTo>
                    <a:pt x="2244" y="2426"/>
                    <a:pt x="2244" y="2426"/>
                    <a:pt x="2459" y="2367"/>
                  </a:cubicBezTo>
                  <a:cubicBezTo>
                    <a:pt x="2685" y="2307"/>
                    <a:pt x="2673" y="2295"/>
                    <a:pt x="2875" y="2200"/>
                  </a:cubicBezTo>
                  <a:cubicBezTo>
                    <a:pt x="3090" y="2116"/>
                    <a:pt x="3090" y="2116"/>
                    <a:pt x="3280" y="2009"/>
                  </a:cubicBezTo>
                  <a:cubicBezTo>
                    <a:pt x="3471" y="1890"/>
                    <a:pt x="3471" y="1890"/>
                    <a:pt x="3649" y="1759"/>
                  </a:cubicBezTo>
                  <a:cubicBezTo>
                    <a:pt x="3828" y="1616"/>
                    <a:pt x="3816" y="1605"/>
                    <a:pt x="3983" y="1438"/>
                  </a:cubicBezTo>
                  <a:cubicBezTo>
                    <a:pt x="4149" y="1295"/>
                    <a:pt x="4149" y="1295"/>
                    <a:pt x="4292" y="1116"/>
                  </a:cubicBezTo>
                  <a:cubicBezTo>
                    <a:pt x="4447" y="938"/>
                    <a:pt x="4423" y="938"/>
                    <a:pt x="4542" y="747"/>
                  </a:cubicBezTo>
                  <a:cubicBezTo>
                    <a:pt x="4661" y="545"/>
                    <a:pt x="4661" y="545"/>
                    <a:pt x="4757" y="354"/>
                  </a:cubicBezTo>
                  <a:cubicBezTo>
                    <a:pt x="4780" y="283"/>
                    <a:pt x="4816" y="235"/>
                    <a:pt x="4828" y="211"/>
                  </a:cubicBezTo>
                  <a:cubicBezTo>
                    <a:pt x="4840" y="164"/>
                    <a:pt x="4864" y="104"/>
                    <a:pt x="4864" y="57"/>
                  </a:cubicBezTo>
                  <a:cubicBezTo>
                    <a:pt x="4867" y="16"/>
                    <a:pt x="4860" y="1"/>
                    <a:pt x="4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3706700" y="3191925"/>
              <a:ext cx="96525" cy="46000"/>
            </a:xfrm>
            <a:custGeom>
              <a:avLst/>
              <a:gdLst/>
              <a:ahLst/>
              <a:cxnLst/>
              <a:rect l="l" t="t" r="r" b="b"/>
              <a:pathLst>
                <a:path w="3861" h="1840" extrusionOk="0">
                  <a:moveTo>
                    <a:pt x="3805" y="1"/>
                  </a:moveTo>
                  <a:cubicBezTo>
                    <a:pt x="3772" y="1"/>
                    <a:pt x="3725" y="12"/>
                    <a:pt x="3691" y="23"/>
                  </a:cubicBezTo>
                  <a:cubicBezTo>
                    <a:pt x="3656" y="35"/>
                    <a:pt x="3644" y="35"/>
                    <a:pt x="3632" y="59"/>
                  </a:cubicBezTo>
                  <a:cubicBezTo>
                    <a:pt x="3608" y="71"/>
                    <a:pt x="3584" y="82"/>
                    <a:pt x="3549" y="118"/>
                  </a:cubicBezTo>
                  <a:cubicBezTo>
                    <a:pt x="3406" y="213"/>
                    <a:pt x="3406" y="237"/>
                    <a:pt x="3275" y="356"/>
                  </a:cubicBezTo>
                  <a:lnTo>
                    <a:pt x="3001" y="594"/>
                  </a:lnTo>
                  <a:cubicBezTo>
                    <a:pt x="2870" y="714"/>
                    <a:pt x="2882" y="714"/>
                    <a:pt x="2751" y="844"/>
                  </a:cubicBezTo>
                  <a:cubicBezTo>
                    <a:pt x="2620" y="964"/>
                    <a:pt x="2632" y="975"/>
                    <a:pt x="2501" y="1083"/>
                  </a:cubicBezTo>
                  <a:cubicBezTo>
                    <a:pt x="2358" y="1202"/>
                    <a:pt x="2346" y="1178"/>
                    <a:pt x="2203" y="1273"/>
                  </a:cubicBezTo>
                  <a:cubicBezTo>
                    <a:pt x="2060" y="1380"/>
                    <a:pt x="2060" y="1380"/>
                    <a:pt x="1917" y="1464"/>
                  </a:cubicBezTo>
                  <a:cubicBezTo>
                    <a:pt x="1763" y="1559"/>
                    <a:pt x="1763" y="1547"/>
                    <a:pt x="1608" y="1606"/>
                  </a:cubicBezTo>
                  <a:cubicBezTo>
                    <a:pt x="1441" y="1642"/>
                    <a:pt x="1441" y="1666"/>
                    <a:pt x="1275" y="1690"/>
                  </a:cubicBezTo>
                  <a:cubicBezTo>
                    <a:pt x="1173" y="1697"/>
                    <a:pt x="1133" y="1709"/>
                    <a:pt x="1078" y="1709"/>
                  </a:cubicBezTo>
                  <a:cubicBezTo>
                    <a:pt x="1042" y="1709"/>
                    <a:pt x="999" y="1704"/>
                    <a:pt x="929" y="1690"/>
                  </a:cubicBezTo>
                  <a:cubicBezTo>
                    <a:pt x="894" y="1678"/>
                    <a:pt x="858" y="1678"/>
                    <a:pt x="834" y="1666"/>
                  </a:cubicBezTo>
                  <a:cubicBezTo>
                    <a:pt x="572" y="1606"/>
                    <a:pt x="322" y="1452"/>
                    <a:pt x="191" y="1225"/>
                  </a:cubicBezTo>
                  <a:cubicBezTo>
                    <a:pt x="179" y="1214"/>
                    <a:pt x="143" y="1166"/>
                    <a:pt x="132" y="1142"/>
                  </a:cubicBezTo>
                  <a:cubicBezTo>
                    <a:pt x="120" y="1095"/>
                    <a:pt x="96" y="1071"/>
                    <a:pt x="96" y="1047"/>
                  </a:cubicBezTo>
                  <a:lnTo>
                    <a:pt x="60" y="964"/>
                  </a:lnTo>
                  <a:cubicBezTo>
                    <a:pt x="50" y="959"/>
                    <a:pt x="42" y="956"/>
                    <a:pt x="36" y="956"/>
                  </a:cubicBezTo>
                  <a:cubicBezTo>
                    <a:pt x="26" y="956"/>
                    <a:pt x="19" y="962"/>
                    <a:pt x="12" y="975"/>
                  </a:cubicBezTo>
                  <a:cubicBezTo>
                    <a:pt x="1" y="1035"/>
                    <a:pt x="1" y="1130"/>
                    <a:pt x="36" y="1202"/>
                  </a:cubicBezTo>
                  <a:cubicBezTo>
                    <a:pt x="132" y="1368"/>
                    <a:pt x="132" y="1368"/>
                    <a:pt x="262" y="1499"/>
                  </a:cubicBezTo>
                  <a:cubicBezTo>
                    <a:pt x="417" y="1618"/>
                    <a:pt x="417" y="1618"/>
                    <a:pt x="572" y="1702"/>
                  </a:cubicBezTo>
                  <a:cubicBezTo>
                    <a:pt x="751" y="1785"/>
                    <a:pt x="751" y="1761"/>
                    <a:pt x="929" y="1809"/>
                  </a:cubicBezTo>
                  <a:cubicBezTo>
                    <a:pt x="1042" y="1832"/>
                    <a:pt x="1093" y="1840"/>
                    <a:pt x="1161" y="1840"/>
                  </a:cubicBezTo>
                  <a:cubicBezTo>
                    <a:pt x="1200" y="1840"/>
                    <a:pt x="1245" y="1837"/>
                    <a:pt x="1310" y="1833"/>
                  </a:cubicBezTo>
                  <a:cubicBezTo>
                    <a:pt x="1489" y="1797"/>
                    <a:pt x="1489" y="1797"/>
                    <a:pt x="1667" y="1749"/>
                  </a:cubicBezTo>
                  <a:cubicBezTo>
                    <a:pt x="1846" y="1690"/>
                    <a:pt x="1846" y="1678"/>
                    <a:pt x="1989" y="1595"/>
                  </a:cubicBezTo>
                  <a:cubicBezTo>
                    <a:pt x="2156" y="1499"/>
                    <a:pt x="2156" y="1499"/>
                    <a:pt x="2298" y="1392"/>
                  </a:cubicBezTo>
                  <a:cubicBezTo>
                    <a:pt x="2453" y="1297"/>
                    <a:pt x="2453" y="1297"/>
                    <a:pt x="2584" y="1178"/>
                  </a:cubicBezTo>
                  <a:cubicBezTo>
                    <a:pt x="2715" y="1059"/>
                    <a:pt x="2703" y="1035"/>
                    <a:pt x="2834" y="916"/>
                  </a:cubicBezTo>
                  <a:lnTo>
                    <a:pt x="3108" y="678"/>
                  </a:lnTo>
                  <a:cubicBezTo>
                    <a:pt x="3239" y="559"/>
                    <a:pt x="3227" y="547"/>
                    <a:pt x="3358" y="440"/>
                  </a:cubicBezTo>
                  <a:cubicBezTo>
                    <a:pt x="3489" y="321"/>
                    <a:pt x="3489" y="321"/>
                    <a:pt x="3632" y="213"/>
                  </a:cubicBezTo>
                  <a:cubicBezTo>
                    <a:pt x="3668" y="190"/>
                    <a:pt x="3703" y="166"/>
                    <a:pt x="3727" y="142"/>
                  </a:cubicBezTo>
                  <a:lnTo>
                    <a:pt x="3822" y="59"/>
                  </a:lnTo>
                  <a:cubicBezTo>
                    <a:pt x="3860" y="15"/>
                    <a:pt x="3841" y="1"/>
                    <a:pt x="3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3631400" y="3281825"/>
              <a:ext cx="74425" cy="35175"/>
            </a:xfrm>
            <a:custGeom>
              <a:avLst/>
              <a:gdLst/>
              <a:ahLst/>
              <a:cxnLst/>
              <a:rect l="l" t="t" r="r" b="b"/>
              <a:pathLst>
                <a:path w="2977" h="1407" extrusionOk="0">
                  <a:moveTo>
                    <a:pt x="2932" y="0"/>
                  </a:moveTo>
                  <a:cubicBezTo>
                    <a:pt x="2903" y="0"/>
                    <a:pt x="2865" y="16"/>
                    <a:pt x="2846" y="35"/>
                  </a:cubicBezTo>
                  <a:cubicBezTo>
                    <a:pt x="2822" y="46"/>
                    <a:pt x="2810" y="46"/>
                    <a:pt x="2798" y="58"/>
                  </a:cubicBezTo>
                  <a:lnTo>
                    <a:pt x="2739" y="118"/>
                  </a:lnTo>
                  <a:cubicBezTo>
                    <a:pt x="2632" y="225"/>
                    <a:pt x="2655" y="225"/>
                    <a:pt x="2548" y="320"/>
                  </a:cubicBezTo>
                  <a:lnTo>
                    <a:pt x="2334" y="499"/>
                  </a:lnTo>
                  <a:cubicBezTo>
                    <a:pt x="2239" y="582"/>
                    <a:pt x="2239" y="582"/>
                    <a:pt x="2120" y="654"/>
                  </a:cubicBezTo>
                  <a:cubicBezTo>
                    <a:pt x="2001" y="737"/>
                    <a:pt x="2012" y="749"/>
                    <a:pt x="1893" y="820"/>
                  </a:cubicBezTo>
                  <a:cubicBezTo>
                    <a:pt x="1774" y="892"/>
                    <a:pt x="1762" y="868"/>
                    <a:pt x="1643" y="928"/>
                  </a:cubicBezTo>
                  <a:cubicBezTo>
                    <a:pt x="1524" y="987"/>
                    <a:pt x="1524" y="999"/>
                    <a:pt x="1381" y="1047"/>
                  </a:cubicBezTo>
                  <a:cubicBezTo>
                    <a:pt x="1250" y="1106"/>
                    <a:pt x="1250" y="1106"/>
                    <a:pt x="1131" y="1154"/>
                  </a:cubicBezTo>
                  <a:cubicBezTo>
                    <a:pt x="1000" y="1189"/>
                    <a:pt x="1012" y="1213"/>
                    <a:pt x="881" y="1237"/>
                  </a:cubicBezTo>
                  <a:cubicBezTo>
                    <a:pt x="738" y="1273"/>
                    <a:pt x="738" y="1285"/>
                    <a:pt x="607" y="1285"/>
                  </a:cubicBezTo>
                  <a:cubicBezTo>
                    <a:pt x="584" y="1285"/>
                    <a:pt x="548" y="1273"/>
                    <a:pt x="524" y="1273"/>
                  </a:cubicBezTo>
                  <a:cubicBezTo>
                    <a:pt x="310" y="1237"/>
                    <a:pt x="167" y="1058"/>
                    <a:pt x="143" y="832"/>
                  </a:cubicBezTo>
                  <a:cubicBezTo>
                    <a:pt x="143" y="820"/>
                    <a:pt x="131" y="797"/>
                    <a:pt x="131" y="749"/>
                  </a:cubicBezTo>
                  <a:cubicBezTo>
                    <a:pt x="131" y="713"/>
                    <a:pt x="119" y="689"/>
                    <a:pt x="119" y="654"/>
                  </a:cubicBezTo>
                  <a:cubicBezTo>
                    <a:pt x="107" y="630"/>
                    <a:pt x="107" y="594"/>
                    <a:pt x="84" y="582"/>
                  </a:cubicBezTo>
                  <a:cubicBezTo>
                    <a:pt x="60" y="594"/>
                    <a:pt x="48" y="582"/>
                    <a:pt x="36" y="630"/>
                  </a:cubicBezTo>
                  <a:cubicBezTo>
                    <a:pt x="0" y="677"/>
                    <a:pt x="0" y="737"/>
                    <a:pt x="0" y="808"/>
                  </a:cubicBezTo>
                  <a:cubicBezTo>
                    <a:pt x="36" y="939"/>
                    <a:pt x="12" y="951"/>
                    <a:pt x="72" y="1094"/>
                  </a:cubicBezTo>
                  <a:cubicBezTo>
                    <a:pt x="155" y="1225"/>
                    <a:pt x="155" y="1237"/>
                    <a:pt x="286" y="1332"/>
                  </a:cubicBezTo>
                  <a:cubicBezTo>
                    <a:pt x="429" y="1404"/>
                    <a:pt x="429" y="1392"/>
                    <a:pt x="584" y="1404"/>
                  </a:cubicBezTo>
                  <a:cubicBezTo>
                    <a:pt x="655" y="1404"/>
                    <a:pt x="691" y="1407"/>
                    <a:pt x="728" y="1407"/>
                  </a:cubicBezTo>
                  <a:cubicBezTo>
                    <a:pt x="765" y="1407"/>
                    <a:pt x="804" y="1404"/>
                    <a:pt x="881" y="1392"/>
                  </a:cubicBezTo>
                  <a:cubicBezTo>
                    <a:pt x="1024" y="1356"/>
                    <a:pt x="1024" y="1356"/>
                    <a:pt x="1167" y="1297"/>
                  </a:cubicBezTo>
                  <a:cubicBezTo>
                    <a:pt x="1298" y="1249"/>
                    <a:pt x="1298" y="1237"/>
                    <a:pt x="1429" y="1178"/>
                  </a:cubicBezTo>
                  <a:lnTo>
                    <a:pt x="1691" y="1058"/>
                  </a:lnTo>
                  <a:cubicBezTo>
                    <a:pt x="1834" y="999"/>
                    <a:pt x="1834" y="999"/>
                    <a:pt x="1953" y="928"/>
                  </a:cubicBezTo>
                  <a:cubicBezTo>
                    <a:pt x="2072" y="856"/>
                    <a:pt x="2072" y="832"/>
                    <a:pt x="2191" y="761"/>
                  </a:cubicBezTo>
                  <a:cubicBezTo>
                    <a:pt x="2310" y="689"/>
                    <a:pt x="2310" y="689"/>
                    <a:pt x="2429" y="594"/>
                  </a:cubicBezTo>
                  <a:cubicBezTo>
                    <a:pt x="2548" y="511"/>
                    <a:pt x="2536" y="511"/>
                    <a:pt x="2632" y="404"/>
                  </a:cubicBezTo>
                  <a:cubicBezTo>
                    <a:pt x="2739" y="320"/>
                    <a:pt x="2739" y="296"/>
                    <a:pt x="2846" y="213"/>
                  </a:cubicBezTo>
                  <a:lnTo>
                    <a:pt x="2917" y="142"/>
                  </a:lnTo>
                  <a:lnTo>
                    <a:pt x="2965" y="46"/>
                  </a:lnTo>
                  <a:cubicBezTo>
                    <a:pt x="2976" y="13"/>
                    <a:pt x="2958" y="0"/>
                    <a:pt x="2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3764325" y="2937825"/>
              <a:ext cx="19500" cy="29350"/>
            </a:xfrm>
            <a:custGeom>
              <a:avLst/>
              <a:gdLst/>
              <a:ahLst/>
              <a:cxnLst/>
              <a:rect l="l" t="t" r="r" b="b"/>
              <a:pathLst>
                <a:path w="780" h="1174" extrusionOk="0">
                  <a:moveTo>
                    <a:pt x="720" y="1"/>
                  </a:moveTo>
                  <a:cubicBezTo>
                    <a:pt x="709" y="1"/>
                    <a:pt x="700" y="3"/>
                    <a:pt x="696" y="7"/>
                  </a:cubicBezTo>
                  <a:lnTo>
                    <a:pt x="684" y="19"/>
                  </a:lnTo>
                  <a:cubicBezTo>
                    <a:pt x="684" y="19"/>
                    <a:pt x="660" y="43"/>
                    <a:pt x="660" y="55"/>
                  </a:cubicBezTo>
                  <a:cubicBezTo>
                    <a:pt x="636" y="102"/>
                    <a:pt x="636" y="102"/>
                    <a:pt x="624" y="138"/>
                  </a:cubicBezTo>
                  <a:lnTo>
                    <a:pt x="565" y="233"/>
                  </a:lnTo>
                  <a:cubicBezTo>
                    <a:pt x="529" y="281"/>
                    <a:pt x="529" y="281"/>
                    <a:pt x="517" y="317"/>
                  </a:cubicBezTo>
                  <a:cubicBezTo>
                    <a:pt x="482" y="364"/>
                    <a:pt x="505" y="364"/>
                    <a:pt x="470" y="412"/>
                  </a:cubicBezTo>
                  <a:cubicBezTo>
                    <a:pt x="446" y="460"/>
                    <a:pt x="422" y="436"/>
                    <a:pt x="398" y="483"/>
                  </a:cubicBezTo>
                  <a:cubicBezTo>
                    <a:pt x="363" y="531"/>
                    <a:pt x="386" y="531"/>
                    <a:pt x="351" y="579"/>
                  </a:cubicBezTo>
                  <a:lnTo>
                    <a:pt x="291" y="662"/>
                  </a:lnTo>
                  <a:cubicBezTo>
                    <a:pt x="267" y="710"/>
                    <a:pt x="279" y="710"/>
                    <a:pt x="243" y="757"/>
                  </a:cubicBezTo>
                  <a:cubicBezTo>
                    <a:pt x="220" y="793"/>
                    <a:pt x="232" y="793"/>
                    <a:pt x="208" y="841"/>
                  </a:cubicBezTo>
                  <a:lnTo>
                    <a:pt x="172" y="876"/>
                  </a:lnTo>
                  <a:cubicBezTo>
                    <a:pt x="124" y="948"/>
                    <a:pt x="101" y="1019"/>
                    <a:pt x="41" y="1079"/>
                  </a:cubicBezTo>
                  <a:cubicBezTo>
                    <a:pt x="41" y="1103"/>
                    <a:pt x="29" y="1103"/>
                    <a:pt x="29" y="1114"/>
                  </a:cubicBezTo>
                  <a:cubicBezTo>
                    <a:pt x="29" y="1126"/>
                    <a:pt x="5" y="1126"/>
                    <a:pt x="5" y="1138"/>
                  </a:cubicBezTo>
                  <a:lnTo>
                    <a:pt x="5" y="1155"/>
                  </a:lnTo>
                  <a:lnTo>
                    <a:pt x="5" y="1155"/>
                  </a:lnTo>
                  <a:cubicBezTo>
                    <a:pt x="11" y="1150"/>
                    <a:pt x="22" y="1150"/>
                    <a:pt x="29" y="1150"/>
                  </a:cubicBezTo>
                  <a:cubicBezTo>
                    <a:pt x="53" y="1150"/>
                    <a:pt x="89" y="1138"/>
                    <a:pt x="101" y="1126"/>
                  </a:cubicBezTo>
                  <a:cubicBezTo>
                    <a:pt x="136" y="1091"/>
                    <a:pt x="136" y="1079"/>
                    <a:pt x="160" y="1055"/>
                  </a:cubicBezTo>
                  <a:lnTo>
                    <a:pt x="220" y="960"/>
                  </a:lnTo>
                  <a:cubicBezTo>
                    <a:pt x="255" y="912"/>
                    <a:pt x="232" y="912"/>
                    <a:pt x="267" y="876"/>
                  </a:cubicBezTo>
                  <a:cubicBezTo>
                    <a:pt x="291" y="829"/>
                    <a:pt x="303" y="841"/>
                    <a:pt x="327" y="793"/>
                  </a:cubicBezTo>
                  <a:lnTo>
                    <a:pt x="386" y="710"/>
                  </a:lnTo>
                  <a:cubicBezTo>
                    <a:pt x="410" y="662"/>
                    <a:pt x="398" y="662"/>
                    <a:pt x="422" y="614"/>
                  </a:cubicBezTo>
                  <a:cubicBezTo>
                    <a:pt x="458" y="579"/>
                    <a:pt x="517" y="483"/>
                    <a:pt x="541" y="460"/>
                  </a:cubicBezTo>
                  <a:cubicBezTo>
                    <a:pt x="577" y="412"/>
                    <a:pt x="565" y="400"/>
                    <a:pt x="589" y="364"/>
                  </a:cubicBezTo>
                  <a:cubicBezTo>
                    <a:pt x="624" y="317"/>
                    <a:pt x="624" y="317"/>
                    <a:pt x="648" y="293"/>
                  </a:cubicBezTo>
                  <a:cubicBezTo>
                    <a:pt x="684" y="245"/>
                    <a:pt x="660" y="245"/>
                    <a:pt x="696" y="198"/>
                  </a:cubicBezTo>
                  <a:lnTo>
                    <a:pt x="755" y="114"/>
                  </a:lnTo>
                  <a:cubicBezTo>
                    <a:pt x="767" y="102"/>
                    <a:pt x="767" y="79"/>
                    <a:pt x="779" y="79"/>
                  </a:cubicBezTo>
                  <a:lnTo>
                    <a:pt x="779" y="43"/>
                  </a:lnTo>
                  <a:cubicBezTo>
                    <a:pt x="771" y="11"/>
                    <a:pt x="742" y="1"/>
                    <a:pt x="720" y="1"/>
                  </a:cubicBezTo>
                  <a:close/>
                  <a:moveTo>
                    <a:pt x="5" y="1155"/>
                  </a:moveTo>
                  <a:cubicBezTo>
                    <a:pt x="2" y="1159"/>
                    <a:pt x="1" y="1164"/>
                    <a:pt x="5" y="1174"/>
                  </a:cubicBezTo>
                  <a:lnTo>
                    <a:pt x="5" y="11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3772175" y="2938875"/>
              <a:ext cx="7775" cy="10375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191" y="1"/>
                  </a:moveTo>
                  <a:cubicBezTo>
                    <a:pt x="180" y="13"/>
                    <a:pt x="191" y="13"/>
                    <a:pt x="180" y="25"/>
                  </a:cubicBezTo>
                  <a:cubicBezTo>
                    <a:pt x="156" y="37"/>
                    <a:pt x="156" y="37"/>
                    <a:pt x="156" y="60"/>
                  </a:cubicBezTo>
                  <a:cubicBezTo>
                    <a:pt x="144" y="72"/>
                    <a:pt x="156" y="72"/>
                    <a:pt x="144" y="84"/>
                  </a:cubicBezTo>
                  <a:cubicBezTo>
                    <a:pt x="132" y="96"/>
                    <a:pt x="144" y="96"/>
                    <a:pt x="144" y="120"/>
                  </a:cubicBezTo>
                  <a:cubicBezTo>
                    <a:pt x="138" y="126"/>
                    <a:pt x="132" y="126"/>
                    <a:pt x="124" y="126"/>
                  </a:cubicBezTo>
                  <a:cubicBezTo>
                    <a:pt x="117" y="126"/>
                    <a:pt x="108" y="126"/>
                    <a:pt x="96" y="132"/>
                  </a:cubicBezTo>
                  <a:cubicBezTo>
                    <a:pt x="84" y="144"/>
                    <a:pt x="96" y="144"/>
                    <a:pt x="84" y="156"/>
                  </a:cubicBezTo>
                  <a:cubicBezTo>
                    <a:pt x="72" y="179"/>
                    <a:pt x="72" y="179"/>
                    <a:pt x="72" y="191"/>
                  </a:cubicBezTo>
                  <a:cubicBezTo>
                    <a:pt x="60" y="203"/>
                    <a:pt x="72" y="203"/>
                    <a:pt x="72" y="215"/>
                  </a:cubicBezTo>
                  <a:cubicBezTo>
                    <a:pt x="60" y="239"/>
                    <a:pt x="72" y="239"/>
                    <a:pt x="60" y="251"/>
                  </a:cubicBezTo>
                  <a:lnTo>
                    <a:pt x="37" y="251"/>
                  </a:lnTo>
                  <a:cubicBezTo>
                    <a:pt x="25" y="263"/>
                    <a:pt x="25" y="299"/>
                    <a:pt x="1" y="310"/>
                  </a:cubicBezTo>
                  <a:lnTo>
                    <a:pt x="1" y="322"/>
                  </a:lnTo>
                  <a:lnTo>
                    <a:pt x="1" y="334"/>
                  </a:lnTo>
                  <a:cubicBezTo>
                    <a:pt x="1" y="334"/>
                    <a:pt x="1" y="358"/>
                    <a:pt x="13" y="358"/>
                  </a:cubicBezTo>
                  <a:cubicBezTo>
                    <a:pt x="25" y="382"/>
                    <a:pt x="37" y="406"/>
                    <a:pt x="72" y="406"/>
                  </a:cubicBezTo>
                  <a:cubicBezTo>
                    <a:pt x="84" y="412"/>
                    <a:pt x="93" y="415"/>
                    <a:pt x="102" y="415"/>
                  </a:cubicBezTo>
                  <a:cubicBezTo>
                    <a:pt x="111" y="415"/>
                    <a:pt x="120" y="412"/>
                    <a:pt x="132" y="406"/>
                  </a:cubicBezTo>
                  <a:cubicBezTo>
                    <a:pt x="144" y="382"/>
                    <a:pt x="144" y="382"/>
                    <a:pt x="144" y="370"/>
                  </a:cubicBezTo>
                  <a:cubicBezTo>
                    <a:pt x="144" y="358"/>
                    <a:pt x="144" y="358"/>
                    <a:pt x="156" y="334"/>
                  </a:cubicBezTo>
                  <a:cubicBezTo>
                    <a:pt x="180" y="322"/>
                    <a:pt x="156" y="322"/>
                    <a:pt x="156" y="310"/>
                  </a:cubicBezTo>
                  <a:cubicBezTo>
                    <a:pt x="168" y="304"/>
                    <a:pt x="174" y="304"/>
                    <a:pt x="178" y="304"/>
                  </a:cubicBezTo>
                  <a:cubicBezTo>
                    <a:pt x="182" y="304"/>
                    <a:pt x="185" y="304"/>
                    <a:pt x="191" y="299"/>
                  </a:cubicBezTo>
                  <a:cubicBezTo>
                    <a:pt x="191" y="275"/>
                    <a:pt x="203" y="275"/>
                    <a:pt x="203" y="263"/>
                  </a:cubicBezTo>
                  <a:cubicBezTo>
                    <a:pt x="215" y="251"/>
                    <a:pt x="203" y="251"/>
                    <a:pt x="215" y="239"/>
                  </a:cubicBezTo>
                  <a:cubicBezTo>
                    <a:pt x="239" y="215"/>
                    <a:pt x="239" y="215"/>
                    <a:pt x="239" y="203"/>
                  </a:cubicBezTo>
                  <a:cubicBezTo>
                    <a:pt x="239" y="191"/>
                    <a:pt x="251" y="191"/>
                    <a:pt x="251" y="179"/>
                  </a:cubicBezTo>
                  <a:cubicBezTo>
                    <a:pt x="263" y="156"/>
                    <a:pt x="251" y="156"/>
                    <a:pt x="251" y="144"/>
                  </a:cubicBezTo>
                  <a:lnTo>
                    <a:pt x="263" y="132"/>
                  </a:lnTo>
                  <a:cubicBezTo>
                    <a:pt x="275" y="120"/>
                    <a:pt x="263" y="120"/>
                    <a:pt x="275" y="96"/>
                  </a:cubicBezTo>
                  <a:cubicBezTo>
                    <a:pt x="275" y="84"/>
                    <a:pt x="299" y="84"/>
                    <a:pt x="299" y="72"/>
                  </a:cubicBezTo>
                  <a:lnTo>
                    <a:pt x="310" y="60"/>
                  </a:lnTo>
                  <a:cubicBezTo>
                    <a:pt x="310" y="60"/>
                    <a:pt x="310" y="37"/>
                    <a:pt x="299" y="37"/>
                  </a:cubicBezTo>
                  <a:cubicBezTo>
                    <a:pt x="275" y="13"/>
                    <a:pt x="215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3762650" y="2927425"/>
              <a:ext cx="47275" cy="38575"/>
            </a:xfrm>
            <a:custGeom>
              <a:avLst/>
              <a:gdLst/>
              <a:ahLst/>
              <a:cxnLst/>
              <a:rect l="l" t="t" r="r" b="b"/>
              <a:pathLst>
                <a:path w="1891" h="1543" extrusionOk="0">
                  <a:moveTo>
                    <a:pt x="1823" y="0"/>
                  </a:moveTo>
                  <a:cubicBezTo>
                    <a:pt x="1807" y="0"/>
                    <a:pt x="1790" y="3"/>
                    <a:pt x="1775" y="6"/>
                  </a:cubicBezTo>
                  <a:cubicBezTo>
                    <a:pt x="1763" y="6"/>
                    <a:pt x="1751" y="30"/>
                    <a:pt x="1751" y="30"/>
                  </a:cubicBezTo>
                  <a:cubicBezTo>
                    <a:pt x="1727" y="42"/>
                    <a:pt x="1727" y="42"/>
                    <a:pt x="1704" y="54"/>
                  </a:cubicBezTo>
                  <a:cubicBezTo>
                    <a:pt x="1632" y="114"/>
                    <a:pt x="1644" y="114"/>
                    <a:pt x="1573" y="161"/>
                  </a:cubicBezTo>
                  <a:cubicBezTo>
                    <a:pt x="1489" y="209"/>
                    <a:pt x="1489" y="209"/>
                    <a:pt x="1418" y="268"/>
                  </a:cubicBezTo>
                  <a:cubicBezTo>
                    <a:pt x="1346" y="304"/>
                    <a:pt x="1346" y="328"/>
                    <a:pt x="1275" y="364"/>
                  </a:cubicBezTo>
                  <a:cubicBezTo>
                    <a:pt x="1192" y="411"/>
                    <a:pt x="1192" y="423"/>
                    <a:pt x="1120" y="471"/>
                  </a:cubicBezTo>
                  <a:cubicBezTo>
                    <a:pt x="1049" y="518"/>
                    <a:pt x="1037" y="506"/>
                    <a:pt x="953" y="542"/>
                  </a:cubicBezTo>
                  <a:cubicBezTo>
                    <a:pt x="882" y="590"/>
                    <a:pt x="882" y="602"/>
                    <a:pt x="811" y="649"/>
                  </a:cubicBezTo>
                  <a:cubicBezTo>
                    <a:pt x="739" y="697"/>
                    <a:pt x="739" y="697"/>
                    <a:pt x="656" y="757"/>
                  </a:cubicBezTo>
                  <a:cubicBezTo>
                    <a:pt x="584" y="816"/>
                    <a:pt x="596" y="816"/>
                    <a:pt x="525" y="876"/>
                  </a:cubicBezTo>
                  <a:cubicBezTo>
                    <a:pt x="453" y="935"/>
                    <a:pt x="465" y="935"/>
                    <a:pt x="394" y="1007"/>
                  </a:cubicBezTo>
                  <a:cubicBezTo>
                    <a:pt x="382" y="1018"/>
                    <a:pt x="358" y="1042"/>
                    <a:pt x="346" y="1042"/>
                  </a:cubicBezTo>
                  <a:cubicBezTo>
                    <a:pt x="239" y="1138"/>
                    <a:pt x="168" y="1257"/>
                    <a:pt x="60" y="1376"/>
                  </a:cubicBezTo>
                  <a:cubicBezTo>
                    <a:pt x="49" y="1399"/>
                    <a:pt x="49" y="1411"/>
                    <a:pt x="37" y="1435"/>
                  </a:cubicBezTo>
                  <a:cubicBezTo>
                    <a:pt x="25" y="1459"/>
                    <a:pt x="25" y="1471"/>
                    <a:pt x="1" y="1483"/>
                  </a:cubicBezTo>
                  <a:lnTo>
                    <a:pt x="1" y="1542"/>
                  </a:lnTo>
                  <a:lnTo>
                    <a:pt x="25" y="1542"/>
                  </a:lnTo>
                  <a:cubicBezTo>
                    <a:pt x="60" y="1530"/>
                    <a:pt x="84" y="1495"/>
                    <a:pt x="108" y="1471"/>
                  </a:cubicBezTo>
                  <a:cubicBezTo>
                    <a:pt x="156" y="1399"/>
                    <a:pt x="156" y="1399"/>
                    <a:pt x="203" y="1340"/>
                  </a:cubicBezTo>
                  <a:cubicBezTo>
                    <a:pt x="239" y="1257"/>
                    <a:pt x="239" y="1257"/>
                    <a:pt x="299" y="1197"/>
                  </a:cubicBezTo>
                  <a:cubicBezTo>
                    <a:pt x="358" y="1138"/>
                    <a:pt x="346" y="1126"/>
                    <a:pt x="418" y="1066"/>
                  </a:cubicBezTo>
                  <a:cubicBezTo>
                    <a:pt x="477" y="1007"/>
                    <a:pt x="501" y="1018"/>
                    <a:pt x="572" y="959"/>
                  </a:cubicBezTo>
                  <a:cubicBezTo>
                    <a:pt x="644" y="899"/>
                    <a:pt x="644" y="899"/>
                    <a:pt x="715" y="864"/>
                  </a:cubicBezTo>
                  <a:cubicBezTo>
                    <a:pt x="799" y="816"/>
                    <a:pt x="775" y="804"/>
                    <a:pt x="870" y="757"/>
                  </a:cubicBezTo>
                  <a:cubicBezTo>
                    <a:pt x="942" y="709"/>
                    <a:pt x="1108" y="626"/>
                    <a:pt x="1180" y="578"/>
                  </a:cubicBezTo>
                  <a:cubicBezTo>
                    <a:pt x="1251" y="530"/>
                    <a:pt x="1251" y="518"/>
                    <a:pt x="1334" y="471"/>
                  </a:cubicBezTo>
                  <a:cubicBezTo>
                    <a:pt x="1406" y="423"/>
                    <a:pt x="1418" y="423"/>
                    <a:pt x="1489" y="376"/>
                  </a:cubicBezTo>
                  <a:cubicBezTo>
                    <a:pt x="1573" y="340"/>
                    <a:pt x="1573" y="316"/>
                    <a:pt x="1644" y="280"/>
                  </a:cubicBezTo>
                  <a:lnTo>
                    <a:pt x="1787" y="161"/>
                  </a:lnTo>
                  <a:cubicBezTo>
                    <a:pt x="1823" y="137"/>
                    <a:pt x="1834" y="125"/>
                    <a:pt x="1846" y="114"/>
                  </a:cubicBezTo>
                  <a:cubicBezTo>
                    <a:pt x="1870" y="102"/>
                    <a:pt x="1882" y="78"/>
                    <a:pt x="1882" y="54"/>
                  </a:cubicBezTo>
                  <a:cubicBezTo>
                    <a:pt x="1890" y="13"/>
                    <a:pt x="1859" y="0"/>
                    <a:pt x="1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3969225" y="2527350"/>
              <a:ext cx="32900" cy="62100"/>
            </a:xfrm>
            <a:custGeom>
              <a:avLst/>
              <a:gdLst/>
              <a:ahLst/>
              <a:cxnLst/>
              <a:rect l="l" t="t" r="r" b="b"/>
              <a:pathLst>
                <a:path w="1316" h="2484" extrusionOk="0">
                  <a:moveTo>
                    <a:pt x="1283" y="1"/>
                  </a:moveTo>
                  <a:cubicBezTo>
                    <a:pt x="1258" y="1"/>
                    <a:pt x="1223" y="18"/>
                    <a:pt x="1203" y="31"/>
                  </a:cubicBezTo>
                  <a:cubicBezTo>
                    <a:pt x="1191" y="43"/>
                    <a:pt x="1180" y="43"/>
                    <a:pt x="1180" y="55"/>
                  </a:cubicBezTo>
                  <a:cubicBezTo>
                    <a:pt x="1168" y="67"/>
                    <a:pt x="1168" y="91"/>
                    <a:pt x="1132" y="103"/>
                  </a:cubicBezTo>
                  <a:cubicBezTo>
                    <a:pt x="1061" y="186"/>
                    <a:pt x="1072" y="186"/>
                    <a:pt x="1001" y="269"/>
                  </a:cubicBezTo>
                  <a:cubicBezTo>
                    <a:pt x="930" y="341"/>
                    <a:pt x="930" y="341"/>
                    <a:pt x="846" y="436"/>
                  </a:cubicBezTo>
                  <a:cubicBezTo>
                    <a:pt x="775" y="508"/>
                    <a:pt x="775" y="519"/>
                    <a:pt x="703" y="591"/>
                  </a:cubicBezTo>
                  <a:cubicBezTo>
                    <a:pt x="632" y="674"/>
                    <a:pt x="632" y="686"/>
                    <a:pt x="549" y="758"/>
                  </a:cubicBezTo>
                  <a:cubicBezTo>
                    <a:pt x="477" y="853"/>
                    <a:pt x="465" y="817"/>
                    <a:pt x="394" y="912"/>
                  </a:cubicBezTo>
                  <a:cubicBezTo>
                    <a:pt x="310" y="996"/>
                    <a:pt x="334" y="996"/>
                    <a:pt x="251" y="1103"/>
                  </a:cubicBezTo>
                  <a:cubicBezTo>
                    <a:pt x="191" y="1186"/>
                    <a:pt x="191" y="1186"/>
                    <a:pt x="132" y="1293"/>
                  </a:cubicBezTo>
                  <a:cubicBezTo>
                    <a:pt x="96" y="1400"/>
                    <a:pt x="108" y="1400"/>
                    <a:pt x="60" y="1520"/>
                  </a:cubicBezTo>
                  <a:cubicBezTo>
                    <a:pt x="37" y="1627"/>
                    <a:pt x="37" y="1639"/>
                    <a:pt x="13" y="1746"/>
                  </a:cubicBezTo>
                  <a:cubicBezTo>
                    <a:pt x="13" y="1770"/>
                    <a:pt x="13" y="1805"/>
                    <a:pt x="1" y="1817"/>
                  </a:cubicBezTo>
                  <a:cubicBezTo>
                    <a:pt x="1" y="1996"/>
                    <a:pt x="48" y="2174"/>
                    <a:pt x="120" y="2341"/>
                  </a:cubicBezTo>
                  <a:cubicBezTo>
                    <a:pt x="132" y="2353"/>
                    <a:pt x="156" y="2377"/>
                    <a:pt x="168" y="2401"/>
                  </a:cubicBezTo>
                  <a:cubicBezTo>
                    <a:pt x="179" y="2424"/>
                    <a:pt x="191" y="2436"/>
                    <a:pt x="215" y="2460"/>
                  </a:cubicBezTo>
                  <a:cubicBezTo>
                    <a:pt x="227" y="2472"/>
                    <a:pt x="251" y="2484"/>
                    <a:pt x="275" y="2484"/>
                  </a:cubicBezTo>
                  <a:cubicBezTo>
                    <a:pt x="275" y="2484"/>
                    <a:pt x="287" y="2472"/>
                    <a:pt x="287" y="2436"/>
                  </a:cubicBezTo>
                  <a:cubicBezTo>
                    <a:pt x="287" y="2401"/>
                    <a:pt x="275" y="2353"/>
                    <a:pt x="239" y="2305"/>
                  </a:cubicBezTo>
                  <a:cubicBezTo>
                    <a:pt x="191" y="2234"/>
                    <a:pt x="191" y="2222"/>
                    <a:pt x="156" y="2127"/>
                  </a:cubicBezTo>
                  <a:cubicBezTo>
                    <a:pt x="120" y="2043"/>
                    <a:pt x="120" y="2020"/>
                    <a:pt x="108" y="1936"/>
                  </a:cubicBezTo>
                  <a:cubicBezTo>
                    <a:pt x="108" y="1829"/>
                    <a:pt x="96" y="1829"/>
                    <a:pt x="96" y="1722"/>
                  </a:cubicBezTo>
                  <a:cubicBezTo>
                    <a:pt x="108" y="1627"/>
                    <a:pt x="120" y="1627"/>
                    <a:pt x="156" y="1531"/>
                  </a:cubicBezTo>
                  <a:cubicBezTo>
                    <a:pt x="179" y="1424"/>
                    <a:pt x="179" y="1424"/>
                    <a:pt x="239" y="1341"/>
                  </a:cubicBezTo>
                  <a:cubicBezTo>
                    <a:pt x="287" y="1246"/>
                    <a:pt x="287" y="1234"/>
                    <a:pt x="346" y="1150"/>
                  </a:cubicBezTo>
                  <a:cubicBezTo>
                    <a:pt x="406" y="1055"/>
                    <a:pt x="406" y="1055"/>
                    <a:pt x="477" y="984"/>
                  </a:cubicBezTo>
                  <a:cubicBezTo>
                    <a:pt x="549" y="889"/>
                    <a:pt x="549" y="912"/>
                    <a:pt x="632" y="817"/>
                  </a:cubicBezTo>
                  <a:cubicBezTo>
                    <a:pt x="703" y="746"/>
                    <a:pt x="691" y="734"/>
                    <a:pt x="763" y="650"/>
                  </a:cubicBezTo>
                  <a:cubicBezTo>
                    <a:pt x="834" y="579"/>
                    <a:pt x="846" y="579"/>
                    <a:pt x="930" y="508"/>
                  </a:cubicBezTo>
                  <a:cubicBezTo>
                    <a:pt x="1001" y="436"/>
                    <a:pt x="1001" y="412"/>
                    <a:pt x="1072" y="341"/>
                  </a:cubicBezTo>
                  <a:cubicBezTo>
                    <a:pt x="1144" y="269"/>
                    <a:pt x="1144" y="246"/>
                    <a:pt x="1227" y="174"/>
                  </a:cubicBezTo>
                  <a:lnTo>
                    <a:pt x="1287" y="115"/>
                  </a:lnTo>
                  <a:cubicBezTo>
                    <a:pt x="1299" y="91"/>
                    <a:pt x="1299" y="67"/>
                    <a:pt x="1311" y="43"/>
                  </a:cubicBezTo>
                  <a:cubicBezTo>
                    <a:pt x="1316" y="12"/>
                    <a:pt x="1302" y="1"/>
                    <a:pt x="1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3966250" y="2547725"/>
              <a:ext cx="11950" cy="30125"/>
            </a:xfrm>
            <a:custGeom>
              <a:avLst/>
              <a:gdLst/>
              <a:ahLst/>
              <a:cxnLst/>
              <a:rect l="l" t="t" r="r" b="b"/>
              <a:pathLst>
                <a:path w="478" h="1205" extrusionOk="0">
                  <a:moveTo>
                    <a:pt x="425" y="0"/>
                  </a:moveTo>
                  <a:cubicBezTo>
                    <a:pt x="411" y="0"/>
                    <a:pt x="398" y="2"/>
                    <a:pt x="394" y="2"/>
                  </a:cubicBezTo>
                  <a:lnTo>
                    <a:pt x="370" y="14"/>
                  </a:lnTo>
                  <a:lnTo>
                    <a:pt x="358" y="26"/>
                  </a:lnTo>
                  <a:cubicBezTo>
                    <a:pt x="346" y="74"/>
                    <a:pt x="298" y="169"/>
                    <a:pt x="287" y="204"/>
                  </a:cubicBezTo>
                  <a:lnTo>
                    <a:pt x="251" y="300"/>
                  </a:lnTo>
                  <a:lnTo>
                    <a:pt x="227" y="383"/>
                  </a:lnTo>
                  <a:cubicBezTo>
                    <a:pt x="203" y="431"/>
                    <a:pt x="179" y="419"/>
                    <a:pt x="167" y="466"/>
                  </a:cubicBezTo>
                  <a:lnTo>
                    <a:pt x="132" y="550"/>
                  </a:lnTo>
                  <a:lnTo>
                    <a:pt x="108" y="645"/>
                  </a:lnTo>
                  <a:cubicBezTo>
                    <a:pt x="84" y="681"/>
                    <a:pt x="108" y="681"/>
                    <a:pt x="84" y="728"/>
                  </a:cubicBezTo>
                  <a:cubicBezTo>
                    <a:pt x="72" y="776"/>
                    <a:pt x="84" y="776"/>
                    <a:pt x="72" y="824"/>
                  </a:cubicBezTo>
                  <a:cubicBezTo>
                    <a:pt x="72" y="836"/>
                    <a:pt x="60" y="836"/>
                    <a:pt x="60" y="847"/>
                  </a:cubicBezTo>
                  <a:cubicBezTo>
                    <a:pt x="48" y="919"/>
                    <a:pt x="48" y="1002"/>
                    <a:pt x="1" y="1074"/>
                  </a:cubicBezTo>
                  <a:lnTo>
                    <a:pt x="1" y="1097"/>
                  </a:lnTo>
                  <a:lnTo>
                    <a:pt x="1" y="1133"/>
                  </a:lnTo>
                  <a:cubicBezTo>
                    <a:pt x="1" y="1145"/>
                    <a:pt x="13" y="1145"/>
                    <a:pt x="13" y="1157"/>
                  </a:cubicBezTo>
                  <a:cubicBezTo>
                    <a:pt x="1" y="1205"/>
                    <a:pt x="13" y="1205"/>
                    <a:pt x="48" y="1205"/>
                  </a:cubicBezTo>
                  <a:cubicBezTo>
                    <a:pt x="72" y="1205"/>
                    <a:pt x="84" y="1181"/>
                    <a:pt x="108" y="1169"/>
                  </a:cubicBezTo>
                  <a:lnTo>
                    <a:pt x="132" y="1074"/>
                  </a:lnTo>
                  <a:cubicBezTo>
                    <a:pt x="156" y="1026"/>
                    <a:pt x="156" y="1026"/>
                    <a:pt x="156" y="978"/>
                  </a:cubicBezTo>
                  <a:cubicBezTo>
                    <a:pt x="167" y="943"/>
                    <a:pt x="156" y="943"/>
                    <a:pt x="167" y="895"/>
                  </a:cubicBezTo>
                  <a:cubicBezTo>
                    <a:pt x="179" y="847"/>
                    <a:pt x="191" y="847"/>
                    <a:pt x="215" y="800"/>
                  </a:cubicBezTo>
                  <a:lnTo>
                    <a:pt x="239" y="716"/>
                  </a:lnTo>
                  <a:cubicBezTo>
                    <a:pt x="251" y="669"/>
                    <a:pt x="239" y="669"/>
                    <a:pt x="251" y="621"/>
                  </a:cubicBezTo>
                  <a:lnTo>
                    <a:pt x="287" y="538"/>
                  </a:lnTo>
                  <a:cubicBezTo>
                    <a:pt x="298" y="490"/>
                    <a:pt x="298" y="490"/>
                    <a:pt x="334" y="443"/>
                  </a:cubicBezTo>
                  <a:cubicBezTo>
                    <a:pt x="346" y="407"/>
                    <a:pt x="334" y="407"/>
                    <a:pt x="346" y="359"/>
                  </a:cubicBezTo>
                  <a:cubicBezTo>
                    <a:pt x="358" y="312"/>
                    <a:pt x="370" y="312"/>
                    <a:pt x="394" y="288"/>
                  </a:cubicBezTo>
                  <a:lnTo>
                    <a:pt x="418" y="193"/>
                  </a:lnTo>
                  <a:cubicBezTo>
                    <a:pt x="429" y="145"/>
                    <a:pt x="429" y="145"/>
                    <a:pt x="465" y="109"/>
                  </a:cubicBezTo>
                  <a:cubicBezTo>
                    <a:pt x="477" y="85"/>
                    <a:pt x="477" y="85"/>
                    <a:pt x="477" y="74"/>
                  </a:cubicBezTo>
                  <a:lnTo>
                    <a:pt x="477" y="26"/>
                  </a:lnTo>
                  <a:cubicBezTo>
                    <a:pt x="470" y="4"/>
                    <a:pt x="446" y="0"/>
                    <a:pt x="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3871900" y="3086500"/>
              <a:ext cx="111375" cy="46750"/>
            </a:xfrm>
            <a:custGeom>
              <a:avLst/>
              <a:gdLst/>
              <a:ahLst/>
              <a:cxnLst/>
              <a:rect l="l" t="t" r="r" b="b"/>
              <a:pathLst>
                <a:path w="4455" h="1870" extrusionOk="0">
                  <a:moveTo>
                    <a:pt x="4424" y="1"/>
                  </a:moveTo>
                  <a:cubicBezTo>
                    <a:pt x="4393" y="1"/>
                    <a:pt x="4334" y="33"/>
                    <a:pt x="4299" y="61"/>
                  </a:cubicBezTo>
                  <a:cubicBezTo>
                    <a:pt x="4287" y="73"/>
                    <a:pt x="4251" y="97"/>
                    <a:pt x="4239" y="108"/>
                  </a:cubicBezTo>
                  <a:lnTo>
                    <a:pt x="3894" y="454"/>
                  </a:lnTo>
                  <a:cubicBezTo>
                    <a:pt x="3763" y="585"/>
                    <a:pt x="3763" y="585"/>
                    <a:pt x="3608" y="704"/>
                  </a:cubicBezTo>
                  <a:cubicBezTo>
                    <a:pt x="3465" y="823"/>
                    <a:pt x="3477" y="835"/>
                    <a:pt x="3334" y="954"/>
                  </a:cubicBezTo>
                  <a:cubicBezTo>
                    <a:pt x="3179" y="1073"/>
                    <a:pt x="3191" y="1085"/>
                    <a:pt x="3037" y="1192"/>
                  </a:cubicBezTo>
                  <a:cubicBezTo>
                    <a:pt x="2870" y="1299"/>
                    <a:pt x="2870" y="1287"/>
                    <a:pt x="2703" y="1371"/>
                  </a:cubicBezTo>
                  <a:cubicBezTo>
                    <a:pt x="2537" y="1466"/>
                    <a:pt x="2537" y="1478"/>
                    <a:pt x="2382" y="1537"/>
                  </a:cubicBezTo>
                  <a:cubicBezTo>
                    <a:pt x="2203" y="1609"/>
                    <a:pt x="2203" y="1609"/>
                    <a:pt x="2025" y="1656"/>
                  </a:cubicBezTo>
                  <a:cubicBezTo>
                    <a:pt x="1846" y="1704"/>
                    <a:pt x="1846" y="1716"/>
                    <a:pt x="1667" y="1740"/>
                  </a:cubicBezTo>
                  <a:cubicBezTo>
                    <a:pt x="1489" y="1763"/>
                    <a:pt x="1489" y="1775"/>
                    <a:pt x="1286" y="1775"/>
                  </a:cubicBezTo>
                  <a:cubicBezTo>
                    <a:pt x="1251" y="1775"/>
                    <a:pt x="1203" y="1775"/>
                    <a:pt x="1167" y="1763"/>
                  </a:cubicBezTo>
                  <a:cubicBezTo>
                    <a:pt x="893" y="1728"/>
                    <a:pt x="596" y="1668"/>
                    <a:pt x="358" y="1502"/>
                  </a:cubicBezTo>
                  <a:cubicBezTo>
                    <a:pt x="322" y="1490"/>
                    <a:pt x="298" y="1478"/>
                    <a:pt x="251" y="1442"/>
                  </a:cubicBezTo>
                  <a:cubicBezTo>
                    <a:pt x="203" y="1418"/>
                    <a:pt x="179" y="1406"/>
                    <a:pt x="155" y="1371"/>
                  </a:cubicBezTo>
                  <a:cubicBezTo>
                    <a:pt x="131" y="1359"/>
                    <a:pt x="96" y="1323"/>
                    <a:pt x="72" y="1311"/>
                  </a:cubicBezTo>
                  <a:cubicBezTo>
                    <a:pt x="12" y="1311"/>
                    <a:pt x="1" y="1311"/>
                    <a:pt x="12" y="1359"/>
                  </a:cubicBezTo>
                  <a:cubicBezTo>
                    <a:pt x="24" y="1418"/>
                    <a:pt x="84" y="1490"/>
                    <a:pt x="155" y="1537"/>
                  </a:cubicBezTo>
                  <a:cubicBezTo>
                    <a:pt x="322" y="1644"/>
                    <a:pt x="322" y="1644"/>
                    <a:pt x="501" y="1728"/>
                  </a:cubicBezTo>
                  <a:cubicBezTo>
                    <a:pt x="691" y="1799"/>
                    <a:pt x="691" y="1799"/>
                    <a:pt x="893" y="1835"/>
                  </a:cubicBezTo>
                  <a:cubicBezTo>
                    <a:pt x="989" y="1859"/>
                    <a:pt x="1036" y="1865"/>
                    <a:pt x="1084" y="1865"/>
                  </a:cubicBezTo>
                  <a:cubicBezTo>
                    <a:pt x="1132" y="1865"/>
                    <a:pt x="1179" y="1859"/>
                    <a:pt x="1274" y="1859"/>
                  </a:cubicBezTo>
                  <a:cubicBezTo>
                    <a:pt x="1401" y="1859"/>
                    <a:pt x="1444" y="1869"/>
                    <a:pt x="1518" y="1869"/>
                  </a:cubicBezTo>
                  <a:cubicBezTo>
                    <a:pt x="1555" y="1869"/>
                    <a:pt x="1600" y="1867"/>
                    <a:pt x="1667" y="1859"/>
                  </a:cubicBezTo>
                  <a:cubicBezTo>
                    <a:pt x="1858" y="1835"/>
                    <a:pt x="1858" y="1847"/>
                    <a:pt x="2048" y="1787"/>
                  </a:cubicBezTo>
                  <a:cubicBezTo>
                    <a:pt x="2239" y="1740"/>
                    <a:pt x="2239" y="1728"/>
                    <a:pt x="2417" y="1656"/>
                  </a:cubicBezTo>
                  <a:cubicBezTo>
                    <a:pt x="2596" y="1585"/>
                    <a:pt x="2596" y="1585"/>
                    <a:pt x="2775" y="1490"/>
                  </a:cubicBezTo>
                  <a:cubicBezTo>
                    <a:pt x="2941" y="1406"/>
                    <a:pt x="2953" y="1406"/>
                    <a:pt x="3108" y="1287"/>
                  </a:cubicBezTo>
                  <a:cubicBezTo>
                    <a:pt x="3275" y="1180"/>
                    <a:pt x="3251" y="1168"/>
                    <a:pt x="3406" y="1049"/>
                  </a:cubicBezTo>
                  <a:lnTo>
                    <a:pt x="3703" y="811"/>
                  </a:lnTo>
                  <a:cubicBezTo>
                    <a:pt x="3846" y="668"/>
                    <a:pt x="3834" y="668"/>
                    <a:pt x="3989" y="537"/>
                  </a:cubicBezTo>
                  <a:lnTo>
                    <a:pt x="4358" y="168"/>
                  </a:lnTo>
                  <a:cubicBezTo>
                    <a:pt x="4382" y="132"/>
                    <a:pt x="4418" y="97"/>
                    <a:pt x="4430" y="61"/>
                  </a:cubicBezTo>
                  <a:cubicBezTo>
                    <a:pt x="4454" y="17"/>
                    <a:pt x="444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3946900" y="3038875"/>
              <a:ext cx="129950" cy="48875"/>
            </a:xfrm>
            <a:custGeom>
              <a:avLst/>
              <a:gdLst/>
              <a:ahLst/>
              <a:cxnLst/>
              <a:rect l="l" t="t" r="r" b="b"/>
              <a:pathLst>
                <a:path w="5198" h="1955" extrusionOk="0">
                  <a:moveTo>
                    <a:pt x="5166" y="1"/>
                  </a:moveTo>
                  <a:cubicBezTo>
                    <a:pt x="5132" y="1"/>
                    <a:pt x="5062" y="33"/>
                    <a:pt x="5013" y="61"/>
                  </a:cubicBezTo>
                  <a:cubicBezTo>
                    <a:pt x="4990" y="73"/>
                    <a:pt x="4978" y="85"/>
                    <a:pt x="4942" y="109"/>
                  </a:cubicBezTo>
                  <a:cubicBezTo>
                    <a:pt x="4918" y="120"/>
                    <a:pt x="4882" y="144"/>
                    <a:pt x="4859" y="180"/>
                  </a:cubicBezTo>
                  <a:cubicBezTo>
                    <a:pt x="4680" y="311"/>
                    <a:pt x="4692" y="311"/>
                    <a:pt x="4513" y="442"/>
                  </a:cubicBezTo>
                  <a:cubicBezTo>
                    <a:pt x="4335" y="585"/>
                    <a:pt x="4335" y="585"/>
                    <a:pt x="4156" y="704"/>
                  </a:cubicBezTo>
                  <a:cubicBezTo>
                    <a:pt x="3978" y="823"/>
                    <a:pt x="3978" y="823"/>
                    <a:pt x="3787" y="942"/>
                  </a:cubicBezTo>
                  <a:cubicBezTo>
                    <a:pt x="3585" y="1037"/>
                    <a:pt x="3608" y="1061"/>
                    <a:pt x="3406" y="1156"/>
                  </a:cubicBezTo>
                  <a:cubicBezTo>
                    <a:pt x="3216" y="1263"/>
                    <a:pt x="3204" y="1240"/>
                    <a:pt x="3013" y="1323"/>
                  </a:cubicBezTo>
                  <a:cubicBezTo>
                    <a:pt x="2811" y="1418"/>
                    <a:pt x="2811" y="1430"/>
                    <a:pt x="2608" y="1502"/>
                  </a:cubicBezTo>
                  <a:cubicBezTo>
                    <a:pt x="2394" y="1597"/>
                    <a:pt x="2394" y="1597"/>
                    <a:pt x="2204" y="1656"/>
                  </a:cubicBezTo>
                  <a:cubicBezTo>
                    <a:pt x="2001" y="1728"/>
                    <a:pt x="2001" y="1740"/>
                    <a:pt x="1787" y="1787"/>
                  </a:cubicBezTo>
                  <a:cubicBezTo>
                    <a:pt x="1584" y="1823"/>
                    <a:pt x="1584" y="1835"/>
                    <a:pt x="1358" y="1847"/>
                  </a:cubicBezTo>
                  <a:cubicBezTo>
                    <a:pt x="1299" y="1847"/>
                    <a:pt x="1251" y="1847"/>
                    <a:pt x="1227" y="1835"/>
                  </a:cubicBezTo>
                  <a:cubicBezTo>
                    <a:pt x="894" y="1799"/>
                    <a:pt x="572" y="1668"/>
                    <a:pt x="334" y="1430"/>
                  </a:cubicBezTo>
                  <a:lnTo>
                    <a:pt x="227" y="1323"/>
                  </a:lnTo>
                  <a:cubicBezTo>
                    <a:pt x="191" y="1275"/>
                    <a:pt x="168" y="1252"/>
                    <a:pt x="156" y="1216"/>
                  </a:cubicBezTo>
                  <a:lnTo>
                    <a:pt x="60" y="1132"/>
                  </a:lnTo>
                  <a:cubicBezTo>
                    <a:pt x="42" y="1123"/>
                    <a:pt x="29" y="1118"/>
                    <a:pt x="20" y="1118"/>
                  </a:cubicBezTo>
                  <a:cubicBezTo>
                    <a:pt x="5" y="1118"/>
                    <a:pt x="1" y="1132"/>
                    <a:pt x="1" y="1168"/>
                  </a:cubicBezTo>
                  <a:cubicBezTo>
                    <a:pt x="1" y="1228"/>
                    <a:pt x="60" y="1323"/>
                    <a:pt x="120" y="1418"/>
                  </a:cubicBezTo>
                  <a:cubicBezTo>
                    <a:pt x="263" y="1561"/>
                    <a:pt x="263" y="1585"/>
                    <a:pt x="465" y="1716"/>
                  </a:cubicBezTo>
                  <a:cubicBezTo>
                    <a:pt x="656" y="1835"/>
                    <a:pt x="668" y="1835"/>
                    <a:pt x="882" y="1906"/>
                  </a:cubicBezTo>
                  <a:cubicBezTo>
                    <a:pt x="1035" y="1949"/>
                    <a:pt x="1079" y="1955"/>
                    <a:pt x="1178" y="1955"/>
                  </a:cubicBezTo>
                  <a:cubicBezTo>
                    <a:pt x="1218" y="1955"/>
                    <a:pt x="1266" y="1954"/>
                    <a:pt x="1334" y="1954"/>
                  </a:cubicBezTo>
                  <a:cubicBezTo>
                    <a:pt x="1561" y="1954"/>
                    <a:pt x="1561" y="1954"/>
                    <a:pt x="1787" y="1918"/>
                  </a:cubicBezTo>
                  <a:cubicBezTo>
                    <a:pt x="2013" y="1871"/>
                    <a:pt x="2013" y="1871"/>
                    <a:pt x="2215" y="1799"/>
                  </a:cubicBezTo>
                  <a:cubicBezTo>
                    <a:pt x="2430" y="1728"/>
                    <a:pt x="2430" y="1728"/>
                    <a:pt x="2632" y="1633"/>
                  </a:cubicBezTo>
                  <a:cubicBezTo>
                    <a:pt x="2846" y="1549"/>
                    <a:pt x="2846" y="1561"/>
                    <a:pt x="3037" y="1454"/>
                  </a:cubicBezTo>
                  <a:cubicBezTo>
                    <a:pt x="3239" y="1371"/>
                    <a:pt x="3239" y="1371"/>
                    <a:pt x="3442" y="1263"/>
                  </a:cubicBezTo>
                  <a:cubicBezTo>
                    <a:pt x="3632" y="1156"/>
                    <a:pt x="3632" y="1144"/>
                    <a:pt x="3823" y="1025"/>
                  </a:cubicBezTo>
                  <a:cubicBezTo>
                    <a:pt x="4013" y="906"/>
                    <a:pt x="4013" y="918"/>
                    <a:pt x="4216" y="799"/>
                  </a:cubicBezTo>
                  <a:cubicBezTo>
                    <a:pt x="4406" y="680"/>
                    <a:pt x="4394" y="668"/>
                    <a:pt x="4573" y="549"/>
                  </a:cubicBezTo>
                  <a:lnTo>
                    <a:pt x="4930" y="287"/>
                  </a:lnTo>
                  <a:cubicBezTo>
                    <a:pt x="4990" y="239"/>
                    <a:pt x="5013" y="204"/>
                    <a:pt x="5061" y="180"/>
                  </a:cubicBezTo>
                  <a:cubicBezTo>
                    <a:pt x="5097" y="132"/>
                    <a:pt x="5132" y="109"/>
                    <a:pt x="5168" y="61"/>
                  </a:cubicBezTo>
                  <a:cubicBezTo>
                    <a:pt x="5198" y="17"/>
                    <a:pt x="5191" y="1"/>
                    <a:pt x="5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"/>
            <p:cNvSpPr/>
            <p:nvPr/>
          </p:nvSpPr>
          <p:spPr>
            <a:xfrm>
              <a:off x="4076250" y="2706600"/>
              <a:ext cx="70825" cy="49075"/>
            </a:xfrm>
            <a:custGeom>
              <a:avLst/>
              <a:gdLst/>
              <a:ahLst/>
              <a:cxnLst/>
              <a:rect l="l" t="t" r="r" b="b"/>
              <a:pathLst>
                <a:path w="2833" h="1963" extrusionOk="0">
                  <a:moveTo>
                    <a:pt x="2792" y="0"/>
                  </a:moveTo>
                  <a:cubicBezTo>
                    <a:pt x="2764" y="0"/>
                    <a:pt x="2722" y="16"/>
                    <a:pt x="2697" y="29"/>
                  </a:cubicBezTo>
                  <a:cubicBezTo>
                    <a:pt x="2685" y="53"/>
                    <a:pt x="2673" y="53"/>
                    <a:pt x="2661" y="65"/>
                  </a:cubicBezTo>
                  <a:lnTo>
                    <a:pt x="2614" y="112"/>
                  </a:lnTo>
                  <a:cubicBezTo>
                    <a:pt x="2506" y="184"/>
                    <a:pt x="2518" y="184"/>
                    <a:pt x="2399" y="243"/>
                  </a:cubicBezTo>
                  <a:cubicBezTo>
                    <a:pt x="2304" y="303"/>
                    <a:pt x="2304" y="303"/>
                    <a:pt x="2185" y="350"/>
                  </a:cubicBezTo>
                  <a:lnTo>
                    <a:pt x="1947" y="434"/>
                  </a:lnTo>
                  <a:cubicBezTo>
                    <a:pt x="1828" y="481"/>
                    <a:pt x="1828" y="481"/>
                    <a:pt x="1685" y="529"/>
                  </a:cubicBezTo>
                  <a:cubicBezTo>
                    <a:pt x="1566" y="565"/>
                    <a:pt x="1554" y="541"/>
                    <a:pt x="1435" y="588"/>
                  </a:cubicBezTo>
                  <a:cubicBezTo>
                    <a:pt x="1316" y="624"/>
                    <a:pt x="1316" y="624"/>
                    <a:pt x="1185" y="684"/>
                  </a:cubicBezTo>
                  <a:cubicBezTo>
                    <a:pt x="1066" y="743"/>
                    <a:pt x="1066" y="743"/>
                    <a:pt x="947" y="827"/>
                  </a:cubicBezTo>
                  <a:cubicBezTo>
                    <a:pt x="828" y="898"/>
                    <a:pt x="840" y="910"/>
                    <a:pt x="732" y="981"/>
                  </a:cubicBezTo>
                  <a:cubicBezTo>
                    <a:pt x="637" y="1065"/>
                    <a:pt x="637" y="1077"/>
                    <a:pt x="542" y="1160"/>
                  </a:cubicBezTo>
                  <a:lnTo>
                    <a:pt x="482" y="1219"/>
                  </a:lnTo>
                  <a:cubicBezTo>
                    <a:pt x="339" y="1374"/>
                    <a:pt x="232" y="1553"/>
                    <a:pt x="113" y="1719"/>
                  </a:cubicBezTo>
                  <a:cubicBezTo>
                    <a:pt x="101" y="1743"/>
                    <a:pt x="42" y="1850"/>
                    <a:pt x="42" y="1862"/>
                  </a:cubicBezTo>
                  <a:cubicBezTo>
                    <a:pt x="42" y="1898"/>
                    <a:pt x="18" y="1922"/>
                    <a:pt x="18" y="1934"/>
                  </a:cubicBezTo>
                  <a:cubicBezTo>
                    <a:pt x="1" y="1951"/>
                    <a:pt x="2" y="1962"/>
                    <a:pt x="18" y="1962"/>
                  </a:cubicBezTo>
                  <a:cubicBezTo>
                    <a:pt x="24" y="1962"/>
                    <a:pt x="32" y="1961"/>
                    <a:pt x="42" y="1958"/>
                  </a:cubicBezTo>
                  <a:cubicBezTo>
                    <a:pt x="78" y="1934"/>
                    <a:pt x="113" y="1874"/>
                    <a:pt x="149" y="1839"/>
                  </a:cubicBezTo>
                  <a:cubicBezTo>
                    <a:pt x="220" y="1731"/>
                    <a:pt x="220" y="1731"/>
                    <a:pt x="292" y="1624"/>
                  </a:cubicBezTo>
                  <a:lnTo>
                    <a:pt x="435" y="1422"/>
                  </a:lnTo>
                  <a:cubicBezTo>
                    <a:pt x="518" y="1315"/>
                    <a:pt x="518" y="1315"/>
                    <a:pt x="601" y="1219"/>
                  </a:cubicBezTo>
                  <a:cubicBezTo>
                    <a:pt x="685" y="1136"/>
                    <a:pt x="709" y="1148"/>
                    <a:pt x="816" y="1077"/>
                  </a:cubicBezTo>
                  <a:cubicBezTo>
                    <a:pt x="911" y="1005"/>
                    <a:pt x="911" y="1005"/>
                    <a:pt x="1018" y="946"/>
                  </a:cubicBezTo>
                  <a:cubicBezTo>
                    <a:pt x="1125" y="886"/>
                    <a:pt x="1125" y="862"/>
                    <a:pt x="1244" y="803"/>
                  </a:cubicBezTo>
                  <a:cubicBezTo>
                    <a:pt x="1363" y="743"/>
                    <a:pt x="1363" y="767"/>
                    <a:pt x="1482" y="719"/>
                  </a:cubicBezTo>
                  <a:cubicBezTo>
                    <a:pt x="1602" y="672"/>
                    <a:pt x="1602" y="672"/>
                    <a:pt x="1733" y="648"/>
                  </a:cubicBezTo>
                  <a:cubicBezTo>
                    <a:pt x="1852" y="600"/>
                    <a:pt x="1852" y="588"/>
                    <a:pt x="1983" y="553"/>
                  </a:cubicBezTo>
                  <a:cubicBezTo>
                    <a:pt x="2102" y="505"/>
                    <a:pt x="2125" y="529"/>
                    <a:pt x="2244" y="481"/>
                  </a:cubicBezTo>
                  <a:cubicBezTo>
                    <a:pt x="2364" y="434"/>
                    <a:pt x="2364" y="422"/>
                    <a:pt x="2483" y="362"/>
                  </a:cubicBezTo>
                  <a:cubicBezTo>
                    <a:pt x="2602" y="303"/>
                    <a:pt x="2602" y="291"/>
                    <a:pt x="2697" y="207"/>
                  </a:cubicBezTo>
                  <a:cubicBezTo>
                    <a:pt x="2733" y="184"/>
                    <a:pt x="2756" y="172"/>
                    <a:pt x="2780" y="136"/>
                  </a:cubicBezTo>
                  <a:lnTo>
                    <a:pt x="2816" y="53"/>
                  </a:lnTo>
                  <a:cubicBezTo>
                    <a:pt x="2833" y="13"/>
                    <a:pt x="281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"/>
            <p:cNvSpPr/>
            <p:nvPr/>
          </p:nvSpPr>
          <p:spPr>
            <a:xfrm>
              <a:off x="4110325" y="2715650"/>
              <a:ext cx="40800" cy="33050"/>
            </a:xfrm>
            <a:custGeom>
              <a:avLst/>
              <a:gdLst/>
              <a:ahLst/>
              <a:cxnLst/>
              <a:rect l="l" t="t" r="r" b="b"/>
              <a:pathLst>
                <a:path w="1632" h="1322" extrusionOk="0">
                  <a:moveTo>
                    <a:pt x="1501" y="0"/>
                  </a:moveTo>
                  <a:cubicBezTo>
                    <a:pt x="1489" y="0"/>
                    <a:pt x="1489" y="12"/>
                    <a:pt x="1465" y="12"/>
                  </a:cubicBezTo>
                  <a:cubicBezTo>
                    <a:pt x="1405" y="60"/>
                    <a:pt x="1405" y="60"/>
                    <a:pt x="1334" y="107"/>
                  </a:cubicBezTo>
                  <a:cubicBezTo>
                    <a:pt x="1274" y="143"/>
                    <a:pt x="1274" y="143"/>
                    <a:pt x="1203" y="191"/>
                  </a:cubicBezTo>
                  <a:lnTo>
                    <a:pt x="1084" y="286"/>
                  </a:lnTo>
                  <a:cubicBezTo>
                    <a:pt x="1024" y="322"/>
                    <a:pt x="1024" y="345"/>
                    <a:pt x="965" y="381"/>
                  </a:cubicBezTo>
                  <a:cubicBezTo>
                    <a:pt x="905" y="429"/>
                    <a:pt x="893" y="417"/>
                    <a:pt x="834" y="465"/>
                  </a:cubicBezTo>
                  <a:cubicBezTo>
                    <a:pt x="774" y="500"/>
                    <a:pt x="774" y="524"/>
                    <a:pt x="715" y="560"/>
                  </a:cubicBezTo>
                  <a:cubicBezTo>
                    <a:pt x="655" y="607"/>
                    <a:pt x="655" y="607"/>
                    <a:pt x="596" y="667"/>
                  </a:cubicBezTo>
                  <a:cubicBezTo>
                    <a:pt x="536" y="715"/>
                    <a:pt x="548" y="726"/>
                    <a:pt x="489" y="786"/>
                  </a:cubicBezTo>
                  <a:cubicBezTo>
                    <a:pt x="429" y="834"/>
                    <a:pt x="441" y="846"/>
                    <a:pt x="381" y="893"/>
                  </a:cubicBezTo>
                  <a:cubicBezTo>
                    <a:pt x="370" y="905"/>
                    <a:pt x="358" y="917"/>
                    <a:pt x="334" y="917"/>
                  </a:cubicBezTo>
                  <a:cubicBezTo>
                    <a:pt x="250" y="1012"/>
                    <a:pt x="179" y="1096"/>
                    <a:pt x="72" y="1179"/>
                  </a:cubicBezTo>
                  <a:cubicBezTo>
                    <a:pt x="60" y="1191"/>
                    <a:pt x="60" y="1203"/>
                    <a:pt x="36" y="1215"/>
                  </a:cubicBezTo>
                  <a:lnTo>
                    <a:pt x="12" y="1250"/>
                  </a:lnTo>
                  <a:cubicBezTo>
                    <a:pt x="12" y="1262"/>
                    <a:pt x="0" y="1274"/>
                    <a:pt x="0" y="1298"/>
                  </a:cubicBezTo>
                  <a:cubicBezTo>
                    <a:pt x="12" y="1310"/>
                    <a:pt x="24" y="1322"/>
                    <a:pt x="60" y="1322"/>
                  </a:cubicBezTo>
                  <a:cubicBezTo>
                    <a:pt x="84" y="1322"/>
                    <a:pt x="131" y="1310"/>
                    <a:pt x="167" y="1298"/>
                  </a:cubicBezTo>
                  <a:cubicBezTo>
                    <a:pt x="203" y="1250"/>
                    <a:pt x="227" y="1250"/>
                    <a:pt x="262" y="1191"/>
                  </a:cubicBezTo>
                  <a:lnTo>
                    <a:pt x="370" y="1084"/>
                  </a:lnTo>
                  <a:cubicBezTo>
                    <a:pt x="429" y="1024"/>
                    <a:pt x="417" y="1024"/>
                    <a:pt x="477" y="965"/>
                  </a:cubicBezTo>
                  <a:lnTo>
                    <a:pt x="596" y="881"/>
                  </a:lnTo>
                  <a:cubicBezTo>
                    <a:pt x="655" y="834"/>
                    <a:pt x="655" y="834"/>
                    <a:pt x="715" y="774"/>
                  </a:cubicBezTo>
                  <a:cubicBezTo>
                    <a:pt x="774" y="726"/>
                    <a:pt x="762" y="715"/>
                    <a:pt x="822" y="667"/>
                  </a:cubicBezTo>
                  <a:lnTo>
                    <a:pt x="1060" y="488"/>
                  </a:lnTo>
                  <a:cubicBezTo>
                    <a:pt x="1120" y="441"/>
                    <a:pt x="1096" y="429"/>
                    <a:pt x="1167" y="381"/>
                  </a:cubicBezTo>
                  <a:cubicBezTo>
                    <a:pt x="1239" y="345"/>
                    <a:pt x="1239" y="345"/>
                    <a:pt x="1310" y="310"/>
                  </a:cubicBezTo>
                  <a:lnTo>
                    <a:pt x="1429" y="226"/>
                  </a:lnTo>
                  <a:lnTo>
                    <a:pt x="1548" y="131"/>
                  </a:lnTo>
                  <a:cubicBezTo>
                    <a:pt x="1560" y="119"/>
                    <a:pt x="1572" y="119"/>
                    <a:pt x="1584" y="107"/>
                  </a:cubicBezTo>
                  <a:cubicBezTo>
                    <a:pt x="1608" y="84"/>
                    <a:pt x="1620" y="72"/>
                    <a:pt x="1620" y="60"/>
                  </a:cubicBezTo>
                  <a:cubicBezTo>
                    <a:pt x="1632" y="12"/>
                    <a:pt x="1560" y="0"/>
                    <a:pt x="1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4133550" y="2726350"/>
              <a:ext cx="26800" cy="28425"/>
            </a:xfrm>
            <a:custGeom>
              <a:avLst/>
              <a:gdLst/>
              <a:ahLst/>
              <a:cxnLst/>
              <a:rect l="l" t="t" r="r" b="b"/>
              <a:pathLst>
                <a:path w="1072" h="1137" extrusionOk="0">
                  <a:moveTo>
                    <a:pt x="988" y="1"/>
                  </a:moveTo>
                  <a:cubicBezTo>
                    <a:pt x="976" y="1"/>
                    <a:pt x="976" y="1"/>
                    <a:pt x="953" y="13"/>
                  </a:cubicBezTo>
                  <a:lnTo>
                    <a:pt x="941" y="25"/>
                  </a:lnTo>
                  <a:cubicBezTo>
                    <a:pt x="905" y="72"/>
                    <a:pt x="917" y="72"/>
                    <a:pt x="869" y="120"/>
                  </a:cubicBezTo>
                  <a:cubicBezTo>
                    <a:pt x="822" y="167"/>
                    <a:pt x="822" y="167"/>
                    <a:pt x="798" y="203"/>
                  </a:cubicBezTo>
                  <a:cubicBezTo>
                    <a:pt x="750" y="251"/>
                    <a:pt x="762" y="251"/>
                    <a:pt x="726" y="298"/>
                  </a:cubicBezTo>
                  <a:cubicBezTo>
                    <a:pt x="679" y="346"/>
                    <a:pt x="691" y="346"/>
                    <a:pt x="643" y="382"/>
                  </a:cubicBezTo>
                  <a:cubicBezTo>
                    <a:pt x="607" y="429"/>
                    <a:pt x="584" y="418"/>
                    <a:pt x="560" y="441"/>
                  </a:cubicBezTo>
                  <a:cubicBezTo>
                    <a:pt x="512" y="489"/>
                    <a:pt x="524" y="489"/>
                    <a:pt x="488" y="537"/>
                  </a:cubicBezTo>
                  <a:cubicBezTo>
                    <a:pt x="441" y="584"/>
                    <a:pt x="441" y="584"/>
                    <a:pt x="405" y="620"/>
                  </a:cubicBezTo>
                  <a:cubicBezTo>
                    <a:pt x="369" y="668"/>
                    <a:pt x="381" y="668"/>
                    <a:pt x="345" y="715"/>
                  </a:cubicBezTo>
                  <a:cubicBezTo>
                    <a:pt x="310" y="763"/>
                    <a:pt x="322" y="763"/>
                    <a:pt x="274" y="810"/>
                  </a:cubicBezTo>
                  <a:lnTo>
                    <a:pt x="238" y="834"/>
                  </a:lnTo>
                  <a:cubicBezTo>
                    <a:pt x="179" y="894"/>
                    <a:pt x="143" y="977"/>
                    <a:pt x="60" y="1025"/>
                  </a:cubicBezTo>
                  <a:cubicBezTo>
                    <a:pt x="60" y="1037"/>
                    <a:pt x="48" y="1037"/>
                    <a:pt x="36" y="1060"/>
                  </a:cubicBezTo>
                  <a:lnTo>
                    <a:pt x="0" y="1084"/>
                  </a:lnTo>
                  <a:lnTo>
                    <a:pt x="0" y="1132"/>
                  </a:lnTo>
                  <a:cubicBezTo>
                    <a:pt x="5" y="1122"/>
                    <a:pt x="10" y="1118"/>
                    <a:pt x="15" y="1118"/>
                  </a:cubicBezTo>
                  <a:cubicBezTo>
                    <a:pt x="22" y="1118"/>
                    <a:pt x="29" y="1125"/>
                    <a:pt x="36" y="1132"/>
                  </a:cubicBezTo>
                  <a:cubicBezTo>
                    <a:pt x="46" y="1135"/>
                    <a:pt x="56" y="1137"/>
                    <a:pt x="65" y="1137"/>
                  </a:cubicBezTo>
                  <a:cubicBezTo>
                    <a:pt x="87" y="1137"/>
                    <a:pt x="106" y="1128"/>
                    <a:pt x="131" y="1120"/>
                  </a:cubicBezTo>
                  <a:cubicBezTo>
                    <a:pt x="155" y="1072"/>
                    <a:pt x="167" y="1084"/>
                    <a:pt x="203" y="1037"/>
                  </a:cubicBezTo>
                  <a:cubicBezTo>
                    <a:pt x="238" y="1001"/>
                    <a:pt x="238" y="1001"/>
                    <a:pt x="274" y="953"/>
                  </a:cubicBezTo>
                  <a:cubicBezTo>
                    <a:pt x="322" y="906"/>
                    <a:pt x="310" y="906"/>
                    <a:pt x="345" y="858"/>
                  </a:cubicBezTo>
                  <a:cubicBezTo>
                    <a:pt x="393" y="822"/>
                    <a:pt x="393" y="834"/>
                    <a:pt x="441" y="787"/>
                  </a:cubicBezTo>
                  <a:cubicBezTo>
                    <a:pt x="476" y="739"/>
                    <a:pt x="476" y="739"/>
                    <a:pt x="512" y="703"/>
                  </a:cubicBezTo>
                  <a:cubicBezTo>
                    <a:pt x="560" y="656"/>
                    <a:pt x="536" y="656"/>
                    <a:pt x="584" y="608"/>
                  </a:cubicBezTo>
                  <a:lnTo>
                    <a:pt x="655" y="537"/>
                  </a:lnTo>
                  <a:lnTo>
                    <a:pt x="738" y="465"/>
                  </a:lnTo>
                  <a:cubicBezTo>
                    <a:pt x="774" y="418"/>
                    <a:pt x="762" y="406"/>
                    <a:pt x="798" y="370"/>
                  </a:cubicBezTo>
                  <a:cubicBezTo>
                    <a:pt x="834" y="322"/>
                    <a:pt x="834" y="346"/>
                    <a:pt x="881" y="298"/>
                  </a:cubicBezTo>
                  <a:cubicBezTo>
                    <a:pt x="929" y="251"/>
                    <a:pt x="917" y="251"/>
                    <a:pt x="953" y="203"/>
                  </a:cubicBezTo>
                  <a:cubicBezTo>
                    <a:pt x="1000" y="167"/>
                    <a:pt x="988" y="167"/>
                    <a:pt x="1036" y="120"/>
                  </a:cubicBezTo>
                  <a:cubicBezTo>
                    <a:pt x="1048" y="108"/>
                    <a:pt x="1048" y="84"/>
                    <a:pt x="1060" y="84"/>
                  </a:cubicBezTo>
                  <a:cubicBezTo>
                    <a:pt x="1060" y="72"/>
                    <a:pt x="1072" y="60"/>
                    <a:pt x="1072" y="48"/>
                  </a:cubicBezTo>
                  <a:cubicBezTo>
                    <a:pt x="1072" y="1"/>
                    <a:pt x="1012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3928750" y="2842175"/>
              <a:ext cx="65625" cy="31250"/>
            </a:xfrm>
            <a:custGeom>
              <a:avLst/>
              <a:gdLst/>
              <a:ahLst/>
              <a:cxnLst/>
              <a:rect l="l" t="t" r="r" b="b"/>
              <a:pathLst>
                <a:path w="2625" h="1250" extrusionOk="0">
                  <a:moveTo>
                    <a:pt x="2596" y="1"/>
                  </a:moveTo>
                  <a:cubicBezTo>
                    <a:pt x="2570" y="1"/>
                    <a:pt x="2529" y="26"/>
                    <a:pt x="2501" y="47"/>
                  </a:cubicBezTo>
                  <a:lnTo>
                    <a:pt x="2465" y="71"/>
                  </a:lnTo>
                  <a:cubicBezTo>
                    <a:pt x="2453" y="83"/>
                    <a:pt x="2441" y="106"/>
                    <a:pt x="2429" y="130"/>
                  </a:cubicBezTo>
                  <a:cubicBezTo>
                    <a:pt x="2346" y="237"/>
                    <a:pt x="2370" y="237"/>
                    <a:pt x="2287" y="345"/>
                  </a:cubicBezTo>
                  <a:cubicBezTo>
                    <a:pt x="2215" y="440"/>
                    <a:pt x="2215" y="440"/>
                    <a:pt x="2144" y="535"/>
                  </a:cubicBezTo>
                  <a:cubicBezTo>
                    <a:pt x="2072" y="618"/>
                    <a:pt x="2072" y="642"/>
                    <a:pt x="1977" y="714"/>
                  </a:cubicBezTo>
                  <a:cubicBezTo>
                    <a:pt x="1894" y="797"/>
                    <a:pt x="1906" y="797"/>
                    <a:pt x="1798" y="880"/>
                  </a:cubicBezTo>
                  <a:cubicBezTo>
                    <a:pt x="1691" y="952"/>
                    <a:pt x="1679" y="916"/>
                    <a:pt x="1572" y="976"/>
                  </a:cubicBezTo>
                  <a:cubicBezTo>
                    <a:pt x="1477" y="1035"/>
                    <a:pt x="1477" y="1035"/>
                    <a:pt x="1358" y="1071"/>
                  </a:cubicBezTo>
                  <a:cubicBezTo>
                    <a:pt x="1239" y="1095"/>
                    <a:pt x="1239" y="1095"/>
                    <a:pt x="1120" y="1095"/>
                  </a:cubicBezTo>
                  <a:cubicBezTo>
                    <a:pt x="1040" y="1095"/>
                    <a:pt x="1014" y="1105"/>
                    <a:pt x="970" y="1105"/>
                  </a:cubicBezTo>
                  <a:cubicBezTo>
                    <a:pt x="948" y="1105"/>
                    <a:pt x="921" y="1103"/>
                    <a:pt x="882" y="1095"/>
                  </a:cubicBezTo>
                  <a:cubicBezTo>
                    <a:pt x="763" y="1071"/>
                    <a:pt x="763" y="1083"/>
                    <a:pt x="655" y="1035"/>
                  </a:cubicBezTo>
                  <a:cubicBezTo>
                    <a:pt x="620" y="1023"/>
                    <a:pt x="608" y="1011"/>
                    <a:pt x="596" y="999"/>
                  </a:cubicBezTo>
                  <a:cubicBezTo>
                    <a:pt x="429" y="904"/>
                    <a:pt x="263" y="785"/>
                    <a:pt x="191" y="607"/>
                  </a:cubicBezTo>
                  <a:cubicBezTo>
                    <a:pt x="179" y="595"/>
                    <a:pt x="155" y="559"/>
                    <a:pt x="143" y="535"/>
                  </a:cubicBezTo>
                  <a:cubicBezTo>
                    <a:pt x="132" y="499"/>
                    <a:pt x="120" y="487"/>
                    <a:pt x="120" y="476"/>
                  </a:cubicBezTo>
                  <a:cubicBezTo>
                    <a:pt x="96" y="464"/>
                    <a:pt x="84" y="428"/>
                    <a:pt x="72" y="416"/>
                  </a:cubicBezTo>
                  <a:cubicBezTo>
                    <a:pt x="67" y="411"/>
                    <a:pt x="58" y="408"/>
                    <a:pt x="48" y="408"/>
                  </a:cubicBezTo>
                  <a:cubicBezTo>
                    <a:pt x="35" y="408"/>
                    <a:pt x="19" y="414"/>
                    <a:pt x="13" y="428"/>
                  </a:cubicBezTo>
                  <a:cubicBezTo>
                    <a:pt x="1" y="476"/>
                    <a:pt x="1" y="535"/>
                    <a:pt x="24" y="595"/>
                  </a:cubicBezTo>
                  <a:cubicBezTo>
                    <a:pt x="84" y="702"/>
                    <a:pt x="84" y="714"/>
                    <a:pt x="167" y="821"/>
                  </a:cubicBezTo>
                  <a:cubicBezTo>
                    <a:pt x="251" y="916"/>
                    <a:pt x="251" y="916"/>
                    <a:pt x="358" y="999"/>
                  </a:cubicBezTo>
                  <a:cubicBezTo>
                    <a:pt x="465" y="1071"/>
                    <a:pt x="477" y="1071"/>
                    <a:pt x="596" y="1119"/>
                  </a:cubicBezTo>
                  <a:cubicBezTo>
                    <a:pt x="715" y="1154"/>
                    <a:pt x="715" y="1178"/>
                    <a:pt x="846" y="1214"/>
                  </a:cubicBezTo>
                  <a:cubicBezTo>
                    <a:pt x="977" y="1249"/>
                    <a:pt x="977" y="1249"/>
                    <a:pt x="1120" y="1249"/>
                  </a:cubicBezTo>
                  <a:cubicBezTo>
                    <a:pt x="1251" y="1238"/>
                    <a:pt x="1251" y="1238"/>
                    <a:pt x="1382" y="1202"/>
                  </a:cubicBezTo>
                  <a:cubicBezTo>
                    <a:pt x="1513" y="1154"/>
                    <a:pt x="1513" y="1178"/>
                    <a:pt x="1632" y="1119"/>
                  </a:cubicBezTo>
                  <a:cubicBezTo>
                    <a:pt x="1751" y="1059"/>
                    <a:pt x="1751" y="1059"/>
                    <a:pt x="1858" y="976"/>
                  </a:cubicBezTo>
                  <a:cubicBezTo>
                    <a:pt x="1965" y="904"/>
                    <a:pt x="1953" y="892"/>
                    <a:pt x="2048" y="797"/>
                  </a:cubicBezTo>
                  <a:cubicBezTo>
                    <a:pt x="2144" y="714"/>
                    <a:pt x="2156" y="714"/>
                    <a:pt x="2227" y="618"/>
                  </a:cubicBezTo>
                  <a:cubicBezTo>
                    <a:pt x="2322" y="523"/>
                    <a:pt x="2310" y="523"/>
                    <a:pt x="2382" y="416"/>
                  </a:cubicBezTo>
                  <a:lnTo>
                    <a:pt x="2525" y="202"/>
                  </a:lnTo>
                  <a:cubicBezTo>
                    <a:pt x="2560" y="178"/>
                    <a:pt x="2572" y="142"/>
                    <a:pt x="2584" y="130"/>
                  </a:cubicBezTo>
                  <a:cubicBezTo>
                    <a:pt x="2608" y="106"/>
                    <a:pt x="2608" y="71"/>
                    <a:pt x="2620" y="47"/>
                  </a:cubicBezTo>
                  <a:cubicBezTo>
                    <a:pt x="2625" y="13"/>
                    <a:pt x="2614" y="1"/>
                    <a:pt x="2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3868950" y="2872425"/>
              <a:ext cx="88050" cy="44300"/>
            </a:xfrm>
            <a:custGeom>
              <a:avLst/>
              <a:gdLst/>
              <a:ahLst/>
              <a:cxnLst/>
              <a:rect l="l" t="t" r="r" b="b"/>
              <a:pathLst>
                <a:path w="3522" h="1772" extrusionOk="0">
                  <a:moveTo>
                    <a:pt x="3492" y="1"/>
                  </a:moveTo>
                  <a:cubicBezTo>
                    <a:pt x="3463" y="1"/>
                    <a:pt x="3415" y="34"/>
                    <a:pt x="3393" y="63"/>
                  </a:cubicBezTo>
                  <a:lnTo>
                    <a:pt x="3345" y="111"/>
                  </a:lnTo>
                  <a:cubicBezTo>
                    <a:pt x="3333" y="123"/>
                    <a:pt x="3309" y="159"/>
                    <a:pt x="3297" y="170"/>
                  </a:cubicBezTo>
                  <a:lnTo>
                    <a:pt x="3119" y="409"/>
                  </a:lnTo>
                  <a:cubicBezTo>
                    <a:pt x="3012" y="516"/>
                    <a:pt x="3012" y="528"/>
                    <a:pt x="2916" y="611"/>
                  </a:cubicBezTo>
                  <a:cubicBezTo>
                    <a:pt x="2809" y="718"/>
                    <a:pt x="2809" y="718"/>
                    <a:pt x="2690" y="825"/>
                  </a:cubicBezTo>
                  <a:cubicBezTo>
                    <a:pt x="2571" y="909"/>
                    <a:pt x="2583" y="932"/>
                    <a:pt x="2464" y="1016"/>
                  </a:cubicBezTo>
                  <a:cubicBezTo>
                    <a:pt x="2345" y="1111"/>
                    <a:pt x="2333" y="1075"/>
                    <a:pt x="2202" y="1147"/>
                  </a:cubicBezTo>
                  <a:cubicBezTo>
                    <a:pt x="2059" y="1230"/>
                    <a:pt x="2083" y="1230"/>
                    <a:pt x="1940" y="1302"/>
                  </a:cubicBezTo>
                  <a:lnTo>
                    <a:pt x="1678" y="1421"/>
                  </a:lnTo>
                  <a:cubicBezTo>
                    <a:pt x="1547" y="1480"/>
                    <a:pt x="1547" y="1480"/>
                    <a:pt x="1392" y="1528"/>
                  </a:cubicBezTo>
                  <a:cubicBezTo>
                    <a:pt x="1250" y="1563"/>
                    <a:pt x="1262" y="1563"/>
                    <a:pt x="1107" y="1599"/>
                  </a:cubicBezTo>
                  <a:cubicBezTo>
                    <a:pt x="1071" y="1611"/>
                    <a:pt x="1035" y="1611"/>
                    <a:pt x="1023" y="1611"/>
                  </a:cubicBezTo>
                  <a:cubicBezTo>
                    <a:pt x="858" y="1646"/>
                    <a:pt x="686" y="1668"/>
                    <a:pt x="512" y="1668"/>
                  </a:cubicBezTo>
                  <a:cubicBezTo>
                    <a:pt x="449" y="1668"/>
                    <a:pt x="385" y="1665"/>
                    <a:pt x="321" y="1659"/>
                  </a:cubicBezTo>
                  <a:lnTo>
                    <a:pt x="130" y="1659"/>
                  </a:lnTo>
                  <a:cubicBezTo>
                    <a:pt x="95" y="1659"/>
                    <a:pt x="71" y="1659"/>
                    <a:pt x="35" y="1671"/>
                  </a:cubicBezTo>
                  <a:cubicBezTo>
                    <a:pt x="29" y="1668"/>
                    <a:pt x="23" y="1667"/>
                    <a:pt x="19" y="1667"/>
                  </a:cubicBezTo>
                  <a:cubicBezTo>
                    <a:pt x="0" y="1667"/>
                    <a:pt x="4" y="1687"/>
                    <a:pt x="23" y="1706"/>
                  </a:cubicBezTo>
                  <a:cubicBezTo>
                    <a:pt x="59" y="1730"/>
                    <a:pt x="130" y="1766"/>
                    <a:pt x="202" y="1766"/>
                  </a:cubicBezTo>
                  <a:cubicBezTo>
                    <a:pt x="305" y="1766"/>
                    <a:pt x="339" y="1771"/>
                    <a:pt x="393" y="1771"/>
                  </a:cubicBezTo>
                  <a:cubicBezTo>
                    <a:pt x="420" y="1771"/>
                    <a:pt x="452" y="1770"/>
                    <a:pt x="500" y="1766"/>
                  </a:cubicBezTo>
                  <a:cubicBezTo>
                    <a:pt x="654" y="1766"/>
                    <a:pt x="654" y="1766"/>
                    <a:pt x="809" y="1730"/>
                  </a:cubicBezTo>
                  <a:cubicBezTo>
                    <a:pt x="964" y="1718"/>
                    <a:pt x="964" y="1706"/>
                    <a:pt x="1107" y="1671"/>
                  </a:cubicBezTo>
                  <a:cubicBezTo>
                    <a:pt x="1262" y="1647"/>
                    <a:pt x="1262" y="1659"/>
                    <a:pt x="1404" y="1611"/>
                  </a:cubicBezTo>
                  <a:lnTo>
                    <a:pt x="1702" y="1528"/>
                  </a:lnTo>
                  <a:cubicBezTo>
                    <a:pt x="1857" y="1468"/>
                    <a:pt x="1857" y="1468"/>
                    <a:pt x="1988" y="1385"/>
                  </a:cubicBezTo>
                  <a:cubicBezTo>
                    <a:pt x="2119" y="1337"/>
                    <a:pt x="2119" y="1337"/>
                    <a:pt x="2262" y="1254"/>
                  </a:cubicBezTo>
                  <a:cubicBezTo>
                    <a:pt x="2393" y="1182"/>
                    <a:pt x="2393" y="1182"/>
                    <a:pt x="2524" y="1087"/>
                  </a:cubicBezTo>
                  <a:cubicBezTo>
                    <a:pt x="2643" y="1004"/>
                    <a:pt x="2643" y="992"/>
                    <a:pt x="2762" y="897"/>
                  </a:cubicBezTo>
                  <a:cubicBezTo>
                    <a:pt x="2881" y="790"/>
                    <a:pt x="2881" y="813"/>
                    <a:pt x="3000" y="706"/>
                  </a:cubicBezTo>
                  <a:cubicBezTo>
                    <a:pt x="3107" y="599"/>
                    <a:pt x="3107" y="587"/>
                    <a:pt x="3214" y="480"/>
                  </a:cubicBezTo>
                  <a:cubicBezTo>
                    <a:pt x="3309" y="361"/>
                    <a:pt x="3309" y="361"/>
                    <a:pt x="3405" y="242"/>
                  </a:cubicBezTo>
                  <a:cubicBezTo>
                    <a:pt x="3428" y="206"/>
                    <a:pt x="3440" y="170"/>
                    <a:pt x="3476" y="159"/>
                  </a:cubicBezTo>
                  <a:cubicBezTo>
                    <a:pt x="3488" y="123"/>
                    <a:pt x="3512" y="99"/>
                    <a:pt x="3512" y="51"/>
                  </a:cubicBezTo>
                  <a:cubicBezTo>
                    <a:pt x="3521" y="14"/>
                    <a:pt x="351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3823675" y="2911725"/>
              <a:ext cx="81300" cy="46750"/>
            </a:xfrm>
            <a:custGeom>
              <a:avLst/>
              <a:gdLst/>
              <a:ahLst/>
              <a:cxnLst/>
              <a:rect l="l" t="t" r="r" b="b"/>
              <a:pathLst>
                <a:path w="3252" h="1870" extrusionOk="0">
                  <a:moveTo>
                    <a:pt x="3226" y="1"/>
                  </a:moveTo>
                  <a:cubicBezTo>
                    <a:pt x="3196" y="1"/>
                    <a:pt x="3148" y="43"/>
                    <a:pt x="3132" y="75"/>
                  </a:cubicBezTo>
                  <a:cubicBezTo>
                    <a:pt x="3108" y="87"/>
                    <a:pt x="3108" y="99"/>
                    <a:pt x="3096" y="111"/>
                  </a:cubicBezTo>
                  <a:cubicBezTo>
                    <a:pt x="3084" y="134"/>
                    <a:pt x="3084" y="158"/>
                    <a:pt x="3073" y="194"/>
                  </a:cubicBezTo>
                  <a:cubicBezTo>
                    <a:pt x="3013" y="325"/>
                    <a:pt x="3013" y="325"/>
                    <a:pt x="2930" y="444"/>
                  </a:cubicBezTo>
                  <a:cubicBezTo>
                    <a:pt x="2858" y="563"/>
                    <a:pt x="2858" y="563"/>
                    <a:pt x="2775" y="682"/>
                  </a:cubicBezTo>
                  <a:cubicBezTo>
                    <a:pt x="2680" y="801"/>
                    <a:pt x="2680" y="801"/>
                    <a:pt x="2596" y="908"/>
                  </a:cubicBezTo>
                  <a:cubicBezTo>
                    <a:pt x="2489" y="1015"/>
                    <a:pt x="2501" y="1027"/>
                    <a:pt x="2382" y="1111"/>
                  </a:cubicBezTo>
                  <a:cubicBezTo>
                    <a:pt x="2275" y="1206"/>
                    <a:pt x="2251" y="1194"/>
                    <a:pt x="2132" y="1265"/>
                  </a:cubicBezTo>
                  <a:cubicBezTo>
                    <a:pt x="2013" y="1337"/>
                    <a:pt x="2013" y="1349"/>
                    <a:pt x="1894" y="1408"/>
                  </a:cubicBezTo>
                  <a:cubicBezTo>
                    <a:pt x="1763" y="1492"/>
                    <a:pt x="1763" y="1468"/>
                    <a:pt x="1620" y="1527"/>
                  </a:cubicBezTo>
                  <a:cubicBezTo>
                    <a:pt x="1489" y="1575"/>
                    <a:pt x="1489" y="1587"/>
                    <a:pt x="1358" y="1635"/>
                  </a:cubicBezTo>
                  <a:cubicBezTo>
                    <a:pt x="1227" y="1670"/>
                    <a:pt x="1227" y="1682"/>
                    <a:pt x="1072" y="1706"/>
                  </a:cubicBezTo>
                  <a:cubicBezTo>
                    <a:pt x="1041" y="1706"/>
                    <a:pt x="1019" y="1717"/>
                    <a:pt x="1005" y="1717"/>
                  </a:cubicBezTo>
                  <a:cubicBezTo>
                    <a:pt x="998" y="1717"/>
                    <a:pt x="993" y="1714"/>
                    <a:pt x="989" y="1706"/>
                  </a:cubicBezTo>
                  <a:cubicBezTo>
                    <a:pt x="876" y="1724"/>
                    <a:pt x="760" y="1736"/>
                    <a:pt x="644" y="1736"/>
                  </a:cubicBezTo>
                  <a:cubicBezTo>
                    <a:pt x="528" y="1736"/>
                    <a:pt x="411" y="1724"/>
                    <a:pt x="298" y="1694"/>
                  </a:cubicBezTo>
                  <a:cubicBezTo>
                    <a:pt x="275" y="1694"/>
                    <a:pt x="239" y="1694"/>
                    <a:pt x="191" y="1682"/>
                  </a:cubicBezTo>
                  <a:cubicBezTo>
                    <a:pt x="167" y="1682"/>
                    <a:pt x="132" y="1658"/>
                    <a:pt x="108" y="1658"/>
                  </a:cubicBezTo>
                  <a:lnTo>
                    <a:pt x="13" y="1658"/>
                  </a:lnTo>
                  <a:cubicBezTo>
                    <a:pt x="1" y="1682"/>
                    <a:pt x="1" y="1694"/>
                    <a:pt x="25" y="1730"/>
                  </a:cubicBezTo>
                  <a:cubicBezTo>
                    <a:pt x="48" y="1766"/>
                    <a:pt x="120" y="1801"/>
                    <a:pt x="179" y="1813"/>
                  </a:cubicBezTo>
                  <a:cubicBezTo>
                    <a:pt x="334" y="1849"/>
                    <a:pt x="334" y="1849"/>
                    <a:pt x="477" y="1861"/>
                  </a:cubicBezTo>
                  <a:cubicBezTo>
                    <a:pt x="554" y="1867"/>
                    <a:pt x="593" y="1870"/>
                    <a:pt x="633" y="1870"/>
                  </a:cubicBezTo>
                  <a:cubicBezTo>
                    <a:pt x="673" y="1870"/>
                    <a:pt x="715" y="1867"/>
                    <a:pt x="798" y="1861"/>
                  </a:cubicBezTo>
                  <a:cubicBezTo>
                    <a:pt x="941" y="1861"/>
                    <a:pt x="941" y="1849"/>
                    <a:pt x="1096" y="1813"/>
                  </a:cubicBezTo>
                  <a:cubicBezTo>
                    <a:pt x="1239" y="1789"/>
                    <a:pt x="1239" y="1801"/>
                    <a:pt x="1394" y="1766"/>
                  </a:cubicBezTo>
                  <a:cubicBezTo>
                    <a:pt x="1537" y="1730"/>
                    <a:pt x="1537" y="1742"/>
                    <a:pt x="1691" y="1682"/>
                  </a:cubicBezTo>
                  <a:cubicBezTo>
                    <a:pt x="1834" y="1623"/>
                    <a:pt x="1822" y="1623"/>
                    <a:pt x="1965" y="1551"/>
                  </a:cubicBezTo>
                  <a:lnTo>
                    <a:pt x="2239" y="1396"/>
                  </a:lnTo>
                  <a:cubicBezTo>
                    <a:pt x="2358" y="1313"/>
                    <a:pt x="2370" y="1313"/>
                    <a:pt x="2477" y="1218"/>
                  </a:cubicBezTo>
                  <a:cubicBezTo>
                    <a:pt x="2596" y="1111"/>
                    <a:pt x="2584" y="1099"/>
                    <a:pt x="2680" y="992"/>
                  </a:cubicBezTo>
                  <a:cubicBezTo>
                    <a:pt x="2787" y="896"/>
                    <a:pt x="2787" y="896"/>
                    <a:pt x="2894" y="777"/>
                  </a:cubicBezTo>
                  <a:cubicBezTo>
                    <a:pt x="2977" y="658"/>
                    <a:pt x="2977" y="634"/>
                    <a:pt x="3061" y="515"/>
                  </a:cubicBezTo>
                  <a:cubicBezTo>
                    <a:pt x="3132" y="384"/>
                    <a:pt x="3132" y="384"/>
                    <a:pt x="3192" y="253"/>
                  </a:cubicBezTo>
                  <a:cubicBezTo>
                    <a:pt x="3203" y="206"/>
                    <a:pt x="3215" y="182"/>
                    <a:pt x="3227" y="146"/>
                  </a:cubicBezTo>
                  <a:cubicBezTo>
                    <a:pt x="3251" y="111"/>
                    <a:pt x="3251" y="75"/>
                    <a:pt x="3251" y="39"/>
                  </a:cubicBezTo>
                  <a:cubicBezTo>
                    <a:pt x="3251" y="11"/>
                    <a:pt x="3241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3746875" y="2995725"/>
              <a:ext cx="40225" cy="16400"/>
            </a:xfrm>
            <a:custGeom>
              <a:avLst/>
              <a:gdLst/>
              <a:ahLst/>
              <a:cxnLst/>
              <a:rect l="l" t="t" r="r" b="b"/>
              <a:pathLst>
                <a:path w="1609" h="656" extrusionOk="0">
                  <a:moveTo>
                    <a:pt x="84" y="1"/>
                  </a:moveTo>
                  <a:cubicBezTo>
                    <a:pt x="60" y="13"/>
                    <a:pt x="25" y="49"/>
                    <a:pt x="13" y="96"/>
                  </a:cubicBezTo>
                  <a:cubicBezTo>
                    <a:pt x="1" y="168"/>
                    <a:pt x="1" y="168"/>
                    <a:pt x="1" y="251"/>
                  </a:cubicBezTo>
                  <a:cubicBezTo>
                    <a:pt x="1" y="346"/>
                    <a:pt x="1" y="346"/>
                    <a:pt x="37" y="430"/>
                  </a:cubicBezTo>
                  <a:cubicBezTo>
                    <a:pt x="84" y="525"/>
                    <a:pt x="96" y="513"/>
                    <a:pt x="156" y="584"/>
                  </a:cubicBezTo>
                  <a:cubicBezTo>
                    <a:pt x="227" y="632"/>
                    <a:pt x="251" y="644"/>
                    <a:pt x="334" y="656"/>
                  </a:cubicBezTo>
                  <a:cubicBezTo>
                    <a:pt x="430" y="656"/>
                    <a:pt x="430" y="656"/>
                    <a:pt x="501" y="644"/>
                  </a:cubicBezTo>
                  <a:cubicBezTo>
                    <a:pt x="572" y="632"/>
                    <a:pt x="572" y="632"/>
                    <a:pt x="656" y="596"/>
                  </a:cubicBezTo>
                  <a:lnTo>
                    <a:pt x="799" y="572"/>
                  </a:lnTo>
                  <a:cubicBezTo>
                    <a:pt x="870" y="549"/>
                    <a:pt x="870" y="549"/>
                    <a:pt x="953" y="525"/>
                  </a:cubicBezTo>
                  <a:cubicBezTo>
                    <a:pt x="1025" y="489"/>
                    <a:pt x="1025" y="477"/>
                    <a:pt x="1096" y="453"/>
                  </a:cubicBezTo>
                  <a:lnTo>
                    <a:pt x="1251" y="394"/>
                  </a:lnTo>
                  <a:cubicBezTo>
                    <a:pt x="1322" y="358"/>
                    <a:pt x="1322" y="346"/>
                    <a:pt x="1382" y="311"/>
                  </a:cubicBezTo>
                  <a:cubicBezTo>
                    <a:pt x="1453" y="275"/>
                    <a:pt x="1442" y="275"/>
                    <a:pt x="1513" y="227"/>
                  </a:cubicBezTo>
                  <a:cubicBezTo>
                    <a:pt x="1525" y="215"/>
                    <a:pt x="1549" y="215"/>
                    <a:pt x="1561" y="191"/>
                  </a:cubicBezTo>
                  <a:cubicBezTo>
                    <a:pt x="1573" y="180"/>
                    <a:pt x="1584" y="168"/>
                    <a:pt x="1584" y="156"/>
                  </a:cubicBezTo>
                  <a:cubicBezTo>
                    <a:pt x="1608" y="108"/>
                    <a:pt x="1525" y="96"/>
                    <a:pt x="1501" y="96"/>
                  </a:cubicBezTo>
                  <a:lnTo>
                    <a:pt x="1465" y="96"/>
                  </a:lnTo>
                  <a:cubicBezTo>
                    <a:pt x="1453" y="96"/>
                    <a:pt x="1453" y="108"/>
                    <a:pt x="1442" y="108"/>
                  </a:cubicBezTo>
                  <a:cubicBezTo>
                    <a:pt x="1382" y="156"/>
                    <a:pt x="1382" y="156"/>
                    <a:pt x="1299" y="180"/>
                  </a:cubicBezTo>
                  <a:cubicBezTo>
                    <a:pt x="1239" y="215"/>
                    <a:pt x="1239" y="227"/>
                    <a:pt x="1168" y="251"/>
                  </a:cubicBezTo>
                  <a:cubicBezTo>
                    <a:pt x="1096" y="287"/>
                    <a:pt x="1108" y="299"/>
                    <a:pt x="1037" y="311"/>
                  </a:cubicBezTo>
                  <a:cubicBezTo>
                    <a:pt x="965" y="346"/>
                    <a:pt x="977" y="358"/>
                    <a:pt x="906" y="370"/>
                  </a:cubicBezTo>
                  <a:cubicBezTo>
                    <a:pt x="873" y="384"/>
                    <a:pt x="854" y="387"/>
                    <a:pt x="837" y="387"/>
                  </a:cubicBezTo>
                  <a:cubicBezTo>
                    <a:pt x="824" y="387"/>
                    <a:pt x="813" y="385"/>
                    <a:pt x="800" y="385"/>
                  </a:cubicBezTo>
                  <a:cubicBezTo>
                    <a:pt x="787" y="385"/>
                    <a:pt x="772" y="387"/>
                    <a:pt x="751" y="394"/>
                  </a:cubicBezTo>
                  <a:cubicBezTo>
                    <a:pt x="680" y="406"/>
                    <a:pt x="680" y="418"/>
                    <a:pt x="608" y="430"/>
                  </a:cubicBezTo>
                  <a:lnTo>
                    <a:pt x="453" y="465"/>
                  </a:lnTo>
                  <a:cubicBezTo>
                    <a:pt x="382" y="477"/>
                    <a:pt x="382" y="489"/>
                    <a:pt x="322" y="489"/>
                  </a:cubicBezTo>
                  <a:cubicBezTo>
                    <a:pt x="263" y="477"/>
                    <a:pt x="263" y="489"/>
                    <a:pt x="203" y="465"/>
                  </a:cubicBezTo>
                  <a:lnTo>
                    <a:pt x="179" y="430"/>
                  </a:lnTo>
                  <a:cubicBezTo>
                    <a:pt x="96" y="358"/>
                    <a:pt x="72" y="239"/>
                    <a:pt x="120" y="132"/>
                  </a:cubicBezTo>
                  <a:lnTo>
                    <a:pt x="120" y="96"/>
                  </a:lnTo>
                  <a:cubicBezTo>
                    <a:pt x="120" y="72"/>
                    <a:pt x="120" y="60"/>
                    <a:pt x="132" y="49"/>
                  </a:cubicBezTo>
                  <a:cubicBezTo>
                    <a:pt x="132" y="37"/>
                    <a:pt x="132" y="13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3734975" y="3023475"/>
              <a:ext cx="34850" cy="21325"/>
            </a:xfrm>
            <a:custGeom>
              <a:avLst/>
              <a:gdLst/>
              <a:ahLst/>
              <a:cxnLst/>
              <a:rect l="l" t="t" r="r" b="b"/>
              <a:pathLst>
                <a:path w="1394" h="853" extrusionOk="0">
                  <a:moveTo>
                    <a:pt x="1351" y="1"/>
                  </a:moveTo>
                  <a:cubicBezTo>
                    <a:pt x="1327" y="1"/>
                    <a:pt x="1295" y="15"/>
                    <a:pt x="1275" y="22"/>
                  </a:cubicBezTo>
                  <a:cubicBezTo>
                    <a:pt x="1263" y="34"/>
                    <a:pt x="1263" y="34"/>
                    <a:pt x="1251" y="34"/>
                  </a:cubicBezTo>
                  <a:cubicBezTo>
                    <a:pt x="1251" y="58"/>
                    <a:pt x="1227" y="58"/>
                    <a:pt x="1215" y="70"/>
                  </a:cubicBezTo>
                  <a:cubicBezTo>
                    <a:pt x="1167" y="129"/>
                    <a:pt x="1167" y="141"/>
                    <a:pt x="1120" y="201"/>
                  </a:cubicBezTo>
                  <a:cubicBezTo>
                    <a:pt x="1084" y="260"/>
                    <a:pt x="1084" y="260"/>
                    <a:pt x="1025" y="320"/>
                  </a:cubicBezTo>
                  <a:cubicBezTo>
                    <a:pt x="965" y="379"/>
                    <a:pt x="965" y="379"/>
                    <a:pt x="906" y="427"/>
                  </a:cubicBezTo>
                  <a:cubicBezTo>
                    <a:pt x="846" y="474"/>
                    <a:pt x="846" y="486"/>
                    <a:pt x="786" y="534"/>
                  </a:cubicBezTo>
                  <a:cubicBezTo>
                    <a:pt x="703" y="570"/>
                    <a:pt x="691" y="546"/>
                    <a:pt x="632" y="570"/>
                  </a:cubicBezTo>
                  <a:cubicBezTo>
                    <a:pt x="560" y="605"/>
                    <a:pt x="560" y="617"/>
                    <a:pt x="489" y="629"/>
                  </a:cubicBezTo>
                  <a:cubicBezTo>
                    <a:pt x="405" y="665"/>
                    <a:pt x="405" y="653"/>
                    <a:pt x="334" y="677"/>
                  </a:cubicBezTo>
                  <a:cubicBezTo>
                    <a:pt x="285" y="685"/>
                    <a:pt x="269" y="699"/>
                    <a:pt x="245" y="699"/>
                  </a:cubicBezTo>
                  <a:cubicBezTo>
                    <a:pt x="234" y="699"/>
                    <a:pt x="221" y="696"/>
                    <a:pt x="203" y="689"/>
                  </a:cubicBezTo>
                  <a:cubicBezTo>
                    <a:pt x="144" y="665"/>
                    <a:pt x="144" y="677"/>
                    <a:pt x="108" y="617"/>
                  </a:cubicBezTo>
                  <a:cubicBezTo>
                    <a:pt x="96" y="605"/>
                    <a:pt x="96" y="594"/>
                    <a:pt x="96" y="570"/>
                  </a:cubicBezTo>
                  <a:cubicBezTo>
                    <a:pt x="72" y="474"/>
                    <a:pt x="84" y="332"/>
                    <a:pt x="108" y="201"/>
                  </a:cubicBezTo>
                  <a:lnTo>
                    <a:pt x="108" y="141"/>
                  </a:lnTo>
                  <a:lnTo>
                    <a:pt x="108" y="82"/>
                  </a:lnTo>
                  <a:cubicBezTo>
                    <a:pt x="96" y="70"/>
                    <a:pt x="96" y="58"/>
                    <a:pt x="84" y="34"/>
                  </a:cubicBezTo>
                  <a:cubicBezTo>
                    <a:pt x="84" y="58"/>
                    <a:pt x="72" y="70"/>
                    <a:pt x="60" y="82"/>
                  </a:cubicBezTo>
                  <a:cubicBezTo>
                    <a:pt x="36" y="117"/>
                    <a:pt x="24" y="141"/>
                    <a:pt x="24" y="177"/>
                  </a:cubicBezTo>
                  <a:cubicBezTo>
                    <a:pt x="24" y="248"/>
                    <a:pt x="13" y="248"/>
                    <a:pt x="13" y="320"/>
                  </a:cubicBezTo>
                  <a:cubicBezTo>
                    <a:pt x="1" y="415"/>
                    <a:pt x="1" y="415"/>
                    <a:pt x="1" y="498"/>
                  </a:cubicBezTo>
                  <a:cubicBezTo>
                    <a:pt x="1" y="594"/>
                    <a:pt x="13" y="594"/>
                    <a:pt x="36" y="689"/>
                  </a:cubicBezTo>
                  <a:cubicBezTo>
                    <a:pt x="96" y="784"/>
                    <a:pt x="84" y="796"/>
                    <a:pt x="191" y="844"/>
                  </a:cubicBezTo>
                  <a:cubicBezTo>
                    <a:pt x="245" y="850"/>
                    <a:pt x="272" y="852"/>
                    <a:pt x="295" y="852"/>
                  </a:cubicBezTo>
                  <a:cubicBezTo>
                    <a:pt x="319" y="852"/>
                    <a:pt x="340" y="850"/>
                    <a:pt x="382" y="844"/>
                  </a:cubicBezTo>
                  <a:cubicBezTo>
                    <a:pt x="465" y="832"/>
                    <a:pt x="465" y="808"/>
                    <a:pt x="548" y="796"/>
                  </a:cubicBezTo>
                  <a:cubicBezTo>
                    <a:pt x="632" y="772"/>
                    <a:pt x="632" y="772"/>
                    <a:pt x="703" y="736"/>
                  </a:cubicBezTo>
                  <a:cubicBezTo>
                    <a:pt x="786" y="713"/>
                    <a:pt x="786" y="713"/>
                    <a:pt x="870" y="665"/>
                  </a:cubicBezTo>
                  <a:cubicBezTo>
                    <a:pt x="953" y="617"/>
                    <a:pt x="929" y="605"/>
                    <a:pt x="1001" y="546"/>
                  </a:cubicBezTo>
                  <a:cubicBezTo>
                    <a:pt x="1084" y="486"/>
                    <a:pt x="1084" y="498"/>
                    <a:pt x="1144" y="439"/>
                  </a:cubicBezTo>
                  <a:cubicBezTo>
                    <a:pt x="1203" y="379"/>
                    <a:pt x="1203" y="367"/>
                    <a:pt x="1251" y="308"/>
                  </a:cubicBezTo>
                  <a:cubicBezTo>
                    <a:pt x="1298" y="236"/>
                    <a:pt x="1287" y="236"/>
                    <a:pt x="1346" y="153"/>
                  </a:cubicBezTo>
                  <a:cubicBezTo>
                    <a:pt x="1370" y="129"/>
                    <a:pt x="1382" y="117"/>
                    <a:pt x="1382" y="93"/>
                  </a:cubicBezTo>
                  <a:cubicBezTo>
                    <a:pt x="1382" y="82"/>
                    <a:pt x="1394" y="58"/>
                    <a:pt x="1382" y="34"/>
                  </a:cubicBezTo>
                  <a:cubicBezTo>
                    <a:pt x="1382" y="9"/>
                    <a:pt x="1369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3707300" y="3063225"/>
              <a:ext cx="58425" cy="26575"/>
            </a:xfrm>
            <a:custGeom>
              <a:avLst/>
              <a:gdLst/>
              <a:ahLst/>
              <a:cxnLst/>
              <a:rect l="l" t="t" r="r" b="b"/>
              <a:pathLst>
                <a:path w="2337" h="1063" extrusionOk="0">
                  <a:moveTo>
                    <a:pt x="2278" y="1"/>
                  </a:moveTo>
                  <a:cubicBezTo>
                    <a:pt x="2257" y="1"/>
                    <a:pt x="2233" y="6"/>
                    <a:pt x="2215" y="16"/>
                  </a:cubicBezTo>
                  <a:cubicBezTo>
                    <a:pt x="2203" y="16"/>
                    <a:pt x="2191" y="27"/>
                    <a:pt x="2167" y="27"/>
                  </a:cubicBezTo>
                  <a:cubicBezTo>
                    <a:pt x="2155" y="39"/>
                    <a:pt x="2036" y="111"/>
                    <a:pt x="1953" y="170"/>
                  </a:cubicBezTo>
                  <a:cubicBezTo>
                    <a:pt x="1858" y="230"/>
                    <a:pt x="1858" y="230"/>
                    <a:pt x="1774" y="278"/>
                  </a:cubicBezTo>
                  <a:cubicBezTo>
                    <a:pt x="1679" y="337"/>
                    <a:pt x="1679" y="337"/>
                    <a:pt x="1596" y="385"/>
                  </a:cubicBezTo>
                  <a:cubicBezTo>
                    <a:pt x="1501" y="432"/>
                    <a:pt x="1501" y="444"/>
                    <a:pt x="1417" y="492"/>
                  </a:cubicBezTo>
                  <a:cubicBezTo>
                    <a:pt x="1322" y="528"/>
                    <a:pt x="1310" y="504"/>
                    <a:pt x="1203" y="551"/>
                  </a:cubicBezTo>
                  <a:cubicBezTo>
                    <a:pt x="1096" y="587"/>
                    <a:pt x="1120" y="587"/>
                    <a:pt x="1012" y="635"/>
                  </a:cubicBezTo>
                  <a:cubicBezTo>
                    <a:pt x="905" y="682"/>
                    <a:pt x="905" y="682"/>
                    <a:pt x="822" y="706"/>
                  </a:cubicBezTo>
                  <a:cubicBezTo>
                    <a:pt x="715" y="754"/>
                    <a:pt x="727" y="754"/>
                    <a:pt x="619" y="801"/>
                  </a:cubicBezTo>
                  <a:cubicBezTo>
                    <a:pt x="524" y="825"/>
                    <a:pt x="524" y="849"/>
                    <a:pt x="417" y="873"/>
                  </a:cubicBezTo>
                  <a:cubicBezTo>
                    <a:pt x="381" y="885"/>
                    <a:pt x="369" y="885"/>
                    <a:pt x="358" y="885"/>
                  </a:cubicBezTo>
                  <a:cubicBezTo>
                    <a:pt x="342" y="890"/>
                    <a:pt x="327" y="893"/>
                    <a:pt x="312" y="893"/>
                  </a:cubicBezTo>
                  <a:cubicBezTo>
                    <a:pt x="200" y="893"/>
                    <a:pt x="112" y="749"/>
                    <a:pt x="143" y="623"/>
                  </a:cubicBezTo>
                  <a:cubicBezTo>
                    <a:pt x="143" y="611"/>
                    <a:pt x="143" y="575"/>
                    <a:pt x="167" y="563"/>
                  </a:cubicBezTo>
                  <a:cubicBezTo>
                    <a:pt x="167" y="528"/>
                    <a:pt x="179" y="516"/>
                    <a:pt x="179" y="504"/>
                  </a:cubicBezTo>
                  <a:lnTo>
                    <a:pt x="179" y="444"/>
                  </a:lnTo>
                  <a:cubicBezTo>
                    <a:pt x="179" y="468"/>
                    <a:pt x="167" y="468"/>
                    <a:pt x="131" y="468"/>
                  </a:cubicBezTo>
                  <a:cubicBezTo>
                    <a:pt x="96" y="492"/>
                    <a:pt x="60" y="528"/>
                    <a:pt x="48" y="575"/>
                  </a:cubicBezTo>
                  <a:cubicBezTo>
                    <a:pt x="12" y="682"/>
                    <a:pt x="0" y="694"/>
                    <a:pt x="24" y="813"/>
                  </a:cubicBezTo>
                  <a:cubicBezTo>
                    <a:pt x="72" y="932"/>
                    <a:pt x="72" y="944"/>
                    <a:pt x="191" y="1039"/>
                  </a:cubicBezTo>
                  <a:cubicBezTo>
                    <a:pt x="247" y="1057"/>
                    <a:pt x="282" y="1063"/>
                    <a:pt x="310" y="1063"/>
                  </a:cubicBezTo>
                  <a:cubicBezTo>
                    <a:pt x="359" y="1063"/>
                    <a:pt x="384" y="1043"/>
                    <a:pt x="453" y="1028"/>
                  </a:cubicBezTo>
                  <a:cubicBezTo>
                    <a:pt x="548" y="992"/>
                    <a:pt x="548" y="1004"/>
                    <a:pt x="655" y="968"/>
                  </a:cubicBezTo>
                  <a:cubicBezTo>
                    <a:pt x="762" y="932"/>
                    <a:pt x="762" y="932"/>
                    <a:pt x="870" y="885"/>
                  </a:cubicBezTo>
                  <a:cubicBezTo>
                    <a:pt x="965" y="861"/>
                    <a:pt x="965" y="849"/>
                    <a:pt x="1060" y="801"/>
                  </a:cubicBezTo>
                  <a:lnTo>
                    <a:pt x="1262" y="706"/>
                  </a:lnTo>
                  <a:cubicBezTo>
                    <a:pt x="1370" y="670"/>
                    <a:pt x="1370" y="670"/>
                    <a:pt x="1453" y="623"/>
                  </a:cubicBezTo>
                  <a:cubicBezTo>
                    <a:pt x="1560" y="575"/>
                    <a:pt x="1548" y="563"/>
                    <a:pt x="1655" y="504"/>
                  </a:cubicBezTo>
                  <a:cubicBezTo>
                    <a:pt x="1739" y="456"/>
                    <a:pt x="1751" y="456"/>
                    <a:pt x="1846" y="397"/>
                  </a:cubicBezTo>
                  <a:lnTo>
                    <a:pt x="2024" y="278"/>
                  </a:lnTo>
                  <a:cubicBezTo>
                    <a:pt x="2108" y="218"/>
                    <a:pt x="2263" y="135"/>
                    <a:pt x="2274" y="111"/>
                  </a:cubicBezTo>
                  <a:cubicBezTo>
                    <a:pt x="2286" y="99"/>
                    <a:pt x="2310" y="75"/>
                    <a:pt x="2322" y="51"/>
                  </a:cubicBezTo>
                  <a:cubicBezTo>
                    <a:pt x="2337" y="15"/>
                    <a:pt x="2311" y="1"/>
                    <a:pt x="2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3693600" y="3101250"/>
              <a:ext cx="59275" cy="20850"/>
            </a:xfrm>
            <a:custGeom>
              <a:avLst/>
              <a:gdLst/>
              <a:ahLst/>
              <a:cxnLst/>
              <a:rect l="l" t="t" r="r" b="b"/>
              <a:pathLst>
                <a:path w="2371" h="834" extrusionOk="0">
                  <a:moveTo>
                    <a:pt x="2292" y="0"/>
                  </a:moveTo>
                  <a:cubicBezTo>
                    <a:pt x="2273" y="0"/>
                    <a:pt x="2254" y="3"/>
                    <a:pt x="2239" y="7"/>
                  </a:cubicBezTo>
                  <a:cubicBezTo>
                    <a:pt x="2227" y="7"/>
                    <a:pt x="2215" y="19"/>
                    <a:pt x="2203" y="19"/>
                  </a:cubicBezTo>
                  <a:cubicBezTo>
                    <a:pt x="2180" y="42"/>
                    <a:pt x="2168" y="42"/>
                    <a:pt x="2156" y="54"/>
                  </a:cubicBezTo>
                  <a:lnTo>
                    <a:pt x="1977" y="173"/>
                  </a:lnTo>
                  <a:cubicBezTo>
                    <a:pt x="1882" y="233"/>
                    <a:pt x="1882" y="233"/>
                    <a:pt x="1787" y="280"/>
                  </a:cubicBezTo>
                  <a:cubicBezTo>
                    <a:pt x="1679" y="316"/>
                    <a:pt x="1691" y="340"/>
                    <a:pt x="1584" y="376"/>
                  </a:cubicBezTo>
                  <a:cubicBezTo>
                    <a:pt x="1489" y="423"/>
                    <a:pt x="1501" y="435"/>
                    <a:pt x="1394" y="471"/>
                  </a:cubicBezTo>
                  <a:cubicBezTo>
                    <a:pt x="1287" y="519"/>
                    <a:pt x="1275" y="483"/>
                    <a:pt x="1167" y="519"/>
                  </a:cubicBezTo>
                  <a:cubicBezTo>
                    <a:pt x="1072" y="542"/>
                    <a:pt x="1072" y="554"/>
                    <a:pt x="965" y="590"/>
                  </a:cubicBezTo>
                  <a:cubicBezTo>
                    <a:pt x="858" y="614"/>
                    <a:pt x="858" y="614"/>
                    <a:pt x="763" y="638"/>
                  </a:cubicBezTo>
                  <a:lnTo>
                    <a:pt x="548" y="697"/>
                  </a:lnTo>
                  <a:cubicBezTo>
                    <a:pt x="473" y="706"/>
                    <a:pt x="450" y="714"/>
                    <a:pt x="410" y="714"/>
                  </a:cubicBezTo>
                  <a:cubicBezTo>
                    <a:pt x="394" y="714"/>
                    <a:pt x="374" y="713"/>
                    <a:pt x="346" y="709"/>
                  </a:cubicBezTo>
                  <a:cubicBezTo>
                    <a:pt x="310" y="709"/>
                    <a:pt x="298" y="697"/>
                    <a:pt x="286" y="673"/>
                  </a:cubicBezTo>
                  <a:cubicBezTo>
                    <a:pt x="144" y="602"/>
                    <a:pt x="84" y="423"/>
                    <a:pt x="144" y="280"/>
                  </a:cubicBezTo>
                  <a:cubicBezTo>
                    <a:pt x="144" y="257"/>
                    <a:pt x="144" y="233"/>
                    <a:pt x="167" y="197"/>
                  </a:cubicBezTo>
                  <a:cubicBezTo>
                    <a:pt x="167" y="173"/>
                    <a:pt x="179" y="161"/>
                    <a:pt x="179" y="138"/>
                  </a:cubicBezTo>
                  <a:lnTo>
                    <a:pt x="179" y="78"/>
                  </a:lnTo>
                  <a:cubicBezTo>
                    <a:pt x="172" y="55"/>
                    <a:pt x="159" y="47"/>
                    <a:pt x="145" y="47"/>
                  </a:cubicBezTo>
                  <a:cubicBezTo>
                    <a:pt x="137" y="47"/>
                    <a:pt x="128" y="50"/>
                    <a:pt x="120" y="54"/>
                  </a:cubicBezTo>
                  <a:cubicBezTo>
                    <a:pt x="84" y="66"/>
                    <a:pt x="60" y="126"/>
                    <a:pt x="24" y="173"/>
                  </a:cubicBezTo>
                  <a:cubicBezTo>
                    <a:pt x="13" y="269"/>
                    <a:pt x="1" y="292"/>
                    <a:pt x="1" y="411"/>
                  </a:cubicBezTo>
                  <a:cubicBezTo>
                    <a:pt x="13" y="542"/>
                    <a:pt x="13" y="542"/>
                    <a:pt x="72" y="661"/>
                  </a:cubicBezTo>
                  <a:cubicBezTo>
                    <a:pt x="167" y="769"/>
                    <a:pt x="179" y="769"/>
                    <a:pt x="298" y="816"/>
                  </a:cubicBezTo>
                  <a:cubicBezTo>
                    <a:pt x="391" y="825"/>
                    <a:pt x="418" y="833"/>
                    <a:pt x="468" y="833"/>
                  </a:cubicBezTo>
                  <a:cubicBezTo>
                    <a:pt x="489" y="833"/>
                    <a:pt x="513" y="832"/>
                    <a:pt x="548" y="828"/>
                  </a:cubicBezTo>
                  <a:cubicBezTo>
                    <a:pt x="667" y="816"/>
                    <a:pt x="667" y="816"/>
                    <a:pt x="775" y="781"/>
                  </a:cubicBezTo>
                  <a:cubicBezTo>
                    <a:pt x="882" y="757"/>
                    <a:pt x="882" y="757"/>
                    <a:pt x="1001" y="721"/>
                  </a:cubicBezTo>
                  <a:cubicBezTo>
                    <a:pt x="1096" y="697"/>
                    <a:pt x="1096" y="697"/>
                    <a:pt x="1215" y="661"/>
                  </a:cubicBezTo>
                  <a:cubicBezTo>
                    <a:pt x="1322" y="638"/>
                    <a:pt x="1322" y="638"/>
                    <a:pt x="1429" y="590"/>
                  </a:cubicBezTo>
                  <a:cubicBezTo>
                    <a:pt x="1537" y="542"/>
                    <a:pt x="1537" y="531"/>
                    <a:pt x="1632" y="483"/>
                  </a:cubicBezTo>
                  <a:lnTo>
                    <a:pt x="1846" y="400"/>
                  </a:lnTo>
                  <a:cubicBezTo>
                    <a:pt x="1953" y="340"/>
                    <a:pt x="1953" y="340"/>
                    <a:pt x="2037" y="280"/>
                  </a:cubicBezTo>
                  <a:cubicBezTo>
                    <a:pt x="2144" y="221"/>
                    <a:pt x="2120" y="221"/>
                    <a:pt x="2227" y="161"/>
                  </a:cubicBezTo>
                  <a:cubicBezTo>
                    <a:pt x="2263" y="138"/>
                    <a:pt x="2275" y="126"/>
                    <a:pt x="2299" y="114"/>
                  </a:cubicBezTo>
                  <a:cubicBezTo>
                    <a:pt x="2322" y="102"/>
                    <a:pt x="2334" y="66"/>
                    <a:pt x="2346" y="54"/>
                  </a:cubicBezTo>
                  <a:cubicBezTo>
                    <a:pt x="2371" y="13"/>
                    <a:pt x="2333" y="0"/>
                    <a:pt x="2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3683175" y="3137250"/>
              <a:ext cx="40725" cy="18950"/>
            </a:xfrm>
            <a:custGeom>
              <a:avLst/>
              <a:gdLst/>
              <a:ahLst/>
              <a:cxnLst/>
              <a:rect l="l" t="t" r="r" b="b"/>
              <a:pathLst>
                <a:path w="1629" h="758" extrusionOk="0">
                  <a:moveTo>
                    <a:pt x="99" y="1"/>
                  </a:moveTo>
                  <a:cubicBezTo>
                    <a:pt x="94" y="1"/>
                    <a:pt x="84" y="3"/>
                    <a:pt x="72" y="7"/>
                  </a:cubicBezTo>
                  <a:cubicBezTo>
                    <a:pt x="49" y="31"/>
                    <a:pt x="25" y="67"/>
                    <a:pt x="13" y="114"/>
                  </a:cubicBezTo>
                  <a:cubicBezTo>
                    <a:pt x="13" y="186"/>
                    <a:pt x="13" y="210"/>
                    <a:pt x="1" y="281"/>
                  </a:cubicBezTo>
                  <a:lnTo>
                    <a:pt x="1" y="448"/>
                  </a:lnTo>
                  <a:cubicBezTo>
                    <a:pt x="1" y="531"/>
                    <a:pt x="1" y="543"/>
                    <a:pt x="60" y="650"/>
                  </a:cubicBezTo>
                  <a:cubicBezTo>
                    <a:pt x="144" y="745"/>
                    <a:pt x="168" y="745"/>
                    <a:pt x="251" y="757"/>
                  </a:cubicBezTo>
                  <a:cubicBezTo>
                    <a:pt x="358" y="757"/>
                    <a:pt x="346" y="757"/>
                    <a:pt x="430" y="745"/>
                  </a:cubicBezTo>
                  <a:cubicBezTo>
                    <a:pt x="525" y="722"/>
                    <a:pt x="525" y="722"/>
                    <a:pt x="596" y="698"/>
                  </a:cubicBezTo>
                  <a:cubicBezTo>
                    <a:pt x="680" y="686"/>
                    <a:pt x="680" y="686"/>
                    <a:pt x="763" y="650"/>
                  </a:cubicBezTo>
                  <a:cubicBezTo>
                    <a:pt x="846" y="626"/>
                    <a:pt x="846" y="638"/>
                    <a:pt x="918" y="603"/>
                  </a:cubicBezTo>
                  <a:cubicBezTo>
                    <a:pt x="1013" y="579"/>
                    <a:pt x="1001" y="567"/>
                    <a:pt x="1073" y="519"/>
                  </a:cubicBezTo>
                  <a:cubicBezTo>
                    <a:pt x="1144" y="484"/>
                    <a:pt x="1156" y="484"/>
                    <a:pt x="1239" y="448"/>
                  </a:cubicBezTo>
                  <a:lnTo>
                    <a:pt x="1382" y="353"/>
                  </a:lnTo>
                  <a:cubicBezTo>
                    <a:pt x="1454" y="305"/>
                    <a:pt x="1454" y="305"/>
                    <a:pt x="1537" y="245"/>
                  </a:cubicBezTo>
                  <a:cubicBezTo>
                    <a:pt x="1561" y="234"/>
                    <a:pt x="1573" y="222"/>
                    <a:pt x="1596" y="222"/>
                  </a:cubicBezTo>
                  <a:cubicBezTo>
                    <a:pt x="1608" y="210"/>
                    <a:pt x="1620" y="186"/>
                    <a:pt x="1620" y="162"/>
                  </a:cubicBezTo>
                  <a:cubicBezTo>
                    <a:pt x="1628" y="121"/>
                    <a:pt x="1597" y="108"/>
                    <a:pt x="1569" y="108"/>
                  </a:cubicBezTo>
                  <a:cubicBezTo>
                    <a:pt x="1556" y="108"/>
                    <a:pt x="1544" y="111"/>
                    <a:pt x="1537" y="114"/>
                  </a:cubicBezTo>
                  <a:cubicBezTo>
                    <a:pt x="1513" y="114"/>
                    <a:pt x="1513" y="114"/>
                    <a:pt x="1501" y="126"/>
                  </a:cubicBezTo>
                  <a:cubicBezTo>
                    <a:pt x="1489" y="126"/>
                    <a:pt x="1489" y="150"/>
                    <a:pt x="1477" y="162"/>
                  </a:cubicBezTo>
                  <a:cubicBezTo>
                    <a:pt x="1394" y="210"/>
                    <a:pt x="1418" y="222"/>
                    <a:pt x="1334" y="245"/>
                  </a:cubicBezTo>
                  <a:lnTo>
                    <a:pt x="1192" y="341"/>
                  </a:lnTo>
                  <a:cubicBezTo>
                    <a:pt x="1120" y="388"/>
                    <a:pt x="1120" y="388"/>
                    <a:pt x="1037" y="412"/>
                  </a:cubicBezTo>
                  <a:cubicBezTo>
                    <a:pt x="965" y="448"/>
                    <a:pt x="965" y="460"/>
                    <a:pt x="894" y="484"/>
                  </a:cubicBezTo>
                  <a:cubicBezTo>
                    <a:pt x="858" y="501"/>
                    <a:pt x="834" y="501"/>
                    <a:pt x="811" y="501"/>
                  </a:cubicBezTo>
                  <a:cubicBezTo>
                    <a:pt x="787" y="501"/>
                    <a:pt x="763" y="501"/>
                    <a:pt x="727" y="519"/>
                  </a:cubicBezTo>
                  <a:cubicBezTo>
                    <a:pt x="656" y="543"/>
                    <a:pt x="656" y="543"/>
                    <a:pt x="561" y="567"/>
                  </a:cubicBezTo>
                  <a:cubicBezTo>
                    <a:pt x="489" y="579"/>
                    <a:pt x="489" y="579"/>
                    <a:pt x="394" y="591"/>
                  </a:cubicBezTo>
                  <a:cubicBezTo>
                    <a:pt x="322" y="603"/>
                    <a:pt x="311" y="626"/>
                    <a:pt x="239" y="626"/>
                  </a:cubicBezTo>
                  <a:cubicBezTo>
                    <a:pt x="156" y="603"/>
                    <a:pt x="156" y="626"/>
                    <a:pt x="120" y="591"/>
                  </a:cubicBezTo>
                  <a:cubicBezTo>
                    <a:pt x="96" y="579"/>
                    <a:pt x="96" y="567"/>
                    <a:pt x="96" y="567"/>
                  </a:cubicBezTo>
                  <a:cubicBezTo>
                    <a:pt x="84" y="460"/>
                    <a:pt x="84" y="305"/>
                    <a:pt x="96" y="186"/>
                  </a:cubicBezTo>
                  <a:lnTo>
                    <a:pt x="96" y="126"/>
                  </a:lnTo>
                  <a:lnTo>
                    <a:pt x="96" y="91"/>
                  </a:lnTo>
                  <a:cubicBezTo>
                    <a:pt x="96" y="67"/>
                    <a:pt x="84" y="55"/>
                    <a:pt x="84" y="43"/>
                  </a:cubicBezTo>
                  <a:cubicBezTo>
                    <a:pt x="108" y="11"/>
                    <a:pt x="111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3659975" y="3177350"/>
              <a:ext cx="32750" cy="19325"/>
            </a:xfrm>
            <a:custGeom>
              <a:avLst/>
              <a:gdLst/>
              <a:ahLst/>
              <a:cxnLst/>
              <a:rect l="l" t="t" r="r" b="b"/>
              <a:pathLst>
                <a:path w="1310" h="773" extrusionOk="0">
                  <a:moveTo>
                    <a:pt x="1257" y="1"/>
                  </a:moveTo>
                  <a:cubicBezTo>
                    <a:pt x="1238" y="1"/>
                    <a:pt x="1217" y="6"/>
                    <a:pt x="1203" y="11"/>
                  </a:cubicBezTo>
                  <a:cubicBezTo>
                    <a:pt x="1191" y="11"/>
                    <a:pt x="1191" y="34"/>
                    <a:pt x="1179" y="34"/>
                  </a:cubicBezTo>
                  <a:lnTo>
                    <a:pt x="1143" y="58"/>
                  </a:lnTo>
                  <a:cubicBezTo>
                    <a:pt x="1108" y="106"/>
                    <a:pt x="1108" y="118"/>
                    <a:pt x="1048" y="165"/>
                  </a:cubicBezTo>
                  <a:cubicBezTo>
                    <a:pt x="988" y="213"/>
                    <a:pt x="988" y="213"/>
                    <a:pt x="941" y="249"/>
                  </a:cubicBezTo>
                  <a:lnTo>
                    <a:pt x="822" y="344"/>
                  </a:lnTo>
                  <a:lnTo>
                    <a:pt x="703" y="427"/>
                  </a:lnTo>
                  <a:cubicBezTo>
                    <a:pt x="643" y="463"/>
                    <a:pt x="631" y="451"/>
                    <a:pt x="572" y="475"/>
                  </a:cubicBezTo>
                  <a:cubicBezTo>
                    <a:pt x="512" y="511"/>
                    <a:pt x="512" y="523"/>
                    <a:pt x="429" y="535"/>
                  </a:cubicBezTo>
                  <a:cubicBezTo>
                    <a:pt x="357" y="570"/>
                    <a:pt x="357" y="570"/>
                    <a:pt x="298" y="582"/>
                  </a:cubicBezTo>
                  <a:cubicBezTo>
                    <a:pt x="238" y="594"/>
                    <a:pt x="226" y="630"/>
                    <a:pt x="167" y="630"/>
                  </a:cubicBezTo>
                  <a:cubicBezTo>
                    <a:pt x="157" y="630"/>
                    <a:pt x="149" y="631"/>
                    <a:pt x="144" y="631"/>
                  </a:cubicBezTo>
                  <a:cubicBezTo>
                    <a:pt x="130" y="631"/>
                    <a:pt x="128" y="625"/>
                    <a:pt x="119" y="582"/>
                  </a:cubicBezTo>
                  <a:lnTo>
                    <a:pt x="119" y="535"/>
                  </a:lnTo>
                  <a:cubicBezTo>
                    <a:pt x="119" y="415"/>
                    <a:pt x="107" y="296"/>
                    <a:pt x="155" y="189"/>
                  </a:cubicBezTo>
                  <a:lnTo>
                    <a:pt x="155" y="154"/>
                  </a:lnTo>
                  <a:cubicBezTo>
                    <a:pt x="155" y="130"/>
                    <a:pt x="167" y="118"/>
                    <a:pt x="167" y="106"/>
                  </a:cubicBezTo>
                  <a:cubicBezTo>
                    <a:pt x="167" y="94"/>
                    <a:pt x="167" y="70"/>
                    <a:pt x="155" y="58"/>
                  </a:cubicBezTo>
                  <a:lnTo>
                    <a:pt x="155" y="58"/>
                  </a:lnTo>
                  <a:cubicBezTo>
                    <a:pt x="167" y="70"/>
                    <a:pt x="143" y="70"/>
                    <a:pt x="119" y="94"/>
                  </a:cubicBezTo>
                  <a:cubicBezTo>
                    <a:pt x="96" y="106"/>
                    <a:pt x="60" y="130"/>
                    <a:pt x="48" y="165"/>
                  </a:cubicBezTo>
                  <a:lnTo>
                    <a:pt x="24" y="308"/>
                  </a:lnTo>
                  <a:cubicBezTo>
                    <a:pt x="0" y="392"/>
                    <a:pt x="0" y="392"/>
                    <a:pt x="0" y="463"/>
                  </a:cubicBezTo>
                  <a:cubicBezTo>
                    <a:pt x="0" y="535"/>
                    <a:pt x="24" y="535"/>
                    <a:pt x="24" y="630"/>
                  </a:cubicBezTo>
                  <a:cubicBezTo>
                    <a:pt x="36" y="713"/>
                    <a:pt x="60" y="773"/>
                    <a:pt x="179" y="773"/>
                  </a:cubicBezTo>
                  <a:cubicBezTo>
                    <a:pt x="286" y="761"/>
                    <a:pt x="274" y="761"/>
                    <a:pt x="346" y="725"/>
                  </a:cubicBezTo>
                  <a:lnTo>
                    <a:pt x="500" y="665"/>
                  </a:lnTo>
                  <a:lnTo>
                    <a:pt x="643" y="606"/>
                  </a:lnTo>
                  <a:cubicBezTo>
                    <a:pt x="715" y="582"/>
                    <a:pt x="715" y="582"/>
                    <a:pt x="774" y="535"/>
                  </a:cubicBezTo>
                  <a:cubicBezTo>
                    <a:pt x="858" y="487"/>
                    <a:pt x="834" y="475"/>
                    <a:pt x="893" y="451"/>
                  </a:cubicBezTo>
                  <a:cubicBezTo>
                    <a:pt x="953" y="404"/>
                    <a:pt x="977" y="415"/>
                    <a:pt x="1024" y="356"/>
                  </a:cubicBezTo>
                  <a:cubicBezTo>
                    <a:pt x="1084" y="308"/>
                    <a:pt x="1084" y="296"/>
                    <a:pt x="1143" y="249"/>
                  </a:cubicBezTo>
                  <a:cubicBezTo>
                    <a:pt x="1203" y="213"/>
                    <a:pt x="1203" y="189"/>
                    <a:pt x="1250" y="154"/>
                  </a:cubicBezTo>
                  <a:lnTo>
                    <a:pt x="1298" y="106"/>
                  </a:lnTo>
                  <a:cubicBezTo>
                    <a:pt x="1310" y="94"/>
                    <a:pt x="1310" y="70"/>
                    <a:pt x="1310" y="46"/>
                  </a:cubicBezTo>
                  <a:cubicBezTo>
                    <a:pt x="1310" y="11"/>
                    <a:pt x="1285" y="1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"/>
            <p:cNvSpPr/>
            <p:nvPr/>
          </p:nvSpPr>
          <p:spPr>
            <a:xfrm>
              <a:off x="3641800" y="3212775"/>
              <a:ext cx="34275" cy="21850"/>
            </a:xfrm>
            <a:custGeom>
              <a:avLst/>
              <a:gdLst/>
              <a:ahLst/>
              <a:cxnLst/>
              <a:rect l="l" t="t" r="r" b="b"/>
              <a:pathLst>
                <a:path w="1371" h="874" extrusionOk="0">
                  <a:moveTo>
                    <a:pt x="1317" y="1"/>
                  </a:moveTo>
                  <a:cubicBezTo>
                    <a:pt x="1298" y="1"/>
                    <a:pt x="1278" y="6"/>
                    <a:pt x="1263" y="10"/>
                  </a:cubicBezTo>
                  <a:cubicBezTo>
                    <a:pt x="1251" y="10"/>
                    <a:pt x="1251" y="22"/>
                    <a:pt x="1239" y="22"/>
                  </a:cubicBezTo>
                  <a:cubicBezTo>
                    <a:pt x="1239" y="46"/>
                    <a:pt x="1227" y="46"/>
                    <a:pt x="1204" y="58"/>
                  </a:cubicBezTo>
                  <a:lnTo>
                    <a:pt x="1120" y="177"/>
                  </a:lnTo>
                  <a:cubicBezTo>
                    <a:pt x="1073" y="237"/>
                    <a:pt x="1073" y="237"/>
                    <a:pt x="1013" y="284"/>
                  </a:cubicBezTo>
                  <a:cubicBezTo>
                    <a:pt x="965" y="344"/>
                    <a:pt x="965" y="344"/>
                    <a:pt x="906" y="380"/>
                  </a:cubicBezTo>
                  <a:cubicBezTo>
                    <a:pt x="846" y="427"/>
                    <a:pt x="858" y="439"/>
                    <a:pt x="799" y="487"/>
                  </a:cubicBezTo>
                  <a:cubicBezTo>
                    <a:pt x="739" y="534"/>
                    <a:pt x="727" y="522"/>
                    <a:pt x="668" y="558"/>
                  </a:cubicBezTo>
                  <a:lnTo>
                    <a:pt x="549" y="653"/>
                  </a:lnTo>
                  <a:lnTo>
                    <a:pt x="430" y="713"/>
                  </a:lnTo>
                  <a:cubicBezTo>
                    <a:pt x="388" y="721"/>
                    <a:pt x="375" y="730"/>
                    <a:pt x="351" y="730"/>
                  </a:cubicBezTo>
                  <a:cubicBezTo>
                    <a:pt x="340" y="730"/>
                    <a:pt x="328" y="728"/>
                    <a:pt x="311" y="725"/>
                  </a:cubicBezTo>
                  <a:cubicBezTo>
                    <a:pt x="251" y="713"/>
                    <a:pt x="251" y="713"/>
                    <a:pt x="215" y="665"/>
                  </a:cubicBezTo>
                  <a:cubicBezTo>
                    <a:pt x="191" y="653"/>
                    <a:pt x="191" y="642"/>
                    <a:pt x="191" y="642"/>
                  </a:cubicBezTo>
                  <a:cubicBezTo>
                    <a:pt x="132" y="558"/>
                    <a:pt x="108" y="439"/>
                    <a:pt x="132" y="320"/>
                  </a:cubicBezTo>
                  <a:lnTo>
                    <a:pt x="132" y="284"/>
                  </a:lnTo>
                  <a:cubicBezTo>
                    <a:pt x="132" y="261"/>
                    <a:pt x="132" y="249"/>
                    <a:pt x="156" y="237"/>
                  </a:cubicBezTo>
                  <a:cubicBezTo>
                    <a:pt x="156" y="225"/>
                    <a:pt x="156" y="201"/>
                    <a:pt x="132" y="189"/>
                  </a:cubicBezTo>
                  <a:cubicBezTo>
                    <a:pt x="124" y="181"/>
                    <a:pt x="115" y="172"/>
                    <a:pt x="98" y="172"/>
                  </a:cubicBezTo>
                  <a:cubicBezTo>
                    <a:pt x="91" y="172"/>
                    <a:pt x="83" y="174"/>
                    <a:pt x="72" y="177"/>
                  </a:cubicBezTo>
                  <a:cubicBezTo>
                    <a:pt x="49" y="189"/>
                    <a:pt x="37" y="225"/>
                    <a:pt x="13" y="261"/>
                  </a:cubicBezTo>
                  <a:cubicBezTo>
                    <a:pt x="1" y="344"/>
                    <a:pt x="1" y="344"/>
                    <a:pt x="1" y="427"/>
                  </a:cubicBezTo>
                  <a:cubicBezTo>
                    <a:pt x="1" y="522"/>
                    <a:pt x="1" y="522"/>
                    <a:pt x="37" y="606"/>
                  </a:cubicBezTo>
                  <a:cubicBezTo>
                    <a:pt x="61" y="701"/>
                    <a:pt x="72" y="677"/>
                    <a:pt x="132" y="761"/>
                  </a:cubicBezTo>
                  <a:cubicBezTo>
                    <a:pt x="215" y="820"/>
                    <a:pt x="191" y="832"/>
                    <a:pt x="299" y="856"/>
                  </a:cubicBezTo>
                  <a:cubicBezTo>
                    <a:pt x="346" y="868"/>
                    <a:pt x="373" y="874"/>
                    <a:pt x="398" y="874"/>
                  </a:cubicBezTo>
                  <a:cubicBezTo>
                    <a:pt x="424" y="874"/>
                    <a:pt x="447" y="868"/>
                    <a:pt x="489" y="856"/>
                  </a:cubicBezTo>
                  <a:cubicBezTo>
                    <a:pt x="584" y="832"/>
                    <a:pt x="584" y="832"/>
                    <a:pt x="644" y="784"/>
                  </a:cubicBezTo>
                  <a:cubicBezTo>
                    <a:pt x="715" y="737"/>
                    <a:pt x="715" y="737"/>
                    <a:pt x="775" y="701"/>
                  </a:cubicBezTo>
                  <a:cubicBezTo>
                    <a:pt x="834" y="653"/>
                    <a:pt x="834" y="653"/>
                    <a:pt x="906" y="606"/>
                  </a:cubicBezTo>
                  <a:cubicBezTo>
                    <a:pt x="965" y="558"/>
                    <a:pt x="953" y="546"/>
                    <a:pt x="1013" y="487"/>
                  </a:cubicBezTo>
                  <a:cubicBezTo>
                    <a:pt x="1073" y="427"/>
                    <a:pt x="1073" y="439"/>
                    <a:pt x="1132" y="380"/>
                  </a:cubicBezTo>
                  <a:cubicBezTo>
                    <a:pt x="1192" y="320"/>
                    <a:pt x="1180" y="320"/>
                    <a:pt x="1239" y="261"/>
                  </a:cubicBezTo>
                  <a:lnTo>
                    <a:pt x="1323" y="141"/>
                  </a:lnTo>
                  <a:cubicBezTo>
                    <a:pt x="1346" y="130"/>
                    <a:pt x="1358" y="118"/>
                    <a:pt x="1358" y="106"/>
                  </a:cubicBezTo>
                  <a:cubicBezTo>
                    <a:pt x="1358" y="82"/>
                    <a:pt x="1370" y="70"/>
                    <a:pt x="1370" y="46"/>
                  </a:cubicBezTo>
                  <a:cubicBezTo>
                    <a:pt x="1370" y="11"/>
                    <a:pt x="1345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"/>
            <p:cNvSpPr/>
            <p:nvPr/>
          </p:nvSpPr>
          <p:spPr>
            <a:xfrm>
              <a:off x="3825775" y="2972825"/>
              <a:ext cx="107000" cy="24550"/>
            </a:xfrm>
            <a:custGeom>
              <a:avLst/>
              <a:gdLst/>
              <a:ahLst/>
              <a:cxnLst/>
              <a:rect l="l" t="t" r="r" b="b"/>
              <a:pathLst>
                <a:path w="4280" h="982" extrusionOk="0">
                  <a:moveTo>
                    <a:pt x="12" y="0"/>
                  </a:moveTo>
                  <a:cubicBezTo>
                    <a:pt x="12" y="0"/>
                    <a:pt x="0" y="0"/>
                    <a:pt x="0" y="36"/>
                  </a:cubicBezTo>
                  <a:cubicBezTo>
                    <a:pt x="0" y="95"/>
                    <a:pt x="24" y="179"/>
                    <a:pt x="83" y="250"/>
                  </a:cubicBezTo>
                  <a:cubicBezTo>
                    <a:pt x="202" y="381"/>
                    <a:pt x="202" y="381"/>
                    <a:pt x="333" y="500"/>
                  </a:cubicBezTo>
                  <a:cubicBezTo>
                    <a:pt x="488" y="607"/>
                    <a:pt x="488" y="619"/>
                    <a:pt x="655" y="691"/>
                  </a:cubicBezTo>
                  <a:cubicBezTo>
                    <a:pt x="810" y="786"/>
                    <a:pt x="810" y="774"/>
                    <a:pt x="988" y="834"/>
                  </a:cubicBezTo>
                  <a:cubicBezTo>
                    <a:pt x="1155" y="893"/>
                    <a:pt x="1155" y="905"/>
                    <a:pt x="1334" y="929"/>
                  </a:cubicBezTo>
                  <a:cubicBezTo>
                    <a:pt x="1512" y="965"/>
                    <a:pt x="1512" y="965"/>
                    <a:pt x="1691" y="976"/>
                  </a:cubicBezTo>
                  <a:cubicBezTo>
                    <a:pt x="1743" y="980"/>
                    <a:pt x="1780" y="981"/>
                    <a:pt x="1811" y="981"/>
                  </a:cubicBezTo>
                  <a:cubicBezTo>
                    <a:pt x="1885" y="981"/>
                    <a:pt x="1922" y="973"/>
                    <a:pt x="2048" y="965"/>
                  </a:cubicBezTo>
                  <a:cubicBezTo>
                    <a:pt x="2227" y="941"/>
                    <a:pt x="2227" y="941"/>
                    <a:pt x="2405" y="917"/>
                  </a:cubicBezTo>
                  <a:cubicBezTo>
                    <a:pt x="2584" y="893"/>
                    <a:pt x="2584" y="893"/>
                    <a:pt x="2750" y="834"/>
                  </a:cubicBezTo>
                  <a:cubicBezTo>
                    <a:pt x="2929" y="786"/>
                    <a:pt x="2917" y="750"/>
                    <a:pt x="3072" y="691"/>
                  </a:cubicBezTo>
                  <a:cubicBezTo>
                    <a:pt x="3239" y="631"/>
                    <a:pt x="3239" y="631"/>
                    <a:pt x="3405" y="560"/>
                  </a:cubicBezTo>
                  <a:cubicBezTo>
                    <a:pt x="3572" y="488"/>
                    <a:pt x="3572" y="488"/>
                    <a:pt x="3715" y="393"/>
                  </a:cubicBezTo>
                  <a:cubicBezTo>
                    <a:pt x="3881" y="322"/>
                    <a:pt x="4120" y="191"/>
                    <a:pt x="4143" y="179"/>
                  </a:cubicBezTo>
                  <a:cubicBezTo>
                    <a:pt x="4179" y="143"/>
                    <a:pt x="4203" y="131"/>
                    <a:pt x="4239" y="95"/>
                  </a:cubicBezTo>
                  <a:cubicBezTo>
                    <a:pt x="4279" y="55"/>
                    <a:pt x="4255" y="41"/>
                    <a:pt x="4215" y="41"/>
                  </a:cubicBezTo>
                  <a:cubicBezTo>
                    <a:pt x="4185" y="41"/>
                    <a:pt x="4145" y="49"/>
                    <a:pt x="4120" y="60"/>
                  </a:cubicBezTo>
                  <a:cubicBezTo>
                    <a:pt x="4084" y="60"/>
                    <a:pt x="4072" y="72"/>
                    <a:pt x="4060" y="72"/>
                  </a:cubicBezTo>
                  <a:cubicBezTo>
                    <a:pt x="4024" y="84"/>
                    <a:pt x="3822" y="203"/>
                    <a:pt x="3655" y="274"/>
                  </a:cubicBezTo>
                  <a:cubicBezTo>
                    <a:pt x="3512" y="357"/>
                    <a:pt x="3489" y="357"/>
                    <a:pt x="3346" y="429"/>
                  </a:cubicBezTo>
                  <a:cubicBezTo>
                    <a:pt x="3179" y="500"/>
                    <a:pt x="3179" y="500"/>
                    <a:pt x="3012" y="560"/>
                  </a:cubicBezTo>
                  <a:cubicBezTo>
                    <a:pt x="2858" y="619"/>
                    <a:pt x="2858" y="631"/>
                    <a:pt x="2691" y="679"/>
                  </a:cubicBezTo>
                  <a:cubicBezTo>
                    <a:pt x="2524" y="726"/>
                    <a:pt x="2512" y="715"/>
                    <a:pt x="2346" y="738"/>
                  </a:cubicBezTo>
                  <a:cubicBezTo>
                    <a:pt x="2179" y="774"/>
                    <a:pt x="2179" y="786"/>
                    <a:pt x="2000" y="798"/>
                  </a:cubicBezTo>
                  <a:cubicBezTo>
                    <a:pt x="1846" y="810"/>
                    <a:pt x="1822" y="810"/>
                    <a:pt x="1667" y="810"/>
                  </a:cubicBezTo>
                  <a:cubicBezTo>
                    <a:pt x="1572" y="810"/>
                    <a:pt x="1527" y="818"/>
                    <a:pt x="1475" y="818"/>
                  </a:cubicBezTo>
                  <a:cubicBezTo>
                    <a:pt x="1436" y="818"/>
                    <a:pt x="1393" y="813"/>
                    <a:pt x="1322" y="798"/>
                  </a:cubicBezTo>
                  <a:cubicBezTo>
                    <a:pt x="1155" y="762"/>
                    <a:pt x="1143" y="786"/>
                    <a:pt x="976" y="726"/>
                  </a:cubicBezTo>
                  <a:cubicBezTo>
                    <a:pt x="929" y="703"/>
                    <a:pt x="905" y="691"/>
                    <a:pt x="869" y="679"/>
                  </a:cubicBezTo>
                  <a:cubicBezTo>
                    <a:pt x="619" y="572"/>
                    <a:pt x="381" y="453"/>
                    <a:pt x="214" y="250"/>
                  </a:cubicBezTo>
                  <a:cubicBezTo>
                    <a:pt x="202" y="238"/>
                    <a:pt x="179" y="203"/>
                    <a:pt x="143" y="155"/>
                  </a:cubicBezTo>
                  <a:cubicBezTo>
                    <a:pt x="119" y="131"/>
                    <a:pt x="95" y="95"/>
                    <a:pt x="83" y="72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3811475" y="2989150"/>
              <a:ext cx="46450" cy="18825"/>
            </a:xfrm>
            <a:custGeom>
              <a:avLst/>
              <a:gdLst/>
              <a:ahLst/>
              <a:cxnLst/>
              <a:rect l="l" t="t" r="r" b="b"/>
              <a:pathLst>
                <a:path w="1858" h="753" extrusionOk="0">
                  <a:moveTo>
                    <a:pt x="41" y="0"/>
                  </a:moveTo>
                  <a:cubicBezTo>
                    <a:pt x="32" y="0"/>
                    <a:pt x="23" y="9"/>
                    <a:pt x="12" y="26"/>
                  </a:cubicBezTo>
                  <a:cubicBezTo>
                    <a:pt x="1" y="62"/>
                    <a:pt x="1" y="97"/>
                    <a:pt x="12" y="145"/>
                  </a:cubicBezTo>
                  <a:cubicBezTo>
                    <a:pt x="60" y="216"/>
                    <a:pt x="48" y="216"/>
                    <a:pt x="108" y="288"/>
                  </a:cubicBezTo>
                  <a:cubicBezTo>
                    <a:pt x="167" y="371"/>
                    <a:pt x="167" y="371"/>
                    <a:pt x="227" y="431"/>
                  </a:cubicBezTo>
                  <a:cubicBezTo>
                    <a:pt x="286" y="490"/>
                    <a:pt x="298" y="490"/>
                    <a:pt x="370" y="538"/>
                  </a:cubicBezTo>
                  <a:cubicBezTo>
                    <a:pt x="453" y="574"/>
                    <a:pt x="429" y="585"/>
                    <a:pt x="524" y="633"/>
                  </a:cubicBezTo>
                  <a:cubicBezTo>
                    <a:pt x="596" y="669"/>
                    <a:pt x="596" y="681"/>
                    <a:pt x="691" y="716"/>
                  </a:cubicBezTo>
                  <a:cubicBezTo>
                    <a:pt x="774" y="740"/>
                    <a:pt x="774" y="728"/>
                    <a:pt x="870" y="740"/>
                  </a:cubicBezTo>
                  <a:cubicBezTo>
                    <a:pt x="953" y="752"/>
                    <a:pt x="953" y="752"/>
                    <a:pt x="1048" y="752"/>
                  </a:cubicBezTo>
                  <a:cubicBezTo>
                    <a:pt x="1132" y="752"/>
                    <a:pt x="1132" y="752"/>
                    <a:pt x="1227" y="740"/>
                  </a:cubicBezTo>
                  <a:cubicBezTo>
                    <a:pt x="1310" y="728"/>
                    <a:pt x="1310" y="716"/>
                    <a:pt x="1382" y="681"/>
                  </a:cubicBezTo>
                  <a:cubicBezTo>
                    <a:pt x="1465" y="657"/>
                    <a:pt x="1477" y="657"/>
                    <a:pt x="1548" y="621"/>
                  </a:cubicBezTo>
                  <a:cubicBezTo>
                    <a:pt x="1620" y="574"/>
                    <a:pt x="1620" y="574"/>
                    <a:pt x="1679" y="514"/>
                  </a:cubicBezTo>
                  <a:cubicBezTo>
                    <a:pt x="1763" y="454"/>
                    <a:pt x="1739" y="454"/>
                    <a:pt x="1798" y="395"/>
                  </a:cubicBezTo>
                  <a:lnTo>
                    <a:pt x="1846" y="359"/>
                  </a:lnTo>
                  <a:cubicBezTo>
                    <a:pt x="1858" y="335"/>
                    <a:pt x="1858" y="312"/>
                    <a:pt x="1858" y="300"/>
                  </a:cubicBezTo>
                  <a:cubicBezTo>
                    <a:pt x="1858" y="264"/>
                    <a:pt x="1833" y="254"/>
                    <a:pt x="1808" y="254"/>
                  </a:cubicBezTo>
                  <a:cubicBezTo>
                    <a:pt x="1790" y="254"/>
                    <a:pt x="1772" y="259"/>
                    <a:pt x="1763" y="264"/>
                  </a:cubicBezTo>
                  <a:cubicBezTo>
                    <a:pt x="1739" y="264"/>
                    <a:pt x="1739" y="276"/>
                    <a:pt x="1727" y="276"/>
                  </a:cubicBezTo>
                  <a:lnTo>
                    <a:pt x="1703" y="312"/>
                  </a:lnTo>
                  <a:cubicBezTo>
                    <a:pt x="1644" y="371"/>
                    <a:pt x="1656" y="371"/>
                    <a:pt x="1596" y="419"/>
                  </a:cubicBezTo>
                  <a:cubicBezTo>
                    <a:pt x="1536" y="454"/>
                    <a:pt x="1536" y="454"/>
                    <a:pt x="1465" y="502"/>
                  </a:cubicBezTo>
                  <a:cubicBezTo>
                    <a:pt x="1382" y="550"/>
                    <a:pt x="1405" y="550"/>
                    <a:pt x="1322" y="574"/>
                  </a:cubicBezTo>
                  <a:cubicBezTo>
                    <a:pt x="1251" y="609"/>
                    <a:pt x="1251" y="621"/>
                    <a:pt x="1179" y="633"/>
                  </a:cubicBezTo>
                  <a:cubicBezTo>
                    <a:pt x="1161" y="639"/>
                    <a:pt x="1148" y="641"/>
                    <a:pt x="1136" y="641"/>
                  </a:cubicBezTo>
                  <a:cubicBezTo>
                    <a:pt x="1102" y="641"/>
                    <a:pt x="1084" y="621"/>
                    <a:pt x="1013" y="621"/>
                  </a:cubicBezTo>
                  <a:cubicBezTo>
                    <a:pt x="965" y="621"/>
                    <a:pt x="949" y="626"/>
                    <a:pt x="923" y="626"/>
                  </a:cubicBezTo>
                  <a:cubicBezTo>
                    <a:pt x="909" y="626"/>
                    <a:pt x="894" y="625"/>
                    <a:pt x="870" y="621"/>
                  </a:cubicBezTo>
                  <a:lnTo>
                    <a:pt x="715" y="597"/>
                  </a:lnTo>
                  <a:cubicBezTo>
                    <a:pt x="643" y="562"/>
                    <a:pt x="643" y="574"/>
                    <a:pt x="572" y="550"/>
                  </a:cubicBezTo>
                  <a:cubicBezTo>
                    <a:pt x="489" y="502"/>
                    <a:pt x="489" y="514"/>
                    <a:pt x="429" y="478"/>
                  </a:cubicBezTo>
                  <a:lnTo>
                    <a:pt x="405" y="443"/>
                  </a:lnTo>
                  <a:cubicBezTo>
                    <a:pt x="310" y="371"/>
                    <a:pt x="215" y="276"/>
                    <a:pt x="167" y="157"/>
                  </a:cubicBezTo>
                  <a:cubicBezTo>
                    <a:pt x="143" y="145"/>
                    <a:pt x="143" y="133"/>
                    <a:pt x="132" y="121"/>
                  </a:cubicBezTo>
                  <a:cubicBezTo>
                    <a:pt x="120" y="97"/>
                    <a:pt x="120" y="85"/>
                    <a:pt x="120" y="73"/>
                  </a:cubicBezTo>
                  <a:lnTo>
                    <a:pt x="84" y="38"/>
                  </a:lnTo>
                  <a:cubicBezTo>
                    <a:pt x="65" y="12"/>
                    <a:pt x="52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3841250" y="3022525"/>
              <a:ext cx="86875" cy="29250"/>
            </a:xfrm>
            <a:custGeom>
              <a:avLst/>
              <a:gdLst/>
              <a:ahLst/>
              <a:cxnLst/>
              <a:rect l="l" t="t" r="r" b="b"/>
              <a:pathLst>
                <a:path w="3475" h="1170" extrusionOk="0">
                  <a:moveTo>
                    <a:pt x="107" y="1"/>
                  </a:moveTo>
                  <a:cubicBezTo>
                    <a:pt x="72" y="12"/>
                    <a:pt x="48" y="12"/>
                    <a:pt x="36" y="48"/>
                  </a:cubicBezTo>
                  <a:cubicBezTo>
                    <a:pt x="0" y="96"/>
                    <a:pt x="12" y="167"/>
                    <a:pt x="36" y="239"/>
                  </a:cubicBezTo>
                  <a:cubicBezTo>
                    <a:pt x="95" y="370"/>
                    <a:pt x="95" y="393"/>
                    <a:pt x="179" y="524"/>
                  </a:cubicBezTo>
                  <a:cubicBezTo>
                    <a:pt x="286" y="655"/>
                    <a:pt x="286" y="655"/>
                    <a:pt x="405" y="763"/>
                  </a:cubicBezTo>
                  <a:cubicBezTo>
                    <a:pt x="524" y="870"/>
                    <a:pt x="536" y="846"/>
                    <a:pt x="667" y="941"/>
                  </a:cubicBezTo>
                  <a:cubicBezTo>
                    <a:pt x="810" y="1013"/>
                    <a:pt x="810" y="1024"/>
                    <a:pt x="953" y="1072"/>
                  </a:cubicBezTo>
                  <a:cubicBezTo>
                    <a:pt x="1107" y="1120"/>
                    <a:pt x="1107" y="1120"/>
                    <a:pt x="1262" y="1144"/>
                  </a:cubicBezTo>
                  <a:cubicBezTo>
                    <a:pt x="1355" y="1165"/>
                    <a:pt x="1397" y="1169"/>
                    <a:pt x="1448" y="1169"/>
                  </a:cubicBezTo>
                  <a:cubicBezTo>
                    <a:pt x="1483" y="1169"/>
                    <a:pt x="1522" y="1167"/>
                    <a:pt x="1584" y="1167"/>
                  </a:cubicBezTo>
                  <a:cubicBezTo>
                    <a:pt x="1727" y="1167"/>
                    <a:pt x="1727" y="1167"/>
                    <a:pt x="1893" y="1144"/>
                  </a:cubicBezTo>
                  <a:cubicBezTo>
                    <a:pt x="2036" y="1132"/>
                    <a:pt x="2036" y="1132"/>
                    <a:pt x="2203" y="1108"/>
                  </a:cubicBezTo>
                  <a:cubicBezTo>
                    <a:pt x="2358" y="1072"/>
                    <a:pt x="2358" y="1060"/>
                    <a:pt x="2500" y="1024"/>
                  </a:cubicBezTo>
                  <a:cubicBezTo>
                    <a:pt x="2655" y="989"/>
                    <a:pt x="2655" y="1001"/>
                    <a:pt x="2798" y="941"/>
                  </a:cubicBezTo>
                  <a:cubicBezTo>
                    <a:pt x="2953" y="882"/>
                    <a:pt x="2953" y="882"/>
                    <a:pt x="3084" y="810"/>
                  </a:cubicBezTo>
                  <a:cubicBezTo>
                    <a:pt x="3215" y="715"/>
                    <a:pt x="3215" y="715"/>
                    <a:pt x="3334" y="608"/>
                  </a:cubicBezTo>
                  <a:lnTo>
                    <a:pt x="3429" y="524"/>
                  </a:lnTo>
                  <a:cubicBezTo>
                    <a:pt x="3441" y="489"/>
                    <a:pt x="3453" y="465"/>
                    <a:pt x="3465" y="417"/>
                  </a:cubicBezTo>
                  <a:cubicBezTo>
                    <a:pt x="3474" y="385"/>
                    <a:pt x="3466" y="374"/>
                    <a:pt x="3449" y="374"/>
                  </a:cubicBezTo>
                  <a:cubicBezTo>
                    <a:pt x="3423" y="374"/>
                    <a:pt x="3375" y="403"/>
                    <a:pt x="3346" y="417"/>
                  </a:cubicBezTo>
                  <a:cubicBezTo>
                    <a:pt x="3334" y="429"/>
                    <a:pt x="3322" y="453"/>
                    <a:pt x="3310" y="453"/>
                  </a:cubicBezTo>
                  <a:lnTo>
                    <a:pt x="3251" y="512"/>
                  </a:lnTo>
                  <a:cubicBezTo>
                    <a:pt x="3143" y="596"/>
                    <a:pt x="3143" y="608"/>
                    <a:pt x="3024" y="691"/>
                  </a:cubicBezTo>
                  <a:cubicBezTo>
                    <a:pt x="2893" y="763"/>
                    <a:pt x="2893" y="763"/>
                    <a:pt x="2751" y="810"/>
                  </a:cubicBezTo>
                  <a:cubicBezTo>
                    <a:pt x="2620" y="846"/>
                    <a:pt x="2620" y="870"/>
                    <a:pt x="2477" y="893"/>
                  </a:cubicBezTo>
                  <a:cubicBezTo>
                    <a:pt x="2322" y="929"/>
                    <a:pt x="2322" y="941"/>
                    <a:pt x="2179" y="965"/>
                  </a:cubicBezTo>
                  <a:cubicBezTo>
                    <a:pt x="2119" y="979"/>
                    <a:pt x="2082" y="982"/>
                    <a:pt x="2051" y="982"/>
                  </a:cubicBezTo>
                  <a:cubicBezTo>
                    <a:pt x="2026" y="982"/>
                    <a:pt x="2005" y="980"/>
                    <a:pt x="1979" y="980"/>
                  </a:cubicBezTo>
                  <a:cubicBezTo>
                    <a:pt x="1954" y="980"/>
                    <a:pt x="1924" y="982"/>
                    <a:pt x="1881" y="989"/>
                  </a:cubicBezTo>
                  <a:cubicBezTo>
                    <a:pt x="1772" y="997"/>
                    <a:pt x="1740" y="1006"/>
                    <a:pt x="1680" y="1006"/>
                  </a:cubicBezTo>
                  <a:cubicBezTo>
                    <a:pt x="1655" y="1006"/>
                    <a:pt x="1626" y="1004"/>
                    <a:pt x="1584" y="1001"/>
                  </a:cubicBezTo>
                  <a:cubicBezTo>
                    <a:pt x="1429" y="1001"/>
                    <a:pt x="1429" y="1001"/>
                    <a:pt x="1286" y="965"/>
                  </a:cubicBezTo>
                  <a:cubicBezTo>
                    <a:pt x="1131" y="953"/>
                    <a:pt x="1131" y="953"/>
                    <a:pt x="1000" y="929"/>
                  </a:cubicBezTo>
                  <a:cubicBezTo>
                    <a:pt x="869" y="882"/>
                    <a:pt x="846" y="882"/>
                    <a:pt x="726" y="822"/>
                  </a:cubicBezTo>
                  <a:cubicBezTo>
                    <a:pt x="703" y="810"/>
                    <a:pt x="667" y="786"/>
                    <a:pt x="655" y="763"/>
                  </a:cubicBezTo>
                  <a:cubicBezTo>
                    <a:pt x="465" y="643"/>
                    <a:pt x="286" y="477"/>
                    <a:pt x="214" y="251"/>
                  </a:cubicBezTo>
                  <a:cubicBezTo>
                    <a:pt x="191" y="239"/>
                    <a:pt x="179" y="215"/>
                    <a:pt x="167" y="167"/>
                  </a:cubicBezTo>
                  <a:cubicBezTo>
                    <a:pt x="155" y="131"/>
                    <a:pt x="155" y="108"/>
                    <a:pt x="131" y="72"/>
                  </a:cubicBezTo>
                  <a:cubicBezTo>
                    <a:pt x="119" y="60"/>
                    <a:pt x="119" y="36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3807000" y="3032650"/>
              <a:ext cx="57775" cy="28525"/>
            </a:xfrm>
            <a:custGeom>
              <a:avLst/>
              <a:gdLst/>
              <a:ahLst/>
              <a:cxnLst/>
              <a:rect l="l" t="t" r="r" b="b"/>
              <a:pathLst>
                <a:path w="2311" h="1141" extrusionOk="0">
                  <a:moveTo>
                    <a:pt x="120" y="0"/>
                  </a:moveTo>
                  <a:cubicBezTo>
                    <a:pt x="72" y="0"/>
                    <a:pt x="60" y="0"/>
                    <a:pt x="49" y="12"/>
                  </a:cubicBezTo>
                  <a:cubicBezTo>
                    <a:pt x="13" y="48"/>
                    <a:pt x="1" y="107"/>
                    <a:pt x="1" y="143"/>
                  </a:cubicBezTo>
                  <a:cubicBezTo>
                    <a:pt x="13" y="262"/>
                    <a:pt x="13" y="262"/>
                    <a:pt x="49" y="369"/>
                  </a:cubicBezTo>
                  <a:cubicBezTo>
                    <a:pt x="96" y="488"/>
                    <a:pt x="96" y="488"/>
                    <a:pt x="156" y="584"/>
                  </a:cubicBezTo>
                  <a:cubicBezTo>
                    <a:pt x="227" y="679"/>
                    <a:pt x="227" y="667"/>
                    <a:pt x="311" y="762"/>
                  </a:cubicBezTo>
                  <a:cubicBezTo>
                    <a:pt x="406" y="834"/>
                    <a:pt x="394" y="846"/>
                    <a:pt x="489" y="917"/>
                  </a:cubicBezTo>
                  <a:lnTo>
                    <a:pt x="703" y="1036"/>
                  </a:lnTo>
                  <a:cubicBezTo>
                    <a:pt x="811" y="1084"/>
                    <a:pt x="822" y="1072"/>
                    <a:pt x="930" y="1096"/>
                  </a:cubicBezTo>
                  <a:cubicBezTo>
                    <a:pt x="1049" y="1131"/>
                    <a:pt x="1049" y="1131"/>
                    <a:pt x="1168" y="1131"/>
                  </a:cubicBezTo>
                  <a:cubicBezTo>
                    <a:pt x="1227" y="1137"/>
                    <a:pt x="1257" y="1140"/>
                    <a:pt x="1287" y="1140"/>
                  </a:cubicBezTo>
                  <a:cubicBezTo>
                    <a:pt x="1317" y="1140"/>
                    <a:pt x="1346" y="1137"/>
                    <a:pt x="1406" y="1131"/>
                  </a:cubicBezTo>
                  <a:cubicBezTo>
                    <a:pt x="1525" y="1120"/>
                    <a:pt x="1525" y="1096"/>
                    <a:pt x="1620" y="1084"/>
                  </a:cubicBezTo>
                  <a:cubicBezTo>
                    <a:pt x="1739" y="1072"/>
                    <a:pt x="1739" y="1072"/>
                    <a:pt x="1846" y="1036"/>
                  </a:cubicBezTo>
                  <a:cubicBezTo>
                    <a:pt x="1954" y="1000"/>
                    <a:pt x="1954" y="1000"/>
                    <a:pt x="2061" y="941"/>
                  </a:cubicBezTo>
                  <a:cubicBezTo>
                    <a:pt x="2156" y="858"/>
                    <a:pt x="2156" y="858"/>
                    <a:pt x="2239" y="774"/>
                  </a:cubicBezTo>
                  <a:cubicBezTo>
                    <a:pt x="2263" y="739"/>
                    <a:pt x="2275" y="715"/>
                    <a:pt x="2299" y="703"/>
                  </a:cubicBezTo>
                  <a:cubicBezTo>
                    <a:pt x="2311" y="667"/>
                    <a:pt x="2311" y="643"/>
                    <a:pt x="2311" y="608"/>
                  </a:cubicBezTo>
                  <a:cubicBezTo>
                    <a:pt x="2307" y="582"/>
                    <a:pt x="2297" y="574"/>
                    <a:pt x="2284" y="574"/>
                  </a:cubicBezTo>
                  <a:cubicBezTo>
                    <a:pt x="2260" y="574"/>
                    <a:pt x="2227" y="604"/>
                    <a:pt x="2204" y="619"/>
                  </a:cubicBezTo>
                  <a:lnTo>
                    <a:pt x="2180" y="655"/>
                  </a:lnTo>
                  <a:cubicBezTo>
                    <a:pt x="2156" y="667"/>
                    <a:pt x="2156" y="679"/>
                    <a:pt x="2144" y="703"/>
                  </a:cubicBezTo>
                  <a:cubicBezTo>
                    <a:pt x="2085" y="774"/>
                    <a:pt x="2085" y="774"/>
                    <a:pt x="2001" y="834"/>
                  </a:cubicBezTo>
                  <a:cubicBezTo>
                    <a:pt x="1906" y="881"/>
                    <a:pt x="1906" y="881"/>
                    <a:pt x="1799" y="917"/>
                  </a:cubicBezTo>
                  <a:cubicBezTo>
                    <a:pt x="1704" y="953"/>
                    <a:pt x="1704" y="965"/>
                    <a:pt x="1596" y="977"/>
                  </a:cubicBezTo>
                  <a:cubicBezTo>
                    <a:pt x="1489" y="1000"/>
                    <a:pt x="1489" y="1012"/>
                    <a:pt x="1382" y="1024"/>
                  </a:cubicBezTo>
                  <a:cubicBezTo>
                    <a:pt x="1365" y="1026"/>
                    <a:pt x="1350" y="1027"/>
                    <a:pt x="1338" y="1027"/>
                  </a:cubicBezTo>
                  <a:cubicBezTo>
                    <a:pt x="1283" y="1027"/>
                    <a:pt x="1267" y="1008"/>
                    <a:pt x="1180" y="989"/>
                  </a:cubicBezTo>
                  <a:cubicBezTo>
                    <a:pt x="1073" y="989"/>
                    <a:pt x="1073" y="989"/>
                    <a:pt x="965" y="977"/>
                  </a:cubicBezTo>
                  <a:lnTo>
                    <a:pt x="763" y="917"/>
                  </a:lnTo>
                  <a:cubicBezTo>
                    <a:pt x="668" y="881"/>
                    <a:pt x="656" y="893"/>
                    <a:pt x="572" y="834"/>
                  </a:cubicBezTo>
                  <a:cubicBezTo>
                    <a:pt x="477" y="774"/>
                    <a:pt x="477" y="774"/>
                    <a:pt x="406" y="691"/>
                  </a:cubicBezTo>
                  <a:cubicBezTo>
                    <a:pt x="394" y="679"/>
                    <a:pt x="370" y="655"/>
                    <a:pt x="358" y="631"/>
                  </a:cubicBezTo>
                  <a:cubicBezTo>
                    <a:pt x="251" y="524"/>
                    <a:pt x="156" y="369"/>
                    <a:pt x="156" y="191"/>
                  </a:cubicBezTo>
                  <a:cubicBezTo>
                    <a:pt x="156" y="179"/>
                    <a:pt x="156" y="143"/>
                    <a:pt x="132" y="119"/>
                  </a:cubicBezTo>
                  <a:lnTo>
                    <a:pt x="132" y="60"/>
                  </a:lnTo>
                  <a:cubicBezTo>
                    <a:pt x="132" y="36"/>
                    <a:pt x="120" y="1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3818325" y="3098725"/>
              <a:ext cx="80525" cy="24950"/>
            </a:xfrm>
            <a:custGeom>
              <a:avLst/>
              <a:gdLst/>
              <a:ahLst/>
              <a:cxnLst/>
              <a:rect l="l" t="t" r="r" b="b"/>
              <a:pathLst>
                <a:path w="3221" h="998" extrusionOk="0">
                  <a:moveTo>
                    <a:pt x="36" y="0"/>
                  </a:moveTo>
                  <a:cubicBezTo>
                    <a:pt x="24" y="24"/>
                    <a:pt x="12" y="24"/>
                    <a:pt x="0" y="60"/>
                  </a:cubicBezTo>
                  <a:cubicBezTo>
                    <a:pt x="0" y="108"/>
                    <a:pt x="24" y="167"/>
                    <a:pt x="60" y="227"/>
                  </a:cubicBezTo>
                  <a:cubicBezTo>
                    <a:pt x="143" y="334"/>
                    <a:pt x="143" y="346"/>
                    <a:pt x="250" y="441"/>
                  </a:cubicBezTo>
                  <a:cubicBezTo>
                    <a:pt x="358" y="536"/>
                    <a:pt x="358" y="536"/>
                    <a:pt x="477" y="620"/>
                  </a:cubicBezTo>
                  <a:cubicBezTo>
                    <a:pt x="596" y="703"/>
                    <a:pt x="596" y="691"/>
                    <a:pt x="727" y="751"/>
                  </a:cubicBezTo>
                  <a:cubicBezTo>
                    <a:pt x="858" y="810"/>
                    <a:pt x="846" y="822"/>
                    <a:pt x="977" y="882"/>
                  </a:cubicBezTo>
                  <a:cubicBezTo>
                    <a:pt x="1108" y="929"/>
                    <a:pt x="1108" y="929"/>
                    <a:pt x="1262" y="953"/>
                  </a:cubicBezTo>
                  <a:cubicBezTo>
                    <a:pt x="1405" y="989"/>
                    <a:pt x="1405" y="977"/>
                    <a:pt x="1548" y="989"/>
                  </a:cubicBezTo>
                  <a:cubicBezTo>
                    <a:pt x="1620" y="995"/>
                    <a:pt x="1655" y="998"/>
                    <a:pt x="1690" y="998"/>
                  </a:cubicBezTo>
                  <a:cubicBezTo>
                    <a:pt x="1724" y="998"/>
                    <a:pt x="1757" y="995"/>
                    <a:pt x="1822" y="989"/>
                  </a:cubicBezTo>
                  <a:cubicBezTo>
                    <a:pt x="1977" y="977"/>
                    <a:pt x="1977" y="977"/>
                    <a:pt x="2108" y="941"/>
                  </a:cubicBezTo>
                  <a:cubicBezTo>
                    <a:pt x="2239" y="917"/>
                    <a:pt x="2239" y="893"/>
                    <a:pt x="2382" y="834"/>
                  </a:cubicBezTo>
                  <a:cubicBezTo>
                    <a:pt x="2513" y="798"/>
                    <a:pt x="2513" y="798"/>
                    <a:pt x="2644" y="715"/>
                  </a:cubicBezTo>
                  <a:cubicBezTo>
                    <a:pt x="2763" y="643"/>
                    <a:pt x="2763" y="643"/>
                    <a:pt x="2882" y="560"/>
                  </a:cubicBezTo>
                  <a:cubicBezTo>
                    <a:pt x="3001" y="465"/>
                    <a:pt x="3001" y="465"/>
                    <a:pt x="3084" y="358"/>
                  </a:cubicBezTo>
                  <a:lnTo>
                    <a:pt x="3167" y="286"/>
                  </a:lnTo>
                  <a:lnTo>
                    <a:pt x="3203" y="203"/>
                  </a:lnTo>
                  <a:cubicBezTo>
                    <a:pt x="3220" y="163"/>
                    <a:pt x="3205" y="151"/>
                    <a:pt x="3179" y="151"/>
                  </a:cubicBezTo>
                  <a:cubicBezTo>
                    <a:pt x="3151" y="151"/>
                    <a:pt x="3109" y="167"/>
                    <a:pt x="3084" y="179"/>
                  </a:cubicBezTo>
                  <a:cubicBezTo>
                    <a:pt x="3072" y="203"/>
                    <a:pt x="3060" y="203"/>
                    <a:pt x="3048" y="215"/>
                  </a:cubicBezTo>
                  <a:lnTo>
                    <a:pt x="3001" y="262"/>
                  </a:lnTo>
                  <a:cubicBezTo>
                    <a:pt x="2917" y="346"/>
                    <a:pt x="2917" y="358"/>
                    <a:pt x="2810" y="441"/>
                  </a:cubicBezTo>
                  <a:cubicBezTo>
                    <a:pt x="2703" y="512"/>
                    <a:pt x="2703" y="512"/>
                    <a:pt x="2584" y="584"/>
                  </a:cubicBezTo>
                  <a:cubicBezTo>
                    <a:pt x="2465" y="643"/>
                    <a:pt x="2465" y="655"/>
                    <a:pt x="2346" y="703"/>
                  </a:cubicBezTo>
                  <a:cubicBezTo>
                    <a:pt x="2227" y="751"/>
                    <a:pt x="2227" y="762"/>
                    <a:pt x="2096" y="798"/>
                  </a:cubicBezTo>
                  <a:cubicBezTo>
                    <a:pt x="2048" y="807"/>
                    <a:pt x="2017" y="809"/>
                    <a:pt x="1991" y="809"/>
                  </a:cubicBezTo>
                  <a:cubicBezTo>
                    <a:pt x="1962" y="809"/>
                    <a:pt x="1938" y="807"/>
                    <a:pt x="1900" y="807"/>
                  </a:cubicBezTo>
                  <a:cubicBezTo>
                    <a:pt x="1879" y="807"/>
                    <a:pt x="1854" y="807"/>
                    <a:pt x="1822" y="810"/>
                  </a:cubicBezTo>
                  <a:cubicBezTo>
                    <a:pt x="1691" y="822"/>
                    <a:pt x="1691" y="822"/>
                    <a:pt x="1560" y="822"/>
                  </a:cubicBezTo>
                  <a:cubicBezTo>
                    <a:pt x="1429" y="822"/>
                    <a:pt x="1429" y="810"/>
                    <a:pt x="1286" y="798"/>
                  </a:cubicBezTo>
                  <a:cubicBezTo>
                    <a:pt x="1155" y="762"/>
                    <a:pt x="1155" y="774"/>
                    <a:pt x="1024" y="739"/>
                  </a:cubicBezTo>
                  <a:cubicBezTo>
                    <a:pt x="905" y="691"/>
                    <a:pt x="893" y="703"/>
                    <a:pt x="774" y="632"/>
                  </a:cubicBezTo>
                  <a:cubicBezTo>
                    <a:pt x="739" y="620"/>
                    <a:pt x="715" y="596"/>
                    <a:pt x="691" y="584"/>
                  </a:cubicBezTo>
                  <a:cubicBezTo>
                    <a:pt x="512" y="477"/>
                    <a:pt x="322" y="358"/>
                    <a:pt x="203" y="179"/>
                  </a:cubicBezTo>
                  <a:cubicBezTo>
                    <a:pt x="191" y="167"/>
                    <a:pt x="179" y="143"/>
                    <a:pt x="143" y="108"/>
                  </a:cubicBezTo>
                  <a:cubicBezTo>
                    <a:pt x="131" y="84"/>
                    <a:pt x="96" y="60"/>
                    <a:pt x="96" y="48"/>
                  </a:cubicBezTo>
                  <a:cubicBezTo>
                    <a:pt x="84" y="36"/>
                    <a:pt x="60" y="24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3744800" y="3142700"/>
              <a:ext cx="61600" cy="20800"/>
            </a:xfrm>
            <a:custGeom>
              <a:avLst/>
              <a:gdLst/>
              <a:ahLst/>
              <a:cxnLst/>
              <a:rect l="l" t="t" r="r" b="b"/>
              <a:pathLst>
                <a:path w="2464" h="832" extrusionOk="0">
                  <a:moveTo>
                    <a:pt x="2398" y="1"/>
                  </a:moveTo>
                  <a:cubicBezTo>
                    <a:pt x="2377" y="1"/>
                    <a:pt x="2355" y="6"/>
                    <a:pt x="2346" y="16"/>
                  </a:cubicBezTo>
                  <a:cubicBezTo>
                    <a:pt x="2322" y="16"/>
                    <a:pt x="2310" y="27"/>
                    <a:pt x="2310" y="27"/>
                  </a:cubicBezTo>
                  <a:cubicBezTo>
                    <a:pt x="2298" y="51"/>
                    <a:pt x="2275" y="51"/>
                    <a:pt x="2263" y="63"/>
                  </a:cubicBezTo>
                  <a:cubicBezTo>
                    <a:pt x="2191" y="123"/>
                    <a:pt x="2191" y="135"/>
                    <a:pt x="2120" y="194"/>
                  </a:cubicBezTo>
                  <a:cubicBezTo>
                    <a:pt x="2048" y="254"/>
                    <a:pt x="2048" y="254"/>
                    <a:pt x="1953" y="313"/>
                  </a:cubicBezTo>
                  <a:cubicBezTo>
                    <a:pt x="1858" y="373"/>
                    <a:pt x="1882" y="373"/>
                    <a:pt x="1786" y="432"/>
                  </a:cubicBezTo>
                  <a:cubicBezTo>
                    <a:pt x="1703" y="480"/>
                    <a:pt x="1703" y="492"/>
                    <a:pt x="1608" y="539"/>
                  </a:cubicBezTo>
                  <a:cubicBezTo>
                    <a:pt x="1525" y="587"/>
                    <a:pt x="1501" y="551"/>
                    <a:pt x="1417" y="587"/>
                  </a:cubicBezTo>
                  <a:cubicBezTo>
                    <a:pt x="1334" y="611"/>
                    <a:pt x="1322" y="623"/>
                    <a:pt x="1227" y="647"/>
                  </a:cubicBezTo>
                  <a:cubicBezTo>
                    <a:pt x="1120" y="658"/>
                    <a:pt x="1120" y="658"/>
                    <a:pt x="1036" y="670"/>
                  </a:cubicBezTo>
                  <a:cubicBezTo>
                    <a:pt x="929" y="670"/>
                    <a:pt x="929" y="682"/>
                    <a:pt x="834" y="682"/>
                  </a:cubicBezTo>
                  <a:cubicBezTo>
                    <a:pt x="739" y="682"/>
                    <a:pt x="739" y="682"/>
                    <a:pt x="643" y="670"/>
                  </a:cubicBezTo>
                  <a:cubicBezTo>
                    <a:pt x="620" y="670"/>
                    <a:pt x="596" y="658"/>
                    <a:pt x="584" y="658"/>
                  </a:cubicBezTo>
                  <a:cubicBezTo>
                    <a:pt x="441" y="611"/>
                    <a:pt x="286" y="551"/>
                    <a:pt x="167" y="444"/>
                  </a:cubicBezTo>
                  <a:lnTo>
                    <a:pt x="120" y="408"/>
                  </a:lnTo>
                  <a:lnTo>
                    <a:pt x="84" y="361"/>
                  </a:lnTo>
                  <a:cubicBezTo>
                    <a:pt x="60" y="349"/>
                    <a:pt x="48" y="349"/>
                    <a:pt x="24" y="325"/>
                  </a:cubicBezTo>
                  <a:cubicBezTo>
                    <a:pt x="24" y="317"/>
                    <a:pt x="21" y="313"/>
                    <a:pt x="18" y="313"/>
                  </a:cubicBezTo>
                  <a:cubicBezTo>
                    <a:pt x="10" y="313"/>
                    <a:pt x="1" y="326"/>
                    <a:pt x="1" y="349"/>
                  </a:cubicBezTo>
                  <a:cubicBezTo>
                    <a:pt x="1" y="385"/>
                    <a:pt x="24" y="432"/>
                    <a:pt x="48" y="480"/>
                  </a:cubicBezTo>
                  <a:cubicBezTo>
                    <a:pt x="120" y="551"/>
                    <a:pt x="120" y="551"/>
                    <a:pt x="215" y="611"/>
                  </a:cubicBezTo>
                  <a:cubicBezTo>
                    <a:pt x="298" y="670"/>
                    <a:pt x="298" y="670"/>
                    <a:pt x="405" y="718"/>
                  </a:cubicBezTo>
                  <a:cubicBezTo>
                    <a:pt x="513" y="754"/>
                    <a:pt x="513" y="742"/>
                    <a:pt x="608" y="778"/>
                  </a:cubicBezTo>
                  <a:cubicBezTo>
                    <a:pt x="715" y="801"/>
                    <a:pt x="715" y="813"/>
                    <a:pt x="822" y="813"/>
                  </a:cubicBezTo>
                  <a:cubicBezTo>
                    <a:pt x="876" y="825"/>
                    <a:pt x="902" y="831"/>
                    <a:pt x="931" y="831"/>
                  </a:cubicBezTo>
                  <a:cubicBezTo>
                    <a:pt x="959" y="831"/>
                    <a:pt x="989" y="825"/>
                    <a:pt x="1048" y="813"/>
                  </a:cubicBezTo>
                  <a:cubicBezTo>
                    <a:pt x="1155" y="813"/>
                    <a:pt x="1155" y="801"/>
                    <a:pt x="1251" y="778"/>
                  </a:cubicBezTo>
                  <a:cubicBezTo>
                    <a:pt x="1358" y="754"/>
                    <a:pt x="1358" y="754"/>
                    <a:pt x="1465" y="718"/>
                  </a:cubicBezTo>
                  <a:cubicBezTo>
                    <a:pt x="1560" y="682"/>
                    <a:pt x="1560" y="682"/>
                    <a:pt x="1667" y="647"/>
                  </a:cubicBezTo>
                  <a:cubicBezTo>
                    <a:pt x="1775" y="599"/>
                    <a:pt x="1763" y="587"/>
                    <a:pt x="1846" y="527"/>
                  </a:cubicBezTo>
                  <a:cubicBezTo>
                    <a:pt x="1941" y="468"/>
                    <a:pt x="1941" y="480"/>
                    <a:pt x="2025" y="420"/>
                  </a:cubicBezTo>
                  <a:cubicBezTo>
                    <a:pt x="2120" y="361"/>
                    <a:pt x="2120" y="361"/>
                    <a:pt x="2191" y="289"/>
                  </a:cubicBezTo>
                  <a:cubicBezTo>
                    <a:pt x="2287" y="230"/>
                    <a:pt x="2263" y="206"/>
                    <a:pt x="2358" y="146"/>
                  </a:cubicBezTo>
                  <a:cubicBezTo>
                    <a:pt x="2382" y="135"/>
                    <a:pt x="2394" y="123"/>
                    <a:pt x="2418" y="111"/>
                  </a:cubicBezTo>
                  <a:cubicBezTo>
                    <a:pt x="2429" y="87"/>
                    <a:pt x="2441" y="63"/>
                    <a:pt x="2441" y="51"/>
                  </a:cubicBezTo>
                  <a:cubicBezTo>
                    <a:pt x="2463" y="15"/>
                    <a:pt x="2431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3953150" y="2713550"/>
              <a:ext cx="99750" cy="64625"/>
            </a:xfrm>
            <a:custGeom>
              <a:avLst/>
              <a:gdLst/>
              <a:ahLst/>
              <a:cxnLst/>
              <a:rect l="l" t="t" r="r" b="b"/>
              <a:pathLst>
                <a:path w="3990" h="2585" extrusionOk="0">
                  <a:moveTo>
                    <a:pt x="3716" y="1"/>
                  </a:moveTo>
                  <a:cubicBezTo>
                    <a:pt x="3680" y="1"/>
                    <a:pt x="3656" y="25"/>
                    <a:pt x="3620" y="37"/>
                  </a:cubicBezTo>
                  <a:lnTo>
                    <a:pt x="3299" y="156"/>
                  </a:lnTo>
                  <a:cubicBezTo>
                    <a:pt x="3132" y="215"/>
                    <a:pt x="3132" y="215"/>
                    <a:pt x="2966" y="287"/>
                  </a:cubicBezTo>
                  <a:cubicBezTo>
                    <a:pt x="2799" y="358"/>
                    <a:pt x="2799" y="358"/>
                    <a:pt x="2656" y="441"/>
                  </a:cubicBezTo>
                  <a:cubicBezTo>
                    <a:pt x="2489" y="513"/>
                    <a:pt x="2501" y="525"/>
                    <a:pt x="2346" y="620"/>
                  </a:cubicBezTo>
                  <a:cubicBezTo>
                    <a:pt x="2192" y="703"/>
                    <a:pt x="2180" y="679"/>
                    <a:pt x="2013" y="763"/>
                  </a:cubicBezTo>
                  <a:cubicBezTo>
                    <a:pt x="1870" y="858"/>
                    <a:pt x="1870" y="870"/>
                    <a:pt x="1715" y="977"/>
                  </a:cubicBezTo>
                  <a:cubicBezTo>
                    <a:pt x="1573" y="1072"/>
                    <a:pt x="1573" y="1072"/>
                    <a:pt x="1430" y="1180"/>
                  </a:cubicBezTo>
                  <a:cubicBezTo>
                    <a:pt x="1299" y="1287"/>
                    <a:pt x="1299" y="1299"/>
                    <a:pt x="1168" y="1406"/>
                  </a:cubicBezTo>
                  <a:lnTo>
                    <a:pt x="894" y="1644"/>
                  </a:lnTo>
                  <a:cubicBezTo>
                    <a:pt x="870" y="1668"/>
                    <a:pt x="834" y="1692"/>
                    <a:pt x="811" y="1715"/>
                  </a:cubicBezTo>
                  <a:cubicBezTo>
                    <a:pt x="620" y="1906"/>
                    <a:pt x="418" y="2108"/>
                    <a:pt x="239" y="2311"/>
                  </a:cubicBezTo>
                  <a:cubicBezTo>
                    <a:pt x="227" y="2346"/>
                    <a:pt x="120" y="2465"/>
                    <a:pt x="96" y="2489"/>
                  </a:cubicBezTo>
                  <a:cubicBezTo>
                    <a:pt x="89" y="2510"/>
                    <a:pt x="78" y="2523"/>
                    <a:pt x="66" y="2539"/>
                  </a:cubicBezTo>
                  <a:lnTo>
                    <a:pt x="66" y="2539"/>
                  </a:lnTo>
                  <a:cubicBezTo>
                    <a:pt x="110" y="2511"/>
                    <a:pt x="163" y="2460"/>
                    <a:pt x="215" y="2418"/>
                  </a:cubicBezTo>
                  <a:cubicBezTo>
                    <a:pt x="322" y="2299"/>
                    <a:pt x="334" y="2299"/>
                    <a:pt x="453" y="2168"/>
                  </a:cubicBezTo>
                  <a:cubicBezTo>
                    <a:pt x="572" y="2049"/>
                    <a:pt x="572" y="2037"/>
                    <a:pt x="703" y="1930"/>
                  </a:cubicBezTo>
                  <a:cubicBezTo>
                    <a:pt x="834" y="1811"/>
                    <a:pt x="822" y="1787"/>
                    <a:pt x="953" y="1692"/>
                  </a:cubicBezTo>
                  <a:cubicBezTo>
                    <a:pt x="1096" y="1572"/>
                    <a:pt x="1096" y="1584"/>
                    <a:pt x="1239" y="1477"/>
                  </a:cubicBezTo>
                  <a:cubicBezTo>
                    <a:pt x="1370" y="1370"/>
                    <a:pt x="1370" y="1370"/>
                    <a:pt x="1525" y="1275"/>
                  </a:cubicBezTo>
                  <a:cubicBezTo>
                    <a:pt x="1656" y="1168"/>
                    <a:pt x="1656" y="1168"/>
                    <a:pt x="1811" y="1072"/>
                  </a:cubicBezTo>
                  <a:lnTo>
                    <a:pt x="2108" y="894"/>
                  </a:lnTo>
                  <a:cubicBezTo>
                    <a:pt x="2251" y="810"/>
                    <a:pt x="2251" y="810"/>
                    <a:pt x="2418" y="739"/>
                  </a:cubicBezTo>
                  <a:cubicBezTo>
                    <a:pt x="2561" y="656"/>
                    <a:pt x="2561" y="632"/>
                    <a:pt x="2716" y="572"/>
                  </a:cubicBezTo>
                  <a:cubicBezTo>
                    <a:pt x="2882" y="501"/>
                    <a:pt x="2882" y="513"/>
                    <a:pt x="3037" y="453"/>
                  </a:cubicBezTo>
                  <a:cubicBezTo>
                    <a:pt x="3204" y="394"/>
                    <a:pt x="3204" y="382"/>
                    <a:pt x="3358" y="322"/>
                  </a:cubicBezTo>
                  <a:cubicBezTo>
                    <a:pt x="3513" y="263"/>
                    <a:pt x="3513" y="263"/>
                    <a:pt x="3680" y="215"/>
                  </a:cubicBezTo>
                  <a:cubicBezTo>
                    <a:pt x="3739" y="203"/>
                    <a:pt x="3775" y="179"/>
                    <a:pt x="3799" y="179"/>
                  </a:cubicBezTo>
                  <a:cubicBezTo>
                    <a:pt x="3835" y="168"/>
                    <a:pt x="3870" y="144"/>
                    <a:pt x="3906" y="132"/>
                  </a:cubicBezTo>
                  <a:cubicBezTo>
                    <a:pt x="3990" y="48"/>
                    <a:pt x="3847" y="1"/>
                    <a:pt x="3787" y="1"/>
                  </a:cubicBezTo>
                  <a:close/>
                  <a:moveTo>
                    <a:pt x="66" y="2539"/>
                  </a:moveTo>
                  <a:lnTo>
                    <a:pt x="66" y="2539"/>
                  </a:lnTo>
                  <a:cubicBezTo>
                    <a:pt x="60" y="2543"/>
                    <a:pt x="54" y="2546"/>
                    <a:pt x="49" y="2549"/>
                  </a:cubicBezTo>
                  <a:cubicBezTo>
                    <a:pt x="25" y="2573"/>
                    <a:pt x="1" y="2573"/>
                    <a:pt x="37" y="2584"/>
                  </a:cubicBezTo>
                  <a:cubicBezTo>
                    <a:pt x="47" y="2565"/>
                    <a:pt x="57" y="2551"/>
                    <a:pt x="66" y="25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3991550" y="2711175"/>
              <a:ext cx="67600" cy="48850"/>
            </a:xfrm>
            <a:custGeom>
              <a:avLst/>
              <a:gdLst/>
              <a:ahLst/>
              <a:cxnLst/>
              <a:rect l="l" t="t" r="r" b="b"/>
              <a:pathLst>
                <a:path w="2704" h="1954" extrusionOk="0">
                  <a:moveTo>
                    <a:pt x="2501" y="1"/>
                  </a:moveTo>
                  <a:cubicBezTo>
                    <a:pt x="2489" y="13"/>
                    <a:pt x="2465" y="13"/>
                    <a:pt x="2442" y="24"/>
                  </a:cubicBezTo>
                  <a:cubicBezTo>
                    <a:pt x="2334" y="84"/>
                    <a:pt x="2108" y="203"/>
                    <a:pt x="2013" y="263"/>
                  </a:cubicBezTo>
                  <a:cubicBezTo>
                    <a:pt x="1906" y="322"/>
                    <a:pt x="1906" y="346"/>
                    <a:pt x="1799" y="405"/>
                  </a:cubicBezTo>
                  <a:cubicBezTo>
                    <a:pt x="1692" y="465"/>
                    <a:pt x="1715" y="477"/>
                    <a:pt x="1608" y="548"/>
                  </a:cubicBezTo>
                  <a:cubicBezTo>
                    <a:pt x="1501" y="608"/>
                    <a:pt x="1489" y="596"/>
                    <a:pt x="1382" y="667"/>
                  </a:cubicBezTo>
                  <a:cubicBezTo>
                    <a:pt x="1275" y="739"/>
                    <a:pt x="1299" y="739"/>
                    <a:pt x="1191" y="822"/>
                  </a:cubicBezTo>
                  <a:cubicBezTo>
                    <a:pt x="1084" y="894"/>
                    <a:pt x="1084" y="894"/>
                    <a:pt x="1001" y="965"/>
                  </a:cubicBezTo>
                  <a:cubicBezTo>
                    <a:pt x="906" y="1036"/>
                    <a:pt x="906" y="1060"/>
                    <a:pt x="822" y="1132"/>
                  </a:cubicBezTo>
                  <a:cubicBezTo>
                    <a:pt x="727" y="1203"/>
                    <a:pt x="727" y="1215"/>
                    <a:pt x="644" y="1298"/>
                  </a:cubicBezTo>
                  <a:cubicBezTo>
                    <a:pt x="608" y="1322"/>
                    <a:pt x="596" y="1334"/>
                    <a:pt x="584" y="1334"/>
                  </a:cubicBezTo>
                  <a:lnTo>
                    <a:pt x="179" y="1739"/>
                  </a:lnTo>
                  <a:cubicBezTo>
                    <a:pt x="168" y="1751"/>
                    <a:pt x="84" y="1846"/>
                    <a:pt x="72" y="1858"/>
                  </a:cubicBezTo>
                  <a:cubicBezTo>
                    <a:pt x="60" y="1870"/>
                    <a:pt x="48" y="1894"/>
                    <a:pt x="25" y="1917"/>
                  </a:cubicBezTo>
                  <a:cubicBezTo>
                    <a:pt x="1" y="1953"/>
                    <a:pt x="1" y="1953"/>
                    <a:pt x="37" y="1953"/>
                  </a:cubicBezTo>
                  <a:cubicBezTo>
                    <a:pt x="60" y="1929"/>
                    <a:pt x="108" y="1906"/>
                    <a:pt x="156" y="1858"/>
                  </a:cubicBezTo>
                  <a:cubicBezTo>
                    <a:pt x="227" y="1787"/>
                    <a:pt x="406" y="1608"/>
                    <a:pt x="489" y="1536"/>
                  </a:cubicBezTo>
                  <a:cubicBezTo>
                    <a:pt x="584" y="1453"/>
                    <a:pt x="584" y="1441"/>
                    <a:pt x="668" y="1370"/>
                  </a:cubicBezTo>
                  <a:cubicBezTo>
                    <a:pt x="763" y="1298"/>
                    <a:pt x="775" y="1298"/>
                    <a:pt x="858" y="1215"/>
                  </a:cubicBezTo>
                  <a:cubicBezTo>
                    <a:pt x="953" y="1144"/>
                    <a:pt x="965" y="1144"/>
                    <a:pt x="1060" y="1072"/>
                  </a:cubicBezTo>
                  <a:cubicBezTo>
                    <a:pt x="1144" y="1001"/>
                    <a:pt x="1144" y="1001"/>
                    <a:pt x="1251" y="917"/>
                  </a:cubicBezTo>
                  <a:cubicBezTo>
                    <a:pt x="1358" y="846"/>
                    <a:pt x="1358" y="846"/>
                    <a:pt x="1453" y="786"/>
                  </a:cubicBezTo>
                  <a:lnTo>
                    <a:pt x="1668" y="667"/>
                  </a:lnTo>
                  <a:cubicBezTo>
                    <a:pt x="1775" y="608"/>
                    <a:pt x="1751" y="596"/>
                    <a:pt x="1858" y="536"/>
                  </a:cubicBezTo>
                  <a:cubicBezTo>
                    <a:pt x="1965" y="477"/>
                    <a:pt x="1965" y="489"/>
                    <a:pt x="2084" y="429"/>
                  </a:cubicBezTo>
                  <a:lnTo>
                    <a:pt x="2287" y="310"/>
                  </a:lnTo>
                  <a:cubicBezTo>
                    <a:pt x="2394" y="251"/>
                    <a:pt x="2394" y="251"/>
                    <a:pt x="2513" y="203"/>
                  </a:cubicBezTo>
                  <a:cubicBezTo>
                    <a:pt x="2549" y="191"/>
                    <a:pt x="2573" y="179"/>
                    <a:pt x="2608" y="179"/>
                  </a:cubicBezTo>
                  <a:lnTo>
                    <a:pt x="2668" y="120"/>
                  </a:lnTo>
                  <a:cubicBezTo>
                    <a:pt x="2704" y="48"/>
                    <a:pt x="2584" y="1"/>
                    <a:pt x="2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4026375" y="2709400"/>
              <a:ext cx="36050" cy="41100"/>
            </a:xfrm>
            <a:custGeom>
              <a:avLst/>
              <a:gdLst/>
              <a:ahLst/>
              <a:cxnLst/>
              <a:rect l="l" t="t" r="r" b="b"/>
              <a:pathLst>
                <a:path w="1442" h="1644" extrusionOk="0">
                  <a:moveTo>
                    <a:pt x="1287" y="0"/>
                  </a:moveTo>
                  <a:lnTo>
                    <a:pt x="1251" y="24"/>
                  </a:lnTo>
                  <a:lnTo>
                    <a:pt x="1144" y="143"/>
                  </a:lnTo>
                  <a:lnTo>
                    <a:pt x="1025" y="262"/>
                  </a:lnTo>
                  <a:cubicBezTo>
                    <a:pt x="953" y="322"/>
                    <a:pt x="953" y="322"/>
                    <a:pt x="918" y="381"/>
                  </a:cubicBezTo>
                  <a:cubicBezTo>
                    <a:pt x="858" y="441"/>
                    <a:pt x="870" y="453"/>
                    <a:pt x="810" y="512"/>
                  </a:cubicBezTo>
                  <a:cubicBezTo>
                    <a:pt x="751" y="572"/>
                    <a:pt x="739" y="548"/>
                    <a:pt x="680" y="619"/>
                  </a:cubicBezTo>
                  <a:cubicBezTo>
                    <a:pt x="620" y="679"/>
                    <a:pt x="632" y="691"/>
                    <a:pt x="584" y="750"/>
                  </a:cubicBezTo>
                  <a:cubicBezTo>
                    <a:pt x="549" y="810"/>
                    <a:pt x="549" y="810"/>
                    <a:pt x="477" y="893"/>
                  </a:cubicBezTo>
                  <a:cubicBezTo>
                    <a:pt x="441" y="953"/>
                    <a:pt x="441" y="965"/>
                    <a:pt x="394" y="1024"/>
                  </a:cubicBezTo>
                  <a:cubicBezTo>
                    <a:pt x="346" y="1084"/>
                    <a:pt x="346" y="1096"/>
                    <a:pt x="299" y="1155"/>
                  </a:cubicBezTo>
                  <a:cubicBezTo>
                    <a:pt x="287" y="1167"/>
                    <a:pt x="275" y="1191"/>
                    <a:pt x="275" y="1203"/>
                  </a:cubicBezTo>
                  <a:cubicBezTo>
                    <a:pt x="215" y="1310"/>
                    <a:pt x="156" y="1429"/>
                    <a:pt x="84" y="1512"/>
                  </a:cubicBezTo>
                  <a:cubicBezTo>
                    <a:pt x="60" y="1524"/>
                    <a:pt x="60" y="1548"/>
                    <a:pt x="48" y="1560"/>
                  </a:cubicBezTo>
                  <a:cubicBezTo>
                    <a:pt x="37" y="1572"/>
                    <a:pt x="37" y="1584"/>
                    <a:pt x="25" y="1607"/>
                  </a:cubicBezTo>
                  <a:cubicBezTo>
                    <a:pt x="25" y="1616"/>
                    <a:pt x="25" y="1624"/>
                    <a:pt x="17" y="1632"/>
                  </a:cubicBezTo>
                  <a:lnTo>
                    <a:pt x="17" y="1632"/>
                  </a:lnTo>
                  <a:cubicBezTo>
                    <a:pt x="23" y="1629"/>
                    <a:pt x="30" y="1626"/>
                    <a:pt x="37" y="1619"/>
                  </a:cubicBezTo>
                  <a:cubicBezTo>
                    <a:pt x="72" y="1607"/>
                    <a:pt x="84" y="1572"/>
                    <a:pt x="108" y="1560"/>
                  </a:cubicBezTo>
                  <a:cubicBezTo>
                    <a:pt x="156" y="1500"/>
                    <a:pt x="251" y="1369"/>
                    <a:pt x="287" y="1310"/>
                  </a:cubicBezTo>
                  <a:cubicBezTo>
                    <a:pt x="334" y="1250"/>
                    <a:pt x="334" y="1226"/>
                    <a:pt x="382" y="1167"/>
                  </a:cubicBezTo>
                  <a:cubicBezTo>
                    <a:pt x="429" y="1107"/>
                    <a:pt x="441" y="1107"/>
                    <a:pt x="489" y="1048"/>
                  </a:cubicBezTo>
                  <a:cubicBezTo>
                    <a:pt x="525" y="988"/>
                    <a:pt x="549" y="988"/>
                    <a:pt x="584" y="929"/>
                  </a:cubicBezTo>
                  <a:cubicBezTo>
                    <a:pt x="632" y="869"/>
                    <a:pt x="632" y="869"/>
                    <a:pt x="691" y="810"/>
                  </a:cubicBezTo>
                  <a:lnTo>
                    <a:pt x="799" y="715"/>
                  </a:lnTo>
                  <a:cubicBezTo>
                    <a:pt x="858" y="655"/>
                    <a:pt x="858" y="655"/>
                    <a:pt x="918" y="607"/>
                  </a:cubicBezTo>
                  <a:cubicBezTo>
                    <a:pt x="977" y="548"/>
                    <a:pt x="965" y="536"/>
                    <a:pt x="1025" y="488"/>
                  </a:cubicBezTo>
                  <a:cubicBezTo>
                    <a:pt x="1084" y="429"/>
                    <a:pt x="1084" y="441"/>
                    <a:pt x="1144" y="393"/>
                  </a:cubicBezTo>
                  <a:cubicBezTo>
                    <a:pt x="1203" y="357"/>
                    <a:pt x="1180" y="334"/>
                    <a:pt x="1263" y="298"/>
                  </a:cubicBezTo>
                  <a:cubicBezTo>
                    <a:pt x="1322" y="250"/>
                    <a:pt x="1322" y="250"/>
                    <a:pt x="1382" y="191"/>
                  </a:cubicBezTo>
                  <a:cubicBezTo>
                    <a:pt x="1394" y="179"/>
                    <a:pt x="1406" y="155"/>
                    <a:pt x="1418" y="155"/>
                  </a:cubicBezTo>
                  <a:cubicBezTo>
                    <a:pt x="1442" y="143"/>
                    <a:pt x="1442" y="131"/>
                    <a:pt x="1442" y="95"/>
                  </a:cubicBezTo>
                  <a:cubicBezTo>
                    <a:pt x="1442" y="24"/>
                    <a:pt x="1346" y="0"/>
                    <a:pt x="1322" y="0"/>
                  </a:cubicBezTo>
                  <a:close/>
                  <a:moveTo>
                    <a:pt x="17" y="1632"/>
                  </a:moveTo>
                  <a:lnTo>
                    <a:pt x="17" y="1632"/>
                  </a:lnTo>
                  <a:cubicBezTo>
                    <a:pt x="11" y="1635"/>
                    <a:pt x="6" y="1638"/>
                    <a:pt x="1" y="1643"/>
                  </a:cubicBezTo>
                  <a:cubicBezTo>
                    <a:pt x="8" y="1640"/>
                    <a:pt x="13" y="1636"/>
                    <a:pt x="17" y="16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"/>
            <p:cNvSpPr/>
            <p:nvPr/>
          </p:nvSpPr>
          <p:spPr>
            <a:xfrm>
              <a:off x="3774275" y="2926675"/>
              <a:ext cx="41400" cy="45075"/>
            </a:xfrm>
            <a:custGeom>
              <a:avLst/>
              <a:gdLst/>
              <a:ahLst/>
              <a:cxnLst/>
              <a:rect l="l" t="t" r="r" b="b"/>
              <a:pathLst>
                <a:path w="1656" h="1803" extrusionOk="0">
                  <a:moveTo>
                    <a:pt x="1477" y="1"/>
                  </a:moveTo>
                  <a:cubicBezTo>
                    <a:pt x="1453" y="13"/>
                    <a:pt x="1441" y="13"/>
                    <a:pt x="1429" y="25"/>
                  </a:cubicBezTo>
                  <a:cubicBezTo>
                    <a:pt x="1358" y="84"/>
                    <a:pt x="1358" y="84"/>
                    <a:pt x="1298" y="144"/>
                  </a:cubicBezTo>
                  <a:cubicBezTo>
                    <a:pt x="1215" y="203"/>
                    <a:pt x="1215" y="203"/>
                    <a:pt x="1167" y="263"/>
                  </a:cubicBezTo>
                  <a:cubicBezTo>
                    <a:pt x="1084" y="322"/>
                    <a:pt x="1108" y="322"/>
                    <a:pt x="1024" y="382"/>
                  </a:cubicBezTo>
                  <a:cubicBezTo>
                    <a:pt x="965" y="441"/>
                    <a:pt x="965" y="453"/>
                    <a:pt x="905" y="513"/>
                  </a:cubicBezTo>
                  <a:cubicBezTo>
                    <a:pt x="846" y="572"/>
                    <a:pt x="822" y="560"/>
                    <a:pt x="762" y="620"/>
                  </a:cubicBezTo>
                  <a:cubicBezTo>
                    <a:pt x="703" y="679"/>
                    <a:pt x="703" y="691"/>
                    <a:pt x="655" y="751"/>
                  </a:cubicBezTo>
                  <a:cubicBezTo>
                    <a:pt x="596" y="834"/>
                    <a:pt x="596" y="834"/>
                    <a:pt x="536" y="894"/>
                  </a:cubicBezTo>
                  <a:cubicBezTo>
                    <a:pt x="477" y="965"/>
                    <a:pt x="488" y="965"/>
                    <a:pt x="429" y="1037"/>
                  </a:cubicBezTo>
                  <a:cubicBezTo>
                    <a:pt x="369" y="1108"/>
                    <a:pt x="393" y="1108"/>
                    <a:pt x="322" y="1191"/>
                  </a:cubicBezTo>
                  <a:cubicBezTo>
                    <a:pt x="310" y="1203"/>
                    <a:pt x="298" y="1215"/>
                    <a:pt x="298" y="1227"/>
                  </a:cubicBezTo>
                  <a:lnTo>
                    <a:pt x="72" y="1584"/>
                  </a:lnTo>
                  <a:cubicBezTo>
                    <a:pt x="60" y="1596"/>
                    <a:pt x="60" y="1620"/>
                    <a:pt x="48" y="1644"/>
                  </a:cubicBezTo>
                  <a:cubicBezTo>
                    <a:pt x="24" y="1656"/>
                    <a:pt x="24" y="1679"/>
                    <a:pt x="12" y="1691"/>
                  </a:cubicBezTo>
                  <a:cubicBezTo>
                    <a:pt x="12" y="1703"/>
                    <a:pt x="0" y="1715"/>
                    <a:pt x="0" y="1739"/>
                  </a:cubicBezTo>
                  <a:cubicBezTo>
                    <a:pt x="0" y="1785"/>
                    <a:pt x="7" y="1803"/>
                    <a:pt x="22" y="1803"/>
                  </a:cubicBezTo>
                  <a:cubicBezTo>
                    <a:pt x="26" y="1803"/>
                    <a:pt x="31" y="1801"/>
                    <a:pt x="36" y="1799"/>
                  </a:cubicBezTo>
                  <a:cubicBezTo>
                    <a:pt x="60" y="1787"/>
                    <a:pt x="96" y="1751"/>
                    <a:pt x="107" y="1727"/>
                  </a:cubicBezTo>
                  <a:cubicBezTo>
                    <a:pt x="155" y="1668"/>
                    <a:pt x="250" y="1513"/>
                    <a:pt x="298" y="1441"/>
                  </a:cubicBezTo>
                  <a:cubicBezTo>
                    <a:pt x="346" y="1370"/>
                    <a:pt x="346" y="1370"/>
                    <a:pt x="405" y="1287"/>
                  </a:cubicBezTo>
                  <a:cubicBezTo>
                    <a:pt x="465" y="1215"/>
                    <a:pt x="465" y="1227"/>
                    <a:pt x="524" y="1156"/>
                  </a:cubicBezTo>
                  <a:cubicBezTo>
                    <a:pt x="584" y="1096"/>
                    <a:pt x="584" y="1096"/>
                    <a:pt x="643" y="1025"/>
                  </a:cubicBezTo>
                  <a:cubicBezTo>
                    <a:pt x="703" y="965"/>
                    <a:pt x="703" y="953"/>
                    <a:pt x="762" y="894"/>
                  </a:cubicBezTo>
                  <a:lnTo>
                    <a:pt x="881" y="775"/>
                  </a:lnTo>
                  <a:cubicBezTo>
                    <a:pt x="941" y="715"/>
                    <a:pt x="941" y="715"/>
                    <a:pt x="1012" y="656"/>
                  </a:cubicBezTo>
                  <a:cubicBezTo>
                    <a:pt x="1072" y="596"/>
                    <a:pt x="1060" y="572"/>
                    <a:pt x="1131" y="513"/>
                  </a:cubicBezTo>
                  <a:cubicBezTo>
                    <a:pt x="1191" y="453"/>
                    <a:pt x="1203" y="477"/>
                    <a:pt x="1274" y="417"/>
                  </a:cubicBezTo>
                  <a:cubicBezTo>
                    <a:pt x="1358" y="358"/>
                    <a:pt x="1334" y="358"/>
                    <a:pt x="1417" y="298"/>
                  </a:cubicBezTo>
                  <a:cubicBezTo>
                    <a:pt x="1489" y="251"/>
                    <a:pt x="1489" y="251"/>
                    <a:pt x="1548" y="191"/>
                  </a:cubicBezTo>
                  <a:cubicBezTo>
                    <a:pt x="1572" y="179"/>
                    <a:pt x="1596" y="155"/>
                    <a:pt x="1608" y="155"/>
                  </a:cubicBezTo>
                  <a:cubicBezTo>
                    <a:pt x="1620" y="144"/>
                    <a:pt x="1620" y="120"/>
                    <a:pt x="1631" y="96"/>
                  </a:cubicBezTo>
                  <a:cubicBezTo>
                    <a:pt x="1655" y="25"/>
                    <a:pt x="1548" y="1"/>
                    <a:pt x="1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"/>
            <p:cNvSpPr/>
            <p:nvPr/>
          </p:nvSpPr>
          <p:spPr>
            <a:xfrm>
              <a:off x="3791825" y="2925775"/>
              <a:ext cx="33075" cy="36275"/>
            </a:xfrm>
            <a:custGeom>
              <a:avLst/>
              <a:gdLst/>
              <a:ahLst/>
              <a:cxnLst/>
              <a:rect l="l" t="t" r="r" b="b"/>
              <a:pathLst>
                <a:path w="1323" h="1451" extrusionOk="0">
                  <a:moveTo>
                    <a:pt x="1156" y="1"/>
                  </a:moveTo>
                  <a:cubicBezTo>
                    <a:pt x="1144" y="1"/>
                    <a:pt x="1144" y="13"/>
                    <a:pt x="1132" y="13"/>
                  </a:cubicBezTo>
                  <a:lnTo>
                    <a:pt x="1013" y="108"/>
                  </a:lnTo>
                  <a:lnTo>
                    <a:pt x="894" y="191"/>
                  </a:lnTo>
                  <a:cubicBezTo>
                    <a:pt x="834" y="239"/>
                    <a:pt x="846" y="251"/>
                    <a:pt x="787" y="299"/>
                  </a:cubicBezTo>
                  <a:cubicBezTo>
                    <a:pt x="727" y="346"/>
                    <a:pt x="739" y="358"/>
                    <a:pt x="703" y="406"/>
                  </a:cubicBezTo>
                  <a:cubicBezTo>
                    <a:pt x="644" y="442"/>
                    <a:pt x="620" y="430"/>
                    <a:pt x="584" y="477"/>
                  </a:cubicBezTo>
                  <a:cubicBezTo>
                    <a:pt x="537" y="525"/>
                    <a:pt x="537" y="537"/>
                    <a:pt x="489" y="596"/>
                  </a:cubicBezTo>
                  <a:cubicBezTo>
                    <a:pt x="441" y="656"/>
                    <a:pt x="441" y="656"/>
                    <a:pt x="406" y="703"/>
                  </a:cubicBezTo>
                  <a:cubicBezTo>
                    <a:pt x="358" y="763"/>
                    <a:pt x="370" y="763"/>
                    <a:pt x="322" y="823"/>
                  </a:cubicBezTo>
                  <a:cubicBezTo>
                    <a:pt x="286" y="882"/>
                    <a:pt x="298" y="882"/>
                    <a:pt x="251" y="942"/>
                  </a:cubicBezTo>
                  <a:cubicBezTo>
                    <a:pt x="239" y="953"/>
                    <a:pt x="239" y="965"/>
                    <a:pt x="227" y="965"/>
                  </a:cubicBezTo>
                  <a:cubicBezTo>
                    <a:pt x="167" y="1061"/>
                    <a:pt x="108" y="1156"/>
                    <a:pt x="48" y="1251"/>
                  </a:cubicBezTo>
                  <a:cubicBezTo>
                    <a:pt x="48" y="1263"/>
                    <a:pt x="25" y="1287"/>
                    <a:pt x="25" y="1299"/>
                  </a:cubicBezTo>
                  <a:cubicBezTo>
                    <a:pt x="13" y="1311"/>
                    <a:pt x="13" y="1323"/>
                    <a:pt x="13" y="1334"/>
                  </a:cubicBezTo>
                  <a:cubicBezTo>
                    <a:pt x="13" y="1358"/>
                    <a:pt x="13" y="1370"/>
                    <a:pt x="1" y="1382"/>
                  </a:cubicBezTo>
                  <a:cubicBezTo>
                    <a:pt x="1" y="1426"/>
                    <a:pt x="1" y="1451"/>
                    <a:pt x="10" y="1451"/>
                  </a:cubicBezTo>
                  <a:cubicBezTo>
                    <a:pt x="14" y="1451"/>
                    <a:pt x="18" y="1448"/>
                    <a:pt x="25" y="1442"/>
                  </a:cubicBezTo>
                  <a:cubicBezTo>
                    <a:pt x="60" y="1430"/>
                    <a:pt x="72" y="1418"/>
                    <a:pt x="108" y="1382"/>
                  </a:cubicBezTo>
                  <a:cubicBezTo>
                    <a:pt x="132" y="1323"/>
                    <a:pt x="144" y="1323"/>
                    <a:pt x="179" y="1263"/>
                  </a:cubicBezTo>
                  <a:cubicBezTo>
                    <a:pt x="215" y="1204"/>
                    <a:pt x="215" y="1204"/>
                    <a:pt x="251" y="1144"/>
                  </a:cubicBezTo>
                  <a:cubicBezTo>
                    <a:pt x="298" y="1084"/>
                    <a:pt x="286" y="1084"/>
                    <a:pt x="322" y="1025"/>
                  </a:cubicBezTo>
                  <a:cubicBezTo>
                    <a:pt x="370" y="965"/>
                    <a:pt x="382" y="989"/>
                    <a:pt x="429" y="930"/>
                  </a:cubicBezTo>
                  <a:cubicBezTo>
                    <a:pt x="477" y="870"/>
                    <a:pt x="477" y="882"/>
                    <a:pt x="525" y="823"/>
                  </a:cubicBezTo>
                  <a:cubicBezTo>
                    <a:pt x="560" y="775"/>
                    <a:pt x="560" y="763"/>
                    <a:pt x="608" y="715"/>
                  </a:cubicBezTo>
                  <a:cubicBezTo>
                    <a:pt x="656" y="668"/>
                    <a:pt x="667" y="668"/>
                    <a:pt x="715" y="632"/>
                  </a:cubicBezTo>
                  <a:cubicBezTo>
                    <a:pt x="775" y="584"/>
                    <a:pt x="775" y="584"/>
                    <a:pt x="822" y="537"/>
                  </a:cubicBezTo>
                  <a:cubicBezTo>
                    <a:pt x="882" y="489"/>
                    <a:pt x="858" y="477"/>
                    <a:pt x="906" y="430"/>
                  </a:cubicBezTo>
                  <a:cubicBezTo>
                    <a:pt x="965" y="394"/>
                    <a:pt x="965" y="406"/>
                    <a:pt x="1025" y="358"/>
                  </a:cubicBezTo>
                  <a:cubicBezTo>
                    <a:pt x="1084" y="311"/>
                    <a:pt x="1072" y="311"/>
                    <a:pt x="1132" y="263"/>
                  </a:cubicBezTo>
                  <a:cubicBezTo>
                    <a:pt x="1191" y="227"/>
                    <a:pt x="1191" y="227"/>
                    <a:pt x="1251" y="191"/>
                  </a:cubicBezTo>
                  <a:cubicBezTo>
                    <a:pt x="1263" y="180"/>
                    <a:pt x="1275" y="180"/>
                    <a:pt x="1299" y="168"/>
                  </a:cubicBezTo>
                  <a:cubicBezTo>
                    <a:pt x="1310" y="144"/>
                    <a:pt x="1310" y="132"/>
                    <a:pt x="1310" y="108"/>
                  </a:cubicBezTo>
                  <a:cubicBezTo>
                    <a:pt x="1322" y="49"/>
                    <a:pt x="1239" y="1"/>
                    <a:pt x="1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3804325" y="2919250"/>
              <a:ext cx="41100" cy="44950"/>
            </a:xfrm>
            <a:custGeom>
              <a:avLst/>
              <a:gdLst/>
              <a:ahLst/>
              <a:cxnLst/>
              <a:rect l="l" t="t" r="r" b="b"/>
              <a:pathLst>
                <a:path w="1644" h="1798" extrusionOk="0">
                  <a:moveTo>
                    <a:pt x="1465" y="0"/>
                  </a:moveTo>
                  <a:cubicBezTo>
                    <a:pt x="1453" y="0"/>
                    <a:pt x="1430" y="12"/>
                    <a:pt x="1418" y="12"/>
                  </a:cubicBezTo>
                  <a:cubicBezTo>
                    <a:pt x="1346" y="60"/>
                    <a:pt x="1346" y="60"/>
                    <a:pt x="1251" y="119"/>
                  </a:cubicBezTo>
                  <a:cubicBezTo>
                    <a:pt x="1180" y="155"/>
                    <a:pt x="1180" y="155"/>
                    <a:pt x="1108" y="214"/>
                  </a:cubicBezTo>
                  <a:lnTo>
                    <a:pt x="953" y="333"/>
                  </a:lnTo>
                  <a:cubicBezTo>
                    <a:pt x="882" y="393"/>
                    <a:pt x="894" y="417"/>
                    <a:pt x="822" y="476"/>
                  </a:cubicBezTo>
                  <a:cubicBezTo>
                    <a:pt x="751" y="536"/>
                    <a:pt x="739" y="500"/>
                    <a:pt x="679" y="572"/>
                  </a:cubicBezTo>
                  <a:cubicBezTo>
                    <a:pt x="620" y="631"/>
                    <a:pt x="620" y="655"/>
                    <a:pt x="560" y="726"/>
                  </a:cubicBezTo>
                  <a:lnTo>
                    <a:pt x="441" y="869"/>
                  </a:lnTo>
                  <a:cubicBezTo>
                    <a:pt x="382" y="953"/>
                    <a:pt x="394" y="953"/>
                    <a:pt x="346" y="1036"/>
                  </a:cubicBezTo>
                  <a:cubicBezTo>
                    <a:pt x="298" y="1107"/>
                    <a:pt x="298" y="1107"/>
                    <a:pt x="263" y="1203"/>
                  </a:cubicBezTo>
                  <a:cubicBezTo>
                    <a:pt x="239" y="1214"/>
                    <a:pt x="227" y="1226"/>
                    <a:pt x="227" y="1250"/>
                  </a:cubicBezTo>
                  <a:cubicBezTo>
                    <a:pt x="167" y="1369"/>
                    <a:pt x="108" y="1500"/>
                    <a:pt x="48" y="1631"/>
                  </a:cubicBezTo>
                  <a:cubicBezTo>
                    <a:pt x="48" y="1643"/>
                    <a:pt x="13" y="1726"/>
                    <a:pt x="1" y="1738"/>
                  </a:cubicBezTo>
                  <a:lnTo>
                    <a:pt x="1" y="1798"/>
                  </a:lnTo>
                  <a:cubicBezTo>
                    <a:pt x="1" y="1738"/>
                    <a:pt x="25" y="1738"/>
                    <a:pt x="37" y="1726"/>
                  </a:cubicBezTo>
                  <a:cubicBezTo>
                    <a:pt x="60" y="1703"/>
                    <a:pt x="84" y="1667"/>
                    <a:pt x="96" y="1631"/>
                  </a:cubicBezTo>
                  <a:cubicBezTo>
                    <a:pt x="120" y="1560"/>
                    <a:pt x="144" y="1560"/>
                    <a:pt x="167" y="1488"/>
                  </a:cubicBezTo>
                  <a:lnTo>
                    <a:pt x="263" y="1334"/>
                  </a:lnTo>
                  <a:cubicBezTo>
                    <a:pt x="298" y="1262"/>
                    <a:pt x="287" y="1262"/>
                    <a:pt x="346" y="1191"/>
                  </a:cubicBezTo>
                  <a:cubicBezTo>
                    <a:pt x="394" y="1107"/>
                    <a:pt x="406" y="1131"/>
                    <a:pt x="453" y="1048"/>
                  </a:cubicBezTo>
                  <a:cubicBezTo>
                    <a:pt x="513" y="976"/>
                    <a:pt x="513" y="976"/>
                    <a:pt x="572" y="917"/>
                  </a:cubicBezTo>
                  <a:cubicBezTo>
                    <a:pt x="632" y="857"/>
                    <a:pt x="620" y="845"/>
                    <a:pt x="679" y="786"/>
                  </a:cubicBezTo>
                  <a:cubicBezTo>
                    <a:pt x="739" y="726"/>
                    <a:pt x="739" y="726"/>
                    <a:pt x="810" y="667"/>
                  </a:cubicBezTo>
                  <a:cubicBezTo>
                    <a:pt x="870" y="607"/>
                    <a:pt x="870" y="607"/>
                    <a:pt x="941" y="560"/>
                  </a:cubicBezTo>
                  <a:cubicBezTo>
                    <a:pt x="1013" y="500"/>
                    <a:pt x="1001" y="488"/>
                    <a:pt x="1060" y="441"/>
                  </a:cubicBezTo>
                  <a:lnTo>
                    <a:pt x="1215" y="357"/>
                  </a:lnTo>
                  <a:cubicBezTo>
                    <a:pt x="1287" y="310"/>
                    <a:pt x="1287" y="298"/>
                    <a:pt x="1358" y="262"/>
                  </a:cubicBezTo>
                  <a:cubicBezTo>
                    <a:pt x="1430" y="214"/>
                    <a:pt x="1430" y="214"/>
                    <a:pt x="1513" y="191"/>
                  </a:cubicBezTo>
                  <a:cubicBezTo>
                    <a:pt x="1537" y="179"/>
                    <a:pt x="1549" y="179"/>
                    <a:pt x="1572" y="179"/>
                  </a:cubicBezTo>
                  <a:cubicBezTo>
                    <a:pt x="1584" y="155"/>
                    <a:pt x="1596" y="143"/>
                    <a:pt x="1608" y="119"/>
                  </a:cubicBezTo>
                  <a:cubicBezTo>
                    <a:pt x="1644" y="60"/>
                    <a:pt x="1549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4312425" y="2295000"/>
              <a:ext cx="46725" cy="58375"/>
            </a:xfrm>
            <a:custGeom>
              <a:avLst/>
              <a:gdLst/>
              <a:ahLst/>
              <a:cxnLst/>
              <a:rect l="l" t="t" r="r" b="b"/>
              <a:pathLst>
                <a:path w="1869" h="2335" extrusionOk="0">
                  <a:moveTo>
                    <a:pt x="1744" y="0"/>
                  </a:moveTo>
                  <a:cubicBezTo>
                    <a:pt x="1737" y="0"/>
                    <a:pt x="1732" y="1"/>
                    <a:pt x="1727" y="3"/>
                  </a:cubicBezTo>
                  <a:cubicBezTo>
                    <a:pt x="1703" y="3"/>
                    <a:pt x="1691" y="3"/>
                    <a:pt x="1680" y="27"/>
                  </a:cubicBezTo>
                  <a:cubicBezTo>
                    <a:pt x="1668" y="38"/>
                    <a:pt x="1644" y="38"/>
                    <a:pt x="1632" y="50"/>
                  </a:cubicBezTo>
                  <a:cubicBezTo>
                    <a:pt x="1549" y="122"/>
                    <a:pt x="1549" y="122"/>
                    <a:pt x="1465" y="205"/>
                  </a:cubicBezTo>
                  <a:cubicBezTo>
                    <a:pt x="1382" y="277"/>
                    <a:pt x="1382" y="277"/>
                    <a:pt x="1310" y="348"/>
                  </a:cubicBezTo>
                  <a:cubicBezTo>
                    <a:pt x="1227" y="419"/>
                    <a:pt x="1227" y="443"/>
                    <a:pt x="1156" y="515"/>
                  </a:cubicBezTo>
                  <a:cubicBezTo>
                    <a:pt x="1084" y="586"/>
                    <a:pt x="1096" y="598"/>
                    <a:pt x="1013" y="693"/>
                  </a:cubicBezTo>
                  <a:cubicBezTo>
                    <a:pt x="929" y="765"/>
                    <a:pt x="906" y="753"/>
                    <a:pt x="846" y="836"/>
                  </a:cubicBezTo>
                  <a:cubicBezTo>
                    <a:pt x="775" y="931"/>
                    <a:pt x="787" y="931"/>
                    <a:pt x="715" y="1015"/>
                  </a:cubicBezTo>
                  <a:cubicBezTo>
                    <a:pt x="656" y="1110"/>
                    <a:pt x="632" y="1110"/>
                    <a:pt x="572" y="1193"/>
                  </a:cubicBezTo>
                  <a:cubicBezTo>
                    <a:pt x="513" y="1289"/>
                    <a:pt x="537" y="1300"/>
                    <a:pt x="453" y="1396"/>
                  </a:cubicBezTo>
                  <a:cubicBezTo>
                    <a:pt x="394" y="1479"/>
                    <a:pt x="394" y="1491"/>
                    <a:pt x="358" y="1586"/>
                  </a:cubicBezTo>
                  <a:cubicBezTo>
                    <a:pt x="334" y="1610"/>
                    <a:pt x="322" y="1634"/>
                    <a:pt x="310" y="1646"/>
                  </a:cubicBezTo>
                  <a:cubicBezTo>
                    <a:pt x="310" y="1646"/>
                    <a:pt x="179" y="1896"/>
                    <a:pt x="72" y="2110"/>
                  </a:cubicBezTo>
                  <a:cubicBezTo>
                    <a:pt x="60" y="2122"/>
                    <a:pt x="60" y="2146"/>
                    <a:pt x="36" y="2182"/>
                  </a:cubicBezTo>
                  <a:cubicBezTo>
                    <a:pt x="25" y="2205"/>
                    <a:pt x="25" y="2229"/>
                    <a:pt x="13" y="2241"/>
                  </a:cubicBezTo>
                  <a:cubicBezTo>
                    <a:pt x="13" y="2253"/>
                    <a:pt x="1" y="2289"/>
                    <a:pt x="1" y="2301"/>
                  </a:cubicBezTo>
                  <a:cubicBezTo>
                    <a:pt x="1" y="2317"/>
                    <a:pt x="1" y="2334"/>
                    <a:pt x="9" y="2334"/>
                  </a:cubicBezTo>
                  <a:cubicBezTo>
                    <a:pt x="13" y="2334"/>
                    <a:pt x="18" y="2331"/>
                    <a:pt x="25" y="2324"/>
                  </a:cubicBezTo>
                  <a:cubicBezTo>
                    <a:pt x="60" y="2313"/>
                    <a:pt x="84" y="2265"/>
                    <a:pt x="120" y="2229"/>
                  </a:cubicBezTo>
                  <a:cubicBezTo>
                    <a:pt x="156" y="2134"/>
                    <a:pt x="156" y="2134"/>
                    <a:pt x="215" y="2027"/>
                  </a:cubicBezTo>
                  <a:cubicBezTo>
                    <a:pt x="263" y="1943"/>
                    <a:pt x="263" y="1943"/>
                    <a:pt x="322" y="1836"/>
                  </a:cubicBezTo>
                  <a:cubicBezTo>
                    <a:pt x="382" y="1741"/>
                    <a:pt x="370" y="1729"/>
                    <a:pt x="429" y="1646"/>
                  </a:cubicBezTo>
                  <a:cubicBezTo>
                    <a:pt x="489" y="1551"/>
                    <a:pt x="501" y="1551"/>
                    <a:pt x="560" y="1467"/>
                  </a:cubicBezTo>
                  <a:cubicBezTo>
                    <a:pt x="620" y="1372"/>
                    <a:pt x="620" y="1372"/>
                    <a:pt x="691" y="1289"/>
                  </a:cubicBezTo>
                  <a:cubicBezTo>
                    <a:pt x="751" y="1193"/>
                    <a:pt x="751" y="1193"/>
                    <a:pt x="834" y="1110"/>
                  </a:cubicBezTo>
                  <a:cubicBezTo>
                    <a:pt x="906" y="1015"/>
                    <a:pt x="906" y="1039"/>
                    <a:pt x="977" y="943"/>
                  </a:cubicBezTo>
                  <a:lnTo>
                    <a:pt x="1132" y="800"/>
                  </a:lnTo>
                  <a:cubicBezTo>
                    <a:pt x="1203" y="717"/>
                    <a:pt x="1191" y="705"/>
                    <a:pt x="1263" y="634"/>
                  </a:cubicBezTo>
                  <a:cubicBezTo>
                    <a:pt x="1334" y="550"/>
                    <a:pt x="1346" y="574"/>
                    <a:pt x="1430" y="503"/>
                  </a:cubicBezTo>
                  <a:cubicBezTo>
                    <a:pt x="1501" y="419"/>
                    <a:pt x="1501" y="419"/>
                    <a:pt x="1584" y="348"/>
                  </a:cubicBezTo>
                  <a:cubicBezTo>
                    <a:pt x="1680" y="277"/>
                    <a:pt x="1680" y="277"/>
                    <a:pt x="1751" y="217"/>
                  </a:cubicBezTo>
                  <a:cubicBezTo>
                    <a:pt x="1787" y="205"/>
                    <a:pt x="1799" y="181"/>
                    <a:pt x="1822" y="169"/>
                  </a:cubicBezTo>
                  <a:cubicBezTo>
                    <a:pt x="1846" y="157"/>
                    <a:pt x="1858" y="122"/>
                    <a:pt x="1858" y="98"/>
                  </a:cubicBezTo>
                  <a:cubicBezTo>
                    <a:pt x="1869" y="36"/>
                    <a:pt x="1788" y="0"/>
                    <a:pt x="1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4310350" y="2301300"/>
              <a:ext cx="29800" cy="30975"/>
            </a:xfrm>
            <a:custGeom>
              <a:avLst/>
              <a:gdLst/>
              <a:ahLst/>
              <a:cxnLst/>
              <a:rect l="l" t="t" r="r" b="b"/>
              <a:pathLst>
                <a:path w="1192" h="1239" extrusionOk="0">
                  <a:moveTo>
                    <a:pt x="1048" y="1"/>
                  </a:moveTo>
                  <a:cubicBezTo>
                    <a:pt x="1024" y="1"/>
                    <a:pt x="1024" y="25"/>
                    <a:pt x="1012" y="25"/>
                  </a:cubicBezTo>
                  <a:lnTo>
                    <a:pt x="929" y="108"/>
                  </a:lnTo>
                  <a:lnTo>
                    <a:pt x="834" y="203"/>
                  </a:lnTo>
                  <a:lnTo>
                    <a:pt x="751" y="286"/>
                  </a:lnTo>
                  <a:cubicBezTo>
                    <a:pt x="703" y="334"/>
                    <a:pt x="715" y="346"/>
                    <a:pt x="667" y="394"/>
                  </a:cubicBezTo>
                  <a:cubicBezTo>
                    <a:pt x="631" y="441"/>
                    <a:pt x="596" y="406"/>
                    <a:pt x="572" y="465"/>
                  </a:cubicBezTo>
                  <a:cubicBezTo>
                    <a:pt x="524" y="513"/>
                    <a:pt x="536" y="525"/>
                    <a:pt x="489" y="572"/>
                  </a:cubicBezTo>
                  <a:lnTo>
                    <a:pt x="405" y="667"/>
                  </a:lnTo>
                  <a:cubicBezTo>
                    <a:pt x="358" y="703"/>
                    <a:pt x="370" y="727"/>
                    <a:pt x="334" y="763"/>
                  </a:cubicBezTo>
                  <a:cubicBezTo>
                    <a:pt x="286" y="810"/>
                    <a:pt x="298" y="822"/>
                    <a:pt x="250" y="870"/>
                  </a:cubicBezTo>
                  <a:lnTo>
                    <a:pt x="227" y="906"/>
                  </a:lnTo>
                  <a:cubicBezTo>
                    <a:pt x="167" y="977"/>
                    <a:pt x="119" y="1060"/>
                    <a:pt x="60" y="1144"/>
                  </a:cubicBezTo>
                  <a:cubicBezTo>
                    <a:pt x="60" y="1156"/>
                    <a:pt x="48" y="1168"/>
                    <a:pt x="48" y="1168"/>
                  </a:cubicBezTo>
                  <a:cubicBezTo>
                    <a:pt x="36" y="1179"/>
                    <a:pt x="36" y="1179"/>
                    <a:pt x="36" y="1203"/>
                  </a:cubicBezTo>
                  <a:cubicBezTo>
                    <a:pt x="36" y="1215"/>
                    <a:pt x="36" y="1227"/>
                    <a:pt x="24" y="1227"/>
                  </a:cubicBezTo>
                  <a:cubicBezTo>
                    <a:pt x="0" y="1227"/>
                    <a:pt x="12" y="1239"/>
                    <a:pt x="36" y="1239"/>
                  </a:cubicBezTo>
                  <a:cubicBezTo>
                    <a:pt x="60" y="1239"/>
                    <a:pt x="84" y="1215"/>
                    <a:pt x="108" y="1203"/>
                  </a:cubicBezTo>
                  <a:cubicBezTo>
                    <a:pt x="143" y="1156"/>
                    <a:pt x="227" y="1060"/>
                    <a:pt x="262" y="1001"/>
                  </a:cubicBezTo>
                  <a:cubicBezTo>
                    <a:pt x="298" y="965"/>
                    <a:pt x="286" y="941"/>
                    <a:pt x="334" y="906"/>
                  </a:cubicBezTo>
                  <a:lnTo>
                    <a:pt x="417" y="810"/>
                  </a:lnTo>
                  <a:lnTo>
                    <a:pt x="512" y="715"/>
                  </a:lnTo>
                  <a:cubicBezTo>
                    <a:pt x="548" y="679"/>
                    <a:pt x="548" y="679"/>
                    <a:pt x="584" y="632"/>
                  </a:cubicBezTo>
                  <a:cubicBezTo>
                    <a:pt x="631" y="584"/>
                    <a:pt x="631" y="584"/>
                    <a:pt x="667" y="560"/>
                  </a:cubicBezTo>
                  <a:cubicBezTo>
                    <a:pt x="715" y="513"/>
                    <a:pt x="715" y="513"/>
                    <a:pt x="762" y="477"/>
                  </a:cubicBezTo>
                  <a:cubicBezTo>
                    <a:pt x="810" y="441"/>
                    <a:pt x="786" y="417"/>
                    <a:pt x="834" y="394"/>
                  </a:cubicBezTo>
                  <a:cubicBezTo>
                    <a:pt x="881" y="346"/>
                    <a:pt x="893" y="358"/>
                    <a:pt x="941" y="334"/>
                  </a:cubicBezTo>
                  <a:cubicBezTo>
                    <a:pt x="989" y="298"/>
                    <a:pt x="989" y="286"/>
                    <a:pt x="1024" y="263"/>
                  </a:cubicBezTo>
                  <a:cubicBezTo>
                    <a:pt x="1072" y="227"/>
                    <a:pt x="1072" y="227"/>
                    <a:pt x="1132" y="179"/>
                  </a:cubicBezTo>
                  <a:cubicBezTo>
                    <a:pt x="1143" y="167"/>
                    <a:pt x="1167" y="167"/>
                    <a:pt x="1179" y="167"/>
                  </a:cubicBezTo>
                  <a:cubicBezTo>
                    <a:pt x="1179" y="156"/>
                    <a:pt x="1191" y="144"/>
                    <a:pt x="1191" y="108"/>
                  </a:cubicBezTo>
                  <a:cubicBezTo>
                    <a:pt x="1191" y="48"/>
                    <a:pt x="1108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4300100" y="2303975"/>
              <a:ext cx="23375" cy="32600"/>
            </a:xfrm>
            <a:custGeom>
              <a:avLst/>
              <a:gdLst/>
              <a:ahLst/>
              <a:cxnLst/>
              <a:rect l="l" t="t" r="r" b="b"/>
              <a:pathLst>
                <a:path w="935" h="1304" extrusionOk="0">
                  <a:moveTo>
                    <a:pt x="791" y="1"/>
                  </a:moveTo>
                  <a:cubicBezTo>
                    <a:pt x="791" y="1"/>
                    <a:pt x="768" y="13"/>
                    <a:pt x="756" y="13"/>
                  </a:cubicBezTo>
                  <a:cubicBezTo>
                    <a:pt x="708" y="60"/>
                    <a:pt x="708" y="60"/>
                    <a:pt x="684" y="108"/>
                  </a:cubicBezTo>
                  <a:cubicBezTo>
                    <a:pt x="637" y="156"/>
                    <a:pt x="637" y="156"/>
                    <a:pt x="613" y="191"/>
                  </a:cubicBezTo>
                  <a:cubicBezTo>
                    <a:pt x="565" y="239"/>
                    <a:pt x="577" y="239"/>
                    <a:pt x="529" y="299"/>
                  </a:cubicBezTo>
                  <a:cubicBezTo>
                    <a:pt x="494" y="346"/>
                    <a:pt x="506" y="358"/>
                    <a:pt x="470" y="406"/>
                  </a:cubicBezTo>
                  <a:cubicBezTo>
                    <a:pt x="446" y="453"/>
                    <a:pt x="410" y="430"/>
                    <a:pt x="387" y="477"/>
                  </a:cubicBezTo>
                  <a:cubicBezTo>
                    <a:pt x="351" y="525"/>
                    <a:pt x="351" y="537"/>
                    <a:pt x="327" y="584"/>
                  </a:cubicBezTo>
                  <a:cubicBezTo>
                    <a:pt x="291" y="632"/>
                    <a:pt x="291" y="632"/>
                    <a:pt x="268" y="691"/>
                  </a:cubicBezTo>
                  <a:cubicBezTo>
                    <a:pt x="232" y="727"/>
                    <a:pt x="256" y="751"/>
                    <a:pt x="220" y="787"/>
                  </a:cubicBezTo>
                  <a:cubicBezTo>
                    <a:pt x="196" y="834"/>
                    <a:pt x="208" y="846"/>
                    <a:pt x="172" y="894"/>
                  </a:cubicBezTo>
                  <a:cubicBezTo>
                    <a:pt x="160" y="906"/>
                    <a:pt x="160" y="930"/>
                    <a:pt x="160" y="930"/>
                  </a:cubicBezTo>
                  <a:cubicBezTo>
                    <a:pt x="113" y="1013"/>
                    <a:pt x="89" y="1108"/>
                    <a:pt x="41" y="1180"/>
                  </a:cubicBezTo>
                  <a:cubicBezTo>
                    <a:pt x="41" y="1192"/>
                    <a:pt x="29" y="1203"/>
                    <a:pt x="29" y="1227"/>
                  </a:cubicBezTo>
                  <a:cubicBezTo>
                    <a:pt x="29" y="1239"/>
                    <a:pt x="18" y="1239"/>
                    <a:pt x="18" y="1251"/>
                  </a:cubicBezTo>
                  <a:lnTo>
                    <a:pt x="18" y="1287"/>
                  </a:lnTo>
                  <a:cubicBezTo>
                    <a:pt x="1" y="1295"/>
                    <a:pt x="8" y="1304"/>
                    <a:pt x="17" y="1304"/>
                  </a:cubicBezTo>
                  <a:cubicBezTo>
                    <a:pt x="21" y="1304"/>
                    <a:pt x="26" y="1302"/>
                    <a:pt x="29" y="1299"/>
                  </a:cubicBezTo>
                  <a:cubicBezTo>
                    <a:pt x="41" y="1287"/>
                    <a:pt x="77" y="1275"/>
                    <a:pt x="89" y="1251"/>
                  </a:cubicBezTo>
                  <a:cubicBezTo>
                    <a:pt x="113" y="1203"/>
                    <a:pt x="172" y="1108"/>
                    <a:pt x="208" y="1061"/>
                  </a:cubicBezTo>
                  <a:cubicBezTo>
                    <a:pt x="232" y="1013"/>
                    <a:pt x="220" y="1001"/>
                    <a:pt x="256" y="953"/>
                  </a:cubicBezTo>
                  <a:cubicBezTo>
                    <a:pt x="279" y="906"/>
                    <a:pt x="291" y="906"/>
                    <a:pt x="327" y="870"/>
                  </a:cubicBezTo>
                  <a:cubicBezTo>
                    <a:pt x="351" y="822"/>
                    <a:pt x="351" y="822"/>
                    <a:pt x="399" y="775"/>
                  </a:cubicBezTo>
                  <a:lnTo>
                    <a:pt x="458" y="691"/>
                  </a:lnTo>
                  <a:cubicBezTo>
                    <a:pt x="494" y="644"/>
                    <a:pt x="506" y="644"/>
                    <a:pt x="529" y="596"/>
                  </a:cubicBezTo>
                  <a:cubicBezTo>
                    <a:pt x="577" y="549"/>
                    <a:pt x="577" y="549"/>
                    <a:pt x="613" y="513"/>
                  </a:cubicBezTo>
                  <a:cubicBezTo>
                    <a:pt x="649" y="465"/>
                    <a:pt x="625" y="453"/>
                    <a:pt x="672" y="406"/>
                  </a:cubicBezTo>
                  <a:cubicBezTo>
                    <a:pt x="708" y="358"/>
                    <a:pt x="708" y="370"/>
                    <a:pt x="756" y="334"/>
                  </a:cubicBezTo>
                  <a:cubicBezTo>
                    <a:pt x="803" y="287"/>
                    <a:pt x="791" y="287"/>
                    <a:pt x="827" y="239"/>
                  </a:cubicBezTo>
                  <a:lnTo>
                    <a:pt x="910" y="168"/>
                  </a:lnTo>
                  <a:cubicBezTo>
                    <a:pt x="922" y="156"/>
                    <a:pt x="934" y="156"/>
                    <a:pt x="934" y="132"/>
                  </a:cubicBezTo>
                  <a:lnTo>
                    <a:pt x="934" y="96"/>
                  </a:lnTo>
                  <a:cubicBezTo>
                    <a:pt x="922" y="37"/>
                    <a:pt x="851" y="1"/>
                    <a:pt x="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4289225" y="2234400"/>
              <a:ext cx="43175" cy="25550"/>
            </a:xfrm>
            <a:custGeom>
              <a:avLst/>
              <a:gdLst/>
              <a:ahLst/>
              <a:cxnLst/>
              <a:rect l="l" t="t" r="r" b="b"/>
              <a:pathLst>
                <a:path w="1727" h="1022" extrusionOk="0">
                  <a:moveTo>
                    <a:pt x="1616" y="1"/>
                  </a:moveTo>
                  <a:cubicBezTo>
                    <a:pt x="1601" y="1"/>
                    <a:pt x="1590" y="4"/>
                    <a:pt x="1584" y="10"/>
                  </a:cubicBezTo>
                  <a:cubicBezTo>
                    <a:pt x="1560" y="10"/>
                    <a:pt x="1560" y="10"/>
                    <a:pt x="1548" y="22"/>
                  </a:cubicBezTo>
                  <a:cubicBezTo>
                    <a:pt x="1548" y="34"/>
                    <a:pt x="1536" y="34"/>
                    <a:pt x="1524" y="45"/>
                  </a:cubicBezTo>
                  <a:cubicBezTo>
                    <a:pt x="1476" y="105"/>
                    <a:pt x="1488" y="105"/>
                    <a:pt x="1441" y="165"/>
                  </a:cubicBezTo>
                  <a:cubicBezTo>
                    <a:pt x="1405" y="224"/>
                    <a:pt x="1405" y="224"/>
                    <a:pt x="1357" y="272"/>
                  </a:cubicBezTo>
                  <a:cubicBezTo>
                    <a:pt x="1310" y="319"/>
                    <a:pt x="1310" y="331"/>
                    <a:pt x="1250" y="379"/>
                  </a:cubicBezTo>
                  <a:cubicBezTo>
                    <a:pt x="1191" y="426"/>
                    <a:pt x="1203" y="438"/>
                    <a:pt x="1143" y="486"/>
                  </a:cubicBezTo>
                  <a:cubicBezTo>
                    <a:pt x="1084" y="522"/>
                    <a:pt x="1072" y="498"/>
                    <a:pt x="1012" y="546"/>
                  </a:cubicBezTo>
                  <a:lnTo>
                    <a:pt x="893" y="629"/>
                  </a:lnTo>
                  <a:cubicBezTo>
                    <a:pt x="834" y="676"/>
                    <a:pt x="834" y="676"/>
                    <a:pt x="774" y="700"/>
                  </a:cubicBezTo>
                  <a:cubicBezTo>
                    <a:pt x="714" y="736"/>
                    <a:pt x="714" y="748"/>
                    <a:pt x="655" y="784"/>
                  </a:cubicBezTo>
                  <a:cubicBezTo>
                    <a:pt x="583" y="807"/>
                    <a:pt x="595" y="807"/>
                    <a:pt x="524" y="843"/>
                  </a:cubicBezTo>
                  <a:cubicBezTo>
                    <a:pt x="512" y="843"/>
                    <a:pt x="488" y="855"/>
                    <a:pt x="476" y="855"/>
                  </a:cubicBezTo>
                  <a:cubicBezTo>
                    <a:pt x="369" y="879"/>
                    <a:pt x="250" y="927"/>
                    <a:pt x="131" y="927"/>
                  </a:cubicBezTo>
                  <a:cubicBezTo>
                    <a:pt x="119" y="927"/>
                    <a:pt x="107" y="927"/>
                    <a:pt x="95" y="938"/>
                  </a:cubicBezTo>
                  <a:lnTo>
                    <a:pt x="48" y="938"/>
                  </a:lnTo>
                  <a:cubicBezTo>
                    <a:pt x="36" y="938"/>
                    <a:pt x="12" y="962"/>
                    <a:pt x="0" y="962"/>
                  </a:cubicBezTo>
                  <a:cubicBezTo>
                    <a:pt x="12" y="974"/>
                    <a:pt x="0" y="986"/>
                    <a:pt x="12" y="986"/>
                  </a:cubicBezTo>
                  <a:cubicBezTo>
                    <a:pt x="36" y="998"/>
                    <a:pt x="72" y="998"/>
                    <a:pt x="107" y="1022"/>
                  </a:cubicBezTo>
                  <a:cubicBezTo>
                    <a:pt x="179" y="1022"/>
                    <a:pt x="179" y="1022"/>
                    <a:pt x="250" y="998"/>
                  </a:cubicBezTo>
                  <a:lnTo>
                    <a:pt x="405" y="974"/>
                  </a:lnTo>
                  <a:cubicBezTo>
                    <a:pt x="476" y="962"/>
                    <a:pt x="476" y="938"/>
                    <a:pt x="548" y="927"/>
                  </a:cubicBezTo>
                  <a:cubicBezTo>
                    <a:pt x="631" y="903"/>
                    <a:pt x="631" y="915"/>
                    <a:pt x="703" y="903"/>
                  </a:cubicBezTo>
                  <a:lnTo>
                    <a:pt x="845" y="843"/>
                  </a:lnTo>
                  <a:cubicBezTo>
                    <a:pt x="929" y="807"/>
                    <a:pt x="929" y="796"/>
                    <a:pt x="988" y="760"/>
                  </a:cubicBezTo>
                  <a:cubicBezTo>
                    <a:pt x="1060" y="736"/>
                    <a:pt x="1060" y="736"/>
                    <a:pt x="1119" y="688"/>
                  </a:cubicBezTo>
                  <a:cubicBezTo>
                    <a:pt x="1179" y="641"/>
                    <a:pt x="1191" y="665"/>
                    <a:pt x="1250" y="605"/>
                  </a:cubicBezTo>
                  <a:cubicBezTo>
                    <a:pt x="1310" y="557"/>
                    <a:pt x="1298" y="546"/>
                    <a:pt x="1357" y="498"/>
                  </a:cubicBezTo>
                  <a:cubicBezTo>
                    <a:pt x="1417" y="450"/>
                    <a:pt x="1429" y="450"/>
                    <a:pt x="1476" y="403"/>
                  </a:cubicBezTo>
                  <a:cubicBezTo>
                    <a:pt x="1536" y="343"/>
                    <a:pt x="1524" y="343"/>
                    <a:pt x="1584" y="284"/>
                  </a:cubicBezTo>
                  <a:cubicBezTo>
                    <a:pt x="1643" y="224"/>
                    <a:pt x="1619" y="224"/>
                    <a:pt x="1679" y="165"/>
                  </a:cubicBezTo>
                  <a:lnTo>
                    <a:pt x="1726" y="117"/>
                  </a:lnTo>
                  <a:lnTo>
                    <a:pt x="1726" y="69"/>
                  </a:lnTo>
                  <a:cubicBezTo>
                    <a:pt x="1718" y="25"/>
                    <a:pt x="1656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4279975" y="2232250"/>
              <a:ext cx="40225" cy="16700"/>
            </a:xfrm>
            <a:custGeom>
              <a:avLst/>
              <a:gdLst/>
              <a:ahLst/>
              <a:cxnLst/>
              <a:rect l="l" t="t" r="r" b="b"/>
              <a:pathLst>
                <a:path w="1609" h="668" extrusionOk="0">
                  <a:moveTo>
                    <a:pt x="1454" y="0"/>
                  </a:moveTo>
                  <a:cubicBezTo>
                    <a:pt x="1442" y="0"/>
                    <a:pt x="1442" y="12"/>
                    <a:pt x="1430" y="12"/>
                  </a:cubicBezTo>
                  <a:cubicBezTo>
                    <a:pt x="1382" y="48"/>
                    <a:pt x="1382" y="60"/>
                    <a:pt x="1334" y="96"/>
                  </a:cubicBezTo>
                  <a:cubicBezTo>
                    <a:pt x="1299" y="120"/>
                    <a:pt x="1299" y="120"/>
                    <a:pt x="1227" y="167"/>
                  </a:cubicBezTo>
                  <a:cubicBezTo>
                    <a:pt x="1192" y="191"/>
                    <a:pt x="1192" y="215"/>
                    <a:pt x="1132" y="239"/>
                  </a:cubicBezTo>
                  <a:cubicBezTo>
                    <a:pt x="1073" y="274"/>
                    <a:pt x="1084" y="286"/>
                    <a:pt x="1025" y="310"/>
                  </a:cubicBezTo>
                  <a:cubicBezTo>
                    <a:pt x="995" y="328"/>
                    <a:pt x="977" y="328"/>
                    <a:pt x="961" y="328"/>
                  </a:cubicBezTo>
                  <a:cubicBezTo>
                    <a:pt x="945" y="328"/>
                    <a:pt x="930" y="328"/>
                    <a:pt x="906" y="346"/>
                  </a:cubicBezTo>
                  <a:cubicBezTo>
                    <a:pt x="846" y="370"/>
                    <a:pt x="858" y="370"/>
                    <a:pt x="799" y="405"/>
                  </a:cubicBezTo>
                  <a:cubicBezTo>
                    <a:pt x="739" y="429"/>
                    <a:pt x="739" y="417"/>
                    <a:pt x="680" y="453"/>
                  </a:cubicBezTo>
                  <a:cubicBezTo>
                    <a:pt x="620" y="465"/>
                    <a:pt x="620" y="477"/>
                    <a:pt x="561" y="489"/>
                  </a:cubicBezTo>
                  <a:cubicBezTo>
                    <a:pt x="501" y="512"/>
                    <a:pt x="501" y="524"/>
                    <a:pt x="442" y="536"/>
                  </a:cubicBezTo>
                  <a:lnTo>
                    <a:pt x="406" y="536"/>
                  </a:lnTo>
                  <a:cubicBezTo>
                    <a:pt x="311" y="548"/>
                    <a:pt x="203" y="584"/>
                    <a:pt x="120" y="584"/>
                  </a:cubicBezTo>
                  <a:lnTo>
                    <a:pt x="25" y="584"/>
                  </a:lnTo>
                  <a:cubicBezTo>
                    <a:pt x="13" y="584"/>
                    <a:pt x="13" y="596"/>
                    <a:pt x="1" y="596"/>
                  </a:cubicBezTo>
                  <a:cubicBezTo>
                    <a:pt x="25" y="632"/>
                    <a:pt x="25" y="643"/>
                    <a:pt x="37" y="643"/>
                  </a:cubicBezTo>
                  <a:cubicBezTo>
                    <a:pt x="61" y="655"/>
                    <a:pt x="84" y="667"/>
                    <a:pt x="120" y="667"/>
                  </a:cubicBezTo>
                  <a:lnTo>
                    <a:pt x="239" y="667"/>
                  </a:lnTo>
                  <a:cubicBezTo>
                    <a:pt x="299" y="667"/>
                    <a:pt x="299" y="667"/>
                    <a:pt x="370" y="655"/>
                  </a:cubicBezTo>
                  <a:cubicBezTo>
                    <a:pt x="430" y="655"/>
                    <a:pt x="430" y="643"/>
                    <a:pt x="489" y="632"/>
                  </a:cubicBezTo>
                  <a:cubicBezTo>
                    <a:pt x="519" y="620"/>
                    <a:pt x="534" y="620"/>
                    <a:pt x="550" y="620"/>
                  </a:cubicBezTo>
                  <a:cubicBezTo>
                    <a:pt x="567" y="620"/>
                    <a:pt x="584" y="620"/>
                    <a:pt x="620" y="608"/>
                  </a:cubicBezTo>
                  <a:cubicBezTo>
                    <a:pt x="680" y="596"/>
                    <a:pt x="680" y="596"/>
                    <a:pt x="763" y="584"/>
                  </a:cubicBezTo>
                  <a:cubicBezTo>
                    <a:pt x="823" y="560"/>
                    <a:pt x="823" y="548"/>
                    <a:pt x="882" y="536"/>
                  </a:cubicBezTo>
                  <a:lnTo>
                    <a:pt x="1001" y="501"/>
                  </a:lnTo>
                  <a:cubicBezTo>
                    <a:pt x="1061" y="489"/>
                    <a:pt x="1061" y="489"/>
                    <a:pt x="1120" y="465"/>
                  </a:cubicBezTo>
                  <a:cubicBezTo>
                    <a:pt x="1180" y="429"/>
                    <a:pt x="1156" y="417"/>
                    <a:pt x="1215" y="381"/>
                  </a:cubicBezTo>
                  <a:cubicBezTo>
                    <a:pt x="1275" y="358"/>
                    <a:pt x="1275" y="370"/>
                    <a:pt x="1334" y="346"/>
                  </a:cubicBezTo>
                  <a:cubicBezTo>
                    <a:pt x="1394" y="310"/>
                    <a:pt x="1382" y="298"/>
                    <a:pt x="1442" y="262"/>
                  </a:cubicBezTo>
                  <a:cubicBezTo>
                    <a:pt x="1501" y="239"/>
                    <a:pt x="1501" y="227"/>
                    <a:pt x="1549" y="191"/>
                  </a:cubicBezTo>
                  <a:cubicBezTo>
                    <a:pt x="1561" y="179"/>
                    <a:pt x="1573" y="179"/>
                    <a:pt x="1596" y="167"/>
                  </a:cubicBezTo>
                  <a:cubicBezTo>
                    <a:pt x="1596" y="143"/>
                    <a:pt x="1608" y="131"/>
                    <a:pt x="1608" y="108"/>
                  </a:cubicBezTo>
                  <a:cubicBezTo>
                    <a:pt x="1608" y="48"/>
                    <a:pt x="1513" y="0"/>
                    <a:pt x="1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4269875" y="2229875"/>
              <a:ext cx="32450" cy="9850"/>
            </a:xfrm>
            <a:custGeom>
              <a:avLst/>
              <a:gdLst/>
              <a:ahLst/>
              <a:cxnLst/>
              <a:rect l="l" t="t" r="r" b="b"/>
              <a:pathLst>
                <a:path w="1298" h="394" extrusionOk="0">
                  <a:moveTo>
                    <a:pt x="1155" y="0"/>
                  </a:moveTo>
                  <a:cubicBezTo>
                    <a:pt x="1155" y="0"/>
                    <a:pt x="1143" y="0"/>
                    <a:pt x="1143" y="24"/>
                  </a:cubicBezTo>
                  <a:cubicBezTo>
                    <a:pt x="1107" y="48"/>
                    <a:pt x="1119" y="48"/>
                    <a:pt x="1072" y="84"/>
                  </a:cubicBezTo>
                  <a:cubicBezTo>
                    <a:pt x="1024" y="95"/>
                    <a:pt x="1024" y="107"/>
                    <a:pt x="1000" y="119"/>
                  </a:cubicBezTo>
                  <a:cubicBezTo>
                    <a:pt x="953" y="143"/>
                    <a:pt x="953" y="155"/>
                    <a:pt x="929" y="167"/>
                  </a:cubicBezTo>
                  <a:cubicBezTo>
                    <a:pt x="881" y="179"/>
                    <a:pt x="893" y="203"/>
                    <a:pt x="846" y="215"/>
                  </a:cubicBezTo>
                  <a:cubicBezTo>
                    <a:pt x="838" y="217"/>
                    <a:pt x="831" y="218"/>
                    <a:pt x="824" y="218"/>
                  </a:cubicBezTo>
                  <a:cubicBezTo>
                    <a:pt x="806" y="218"/>
                    <a:pt x="791" y="211"/>
                    <a:pt x="777" y="211"/>
                  </a:cubicBezTo>
                  <a:cubicBezTo>
                    <a:pt x="772" y="211"/>
                    <a:pt x="767" y="212"/>
                    <a:pt x="762" y="215"/>
                  </a:cubicBezTo>
                  <a:cubicBezTo>
                    <a:pt x="715" y="226"/>
                    <a:pt x="715" y="238"/>
                    <a:pt x="667" y="238"/>
                  </a:cubicBezTo>
                  <a:cubicBezTo>
                    <a:pt x="631" y="262"/>
                    <a:pt x="631" y="262"/>
                    <a:pt x="584" y="262"/>
                  </a:cubicBezTo>
                  <a:cubicBezTo>
                    <a:pt x="536" y="274"/>
                    <a:pt x="536" y="286"/>
                    <a:pt x="488" y="286"/>
                  </a:cubicBezTo>
                  <a:cubicBezTo>
                    <a:pt x="453" y="298"/>
                    <a:pt x="453" y="298"/>
                    <a:pt x="405" y="298"/>
                  </a:cubicBezTo>
                  <a:lnTo>
                    <a:pt x="369" y="298"/>
                  </a:lnTo>
                  <a:cubicBezTo>
                    <a:pt x="334" y="310"/>
                    <a:pt x="298" y="316"/>
                    <a:pt x="262" y="316"/>
                  </a:cubicBezTo>
                  <a:cubicBezTo>
                    <a:pt x="226" y="316"/>
                    <a:pt x="191" y="310"/>
                    <a:pt x="155" y="298"/>
                  </a:cubicBezTo>
                  <a:lnTo>
                    <a:pt x="95" y="298"/>
                  </a:lnTo>
                  <a:cubicBezTo>
                    <a:pt x="72" y="298"/>
                    <a:pt x="72" y="298"/>
                    <a:pt x="60" y="322"/>
                  </a:cubicBezTo>
                  <a:cubicBezTo>
                    <a:pt x="0" y="322"/>
                    <a:pt x="0" y="322"/>
                    <a:pt x="12" y="334"/>
                  </a:cubicBezTo>
                  <a:cubicBezTo>
                    <a:pt x="36" y="346"/>
                    <a:pt x="48" y="369"/>
                    <a:pt x="72" y="381"/>
                  </a:cubicBezTo>
                  <a:cubicBezTo>
                    <a:pt x="119" y="381"/>
                    <a:pt x="119" y="393"/>
                    <a:pt x="167" y="393"/>
                  </a:cubicBezTo>
                  <a:lnTo>
                    <a:pt x="274" y="393"/>
                  </a:lnTo>
                  <a:cubicBezTo>
                    <a:pt x="310" y="393"/>
                    <a:pt x="310" y="381"/>
                    <a:pt x="369" y="381"/>
                  </a:cubicBezTo>
                  <a:cubicBezTo>
                    <a:pt x="417" y="381"/>
                    <a:pt x="417" y="393"/>
                    <a:pt x="476" y="393"/>
                  </a:cubicBezTo>
                  <a:lnTo>
                    <a:pt x="584" y="393"/>
                  </a:lnTo>
                  <a:cubicBezTo>
                    <a:pt x="631" y="393"/>
                    <a:pt x="631" y="381"/>
                    <a:pt x="667" y="381"/>
                  </a:cubicBezTo>
                  <a:cubicBezTo>
                    <a:pt x="691" y="375"/>
                    <a:pt x="703" y="375"/>
                    <a:pt x="716" y="375"/>
                  </a:cubicBezTo>
                  <a:cubicBezTo>
                    <a:pt x="729" y="375"/>
                    <a:pt x="744" y="375"/>
                    <a:pt x="774" y="369"/>
                  </a:cubicBezTo>
                  <a:cubicBezTo>
                    <a:pt x="798" y="357"/>
                    <a:pt x="810" y="357"/>
                    <a:pt x="823" y="357"/>
                  </a:cubicBezTo>
                  <a:cubicBezTo>
                    <a:pt x="837" y="357"/>
                    <a:pt x="851" y="357"/>
                    <a:pt x="881" y="346"/>
                  </a:cubicBezTo>
                  <a:cubicBezTo>
                    <a:pt x="929" y="334"/>
                    <a:pt x="929" y="322"/>
                    <a:pt x="965" y="298"/>
                  </a:cubicBezTo>
                  <a:cubicBezTo>
                    <a:pt x="1012" y="286"/>
                    <a:pt x="1012" y="298"/>
                    <a:pt x="1072" y="274"/>
                  </a:cubicBezTo>
                  <a:cubicBezTo>
                    <a:pt x="1119" y="262"/>
                    <a:pt x="1119" y="250"/>
                    <a:pt x="1167" y="226"/>
                  </a:cubicBezTo>
                  <a:cubicBezTo>
                    <a:pt x="1203" y="215"/>
                    <a:pt x="1203" y="203"/>
                    <a:pt x="1250" y="179"/>
                  </a:cubicBezTo>
                  <a:cubicBezTo>
                    <a:pt x="1262" y="167"/>
                    <a:pt x="1286" y="167"/>
                    <a:pt x="1286" y="167"/>
                  </a:cubicBezTo>
                  <a:cubicBezTo>
                    <a:pt x="1286" y="155"/>
                    <a:pt x="1298" y="143"/>
                    <a:pt x="1298" y="119"/>
                  </a:cubicBezTo>
                  <a:cubicBezTo>
                    <a:pt x="1298" y="60"/>
                    <a:pt x="1227" y="24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"/>
            <p:cNvSpPr/>
            <p:nvPr/>
          </p:nvSpPr>
          <p:spPr>
            <a:xfrm>
              <a:off x="4107050" y="2318225"/>
              <a:ext cx="61750" cy="72700"/>
            </a:xfrm>
            <a:custGeom>
              <a:avLst/>
              <a:gdLst/>
              <a:ahLst/>
              <a:cxnLst/>
              <a:rect l="l" t="t" r="r" b="b"/>
              <a:pathLst>
                <a:path w="2470" h="2908" extrusionOk="0">
                  <a:moveTo>
                    <a:pt x="2312" y="0"/>
                  </a:moveTo>
                  <a:cubicBezTo>
                    <a:pt x="2302" y="0"/>
                    <a:pt x="2294" y="1"/>
                    <a:pt x="2286" y="2"/>
                  </a:cubicBezTo>
                  <a:cubicBezTo>
                    <a:pt x="2275" y="2"/>
                    <a:pt x="2239" y="2"/>
                    <a:pt x="2227" y="14"/>
                  </a:cubicBezTo>
                  <a:cubicBezTo>
                    <a:pt x="2215" y="26"/>
                    <a:pt x="2179" y="50"/>
                    <a:pt x="2155" y="62"/>
                  </a:cubicBezTo>
                  <a:cubicBezTo>
                    <a:pt x="2036" y="145"/>
                    <a:pt x="2036" y="145"/>
                    <a:pt x="1917" y="252"/>
                  </a:cubicBezTo>
                  <a:cubicBezTo>
                    <a:pt x="1810" y="360"/>
                    <a:pt x="1810" y="360"/>
                    <a:pt x="1727" y="479"/>
                  </a:cubicBezTo>
                  <a:cubicBezTo>
                    <a:pt x="1632" y="598"/>
                    <a:pt x="1632" y="598"/>
                    <a:pt x="1560" y="729"/>
                  </a:cubicBezTo>
                  <a:cubicBezTo>
                    <a:pt x="1489" y="848"/>
                    <a:pt x="1501" y="860"/>
                    <a:pt x="1429" y="979"/>
                  </a:cubicBezTo>
                  <a:cubicBezTo>
                    <a:pt x="1346" y="1122"/>
                    <a:pt x="1334" y="1098"/>
                    <a:pt x="1263" y="1217"/>
                  </a:cubicBezTo>
                  <a:cubicBezTo>
                    <a:pt x="1203" y="1360"/>
                    <a:pt x="1215" y="1360"/>
                    <a:pt x="1143" y="1491"/>
                  </a:cubicBezTo>
                  <a:cubicBezTo>
                    <a:pt x="1084" y="1622"/>
                    <a:pt x="1084" y="1622"/>
                    <a:pt x="1024" y="1741"/>
                  </a:cubicBezTo>
                  <a:cubicBezTo>
                    <a:pt x="965" y="1872"/>
                    <a:pt x="977" y="1872"/>
                    <a:pt x="905" y="1991"/>
                  </a:cubicBezTo>
                  <a:cubicBezTo>
                    <a:pt x="834" y="2110"/>
                    <a:pt x="846" y="2134"/>
                    <a:pt x="751" y="2229"/>
                  </a:cubicBezTo>
                  <a:cubicBezTo>
                    <a:pt x="739" y="2265"/>
                    <a:pt x="715" y="2288"/>
                    <a:pt x="691" y="2312"/>
                  </a:cubicBezTo>
                  <a:cubicBezTo>
                    <a:pt x="560" y="2491"/>
                    <a:pt x="417" y="2646"/>
                    <a:pt x="215" y="2753"/>
                  </a:cubicBezTo>
                  <a:cubicBezTo>
                    <a:pt x="203" y="2765"/>
                    <a:pt x="179" y="2788"/>
                    <a:pt x="143" y="2800"/>
                  </a:cubicBezTo>
                  <a:cubicBezTo>
                    <a:pt x="120" y="2812"/>
                    <a:pt x="84" y="2824"/>
                    <a:pt x="72" y="2824"/>
                  </a:cubicBezTo>
                  <a:cubicBezTo>
                    <a:pt x="60" y="2848"/>
                    <a:pt x="24" y="2860"/>
                    <a:pt x="0" y="2872"/>
                  </a:cubicBezTo>
                  <a:cubicBezTo>
                    <a:pt x="0" y="2907"/>
                    <a:pt x="0" y="2907"/>
                    <a:pt x="24" y="2907"/>
                  </a:cubicBezTo>
                  <a:cubicBezTo>
                    <a:pt x="72" y="2907"/>
                    <a:pt x="131" y="2884"/>
                    <a:pt x="203" y="2860"/>
                  </a:cubicBezTo>
                  <a:cubicBezTo>
                    <a:pt x="322" y="2800"/>
                    <a:pt x="334" y="2800"/>
                    <a:pt x="453" y="2705"/>
                  </a:cubicBezTo>
                  <a:cubicBezTo>
                    <a:pt x="572" y="2622"/>
                    <a:pt x="572" y="2622"/>
                    <a:pt x="679" y="2515"/>
                  </a:cubicBezTo>
                  <a:cubicBezTo>
                    <a:pt x="786" y="2407"/>
                    <a:pt x="774" y="2396"/>
                    <a:pt x="858" y="2288"/>
                  </a:cubicBezTo>
                  <a:cubicBezTo>
                    <a:pt x="953" y="2169"/>
                    <a:pt x="953" y="2193"/>
                    <a:pt x="1036" y="2050"/>
                  </a:cubicBezTo>
                  <a:cubicBezTo>
                    <a:pt x="1108" y="1931"/>
                    <a:pt x="1108" y="1931"/>
                    <a:pt x="1191" y="1800"/>
                  </a:cubicBezTo>
                  <a:cubicBezTo>
                    <a:pt x="1263" y="1669"/>
                    <a:pt x="1251" y="1669"/>
                    <a:pt x="1310" y="1550"/>
                  </a:cubicBezTo>
                  <a:cubicBezTo>
                    <a:pt x="1370" y="1431"/>
                    <a:pt x="1370" y="1419"/>
                    <a:pt x="1441" y="1300"/>
                  </a:cubicBezTo>
                  <a:cubicBezTo>
                    <a:pt x="1501" y="1181"/>
                    <a:pt x="1513" y="1181"/>
                    <a:pt x="1572" y="1062"/>
                  </a:cubicBezTo>
                  <a:cubicBezTo>
                    <a:pt x="1644" y="931"/>
                    <a:pt x="1620" y="919"/>
                    <a:pt x="1703" y="800"/>
                  </a:cubicBezTo>
                  <a:cubicBezTo>
                    <a:pt x="1786" y="681"/>
                    <a:pt x="1798" y="705"/>
                    <a:pt x="1882" y="598"/>
                  </a:cubicBezTo>
                  <a:cubicBezTo>
                    <a:pt x="1977" y="491"/>
                    <a:pt x="1965" y="479"/>
                    <a:pt x="2060" y="383"/>
                  </a:cubicBezTo>
                  <a:cubicBezTo>
                    <a:pt x="2167" y="300"/>
                    <a:pt x="2167" y="300"/>
                    <a:pt x="2275" y="229"/>
                  </a:cubicBezTo>
                  <a:cubicBezTo>
                    <a:pt x="2322" y="205"/>
                    <a:pt x="2334" y="193"/>
                    <a:pt x="2358" y="181"/>
                  </a:cubicBezTo>
                  <a:cubicBezTo>
                    <a:pt x="2394" y="169"/>
                    <a:pt x="2406" y="133"/>
                    <a:pt x="2417" y="110"/>
                  </a:cubicBezTo>
                  <a:cubicBezTo>
                    <a:pt x="2470" y="37"/>
                    <a:pt x="2376" y="0"/>
                    <a:pt x="2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"/>
            <p:cNvSpPr/>
            <p:nvPr/>
          </p:nvSpPr>
          <p:spPr>
            <a:xfrm>
              <a:off x="4124075" y="2367375"/>
              <a:ext cx="92250" cy="49975"/>
            </a:xfrm>
            <a:custGeom>
              <a:avLst/>
              <a:gdLst/>
              <a:ahLst/>
              <a:cxnLst/>
              <a:rect l="l" t="t" r="r" b="b"/>
              <a:pathLst>
                <a:path w="3690" h="1999" extrusionOk="0">
                  <a:moveTo>
                    <a:pt x="3368" y="1"/>
                  </a:moveTo>
                  <a:cubicBezTo>
                    <a:pt x="3201" y="25"/>
                    <a:pt x="3201" y="25"/>
                    <a:pt x="3046" y="60"/>
                  </a:cubicBezTo>
                  <a:cubicBezTo>
                    <a:pt x="2891" y="84"/>
                    <a:pt x="2891" y="84"/>
                    <a:pt x="2737" y="132"/>
                  </a:cubicBezTo>
                  <a:lnTo>
                    <a:pt x="2439" y="227"/>
                  </a:lnTo>
                  <a:cubicBezTo>
                    <a:pt x="2296" y="263"/>
                    <a:pt x="2296" y="287"/>
                    <a:pt x="2141" y="346"/>
                  </a:cubicBezTo>
                  <a:cubicBezTo>
                    <a:pt x="1998" y="406"/>
                    <a:pt x="1975" y="370"/>
                    <a:pt x="1844" y="430"/>
                  </a:cubicBezTo>
                  <a:cubicBezTo>
                    <a:pt x="1701" y="501"/>
                    <a:pt x="1713" y="501"/>
                    <a:pt x="1558" y="584"/>
                  </a:cubicBezTo>
                  <a:cubicBezTo>
                    <a:pt x="1427" y="656"/>
                    <a:pt x="1427" y="656"/>
                    <a:pt x="1296" y="739"/>
                  </a:cubicBezTo>
                  <a:cubicBezTo>
                    <a:pt x="1165" y="834"/>
                    <a:pt x="1177" y="846"/>
                    <a:pt x="1046" y="941"/>
                  </a:cubicBezTo>
                  <a:cubicBezTo>
                    <a:pt x="903" y="1025"/>
                    <a:pt x="927" y="1037"/>
                    <a:pt x="808" y="1132"/>
                  </a:cubicBezTo>
                  <a:cubicBezTo>
                    <a:pt x="772" y="1156"/>
                    <a:pt x="748" y="1180"/>
                    <a:pt x="724" y="1192"/>
                  </a:cubicBezTo>
                  <a:cubicBezTo>
                    <a:pt x="546" y="1358"/>
                    <a:pt x="367" y="1537"/>
                    <a:pt x="212" y="1715"/>
                  </a:cubicBezTo>
                  <a:cubicBezTo>
                    <a:pt x="189" y="1739"/>
                    <a:pt x="105" y="1846"/>
                    <a:pt x="70" y="1870"/>
                  </a:cubicBezTo>
                  <a:cubicBezTo>
                    <a:pt x="58" y="1894"/>
                    <a:pt x="46" y="1918"/>
                    <a:pt x="34" y="1954"/>
                  </a:cubicBezTo>
                  <a:cubicBezTo>
                    <a:pt x="8" y="1979"/>
                    <a:pt x="1" y="1999"/>
                    <a:pt x="8" y="1999"/>
                  </a:cubicBezTo>
                  <a:cubicBezTo>
                    <a:pt x="10" y="1999"/>
                    <a:pt x="15" y="1996"/>
                    <a:pt x="22" y="1989"/>
                  </a:cubicBezTo>
                  <a:cubicBezTo>
                    <a:pt x="70" y="1977"/>
                    <a:pt x="117" y="1918"/>
                    <a:pt x="177" y="1870"/>
                  </a:cubicBezTo>
                  <a:cubicBezTo>
                    <a:pt x="260" y="1775"/>
                    <a:pt x="284" y="1775"/>
                    <a:pt x="391" y="1656"/>
                  </a:cubicBezTo>
                  <a:cubicBezTo>
                    <a:pt x="510" y="1549"/>
                    <a:pt x="486" y="1537"/>
                    <a:pt x="605" y="1442"/>
                  </a:cubicBezTo>
                  <a:cubicBezTo>
                    <a:pt x="724" y="1334"/>
                    <a:pt x="712" y="1334"/>
                    <a:pt x="843" y="1239"/>
                  </a:cubicBezTo>
                  <a:cubicBezTo>
                    <a:pt x="963" y="1144"/>
                    <a:pt x="986" y="1144"/>
                    <a:pt x="1105" y="1061"/>
                  </a:cubicBezTo>
                  <a:cubicBezTo>
                    <a:pt x="1236" y="965"/>
                    <a:pt x="1236" y="965"/>
                    <a:pt x="1367" y="894"/>
                  </a:cubicBezTo>
                  <a:cubicBezTo>
                    <a:pt x="1498" y="822"/>
                    <a:pt x="1498" y="799"/>
                    <a:pt x="1629" y="739"/>
                  </a:cubicBezTo>
                  <a:cubicBezTo>
                    <a:pt x="1772" y="668"/>
                    <a:pt x="1772" y="680"/>
                    <a:pt x="1915" y="608"/>
                  </a:cubicBezTo>
                  <a:cubicBezTo>
                    <a:pt x="2070" y="549"/>
                    <a:pt x="2070" y="549"/>
                    <a:pt x="2201" y="501"/>
                  </a:cubicBezTo>
                  <a:cubicBezTo>
                    <a:pt x="2356" y="465"/>
                    <a:pt x="2332" y="430"/>
                    <a:pt x="2487" y="382"/>
                  </a:cubicBezTo>
                  <a:cubicBezTo>
                    <a:pt x="2629" y="346"/>
                    <a:pt x="2629" y="358"/>
                    <a:pt x="2784" y="322"/>
                  </a:cubicBezTo>
                  <a:cubicBezTo>
                    <a:pt x="2927" y="299"/>
                    <a:pt x="2927" y="287"/>
                    <a:pt x="3082" y="251"/>
                  </a:cubicBezTo>
                  <a:cubicBezTo>
                    <a:pt x="3225" y="227"/>
                    <a:pt x="3225" y="227"/>
                    <a:pt x="3379" y="203"/>
                  </a:cubicBezTo>
                  <a:lnTo>
                    <a:pt x="3499" y="203"/>
                  </a:lnTo>
                  <a:cubicBezTo>
                    <a:pt x="3522" y="191"/>
                    <a:pt x="3570" y="179"/>
                    <a:pt x="3606" y="168"/>
                  </a:cubicBezTo>
                  <a:cubicBezTo>
                    <a:pt x="3689" y="108"/>
                    <a:pt x="3570" y="25"/>
                    <a:pt x="3510" y="13"/>
                  </a:cubicBezTo>
                  <a:cubicBezTo>
                    <a:pt x="3499" y="13"/>
                    <a:pt x="3463" y="1"/>
                    <a:pt x="3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4225575" y="2352350"/>
              <a:ext cx="57925" cy="66075"/>
            </a:xfrm>
            <a:custGeom>
              <a:avLst/>
              <a:gdLst/>
              <a:ahLst/>
              <a:cxnLst/>
              <a:rect l="l" t="t" r="r" b="b"/>
              <a:pathLst>
                <a:path w="2317" h="2643" extrusionOk="0">
                  <a:moveTo>
                    <a:pt x="2204" y="1"/>
                  </a:moveTo>
                  <a:cubicBezTo>
                    <a:pt x="2185" y="1"/>
                    <a:pt x="2166" y="3"/>
                    <a:pt x="2153" y="7"/>
                  </a:cubicBezTo>
                  <a:cubicBezTo>
                    <a:pt x="2141" y="7"/>
                    <a:pt x="2129" y="19"/>
                    <a:pt x="2117" y="19"/>
                  </a:cubicBezTo>
                  <a:lnTo>
                    <a:pt x="2070" y="66"/>
                  </a:lnTo>
                  <a:cubicBezTo>
                    <a:pt x="1986" y="149"/>
                    <a:pt x="1808" y="352"/>
                    <a:pt x="1713" y="447"/>
                  </a:cubicBezTo>
                  <a:cubicBezTo>
                    <a:pt x="1617" y="542"/>
                    <a:pt x="1617" y="554"/>
                    <a:pt x="1534" y="650"/>
                  </a:cubicBezTo>
                  <a:cubicBezTo>
                    <a:pt x="1439" y="733"/>
                    <a:pt x="1463" y="745"/>
                    <a:pt x="1367" y="852"/>
                  </a:cubicBezTo>
                  <a:cubicBezTo>
                    <a:pt x="1284" y="947"/>
                    <a:pt x="1260" y="923"/>
                    <a:pt x="1177" y="1031"/>
                  </a:cubicBezTo>
                  <a:cubicBezTo>
                    <a:pt x="1094" y="1138"/>
                    <a:pt x="1105" y="1138"/>
                    <a:pt x="1010" y="1245"/>
                  </a:cubicBezTo>
                  <a:cubicBezTo>
                    <a:pt x="927" y="1340"/>
                    <a:pt x="927" y="1340"/>
                    <a:pt x="855" y="1447"/>
                  </a:cubicBezTo>
                  <a:lnTo>
                    <a:pt x="701" y="1650"/>
                  </a:lnTo>
                  <a:lnTo>
                    <a:pt x="558" y="1864"/>
                  </a:lnTo>
                  <a:cubicBezTo>
                    <a:pt x="534" y="1888"/>
                    <a:pt x="510" y="1912"/>
                    <a:pt x="498" y="1923"/>
                  </a:cubicBezTo>
                  <a:lnTo>
                    <a:pt x="129" y="2412"/>
                  </a:lnTo>
                  <a:cubicBezTo>
                    <a:pt x="117" y="2424"/>
                    <a:pt x="105" y="2459"/>
                    <a:pt x="93" y="2483"/>
                  </a:cubicBezTo>
                  <a:cubicBezTo>
                    <a:pt x="81" y="2519"/>
                    <a:pt x="58" y="2531"/>
                    <a:pt x="46" y="2543"/>
                  </a:cubicBezTo>
                  <a:cubicBezTo>
                    <a:pt x="34" y="2566"/>
                    <a:pt x="34" y="2590"/>
                    <a:pt x="22" y="2626"/>
                  </a:cubicBezTo>
                  <a:cubicBezTo>
                    <a:pt x="5" y="2634"/>
                    <a:pt x="0" y="2643"/>
                    <a:pt x="11" y="2643"/>
                  </a:cubicBezTo>
                  <a:cubicBezTo>
                    <a:pt x="16" y="2643"/>
                    <a:pt x="23" y="2641"/>
                    <a:pt x="34" y="2638"/>
                  </a:cubicBezTo>
                  <a:cubicBezTo>
                    <a:pt x="58" y="2626"/>
                    <a:pt x="105" y="2578"/>
                    <a:pt x="153" y="2531"/>
                  </a:cubicBezTo>
                  <a:cubicBezTo>
                    <a:pt x="224" y="2447"/>
                    <a:pt x="224" y="2435"/>
                    <a:pt x="296" y="2340"/>
                  </a:cubicBezTo>
                  <a:cubicBezTo>
                    <a:pt x="379" y="2233"/>
                    <a:pt x="379" y="2233"/>
                    <a:pt x="462" y="2138"/>
                  </a:cubicBezTo>
                  <a:lnTo>
                    <a:pt x="617" y="1923"/>
                  </a:lnTo>
                  <a:cubicBezTo>
                    <a:pt x="689" y="1816"/>
                    <a:pt x="701" y="1840"/>
                    <a:pt x="796" y="1733"/>
                  </a:cubicBezTo>
                  <a:cubicBezTo>
                    <a:pt x="879" y="1626"/>
                    <a:pt x="879" y="1638"/>
                    <a:pt x="951" y="1542"/>
                  </a:cubicBezTo>
                  <a:cubicBezTo>
                    <a:pt x="1022" y="1447"/>
                    <a:pt x="1046" y="1435"/>
                    <a:pt x="1117" y="1340"/>
                  </a:cubicBezTo>
                  <a:cubicBezTo>
                    <a:pt x="1201" y="1257"/>
                    <a:pt x="1379" y="1066"/>
                    <a:pt x="1475" y="971"/>
                  </a:cubicBezTo>
                  <a:cubicBezTo>
                    <a:pt x="1558" y="888"/>
                    <a:pt x="1546" y="864"/>
                    <a:pt x="1641" y="780"/>
                  </a:cubicBezTo>
                  <a:cubicBezTo>
                    <a:pt x="1725" y="685"/>
                    <a:pt x="1736" y="685"/>
                    <a:pt x="1832" y="602"/>
                  </a:cubicBezTo>
                  <a:cubicBezTo>
                    <a:pt x="1915" y="507"/>
                    <a:pt x="1915" y="495"/>
                    <a:pt x="2010" y="411"/>
                  </a:cubicBezTo>
                  <a:lnTo>
                    <a:pt x="2189" y="233"/>
                  </a:lnTo>
                  <a:cubicBezTo>
                    <a:pt x="2213" y="197"/>
                    <a:pt x="2248" y="185"/>
                    <a:pt x="2260" y="173"/>
                  </a:cubicBezTo>
                  <a:lnTo>
                    <a:pt x="2308" y="78"/>
                  </a:lnTo>
                  <a:cubicBezTo>
                    <a:pt x="2317" y="18"/>
                    <a:pt x="2256" y="1"/>
                    <a:pt x="2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4262125" y="2369325"/>
              <a:ext cx="28300" cy="47625"/>
            </a:xfrm>
            <a:custGeom>
              <a:avLst/>
              <a:gdLst/>
              <a:ahLst/>
              <a:cxnLst/>
              <a:rect l="l" t="t" r="r" b="b"/>
              <a:pathLst>
                <a:path w="1132" h="1905" extrusionOk="0">
                  <a:moveTo>
                    <a:pt x="1023" y="0"/>
                  </a:moveTo>
                  <a:cubicBezTo>
                    <a:pt x="1005" y="0"/>
                    <a:pt x="988" y="3"/>
                    <a:pt x="977" y="6"/>
                  </a:cubicBezTo>
                  <a:cubicBezTo>
                    <a:pt x="965" y="6"/>
                    <a:pt x="965" y="30"/>
                    <a:pt x="953" y="30"/>
                  </a:cubicBezTo>
                  <a:cubicBezTo>
                    <a:pt x="953" y="42"/>
                    <a:pt x="929" y="54"/>
                    <a:pt x="929" y="66"/>
                  </a:cubicBezTo>
                  <a:cubicBezTo>
                    <a:pt x="905" y="149"/>
                    <a:pt x="905" y="149"/>
                    <a:pt x="858" y="221"/>
                  </a:cubicBezTo>
                  <a:cubicBezTo>
                    <a:pt x="834" y="292"/>
                    <a:pt x="810" y="292"/>
                    <a:pt x="786" y="363"/>
                  </a:cubicBezTo>
                  <a:cubicBezTo>
                    <a:pt x="751" y="447"/>
                    <a:pt x="751" y="447"/>
                    <a:pt x="715" y="518"/>
                  </a:cubicBezTo>
                  <a:lnTo>
                    <a:pt x="655" y="661"/>
                  </a:lnTo>
                  <a:cubicBezTo>
                    <a:pt x="608" y="744"/>
                    <a:pt x="596" y="721"/>
                    <a:pt x="548" y="804"/>
                  </a:cubicBezTo>
                  <a:lnTo>
                    <a:pt x="489" y="947"/>
                  </a:lnTo>
                  <a:cubicBezTo>
                    <a:pt x="441" y="1018"/>
                    <a:pt x="441" y="1018"/>
                    <a:pt x="417" y="1102"/>
                  </a:cubicBezTo>
                  <a:cubicBezTo>
                    <a:pt x="370" y="1173"/>
                    <a:pt x="382" y="1173"/>
                    <a:pt x="358" y="1244"/>
                  </a:cubicBezTo>
                  <a:cubicBezTo>
                    <a:pt x="322" y="1316"/>
                    <a:pt x="322" y="1316"/>
                    <a:pt x="274" y="1399"/>
                  </a:cubicBezTo>
                  <a:cubicBezTo>
                    <a:pt x="263" y="1411"/>
                    <a:pt x="263" y="1423"/>
                    <a:pt x="251" y="1435"/>
                  </a:cubicBezTo>
                  <a:cubicBezTo>
                    <a:pt x="191" y="1554"/>
                    <a:pt x="143" y="1661"/>
                    <a:pt x="72" y="1768"/>
                  </a:cubicBezTo>
                  <a:cubicBezTo>
                    <a:pt x="60" y="1780"/>
                    <a:pt x="60" y="1792"/>
                    <a:pt x="36" y="1816"/>
                  </a:cubicBezTo>
                  <a:cubicBezTo>
                    <a:pt x="24" y="1828"/>
                    <a:pt x="24" y="1840"/>
                    <a:pt x="13" y="1852"/>
                  </a:cubicBezTo>
                  <a:cubicBezTo>
                    <a:pt x="13" y="1876"/>
                    <a:pt x="13" y="1887"/>
                    <a:pt x="1" y="1899"/>
                  </a:cubicBezTo>
                  <a:cubicBezTo>
                    <a:pt x="9" y="1899"/>
                    <a:pt x="16" y="1905"/>
                    <a:pt x="28" y="1905"/>
                  </a:cubicBezTo>
                  <a:cubicBezTo>
                    <a:pt x="34" y="1905"/>
                    <a:pt x="40" y="1903"/>
                    <a:pt x="48" y="1899"/>
                  </a:cubicBezTo>
                  <a:cubicBezTo>
                    <a:pt x="72" y="1887"/>
                    <a:pt x="84" y="1852"/>
                    <a:pt x="120" y="1828"/>
                  </a:cubicBezTo>
                  <a:cubicBezTo>
                    <a:pt x="155" y="1768"/>
                    <a:pt x="155" y="1756"/>
                    <a:pt x="203" y="1697"/>
                  </a:cubicBezTo>
                  <a:cubicBezTo>
                    <a:pt x="251" y="1614"/>
                    <a:pt x="251" y="1614"/>
                    <a:pt x="298" y="1554"/>
                  </a:cubicBezTo>
                  <a:cubicBezTo>
                    <a:pt x="334" y="1483"/>
                    <a:pt x="322" y="1483"/>
                    <a:pt x="370" y="1411"/>
                  </a:cubicBezTo>
                  <a:cubicBezTo>
                    <a:pt x="417" y="1340"/>
                    <a:pt x="417" y="1352"/>
                    <a:pt x="453" y="1280"/>
                  </a:cubicBezTo>
                  <a:cubicBezTo>
                    <a:pt x="501" y="1197"/>
                    <a:pt x="501" y="1197"/>
                    <a:pt x="548" y="1137"/>
                  </a:cubicBezTo>
                  <a:cubicBezTo>
                    <a:pt x="596" y="1066"/>
                    <a:pt x="572" y="1066"/>
                    <a:pt x="620" y="994"/>
                  </a:cubicBezTo>
                  <a:cubicBezTo>
                    <a:pt x="667" y="923"/>
                    <a:pt x="751" y="780"/>
                    <a:pt x="798" y="721"/>
                  </a:cubicBezTo>
                  <a:cubicBezTo>
                    <a:pt x="846" y="649"/>
                    <a:pt x="834" y="649"/>
                    <a:pt x="858" y="578"/>
                  </a:cubicBezTo>
                  <a:cubicBezTo>
                    <a:pt x="905" y="506"/>
                    <a:pt x="905" y="518"/>
                    <a:pt x="953" y="447"/>
                  </a:cubicBezTo>
                  <a:cubicBezTo>
                    <a:pt x="989" y="363"/>
                    <a:pt x="977" y="363"/>
                    <a:pt x="1025" y="292"/>
                  </a:cubicBezTo>
                  <a:cubicBezTo>
                    <a:pt x="1072" y="221"/>
                    <a:pt x="1072" y="221"/>
                    <a:pt x="1096" y="161"/>
                  </a:cubicBezTo>
                  <a:cubicBezTo>
                    <a:pt x="1108" y="125"/>
                    <a:pt x="1132" y="113"/>
                    <a:pt x="1132" y="113"/>
                  </a:cubicBezTo>
                  <a:lnTo>
                    <a:pt x="1132" y="54"/>
                  </a:lnTo>
                  <a:cubicBezTo>
                    <a:pt x="1115" y="13"/>
                    <a:pt x="1065" y="0"/>
                    <a:pt x="1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4286825" y="2395350"/>
              <a:ext cx="11350" cy="34125"/>
            </a:xfrm>
            <a:custGeom>
              <a:avLst/>
              <a:gdLst/>
              <a:ahLst/>
              <a:cxnLst/>
              <a:rect l="l" t="t" r="r" b="b"/>
              <a:pathLst>
                <a:path w="454" h="1365" extrusionOk="0">
                  <a:moveTo>
                    <a:pt x="359" y="1"/>
                  </a:moveTo>
                  <a:cubicBezTo>
                    <a:pt x="322" y="1"/>
                    <a:pt x="282" y="17"/>
                    <a:pt x="275" y="25"/>
                  </a:cubicBezTo>
                  <a:cubicBezTo>
                    <a:pt x="263" y="25"/>
                    <a:pt x="263" y="37"/>
                    <a:pt x="263" y="37"/>
                  </a:cubicBezTo>
                  <a:lnTo>
                    <a:pt x="263" y="73"/>
                  </a:lnTo>
                  <a:cubicBezTo>
                    <a:pt x="263" y="120"/>
                    <a:pt x="263" y="120"/>
                    <a:pt x="239" y="180"/>
                  </a:cubicBezTo>
                  <a:cubicBezTo>
                    <a:pt x="227" y="215"/>
                    <a:pt x="239" y="215"/>
                    <a:pt x="227" y="275"/>
                  </a:cubicBezTo>
                  <a:cubicBezTo>
                    <a:pt x="215" y="323"/>
                    <a:pt x="227" y="323"/>
                    <a:pt x="215" y="382"/>
                  </a:cubicBezTo>
                  <a:cubicBezTo>
                    <a:pt x="203" y="430"/>
                    <a:pt x="215" y="442"/>
                    <a:pt x="215" y="489"/>
                  </a:cubicBezTo>
                  <a:cubicBezTo>
                    <a:pt x="203" y="537"/>
                    <a:pt x="168" y="537"/>
                    <a:pt x="168" y="573"/>
                  </a:cubicBezTo>
                  <a:cubicBezTo>
                    <a:pt x="156" y="620"/>
                    <a:pt x="168" y="632"/>
                    <a:pt x="156" y="680"/>
                  </a:cubicBezTo>
                  <a:cubicBezTo>
                    <a:pt x="144" y="727"/>
                    <a:pt x="144" y="727"/>
                    <a:pt x="144" y="787"/>
                  </a:cubicBezTo>
                  <a:cubicBezTo>
                    <a:pt x="132" y="835"/>
                    <a:pt x="144" y="846"/>
                    <a:pt x="132" y="894"/>
                  </a:cubicBezTo>
                  <a:cubicBezTo>
                    <a:pt x="108" y="930"/>
                    <a:pt x="132" y="954"/>
                    <a:pt x="108" y="989"/>
                  </a:cubicBezTo>
                  <a:cubicBezTo>
                    <a:pt x="108" y="1013"/>
                    <a:pt x="96" y="1025"/>
                    <a:pt x="96" y="1025"/>
                  </a:cubicBezTo>
                  <a:cubicBezTo>
                    <a:pt x="84" y="1096"/>
                    <a:pt x="72" y="1192"/>
                    <a:pt x="37" y="1263"/>
                  </a:cubicBezTo>
                  <a:cubicBezTo>
                    <a:pt x="37" y="1275"/>
                    <a:pt x="37" y="1275"/>
                    <a:pt x="25" y="1287"/>
                  </a:cubicBezTo>
                  <a:cubicBezTo>
                    <a:pt x="25" y="1311"/>
                    <a:pt x="25" y="1311"/>
                    <a:pt x="13" y="1323"/>
                  </a:cubicBezTo>
                  <a:lnTo>
                    <a:pt x="13" y="1346"/>
                  </a:lnTo>
                  <a:cubicBezTo>
                    <a:pt x="1" y="1358"/>
                    <a:pt x="1" y="1364"/>
                    <a:pt x="5" y="1364"/>
                  </a:cubicBezTo>
                  <a:cubicBezTo>
                    <a:pt x="10" y="1364"/>
                    <a:pt x="19" y="1358"/>
                    <a:pt x="25" y="1346"/>
                  </a:cubicBezTo>
                  <a:lnTo>
                    <a:pt x="60" y="1311"/>
                  </a:lnTo>
                  <a:cubicBezTo>
                    <a:pt x="84" y="1263"/>
                    <a:pt x="84" y="1263"/>
                    <a:pt x="108" y="1216"/>
                  </a:cubicBezTo>
                  <a:cubicBezTo>
                    <a:pt x="120" y="1168"/>
                    <a:pt x="120" y="1168"/>
                    <a:pt x="144" y="1108"/>
                  </a:cubicBezTo>
                  <a:cubicBezTo>
                    <a:pt x="156" y="1073"/>
                    <a:pt x="156" y="1073"/>
                    <a:pt x="168" y="1013"/>
                  </a:cubicBezTo>
                  <a:cubicBezTo>
                    <a:pt x="179" y="965"/>
                    <a:pt x="203" y="965"/>
                    <a:pt x="215" y="918"/>
                  </a:cubicBezTo>
                  <a:cubicBezTo>
                    <a:pt x="227" y="870"/>
                    <a:pt x="227" y="870"/>
                    <a:pt x="251" y="811"/>
                  </a:cubicBezTo>
                  <a:cubicBezTo>
                    <a:pt x="263" y="775"/>
                    <a:pt x="263" y="775"/>
                    <a:pt x="275" y="715"/>
                  </a:cubicBezTo>
                  <a:cubicBezTo>
                    <a:pt x="287" y="668"/>
                    <a:pt x="334" y="561"/>
                    <a:pt x="346" y="513"/>
                  </a:cubicBezTo>
                  <a:cubicBezTo>
                    <a:pt x="358" y="477"/>
                    <a:pt x="346" y="454"/>
                    <a:pt x="358" y="418"/>
                  </a:cubicBezTo>
                  <a:cubicBezTo>
                    <a:pt x="382" y="370"/>
                    <a:pt x="394" y="370"/>
                    <a:pt x="406" y="311"/>
                  </a:cubicBezTo>
                  <a:cubicBezTo>
                    <a:pt x="418" y="263"/>
                    <a:pt x="406" y="251"/>
                    <a:pt x="418" y="203"/>
                  </a:cubicBezTo>
                  <a:cubicBezTo>
                    <a:pt x="441" y="156"/>
                    <a:pt x="441" y="144"/>
                    <a:pt x="441" y="96"/>
                  </a:cubicBezTo>
                  <a:cubicBezTo>
                    <a:pt x="441" y="84"/>
                    <a:pt x="453" y="73"/>
                    <a:pt x="453" y="73"/>
                  </a:cubicBezTo>
                  <a:cubicBezTo>
                    <a:pt x="453" y="61"/>
                    <a:pt x="441" y="37"/>
                    <a:pt x="418" y="25"/>
                  </a:cubicBezTo>
                  <a:cubicBezTo>
                    <a:pt x="404" y="7"/>
                    <a:pt x="382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3666825" y="3359675"/>
              <a:ext cx="5675" cy="32850"/>
            </a:xfrm>
            <a:custGeom>
              <a:avLst/>
              <a:gdLst/>
              <a:ahLst/>
              <a:cxnLst/>
              <a:rect l="l" t="t" r="r" b="b"/>
              <a:pathLst>
                <a:path w="227" h="1314" extrusionOk="0">
                  <a:moveTo>
                    <a:pt x="175" y="1"/>
                  </a:moveTo>
                  <a:cubicBezTo>
                    <a:pt x="152" y="1"/>
                    <a:pt x="127" y="20"/>
                    <a:pt x="119" y="28"/>
                  </a:cubicBezTo>
                  <a:lnTo>
                    <a:pt x="107" y="40"/>
                  </a:lnTo>
                  <a:lnTo>
                    <a:pt x="107" y="76"/>
                  </a:lnTo>
                  <a:lnTo>
                    <a:pt x="107" y="171"/>
                  </a:lnTo>
                  <a:cubicBezTo>
                    <a:pt x="107" y="219"/>
                    <a:pt x="107" y="219"/>
                    <a:pt x="83" y="266"/>
                  </a:cubicBezTo>
                  <a:lnTo>
                    <a:pt x="83" y="373"/>
                  </a:lnTo>
                  <a:lnTo>
                    <a:pt x="83" y="481"/>
                  </a:lnTo>
                  <a:cubicBezTo>
                    <a:pt x="83" y="516"/>
                    <a:pt x="60" y="516"/>
                    <a:pt x="60" y="564"/>
                  </a:cubicBezTo>
                  <a:lnTo>
                    <a:pt x="60" y="671"/>
                  </a:lnTo>
                  <a:cubicBezTo>
                    <a:pt x="60" y="719"/>
                    <a:pt x="60" y="719"/>
                    <a:pt x="48" y="754"/>
                  </a:cubicBezTo>
                  <a:lnTo>
                    <a:pt x="48" y="862"/>
                  </a:lnTo>
                  <a:lnTo>
                    <a:pt x="48" y="969"/>
                  </a:lnTo>
                  <a:lnTo>
                    <a:pt x="48" y="992"/>
                  </a:lnTo>
                  <a:cubicBezTo>
                    <a:pt x="48" y="1076"/>
                    <a:pt x="24" y="1147"/>
                    <a:pt x="12" y="1219"/>
                  </a:cubicBezTo>
                  <a:lnTo>
                    <a:pt x="12" y="1231"/>
                  </a:lnTo>
                  <a:cubicBezTo>
                    <a:pt x="24" y="1219"/>
                    <a:pt x="24" y="1207"/>
                    <a:pt x="48" y="1171"/>
                  </a:cubicBezTo>
                  <a:cubicBezTo>
                    <a:pt x="60" y="1135"/>
                    <a:pt x="60" y="1135"/>
                    <a:pt x="60" y="1088"/>
                  </a:cubicBezTo>
                  <a:cubicBezTo>
                    <a:pt x="72" y="1040"/>
                    <a:pt x="72" y="1040"/>
                    <a:pt x="72" y="992"/>
                  </a:cubicBezTo>
                  <a:cubicBezTo>
                    <a:pt x="72" y="969"/>
                    <a:pt x="72" y="933"/>
                    <a:pt x="83" y="909"/>
                  </a:cubicBezTo>
                  <a:cubicBezTo>
                    <a:pt x="83" y="862"/>
                    <a:pt x="107" y="862"/>
                    <a:pt x="107" y="814"/>
                  </a:cubicBezTo>
                  <a:cubicBezTo>
                    <a:pt x="119" y="778"/>
                    <a:pt x="119" y="778"/>
                    <a:pt x="119" y="731"/>
                  </a:cubicBezTo>
                  <a:cubicBezTo>
                    <a:pt x="119" y="683"/>
                    <a:pt x="119" y="671"/>
                    <a:pt x="131" y="635"/>
                  </a:cubicBezTo>
                  <a:cubicBezTo>
                    <a:pt x="143" y="600"/>
                    <a:pt x="167" y="492"/>
                    <a:pt x="167" y="445"/>
                  </a:cubicBezTo>
                  <a:cubicBezTo>
                    <a:pt x="179" y="397"/>
                    <a:pt x="167" y="397"/>
                    <a:pt x="167" y="338"/>
                  </a:cubicBezTo>
                  <a:cubicBezTo>
                    <a:pt x="179" y="302"/>
                    <a:pt x="179" y="302"/>
                    <a:pt x="179" y="254"/>
                  </a:cubicBezTo>
                  <a:cubicBezTo>
                    <a:pt x="191" y="207"/>
                    <a:pt x="179" y="207"/>
                    <a:pt x="191" y="159"/>
                  </a:cubicBezTo>
                  <a:cubicBezTo>
                    <a:pt x="191" y="123"/>
                    <a:pt x="191" y="123"/>
                    <a:pt x="203" y="76"/>
                  </a:cubicBezTo>
                  <a:cubicBezTo>
                    <a:pt x="203" y="52"/>
                    <a:pt x="203" y="40"/>
                    <a:pt x="226" y="40"/>
                  </a:cubicBezTo>
                  <a:cubicBezTo>
                    <a:pt x="226" y="28"/>
                    <a:pt x="226" y="16"/>
                    <a:pt x="203" y="16"/>
                  </a:cubicBezTo>
                  <a:cubicBezTo>
                    <a:pt x="195" y="5"/>
                    <a:pt x="185" y="1"/>
                    <a:pt x="175" y="1"/>
                  </a:cubicBezTo>
                  <a:close/>
                  <a:moveTo>
                    <a:pt x="12" y="1231"/>
                  </a:moveTo>
                  <a:cubicBezTo>
                    <a:pt x="0" y="1231"/>
                    <a:pt x="0" y="1231"/>
                    <a:pt x="12" y="1314"/>
                  </a:cubicBezTo>
                  <a:lnTo>
                    <a:pt x="12" y="1278"/>
                  </a:lnTo>
                  <a:lnTo>
                    <a:pt x="12" y="1254"/>
                  </a:lnTo>
                  <a:lnTo>
                    <a:pt x="12" y="1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3675450" y="3349550"/>
              <a:ext cx="5375" cy="30475"/>
            </a:xfrm>
            <a:custGeom>
              <a:avLst/>
              <a:gdLst/>
              <a:ahLst/>
              <a:cxnLst/>
              <a:rect l="l" t="t" r="r" b="b"/>
              <a:pathLst>
                <a:path w="215" h="1219" extrusionOk="0">
                  <a:moveTo>
                    <a:pt x="180" y="1"/>
                  </a:moveTo>
                  <a:cubicBezTo>
                    <a:pt x="158" y="1"/>
                    <a:pt x="128" y="20"/>
                    <a:pt x="119" y="28"/>
                  </a:cubicBezTo>
                  <a:lnTo>
                    <a:pt x="96" y="40"/>
                  </a:lnTo>
                  <a:lnTo>
                    <a:pt x="96" y="76"/>
                  </a:lnTo>
                  <a:lnTo>
                    <a:pt x="96" y="159"/>
                  </a:lnTo>
                  <a:cubicBezTo>
                    <a:pt x="96" y="207"/>
                    <a:pt x="96" y="207"/>
                    <a:pt x="84" y="254"/>
                  </a:cubicBezTo>
                  <a:lnTo>
                    <a:pt x="84" y="338"/>
                  </a:lnTo>
                  <a:lnTo>
                    <a:pt x="84" y="433"/>
                  </a:lnTo>
                  <a:cubicBezTo>
                    <a:pt x="84" y="481"/>
                    <a:pt x="60" y="481"/>
                    <a:pt x="60" y="516"/>
                  </a:cubicBezTo>
                  <a:lnTo>
                    <a:pt x="60" y="612"/>
                  </a:lnTo>
                  <a:cubicBezTo>
                    <a:pt x="60" y="659"/>
                    <a:pt x="60" y="659"/>
                    <a:pt x="36" y="695"/>
                  </a:cubicBezTo>
                  <a:cubicBezTo>
                    <a:pt x="24" y="743"/>
                    <a:pt x="36" y="743"/>
                    <a:pt x="36" y="790"/>
                  </a:cubicBezTo>
                  <a:lnTo>
                    <a:pt x="36" y="874"/>
                  </a:lnTo>
                  <a:lnTo>
                    <a:pt x="36" y="909"/>
                  </a:lnTo>
                  <a:cubicBezTo>
                    <a:pt x="24" y="981"/>
                    <a:pt x="24" y="1064"/>
                    <a:pt x="12" y="1136"/>
                  </a:cubicBezTo>
                  <a:lnTo>
                    <a:pt x="12" y="1159"/>
                  </a:lnTo>
                  <a:lnTo>
                    <a:pt x="12" y="1195"/>
                  </a:lnTo>
                  <a:lnTo>
                    <a:pt x="12" y="1207"/>
                  </a:lnTo>
                  <a:cubicBezTo>
                    <a:pt x="24" y="1195"/>
                    <a:pt x="24" y="1171"/>
                    <a:pt x="36" y="1147"/>
                  </a:cubicBezTo>
                  <a:cubicBezTo>
                    <a:pt x="60" y="1100"/>
                    <a:pt x="60" y="1100"/>
                    <a:pt x="60" y="1064"/>
                  </a:cubicBezTo>
                  <a:cubicBezTo>
                    <a:pt x="72" y="1016"/>
                    <a:pt x="72" y="1016"/>
                    <a:pt x="72" y="969"/>
                  </a:cubicBezTo>
                  <a:cubicBezTo>
                    <a:pt x="72" y="933"/>
                    <a:pt x="72" y="909"/>
                    <a:pt x="84" y="874"/>
                  </a:cubicBezTo>
                  <a:cubicBezTo>
                    <a:pt x="84" y="838"/>
                    <a:pt x="96" y="838"/>
                    <a:pt x="96" y="790"/>
                  </a:cubicBezTo>
                  <a:cubicBezTo>
                    <a:pt x="119" y="743"/>
                    <a:pt x="119" y="743"/>
                    <a:pt x="119" y="695"/>
                  </a:cubicBezTo>
                  <a:cubicBezTo>
                    <a:pt x="119" y="659"/>
                    <a:pt x="119" y="635"/>
                    <a:pt x="131" y="612"/>
                  </a:cubicBezTo>
                  <a:cubicBezTo>
                    <a:pt x="143" y="564"/>
                    <a:pt x="155" y="481"/>
                    <a:pt x="155" y="433"/>
                  </a:cubicBezTo>
                  <a:cubicBezTo>
                    <a:pt x="179" y="385"/>
                    <a:pt x="155" y="385"/>
                    <a:pt x="155" y="338"/>
                  </a:cubicBezTo>
                  <a:cubicBezTo>
                    <a:pt x="179" y="302"/>
                    <a:pt x="179" y="302"/>
                    <a:pt x="179" y="254"/>
                  </a:cubicBezTo>
                  <a:cubicBezTo>
                    <a:pt x="191" y="207"/>
                    <a:pt x="179" y="207"/>
                    <a:pt x="191" y="159"/>
                  </a:cubicBezTo>
                  <a:cubicBezTo>
                    <a:pt x="191" y="124"/>
                    <a:pt x="191" y="124"/>
                    <a:pt x="203" y="76"/>
                  </a:cubicBezTo>
                  <a:cubicBezTo>
                    <a:pt x="203" y="64"/>
                    <a:pt x="203" y="40"/>
                    <a:pt x="215" y="40"/>
                  </a:cubicBezTo>
                  <a:cubicBezTo>
                    <a:pt x="215" y="28"/>
                    <a:pt x="215" y="16"/>
                    <a:pt x="203" y="16"/>
                  </a:cubicBezTo>
                  <a:cubicBezTo>
                    <a:pt x="199" y="5"/>
                    <a:pt x="190" y="1"/>
                    <a:pt x="180" y="1"/>
                  </a:cubicBezTo>
                  <a:close/>
                  <a:moveTo>
                    <a:pt x="12" y="1207"/>
                  </a:moveTo>
                  <a:cubicBezTo>
                    <a:pt x="12" y="1207"/>
                    <a:pt x="0" y="1207"/>
                    <a:pt x="12" y="1219"/>
                  </a:cubicBezTo>
                  <a:lnTo>
                    <a:pt x="12" y="12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3684375" y="3335100"/>
              <a:ext cx="3900" cy="35275"/>
            </a:xfrm>
            <a:custGeom>
              <a:avLst/>
              <a:gdLst/>
              <a:ahLst/>
              <a:cxnLst/>
              <a:rect l="l" t="t" r="r" b="b"/>
              <a:pathLst>
                <a:path w="156" h="1411" extrusionOk="0">
                  <a:moveTo>
                    <a:pt x="116" y="1"/>
                  </a:moveTo>
                  <a:cubicBezTo>
                    <a:pt x="94" y="1"/>
                    <a:pt x="68" y="15"/>
                    <a:pt x="60" y="23"/>
                  </a:cubicBezTo>
                  <a:lnTo>
                    <a:pt x="36" y="47"/>
                  </a:lnTo>
                  <a:lnTo>
                    <a:pt x="36" y="70"/>
                  </a:lnTo>
                  <a:lnTo>
                    <a:pt x="36" y="178"/>
                  </a:lnTo>
                  <a:lnTo>
                    <a:pt x="36" y="285"/>
                  </a:lnTo>
                  <a:lnTo>
                    <a:pt x="36" y="380"/>
                  </a:lnTo>
                  <a:lnTo>
                    <a:pt x="36" y="487"/>
                  </a:lnTo>
                  <a:cubicBezTo>
                    <a:pt x="36" y="535"/>
                    <a:pt x="24" y="535"/>
                    <a:pt x="12" y="594"/>
                  </a:cubicBezTo>
                  <a:lnTo>
                    <a:pt x="12" y="702"/>
                  </a:lnTo>
                  <a:lnTo>
                    <a:pt x="12" y="809"/>
                  </a:lnTo>
                  <a:lnTo>
                    <a:pt x="12" y="904"/>
                  </a:lnTo>
                  <a:lnTo>
                    <a:pt x="12" y="1011"/>
                  </a:lnTo>
                  <a:lnTo>
                    <a:pt x="12" y="1047"/>
                  </a:lnTo>
                  <a:cubicBezTo>
                    <a:pt x="12" y="1118"/>
                    <a:pt x="12" y="1202"/>
                    <a:pt x="1" y="1285"/>
                  </a:cubicBezTo>
                  <a:lnTo>
                    <a:pt x="1" y="1309"/>
                  </a:lnTo>
                  <a:lnTo>
                    <a:pt x="1" y="1344"/>
                  </a:lnTo>
                  <a:lnTo>
                    <a:pt x="1" y="1368"/>
                  </a:lnTo>
                  <a:cubicBezTo>
                    <a:pt x="9" y="1400"/>
                    <a:pt x="11" y="1411"/>
                    <a:pt x="16" y="1411"/>
                  </a:cubicBezTo>
                  <a:cubicBezTo>
                    <a:pt x="18" y="1411"/>
                    <a:pt x="20" y="1408"/>
                    <a:pt x="24" y="1404"/>
                  </a:cubicBezTo>
                  <a:cubicBezTo>
                    <a:pt x="36" y="1380"/>
                    <a:pt x="36" y="1356"/>
                    <a:pt x="36" y="1344"/>
                  </a:cubicBezTo>
                  <a:cubicBezTo>
                    <a:pt x="36" y="1297"/>
                    <a:pt x="60" y="1285"/>
                    <a:pt x="60" y="1237"/>
                  </a:cubicBezTo>
                  <a:cubicBezTo>
                    <a:pt x="60" y="1190"/>
                    <a:pt x="60" y="1190"/>
                    <a:pt x="72" y="1130"/>
                  </a:cubicBezTo>
                  <a:lnTo>
                    <a:pt x="72" y="1023"/>
                  </a:lnTo>
                  <a:cubicBezTo>
                    <a:pt x="72" y="987"/>
                    <a:pt x="84" y="987"/>
                    <a:pt x="84" y="916"/>
                  </a:cubicBezTo>
                  <a:cubicBezTo>
                    <a:pt x="84" y="880"/>
                    <a:pt x="84" y="856"/>
                    <a:pt x="96" y="821"/>
                  </a:cubicBezTo>
                  <a:lnTo>
                    <a:pt x="96" y="713"/>
                  </a:lnTo>
                  <a:cubicBezTo>
                    <a:pt x="96" y="666"/>
                    <a:pt x="120" y="559"/>
                    <a:pt x="132" y="499"/>
                  </a:cubicBezTo>
                  <a:lnTo>
                    <a:pt x="132" y="404"/>
                  </a:lnTo>
                  <a:cubicBezTo>
                    <a:pt x="132" y="356"/>
                    <a:pt x="143" y="356"/>
                    <a:pt x="143" y="297"/>
                  </a:cubicBezTo>
                  <a:lnTo>
                    <a:pt x="143" y="190"/>
                  </a:lnTo>
                  <a:cubicBezTo>
                    <a:pt x="143" y="142"/>
                    <a:pt x="143" y="130"/>
                    <a:pt x="155" y="82"/>
                  </a:cubicBezTo>
                  <a:lnTo>
                    <a:pt x="155" y="47"/>
                  </a:lnTo>
                  <a:cubicBezTo>
                    <a:pt x="155" y="23"/>
                    <a:pt x="143" y="11"/>
                    <a:pt x="143" y="11"/>
                  </a:cubicBezTo>
                  <a:cubicBezTo>
                    <a:pt x="136" y="4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3693300" y="3325750"/>
              <a:ext cx="3900" cy="34575"/>
            </a:xfrm>
            <a:custGeom>
              <a:avLst/>
              <a:gdLst/>
              <a:ahLst/>
              <a:cxnLst/>
              <a:rect l="l" t="t" r="r" b="b"/>
              <a:pathLst>
                <a:path w="156" h="1383" extrusionOk="0">
                  <a:moveTo>
                    <a:pt x="121" y="0"/>
                  </a:moveTo>
                  <a:cubicBezTo>
                    <a:pt x="99" y="0"/>
                    <a:pt x="68" y="20"/>
                    <a:pt x="60" y="28"/>
                  </a:cubicBezTo>
                  <a:lnTo>
                    <a:pt x="36" y="40"/>
                  </a:lnTo>
                  <a:lnTo>
                    <a:pt x="36" y="75"/>
                  </a:lnTo>
                  <a:cubicBezTo>
                    <a:pt x="36" y="123"/>
                    <a:pt x="36" y="135"/>
                    <a:pt x="25" y="183"/>
                  </a:cubicBezTo>
                  <a:cubicBezTo>
                    <a:pt x="25" y="218"/>
                    <a:pt x="25" y="218"/>
                    <a:pt x="13" y="278"/>
                  </a:cubicBezTo>
                  <a:lnTo>
                    <a:pt x="13" y="385"/>
                  </a:lnTo>
                  <a:lnTo>
                    <a:pt x="13" y="492"/>
                  </a:lnTo>
                  <a:cubicBezTo>
                    <a:pt x="13" y="540"/>
                    <a:pt x="1" y="540"/>
                    <a:pt x="1" y="599"/>
                  </a:cubicBezTo>
                  <a:lnTo>
                    <a:pt x="1" y="695"/>
                  </a:lnTo>
                  <a:lnTo>
                    <a:pt x="1" y="802"/>
                  </a:lnTo>
                  <a:cubicBezTo>
                    <a:pt x="1" y="849"/>
                    <a:pt x="1" y="849"/>
                    <a:pt x="13" y="909"/>
                  </a:cubicBezTo>
                  <a:cubicBezTo>
                    <a:pt x="13" y="956"/>
                    <a:pt x="13" y="968"/>
                    <a:pt x="25" y="1016"/>
                  </a:cubicBezTo>
                  <a:lnTo>
                    <a:pt x="25" y="1040"/>
                  </a:lnTo>
                  <a:cubicBezTo>
                    <a:pt x="25" y="1123"/>
                    <a:pt x="36" y="1206"/>
                    <a:pt x="36" y="1278"/>
                  </a:cubicBezTo>
                  <a:lnTo>
                    <a:pt x="36" y="1314"/>
                  </a:lnTo>
                  <a:lnTo>
                    <a:pt x="36" y="1337"/>
                  </a:lnTo>
                  <a:cubicBezTo>
                    <a:pt x="36" y="1355"/>
                    <a:pt x="36" y="1360"/>
                    <a:pt x="46" y="1366"/>
                  </a:cubicBezTo>
                  <a:lnTo>
                    <a:pt x="46" y="1366"/>
                  </a:lnTo>
                  <a:cubicBezTo>
                    <a:pt x="60" y="1350"/>
                    <a:pt x="60" y="1324"/>
                    <a:pt x="60" y="1314"/>
                  </a:cubicBezTo>
                  <a:lnTo>
                    <a:pt x="60" y="1123"/>
                  </a:lnTo>
                  <a:lnTo>
                    <a:pt x="60" y="1016"/>
                  </a:lnTo>
                  <a:cubicBezTo>
                    <a:pt x="60" y="968"/>
                    <a:pt x="60" y="968"/>
                    <a:pt x="72" y="909"/>
                  </a:cubicBezTo>
                  <a:lnTo>
                    <a:pt x="72" y="802"/>
                  </a:lnTo>
                  <a:lnTo>
                    <a:pt x="72" y="695"/>
                  </a:lnTo>
                  <a:cubicBezTo>
                    <a:pt x="72" y="659"/>
                    <a:pt x="72" y="635"/>
                    <a:pt x="84" y="599"/>
                  </a:cubicBezTo>
                  <a:cubicBezTo>
                    <a:pt x="84" y="552"/>
                    <a:pt x="84" y="552"/>
                    <a:pt x="96" y="492"/>
                  </a:cubicBezTo>
                  <a:lnTo>
                    <a:pt x="96" y="385"/>
                  </a:lnTo>
                  <a:cubicBezTo>
                    <a:pt x="96" y="337"/>
                    <a:pt x="120" y="337"/>
                    <a:pt x="120" y="278"/>
                  </a:cubicBezTo>
                  <a:cubicBezTo>
                    <a:pt x="120" y="242"/>
                    <a:pt x="120" y="242"/>
                    <a:pt x="132" y="183"/>
                  </a:cubicBezTo>
                  <a:cubicBezTo>
                    <a:pt x="144" y="135"/>
                    <a:pt x="132" y="135"/>
                    <a:pt x="144" y="75"/>
                  </a:cubicBezTo>
                  <a:cubicBezTo>
                    <a:pt x="144" y="63"/>
                    <a:pt x="144" y="40"/>
                    <a:pt x="156" y="40"/>
                  </a:cubicBezTo>
                  <a:cubicBezTo>
                    <a:pt x="156" y="28"/>
                    <a:pt x="156" y="16"/>
                    <a:pt x="144" y="16"/>
                  </a:cubicBezTo>
                  <a:cubicBezTo>
                    <a:pt x="140" y="5"/>
                    <a:pt x="131" y="0"/>
                    <a:pt x="121" y="0"/>
                  </a:cubicBezTo>
                  <a:close/>
                  <a:moveTo>
                    <a:pt x="46" y="1366"/>
                  </a:moveTo>
                  <a:lnTo>
                    <a:pt x="46" y="1366"/>
                  </a:lnTo>
                  <a:cubicBezTo>
                    <a:pt x="44" y="1369"/>
                    <a:pt x="40" y="1371"/>
                    <a:pt x="36" y="1373"/>
                  </a:cubicBezTo>
                  <a:cubicBezTo>
                    <a:pt x="36" y="1379"/>
                    <a:pt x="34" y="1382"/>
                    <a:pt x="35" y="1382"/>
                  </a:cubicBezTo>
                  <a:cubicBezTo>
                    <a:pt x="36" y="1382"/>
                    <a:pt x="42" y="1379"/>
                    <a:pt x="60" y="1373"/>
                  </a:cubicBezTo>
                  <a:cubicBezTo>
                    <a:pt x="54" y="1370"/>
                    <a:pt x="50" y="1368"/>
                    <a:pt x="46" y="13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3700150" y="3313850"/>
              <a:ext cx="3900" cy="35375"/>
            </a:xfrm>
            <a:custGeom>
              <a:avLst/>
              <a:gdLst/>
              <a:ahLst/>
              <a:cxnLst/>
              <a:rect l="l" t="t" r="r" b="b"/>
              <a:pathLst>
                <a:path w="156" h="1415" extrusionOk="0">
                  <a:moveTo>
                    <a:pt x="109" y="0"/>
                  </a:moveTo>
                  <a:cubicBezTo>
                    <a:pt x="82" y="0"/>
                    <a:pt x="57" y="23"/>
                    <a:pt x="48" y="39"/>
                  </a:cubicBezTo>
                  <a:cubicBezTo>
                    <a:pt x="48" y="63"/>
                    <a:pt x="48" y="63"/>
                    <a:pt x="36" y="63"/>
                  </a:cubicBezTo>
                  <a:lnTo>
                    <a:pt x="36" y="87"/>
                  </a:lnTo>
                  <a:lnTo>
                    <a:pt x="36" y="194"/>
                  </a:lnTo>
                  <a:lnTo>
                    <a:pt x="36" y="301"/>
                  </a:lnTo>
                  <a:lnTo>
                    <a:pt x="36" y="397"/>
                  </a:lnTo>
                  <a:lnTo>
                    <a:pt x="36" y="504"/>
                  </a:lnTo>
                  <a:cubicBezTo>
                    <a:pt x="36" y="563"/>
                    <a:pt x="24" y="563"/>
                    <a:pt x="24" y="611"/>
                  </a:cubicBezTo>
                  <a:lnTo>
                    <a:pt x="24" y="718"/>
                  </a:lnTo>
                  <a:lnTo>
                    <a:pt x="24" y="825"/>
                  </a:lnTo>
                  <a:lnTo>
                    <a:pt x="24" y="920"/>
                  </a:lnTo>
                  <a:lnTo>
                    <a:pt x="24" y="1028"/>
                  </a:lnTo>
                  <a:lnTo>
                    <a:pt x="24" y="1063"/>
                  </a:lnTo>
                  <a:cubicBezTo>
                    <a:pt x="24" y="1147"/>
                    <a:pt x="24" y="1218"/>
                    <a:pt x="1" y="1313"/>
                  </a:cubicBezTo>
                  <a:lnTo>
                    <a:pt x="1" y="1337"/>
                  </a:lnTo>
                  <a:lnTo>
                    <a:pt x="1" y="1373"/>
                  </a:lnTo>
                  <a:lnTo>
                    <a:pt x="1" y="1397"/>
                  </a:lnTo>
                  <a:cubicBezTo>
                    <a:pt x="18" y="1409"/>
                    <a:pt x="27" y="1415"/>
                    <a:pt x="33" y="1415"/>
                  </a:cubicBezTo>
                  <a:cubicBezTo>
                    <a:pt x="39" y="1415"/>
                    <a:pt x="42" y="1409"/>
                    <a:pt x="48" y="1397"/>
                  </a:cubicBezTo>
                  <a:cubicBezTo>
                    <a:pt x="60" y="1385"/>
                    <a:pt x="60" y="1361"/>
                    <a:pt x="60" y="1337"/>
                  </a:cubicBezTo>
                  <a:cubicBezTo>
                    <a:pt x="60" y="1301"/>
                    <a:pt x="60" y="1278"/>
                    <a:pt x="84" y="1242"/>
                  </a:cubicBezTo>
                  <a:cubicBezTo>
                    <a:pt x="84" y="1182"/>
                    <a:pt x="84" y="1182"/>
                    <a:pt x="96" y="1135"/>
                  </a:cubicBezTo>
                  <a:lnTo>
                    <a:pt x="96" y="1028"/>
                  </a:lnTo>
                  <a:cubicBezTo>
                    <a:pt x="96" y="968"/>
                    <a:pt x="108" y="968"/>
                    <a:pt x="108" y="920"/>
                  </a:cubicBezTo>
                  <a:cubicBezTo>
                    <a:pt x="108" y="873"/>
                    <a:pt x="108" y="861"/>
                    <a:pt x="120" y="813"/>
                  </a:cubicBezTo>
                  <a:lnTo>
                    <a:pt x="120" y="718"/>
                  </a:lnTo>
                  <a:cubicBezTo>
                    <a:pt x="120" y="670"/>
                    <a:pt x="143" y="551"/>
                    <a:pt x="143" y="504"/>
                  </a:cubicBezTo>
                  <a:lnTo>
                    <a:pt x="143" y="397"/>
                  </a:lnTo>
                  <a:cubicBezTo>
                    <a:pt x="143" y="361"/>
                    <a:pt x="155" y="337"/>
                    <a:pt x="155" y="301"/>
                  </a:cubicBezTo>
                  <a:lnTo>
                    <a:pt x="155" y="194"/>
                  </a:lnTo>
                  <a:lnTo>
                    <a:pt x="155" y="87"/>
                  </a:lnTo>
                  <a:lnTo>
                    <a:pt x="155" y="39"/>
                  </a:lnTo>
                  <a:cubicBezTo>
                    <a:pt x="155" y="28"/>
                    <a:pt x="143" y="16"/>
                    <a:pt x="143" y="16"/>
                  </a:cubicBezTo>
                  <a:cubicBezTo>
                    <a:pt x="133" y="5"/>
                    <a:pt x="121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3706100" y="3302375"/>
              <a:ext cx="4200" cy="33900"/>
            </a:xfrm>
            <a:custGeom>
              <a:avLst/>
              <a:gdLst/>
              <a:ahLst/>
              <a:cxnLst/>
              <a:rect l="l" t="t" r="r" b="b"/>
              <a:pathLst>
                <a:path w="168" h="1356" extrusionOk="0">
                  <a:moveTo>
                    <a:pt x="123" y="0"/>
                  </a:moveTo>
                  <a:cubicBezTo>
                    <a:pt x="99" y="0"/>
                    <a:pt x="77" y="14"/>
                    <a:pt x="60" y="22"/>
                  </a:cubicBezTo>
                  <a:lnTo>
                    <a:pt x="48" y="46"/>
                  </a:lnTo>
                  <a:lnTo>
                    <a:pt x="48" y="70"/>
                  </a:lnTo>
                  <a:lnTo>
                    <a:pt x="48" y="177"/>
                  </a:lnTo>
                  <a:lnTo>
                    <a:pt x="48" y="284"/>
                  </a:lnTo>
                  <a:lnTo>
                    <a:pt x="48" y="379"/>
                  </a:lnTo>
                  <a:lnTo>
                    <a:pt x="48" y="487"/>
                  </a:lnTo>
                  <a:cubicBezTo>
                    <a:pt x="48" y="534"/>
                    <a:pt x="36" y="534"/>
                    <a:pt x="25" y="582"/>
                  </a:cubicBezTo>
                  <a:lnTo>
                    <a:pt x="25" y="677"/>
                  </a:lnTo>
                  <a:lnTo>
                    <a:pt x="25" y="784"/>
                  </a:lnTo>
                  <a:lnTo>
                    <a:pt x="25" y="891"/>
                  </a:lnTo>
                  <a:lnTo>
                    <a:pt x="25" y="998"/>
                  </a:lnTo>
                  <a:lnTo>
                    <a:pt x="25" y="1022"/>
                  </a:lnTo>
                  <a:cubicBezTo>
                    <a:pt x="25" y="1106"/>
                    <a:pt x="25" y="1177"/>
                    <a:pt x="1" y="1249"/>
                  </a:cubicBezTo>
                  <a:lnTo>
                    <a:pt x="1" y="1284"/>
                  </a:lnTo>
                  <a:lnTo>
                    <a:pt x="1" y="1308"/>
                  </a:lnTo>
                  <a:lnTo>
                    <a:pt x="1" y="1344"/>
                  </a:lnTo>
                  <a:cubicBezTo>
                    <a:pt x="1" y="1356"/>
                    <a:pt x="25" y="1356"/>
                    <a:pt x="25" y="1356"/>
                  </a:cubicBezTo>
                  <a:cubicBezTo>
                    <a:pt x="36" y="1344"/>
                    <a:pt x="36" y="1320"/>
                    <a:pt x="36" y="1296"/>
                  </a:cubicBezTo>
                  <a:cubicBezTo>
                    <a:pt x="36" y="1249"/>
                    <a:pt x="48" y="1249"/>
                    <a:pt x="48" y="1201"/>
                  </a:cubicBezTo>
                  <a:cubicBezTo>
                    <a:pt x="48" y="1165"/>
                    <a:pt x="48" y="1165"/>
                    <a:pt x="60" y="1106"/>
                  </a:cubicBezTo>
                  <a:lnTo>
                    <a:pt x="60" y="998"/>
                  </a:lnTo>
                  <a:cubicBezTo>
                    <a:pt x="60" y="951"/>
                    <a:pt x="84" y="951"/>
                    <a:pt x="84" y="891"/>
                  </a:cubicBezTo>
                  <a:cubicBezTo>
                    <a:pt x="84" y="844"/>
                    <a:pt x="84" y="844"/>
                    <a:pt x="96" y="784"/>
                  </a:cubicBezTo>
                  <a:cubicBezTo>
                    <a:pt x="96" y="737"/>
                    <a:pt x="96" y="725"/>
                    <a:pt x="108" y="677"/>
                  </a:cubicBezTo>
                  <a:cubicBezTo>
                    <a:pt x="108" y="641"/>
                    <a:pt x="120" y="534"/>
                    <a:pt x="144" y="487"/>
                  </a:cubicBezTo>
                  <a:lnTo>
                    <a:pt x="144" y="379"/>
                  </a:lnTo>
                  <a:cubicBezTo>
                    <a:pt x="144" y="344"/>
                    <a:pt x="156" y="344"/>
                    <a:pt x="156" y="284"/>
                  </a:cubicBezTo>
                  <a:lnTo>
                    <a:pt x="156" y="177"/>
                  </a:lnTo>
                  <a:cubicBezTo>
                    <a:pt x="156" y="129"/>
                    <a:pt x="156" y="129"/>
                    <a:pt x="167" y="70"/>
                  </a:cubicBezTo>
                  <a:lnTo>
                    <a:pt x="167" y="46"/>
                  </a:lnTo>
                  <a:cubicBezTo>
                    <a:pt x="167" y="22"/>
                    <a:pt x="156" y="10"/>
                    <a:pt x="156" y="10"/>
                  </a:cubicBezTo>
                  <a:cubicBezTo>
                    <a:pt x="144" y="3"/>
                    <a:pt x="133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3716225" y="3294500"/>
              <a:ext cx="2700" cy="30475"/>
            </a:xfrm>
            <a:custGeom>
              <a:avLst/>
              <a:gdLst/>
              <a:ahLst/>
              <a:cxnLst/>
              <a:rect l="l" t="t" r="r" b="b"/>
              <a:pathLst>
                <a:path w="108" h="1219" extrusionOk="0">
                  <a:moveTo>
                    <a:pt x="60" y="0"/>
                  </a:moveTo>
                  <a:cubicBezTo>
                    <a:pt x="35" y="0"/>
                    <a:pt x="12" y="19"/>
                    <a:pt x="12" y="28"/>
                  </a:cubicBezTo>
                  <a:cubicBezTo>
                    <a:pt x="12" y="28"/>
                    <a:pt x="12" y="40"/>
                    <a:pt x="1" y="40"/>
                  </a:cubicBezTo>
                  <a:lnTo>
                    <a:pt x="1" y="75"/>
                  </a:lnTo>
                  <a:lnTo>
                    <a:pt x="1" y="159"/>
                  </a:lnTo>
                  <a:lnTo>
                    <a:pt x="1" y="254"/>
                  </a:lnTo>
                  <a:lnTo>
                    <a:pt x="1" y="349"/>
                  </a:lnTo>
                  <a:cubicBezTo>
                    <a:pt x="1" y="385"/>
                    <a:pt x="12" y="385"/>
                    <a:pt x="12" y="432"/>
                  </a:cubicBezTo>
                  <a:cubicBezTo>
                    <a:pt x="12" y="480"/>
                    <a:pt x="1" y="480"/>
                    <a:pt x="1" y="528"/>
                  </a:cubicBezTo>
                  <a:cubicBezTo>
                    <a:pt x="1" y="563"/>
                    <a:pt x="1" y="587"/>
                    <a:pt x="12" y="611"/>
                  </a:cubicBezTo>
                  <a:lnTo>
                    <a:pt x="12" y="706"/>
                  </a:lnTo>
                  <a:cubicBezTo>
                    <a:pt x="12" y="742"/>
                    <a:pt x="36" y="742"/>
                    <a:pt x="36" y="790"/>
                  </a:cubicBezTo>
                  <a:lnTo>
                    <a:pt x="36" y="885"/>
                  </a:lnTo>
                  <a:lnTo>
                    <a:pt x="36" y="909"/>
                  </a:lnTo>
                  <a:cubicBezTo>
                    <a:pt x="36" y="980"/>
                    <a:pt x="48" y="1063"/>
                    <a:pt x="36" y="1135"/>
                  </a:cubicBezTo>
                  <a:lnTo>
                    <a:pt x="36" y="1159"/>
                  </a:lnTo>
                  <a:lnTo>
                    <a:pt x="36" y="1194"/>
                  </a:lnTo>
                  <a:lnTo>
                    <a:pt x="36" y="1218"/>
                  </a:lnTo>
                  <a:lnTo>
                    <a:pt x="60" y="1218"/>
                  </a:lnTo>
                  <a:cubicBezTo>
                    <a:pt x="72" y="1206"/>
                    <a:pt x="72" y="1194"/>
                    <a:pt x="72" y="1159"/>
                  </a:cubicBezTo>
                  <a:lnTo>
                    <a:pt x="72" y="1075"/>
                  </a:lnTo>
                  <a:lnTo>
                    <a:pt x="72" y="980"/>
                  </a:lnTo>
                  <a:lnTo>
                    <a:pt x="72" y="897"/>
                  </a:lnTo>
                  <a:cubicBezTo>
                    <a:pt x="72" y="849"/>
                    <a:pt x="72" y="849"/>
                    <a:pt x="96" y="802"/>
                  </a:cubicBezTo>
                  <a:lnTo>
                    <a:pt x="96" y="718"/>
                  </a:lnTo>
                  <a:lnTo>
                    <a:pt x="96" y="623"/>
                  </a:lnTo>
                  <a:cubicBezTo>
                    <a:pt x="96" y="587"/>
                    <a:pt x="108" y="480"/>
                    <a:pt x="108" y="432"/>
                  </a:cubicBezTo>
                  <a:cubicBezTo>
                    <a:pt x="108" y="385"/>
                    <a:pt x="96" y="385"/>
                    <a:pt x="96" y="349"/>
                  </a:cubicBezTo>
                  <a:cubicBezTo>
                    <a:pt x="96" y="301"/>
                    <a:pt x="96" y="301"/>
                    <a:pt x="108" y="254"/>
                  </a:cubicBezTo>
                  <a:lnTo>
                    <a:pt x="108" y="159"/>
                  </a:lnTo>
                  <a:lnTo>
                    <a:pt x="108" y="75"/>
                  </a:lnTo>
                  <a:lnTo>
                    <a:pt x="108" y="40"/>
                  </a:lnTo>
                  <a:cubicBezTo>
                    <a:pt x="108" y="28"/>
                    <a:pt x="96" y="28"/>
                    <a:pt x="96" y="16"/>
                  </a:cubicBezTo>
                  <a:cubicBezTo>
                    <a:pt x="84" y="4"/>
                    <a:pt x="7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3721875" y="3276625"/>
              <a:ext cx="4500" cy="34950"/>
            </a:xfrm>
            <a:custGeom>
              <a:avLst/>
              <a:gdLst/>
              <a:ahLst/>
              <a:cxnLst/>
              <a:rect l="l" t="t" r="r" b="b"/>
              <a:pathLst>
                <a:path w="180" h="1398" extrusionOk="0">
                  <a:moveTo>
                    <a:pt x="137" y="1"/>
                  </a:moveTo>
                  <a:cubicBezTo>
                    <a:pt x="111" y="1"/>
                    <a:pt x="80" y="20"/>
                    <a:pt x="72" y="28"/>
                  </a:cubicBezTo>
                  <a:lnTo>
                    <a:pt x="60" y="40"/>
                  </a:lnTo>
                  <a:lnTo>
                    <a:pt x="60" y="76"/>
                  </a:lnTo>
                  <a:cubicBezTo>
                    <a:pt x="60" y="123"/>
                    <a:pt x="60" y="135"/>
                    <a:pt x="48" y="183"/>
                  </a:cubicBezTo>
                  <a:cubicBezTo>
                    <a:pt x="48" y="219"/>
                    <a:pt x="48" y="219"/>
                    <a:pt x="25" y="278"/>
                  </a:cubicBezTo>
                  <a:lnTo>
                    <a:pt x="25" y="385"/>
                  </a:lnTo>
                  <a:lnTo>
                    <a:pt x="25" y="493"/>
                  </a:lnTo>
                  <a:cubicBezTo>
                    <a:pt x="25" y="540"/>
                    <a:pt x="13" y="540"/>
                    <a:pt x="1" y="600"/>
                  </a:cubicBezTo>
                  <a:lnTo>
                    <a:pt x="1" y="707"/>
                  </a:lnTo>
                  <a:lnTo>
                    <a:pt x="1" y="802"/>
                  </a:lnTo>
                  <a:lnTo>
                    <a:pt x="1" y="909"/>
                  </a:lnTo>
                  <a:lnTo>
                    <a:pt x="1" y="1016"/>
                  </a:lnTo>
                  <a:lnTo>
                    <a:pt x="1" y="1040"/>
                  </a:lnTo>
                  <a:lnTo>
                    <a:pt x="1" y="1278"/>
                  </a:lnTo>
                  <a:lnTo>
                    <a:pt x="1" y="1314"/>
                  </a:lnTo>
                  <a:lnTo>
                    <a:pt x="1" y="1338"/>
                  </a:lnTo>
                  <a:lnTo>
                    <a:pt x="1" y="1374"/>
                  </a:lnTo>
                  <a:lnTo>
                    <a:pt x="48" y="1397"/>
                  </a:lnTo>
                  <a:cubicBezTo>
                    <a:pt x="60" y="1386"/>
                    <a:pt x="60" y="1362"/>
                    <a:pt x="60" y="1338"/>
                  </a:cubicBezTo>
                  <a:lnTo>
                    <a:pt x="60" y="1243"/>
                  </a:lnTo>
                  <a:lnTo>
                    <a:pt x="60" y="1136"/>
                  </a:lnTo>
                  <a:lnTo>
                    <a:pt x="60" y="1028"/>
                  </a:lnTo>
                  <a:cubicBezTo>
                    <a:pt x="60" y="981"/>
                    <a:pt x="72" y="981"/>
                    <a:pt x="72" y="921"/>
                  </a:cubicBezTo>
                  <a:cubicBezTo>
                    <a:pt x="72" y="874"/>
                    <a:pt x="72" y="862"/>
                    <a:pt x="84" y="814"/>
                  </a:cubicBezTo>
                  <a:lnTo>
                    <a:pt x="84" y="719"/>
                  </a:lnTo>
                  <a:cubicBezTo>
                    <a:pt x="84" y="671"/>
                    <a:pt x="108" y="564"/>
                    <a:pt x="120" y="504"/>
                  </a:cubicBezTo>
                  <a:lnTo>
                    <a:pt x="120" y="397"/>
                  </a:lnTo>
                  <a:cubicBezTo>
                    <a:pt x="120" y="362"/>
                    <a:pt x="132" y="362"/>
                    <a:pt x="132" y="302"/>
                  </a:cubicBezTo>
                  <a:cubicBezTo>
                    <a:pt x="132" y="254"/>
                    <a:pt x="132" y="254"/>
                    <a:pt x="144" y="195"/>
                  </a:cubicBezTo>
                  <a:cubicBezTo>
                    <a:pt x="144" y="147"/>
                    <a:pt x="144" y="135"/>
                    <a:pt x="167" y="88"/>
                  </a:cubicBezTo>
                  <a:cubicBezTo>
                    <a:pt x="167" y="76"/>
                    <a:pt x="167" y="64"/>
                    <a:pt x="179" y="40"/>
                  </a:cubicBezTo>
                  <a:cubicBezTo>
                    <a:pt x="179" y="28"/>
                    <a:pt x="179" y="16"/>
                    <a:pt x="167" y="16"/>
                  </a:cubicBezTo>
                  <a:cubicBezTo>
                    <a:pt x="160" y="5"/>
                    <a:pt x="149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3730525" y="3270675"/>
              <a:ext cx="3000" cy="30175"/>
            </a:xfrm>
            <a:custGeom>
              <a:avLst/>
              <a:gdLst/>
              <a:ahLst/>
              <a:cxnLst/>
              <a:rect l="l" t="t" r="r" b="b"/>
              <a:pathLst>
                <a:path w="120" h="1207" extrusionOk="0">
                  <a:moveTo>
                    <a:pt x="67" y="1"/>
                  </a:moveTo>
                  <a:cubicBezTo>
                    <a:pt x="45" y="1"/>
                    <a:pt x="20" y="20"/>
                    <a:pt x="12" y="28"/>
                  </a:cubicBezTo>
                  <a:cubicBezTo>
                    <a:pt x="12" y="28"/>
                    <a:pt x="12" y="40"/>
                    <a:pt x="0" y="40"/>
                  </a:cubicBezTo>
                  <a:lnTo>
                    <a:pt x="0" y="76"/>
                  </a:lnTo>
                  <a:lnTo>
                    <a:pt x="0" y="159"/>
                  </a:lnTo>
                  <a:lnTo>
                    <a:pt x="0" y="254"/>
                  </a:lnTo>
                  <a:lnTo>
                    <a:pt x="0" y="338"/>
                  </a:lnTo>
                  <a:cubicBezTo>
                    <a:pt x="0" y="385"/>
                    <a:pt x="12" y="385"/>
                    <a:pt x="12" y="433"/>
                  </a:cubicBezTo>
                  <a:cubicBezTo>
                    <a:pt x="12" y="481"/>
                    <a:pt x="0" y="481"/>
                    <a:pt x="0" y="516"/>
                  </a:cubicBezTo>
                  <a:lnTo>
                    <a:pt x="0" y="612"/>
                  </a:lnTo>
                  <a:lnTo>
                    <a:pt x="0" y="707"/>
                  </a:lnTo>
                  <a:cubicBezTo>
                    <a:pt x="0" y="742"/>
                    <a:pt x="0" y="742"/>
                    <a:pt x="12" y="790"/>
                  </a:cubicBezTo>
                  <a:lnTo>
                    <a:pt x="12" y="885"/>
                  </a:lnTo>
                  <a:lnTo>
                    <a:pt x="12" y="909"/>
                  </a:lnTo>
                  <a:lnTo>
                    <a:pt x="12" y="1123"/>
                  </a:lnTo>
                  <a:lnTo>
                    <a:pt x="12" y="1147"/>
                  </a:lnTo>
                  <a:lnTo>
                    <a:pt x="12" y="1183"/>
                  </a:lnTo>
                  <a:lnTo>
                    <a:pt x="12" y="1207"/>
                  </a:lnTo>
                  <a:lnTo>
                    <a:pt x="60" y="1195"/>
                  </a:lnTo>
                  <a:cubicBezTo>
                    <a:pt x="71" y="1183"/>
                    <a:pt x="71" y="1159"/>
                    <a:pt x="71" y="1147"/>
                  </a:cubicBezTo>
                  <a:lnTo>
                    <a:pt x="71" y="1064"/>
                  </a:lnTo>
                  <a:lnTo>
                    <a:pt x="71" y="969"/>
                  </a:lnTo>
                  <a:lnTo>
                    <a:pt x="71" y="885"/>
                  </a:lnTo>
                  <a:cubicBezTo>
                    <a:pt x="71" y="838"/>
                    <a:pt x="83" y="838"/>
                    <a:pt x="83" y="790"/>
                  </a:cubicBezTo>
                  <a:lnTo>
                    <a:pt x="83" y="707"/>
                  </a:lnTo>
                  <a:lnTo>
                    <a:pt x="83" y="612"/>
                  </a:lnTo>
                  <a:cubicBezTo>
                    <a:pt x="83" y="564"/>
                    <a:pt x="95" y="481"/>
                    <a:pt x="95" y="433"/>
                  </a:cubicBezTo>
                  <a:cubicBezTo>
                    <a:pt x="95" y="385"/>
                    <a:pt x="83" y="385"/>
                    <a:pt x="95" y="338"/>
                  </a:cubicBezTo>
                  <a:cubicBezTo>
                    <a:pt x="95" y="302"/>
                    <a:pt x="119" y="302"/>
                    <a:pt x="119" y="254"/>
                  </a:cubicBezTo>
                  <a:lnTo>
                    <a:pt x="119" y="159"/>
                  </a:lnTo>
                  <a:lnTo>
                    <a:pt x="119" y="76"/>
                  </a:lnTo>
                  <a:lnTo>
                    <a:pt x="119" y="40"/>
                  </a:lnTo>
                  <a:cubicBezTo>
                    <a:pt x="119" y="28"/>
                    <a:pt x="95" y="28"/>
                    <a:pt x="95" y="16"/>
                  </a:cubicBezTo>
                  <a:cubicBezTo>
                    <a:pt x="88" y="5"/>
                    <a:pt x="78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3740325" y="3261750"/>
              <a:ext cx="4200" cy="30175"/>
            </a:xfrm>
            <a:custGeom>
              <a:avLst/>
              <a:gdLst/>
              <a:ahLst/>
              <a:cxnLst/>
              <a:rect l="l" t="t" r="r" b="b"/>
              <a:pathLst>
                <a:path w="168" h="1207" extrusionOk="0">
                  <a:moveTo>
                    <a:pt x="122" y="1"/>
                  </a:moveTo>
                  <a:cubicBezTo>
                    <a:pt x="99" y="1"/>
                    <a:pt x="77" y="20"/>
                    <a:pt x="60" y="28"/>
                  </a:cubicBezTo>
                  <a:lnTo>
                    <a:pt x="49" y="40"/>
                  </a:lnTo>
                  <a:lnTo>
                    <a:pt x="49" y="76"/>
                  </a:lnTo>
                  <a:lnTo>
                    <a:pt x="49" y="159"/>
                  </a:lnTo>
                  <a:lnTo>
                    <a:pt x="49" y="254"/>
                  </a:lnTo>
                  <a:lnTo>
                    <a:pt x="49" y="337"/>
                  </a:lnTo>
                  <a:lnTo>
                    <a:pt x="49" y="433"/>
                  </a:lnTo>
                  <a:cubicBezTo>
                    <a:pt x="49" y="480"/>
                    <a:pt x="37" y="480"/>
                    <a:pt x="25" y="516"/>
                  </a:cubicBezTo>
                  <a:lnTo>
                    <a:pt x="25" y="611"/>
                  </a:lnTo>
                  <a:lnTo>
                    <a:pt x="25" y="695"/>
                  </a:lnTo>
                  <a:lnTo>
                    <a:pt x="25" y="790"/>
                  </a:lnTo>
                  <a:lnTo>
                    <a:pt x="25" y="885"/>
                  </a:lnTo>
                  <a:lnTo>
                    <a:pt x="25" y="909"/>
                  </a:lnTo>
                  <a:cubicBezTo>
                    <a:pt x="25" y="980"/>
                    <a:pt x="25" y="1040"/>
                    <a:pt x="1" y="1123"/>
                  </a:cubicBezTo>
                  <a:lnTo>
                    <a:pt x="1" y="1147"/>
                  </a:lnTo>
                  <a:lnTo>
                    <a:pt x="1" y="1183"/>
                  </a:lnTo>
                  <a:lnTo>
                    <a:pt x="1" y="1207"/>
                  </a:lnTo>
                  <a:cubicBezTo>
                    <a:pt x="25" y="1195"/>
                    <a:pt x="25" y="1195"/>
                    <a:pt x="37" y="1195"/>
                  </a:cubicBezTo>
                  <a:cubicBezTo>
                    <a:pt x="49" y="1183"/>
                    <a:pt x="49" y="1159"/>
                    <a:pt x="49" y="1147"/>
                  </a:cubicBezTo>
                  <a:cubicBezTo>
                    <a:pt x="49" y="1123"/>
                    <a:pt x="60" y="1099"/>
                    <a:pt x="60" y="1064"/>
                  </a:cubicBezTo>
                  <a:cubicBezTo>
                    <a:pt x="60" y="1016"/>
                    <a:pt x="60" y="1016"/>
                    <a:pt x="84" y="969"/>
                  </a:cubicBezTo>
                  <a:lnTo>
                    <a:pt x="84" y="885"/>
                  </a:lnTo>
                  <a:cubicBezTo>
                    <a:pt x="84" y="838"/>
                    <a:pt x="96" y="838"/>
                    <a:pt x="96" y="790"/>
                  </a:cubicBezTo>
                  <a:cubicBezTo>
                    <a:pt x="96" y="742"/>
                    <a:pt x="96" y="742"/>
                    <a:pt x="108" y="695"/>
                  </a:cubicBezTo>
                  <a:lnTo>
                    <a:pt x="108" y="611"/>
                  </a:lnTo>
                  <a:cubicBezTo>
                    <a:pt x="108" y="564"/>
                    <a:pt x="120" y="480"/>
                    <a:pt x="144" y="433"/>
                  </a:cubicBezTo>
                  <a:lnTo>
                    <a:pt x="144" y="337"/>
                  </a:lnTo>
                  <a:cubicBezTo>
                    <a:pt x="144" y="302"/>
                    <a:pt x="156" y="302"/>
                    <a:pt x="156" y="254"/>
                  </a:cubicBezTo>
                  <a:lnTo>
                    <a:pt x="156" y="159"/>
                  </a:lnTo>
                  <a:cubicBezTo>
                    <a:pt x="156" y="123"/>
                    <a:pt x="156" y="123"/>
                    <a:pt x="168" y="76"/>
                  </a:cubicBezTo>
                  <a:lnTo>
                    <a:pt x="168" y="40"/>
                  </a:lnTo>
                  <a:cubicBezTo>
                    <a:pt x="168" y="28"/>
                    <a:pt x="156" y="28"/>
                    <a:pt x="156" y="16"/>
                  </a:cubicBezTo>
                  <a:cubicBezTo>
                    <a:pt x="144" y="5"/>
                    <a:pt x="13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3750150" y="3254025"/>
              <a:ext cx="3000" cy="30750"/>
            </a:xfrm>
            <a:custGeom>
              <a:avLst/>
              <a:gdLst/>
              <a:ahLst/>
              <a:cxnLst/>
              <a:rect l="l" t="t" r="r" b="b"/>
              <a:pathLst>
                <a:path w="120" h="1230" extrusionOk="0">
                  <a:moveTo>
                    <a:pt x="73" y="0"/>
                  </a:moveTo>
                  <a:cubicBezTo>
                    <a:pt x="47" y="0"/>
                    <a:pt x="21" y="23"/>
                    <a:pt x="13" y="39"/>
                  </a:cubicBezTo>
                  <a:cubicBezTo>
                    <a:pt x="13" y="39"/>
                    <a:pt x="13" y="51"/>
                    <a:pt x="1" y="51"/>
                  </a:cubicBezTo>
                  <a:lnTo>
                    <a:pt x="1" y="87"/>
                  </a:lnTo>
                  <a:lnTo>
                    <a:pt x="1" y="170"/>
                  </a:lnTo>
                  <a:lnTo>
                    <a:pt x="1" y="265"/>
                  </a:lnTo>
                  <a:lnTo>
                    <a:pt x="1" y="361"/>
                  </a:lnTo>
                  <a:cubicBezTo>
                    <a:pt x="1" y="396"/>
                    <a:pt x="13" y="396"/>
                    <a:pt x="13" y="444"/>
                  </a:cubicBezTo>
                  <a:cubicBezTo>
                    <a:pt x="13" y="492"/>
                    <a:pt x="1" y="492"/>
                    <a:pt x="1" y="539"/>
                  </a:cubicBezTo>
                  <a:cubicBezTo>
                    <a:pt x="1" y="575"/>
                    <a:pt x="1" y="599"/>
                    <a:pt x="13" y="623"/>
                  </a:cubicBezTo>
                  <a:lnTo>
                    <a:pt x="13" y="718"/>
                  </a:lnTo>
                  <a:cubicBezTo>
                    <a:pt x="13" y="754"/>
                    <a:pt x="25" y="754"/>
                    <a:pt x="25" y="801"/>
                  </a:cubicBezTo>
                  <a:lnTo>
                    <a:pt x="25" y="897"/>
                  </a:lnTo>
                  <a:lnTo>
                    <a:pt x="25" y="920"/>
                  </a:lnTo>
                  <a:cubicBezTo>
                    <a:pt x="25" y="992"/>
                    <a:pt x="48" y="1075"/>
                    <a:pt x="25" y="1147"/>
                  </a:cubicBezTo>
                  <a:lnTo>
                    <a:pt x="25" y="1170"/>
                  </a:lnTo>
                  <a:lnTo>
                    <a:pt x="25" y="1206"/>
                  </a:lnTo>
                  <a:lnTo>
                    <a:pt x="25" y="1230"/>
                  </a:lnTo>
                  <a:cubicBezTo>
                    <a:pt x="60" y="1218"/>
                    <a:pt x="72" y="1218"/>
                    <a:pt x="72" y="1218"/>
                  </a:cubicBezTo>
                  <a:cubicBezTo>
                    <a:pt x="84" y="1206"/>
                    <a:pt x="84" y="1194"/>
                    <a:pt x="84" y="1158"/>
                  </a:cubicBezTo>
                  <a:lnTo>
                    <a:pt x="84" y="1075"/>
                  </a:lnTo>
                  <a:lnTo>
                    <a:pt x="84" y="980"/>
                  </a:lnTo>
                  <a:lnTo>
                    <a:pt x="84" y="897"/>
                  </a:lnTo>
                  <a:cubicBezTo>
                    <a:pt x="84" y="849"/>
                    <a:pt x="108" y="849"/>
                    <a:pt x="108" y="801"/>
                  </a:cubicBezTo>
                  <a:lnTo>
                    <a:pt x="108" y="706"/>
                  </a:lnTo>
                  <a:lnTo>
                    <a:pt x="108" y="623"/>
                  </a:lnTo>
                  <a:cubicBezTo>
                    <a:pt x="108" y="575"/>
                    <a:pt x="120" y="468"/>
                    <a:pt x="120" y="432"/>
                  </a:cubicBezTo>
                  <a:cubicBezTo>
                    <a:pt x="120" y="385"/>
                    <a:pt x="108" y="385"/>
                    <a:pt x="108" y="337"/>
                  </a:cubicBezTo>
                  <a:cubicBezTo>
                    <a:pt x="108" y="301"/>
                    <a:pt x="120" y="301"/>
                    <a:pt x="120" y="254"/>
                  </a:cubicBezTo>
                  <a:lnTo>
                    <a:pt x="120" y="158"/>
                  </a:lnTo>
                  <a:lnTo>
                    <a:pt x="120" y="75"/>
                  </a:lnTo>
                  <a:lnTo>
                    <a:pt x="120" y="39"/>
                  </a:lnTo>
                  <a:cubicBezTo>
                    <a:pt x="120" y="27"/>
                    <a:pt x="108" y="27"/>
                    <a:pt x="108" y="15"/>
                  </a:cubicBezTo>
                  <a:cubicBezTo>
                    <a:pt x="97" y="5"/>
                    <a:pt x="85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3759100" y="3236800"/>
              <a:ext cx="5975" cy="34000"/>
            </a:xfrm>
            <a:custGeom>
              <a:avLst/>
              <a:gdLst/>
              <a:ahLst/>
              <a:cxnLst/>
              <a:rect l="l" t="t" r="r" b="b"/>
              <a:pathLst>
                <a:path w="239" h="1360" extrusionOk="0">
                  <a:moveTo>
                    <a:pt x="183" y="0"/>
                  </a:moveTo>
                  <a:cubicBezTo>
                    <a:pt x="161" y="0"/>
                    <a:pt x="138" y="7"/>
                    <a:pt x="131" y="14"/>
                  </a:cubicBezTo>
                  <a:lnTo>
                    <a:pt x="119" y="26"/>
                  </a:lnTo>
                  <a:cubicBezTo>
                    <a:pt x="119" y="50"/>
                    <a:pt x="119" y="50"/>
                    <a:pt x="107" y="62"/>
                  </a:cubicBezTo>
                  <a:cubicBezTo>
                    <a:pt x="83" y="109"/>
                    <a:pt x="83" y="121"/>
                    <a:pt x="83" y="169"/>
                  </a:cubicBezTo>
                  <a:cubicBezTo>
                    <a:pt x="71" y="204"/>
                    <a:pt x="71" y="204"/>
                    <a:pt x="71" y="264"/>
                  </a:cubicBezTo>
                  <a:cubicBezTo>
                    <a:pt x="60" y="312"/>
                    <a:pt x="71" y="323"/>
                    <a:pt x="60" y="371"/>
                  </a:cubicBezTo>
                  <a:cubicBezTo>
                    <a:pt x="48" y="419"/>
                    <a:pt x="60" y="419"/>
                    <a:pt x="48" y="478"/>
                  </a:cubicBezTo>
                  <a:cubicBezTo>
                    <a:pt x="24" y="526"/>
                    <a:pt x="12" y="526"/>
                    <a:pt x="12" y="585"/>
                  </a:cubicBezTo>
                  <a:lnTo>
                    <a:pt x="12" y="681"/>
                  </a:lnTo>
                  <a:cubicBezTo>
                    <a:pt x="12" y="728"/>
                    <a:pt x="12" y="728"/>
                    <a:pt x="0" y="788"/>
                  </a:cubicBezTo>
                  <a:lnTo>
                    <a:pt x="0" y="895"/>
                  </a:lnTo>
                  <a:lnTo>
                    <a:pt x="0" y="1002"/>
                  </a:lnTo>
                  <a:lnTo>
                    <a:pt x="0" y="1026"/>
                  </a:lnTo>
                  <a:lnTo>
                    <a:pt x="0" y="1264"/>
                  </a:lnTo>
                  <a:lnTo>
                    <a:pt x="0" y="1300"/>
                  </a:lnTo>
                  <a:lnTo>
                    <a:pt x="0" y="1324"/>
                  </a:lnTo>
                  <a:lnTo>
                    <a:pt x="0" y="1359"/>
                  </a:lnTo>
                  <a:cubicBezTo>
                    <a:pt x="12" y="1359"/>
                    <a:pt x="12" y="1359"/>
                    <a:pt x="24" y="1347"/>
                  </a:cubicBezTo>
                  <a:cubicBezTo>
                    <a:pt x="48" y="1324"/>
                    <a:pt x="48" y="1312"/>
                    <a:pt x="48" y="1288"/>
                  </a:cubicBezTo>
                  <a:cubicBezTo>
                    <a:pt x="48" y="1240"/>
                    <a:pt x="48" y="1133"/>
                    <a:pt x="60" y="1085"/>
                  </a:cubicBezTo>
                  <a:lnTo>
                    <a:pt x="60" y="990"/>
                  </a:lnTo>
                  <a:cubicBezTo>
                    <a:pt x="60" y="943"/>
                    <a:pt x="71" y="943"/>
                    <a:pt x="71" y="883"/>
                  </a:cubicBezTo>
                  <a:cubicBezTo>
                    <a:pt x="71" y="835"/>
                    <a:pt x="83" y="835"/>
                    <a:pt x="83" y="776"/>
                  </a:cubicBezTo>
                  <a:cubicBezTo>
                    <a:pt x="83" y="728"/>
                    <a:pt x="83" y="716"/>
                    <a:pt x="107" y="669"/>
                  </a:cubicBezTo>
                  <a:cubicBezTo>
                    <a:pt x="119" y="621"/>
                    <a:pt x="119" y="621"/>
                    <a:pt x="119" y="562"/>
                  </a:cubicBezTo>
                  <a:cubicBezTo>
                    <a:pt x="131" y="526"/>
                    <a:pt x="131" y="526"/>
                    <a:pt x="131" y="466"/>
                  </a:cubicBezTo>
                  <a:cubicBezTo>
                    <a:pt x="143" y="419"/>
                    <a:pt x="131" y="419"/>
                    <a:pt x="143" y="359"/>
                  </a:cubicBezTo>
                  <a:lnTo>
                    <a:pt x="179" y="264"/>
                  </a:lnTo>
                  <a:cubicBezTo>
                    <a:pt x="191" y="228"/>
                    <a:pt x="179" y="228"/>
                    <a:pt x="191" y="169"/>
                  </a:cubicBezTo>
                  <a:lnTo>
                    <a:pt x="226" y="73"/>
                  </a:lnTo>
                  <a:cubicBezTo>
                    <a:pt x="226" y="62"/>
                    <a:pt x="238" y="50"/>
                    <a:pt x="238" y="50"/>
                  </a:cubicBezTo>
                  <a:cubicBezTo>
                    <a:pt x="238" y="26"/>
                    <a:pt x="238" y="14"/>
                    <a:pt x="226" y="14"/>
                  </a:cubicBezTo>
                  <a:cubicBezTo>
                    <a:pt x="216" y="4"/>
                    <a:pt x="200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3768025" y="3219875"/>
              <a:ext cx="7450" cy="40650"/>
            </a:xfrm>
            <a:custGeom>
              <a:avLst/>
              <a:gdLst/>
              <a:ahLst/>
              <a:cxnLst/>
              <a:rect l="l" t="t" r="r" b="b"/>
              <a:pathLst>
                <a:path w="298" h="1626" extrusionOk="0">
                  <a:moveTo>
                    <a:pt x="269" y="0"/>
                  </a:moveTo>
                  <a:cubicBezTo>
                    <a:pt x="246" y="0"/>
                    <a:pt x="217" y="17"/>
                    <a:pt x="203" y="24"/>
                  </a:cubicBezTo>
                  <a:lnTo>
                    <a:pt x="191" y="36"/>
                  </a:lnTo>
                  <a:cubicBezTo>
                    <a:pt x="191" y="60"/>
                    <a:pt x="179" y="60"/>
                    <a:pt x="179" y="72"/>
                  </a:cubicBezTo>
                  <a:lnTo>
                    <a:pt x="143" y="191"/>
                  </a:lnTo>
                  <a:lnTo>
                    <a:pt x="119" y="310"/>
                  </a:lnTo>
                  <a:lnTo>
                    <a:pt x="84" y="429"/>
                  </a:lnTo>
                  <a:cubicBezTo>
                    <a:pt x="72" y="488"/>
                    <a:pt x="84" y="488"/>
                    <a:pt x="72" y="548"/>
                  </a:cubicBezTo>
                  <a:cubicBezTo>
                    <a:pt x="60" y="608"/>
                    <a:pt x="36" y="608"/>
                    <a:pt x="24" y="667"/>
                  </a:cubicBezTo>
                  <a:cubicBezTo>
                    <a:pt x="12" y="727"/>
                    <a:pt x="24" y="727"/>
                    <a:pt x="12" y="786"/>
                  </a:cubicBezTo>
                  <a:cubicBezTo>
                    <a:pt x="12" y="846"/>
                    <a:pt x="12" y="846"/>
                    <a:pt x="0" y="905"/>
                  </a:cubicBezTo>
                  <a:lnTo>
                    <a:pt x="0" y="1024"/>
                  </a:lnTo>
                  <a:lnTo>
                    <a:pt x="0" y="1143"/>
                  </a:lnTo>
                  <a:lnTo>
                    <a:pt x="0" y="1191"/>
                  </a:lnTo>
                  <a:cubicBezTo>
                    <a:pt x="0" y="1274"/>
                    <a:pt x="12" y="1310"/>
                    <a:pt x="12" y="1465"/>
                  </a:cubicBezTo>
                  <a:cubicBezTo>
                    <a:pt x="12" y="1489"/>
                    <a:pt x="24" y="1524"/>
                    <a:pt x="24" y="1548"/>
                  </a:cubicBezTo>
                  <a:cubicBezTo>
                    <a:pt x="24" y="1559"/>
                    <a:pt x="24" y="1560"/>
                    <a:pt x="43" y="1570"/>
                  </a:cubicBezTo>
                  <a:lnTo>
                    <a:pt x="43" y="1570"/>
                  </a:lnTo>
                  <a:cubicBezTo>
                    <a:pt x="46" y="1562"/>
                    <a:pt x="48" y="1555"/>
                    <a:pt x="48" y="1548"/>
                  </a:cubicBezTo>
                  <a:lnTo>
                    <a:pt x="48" y="1429"/>
                  </a:lnTo>
                  <a:lnTo>
                    <a:pt x="48" y="1310"/>
                  </a:lnTo>
                  <a:lnTo>
                    <a:pt x="48" y="1191"/>
                  </a:lnTo>
                  <a:cubicBezTo>
                    <a:pt x="48" y="1131"/>
                    <a:pt x="60" y="1131"/>
                    <a:pt x="60" y="1072"/>
                  </a:cubicBezTo>
                  <a:cubicBezTo>
                    <a:pt x="60" y="1012"/>
                    <a:pt x="60" y="1012"/>
                    <a:pt x="72" y="953"/>
                  </a:cubicBezTo>
                  <a:cubicBezTo>
                    <a:pt x="72" y="893"/>
                    <a:pt x="72" y="893"/>
                    <a:pt x="84" y="834"/>
                  </a:cubicBezTo>
                  <a:lnTo>
                    <a:pt x="119" y="715"/>
                  </a:lnTo>
                  <a:lnTo>
                    <a:pt x="143" y="596"/>
                  </a:lnTo>
                  <a:cubicBezTo>
                    <a:pt x="167" y="536"/>
                    <a:pt x="143" y="536"/>
                    <a:pt x="167" y="477"/>
                  </a:cubicBezTo>
                  <a:cubicBezTo>
                    <a:pt x="179" y="417"/>
                    <a:pt x="191" y="417"/>
                    <a:pt x="203" y="358"/>
                  </a:cubicBezTo>
                  <a:lnTo>
                    <a:pt x="238" y="238"/>
                  </a:lnTo>
                  <a:cubicBezTo>
                    <a:pt x="250" y="179"/>
                    <a:pt x="250" y="179"/>
                    <a:pt x="286" y="119"/>
                  </a:cubicBezTo>
                  <a:cubicBezTo>
                    <a:pt x="298" y="96"/>
                    <a:pt x="298" y="84"/>
                    <a:pt x="298" y="72"/>
                  </a:cubicBezTo>
                  <a:lnTo>
                    <a:pt x="298" y="24"/>
                  </a:lnTo>
                  <a:cubicBezTo>
                    <a:pt x="293" y="6"/>
                    <a:pt x="282" y="0"/>
                    <a:pt x="269" y="0"/>
                  </a:cubicBezTo>
                  <a:close/>
                  <a:moveTo>
                    <a:pt x="43" y="1570"/>
                  </a:moveTo>
                  <a:lnTo>
                    <a:pt x="43" y="1570"/>
                  </a:lnTo>
                  <a:cubicBezTo>
                    <a:pt x="37" y="1588"/>
                    <a:pt x="26" y="1607"/>
                    <a:pt x="24" y="1617"/>
                  </a:cubicBezTo>
                  <a:lnTo>
                    <a:pt x="24" y="1617"/>
                  </a:lnTo>
                  <a:cubicBezTo>
                    <a:pt x="27" y="1609"/>
                    <a:pt x="34" y="1595"/>
                    <a:pt x="48" y="1572"/>
                  </a:cubicBezTo>
                  <a:cubicBezTo>
                    <a:pt x="46" y="1571"/>
                    <a:pt x="45" y="1570"/>
                    <a:pt x="43" y="1570"/>
                  </a:cubicBezTo>
                  <a:close/>
                  <a:moveTo>
                    <a:pt x="24" y="1617"/>
                  </a:moveTo>
                  <a:cubicBezTo>
                    <a:pt x="22" y="1623"/>
                    <a:pt x="22" y="1626"/>
                    <a:pt x="22" y="1626"/>
                  </a:cubicBezTo>
                  <a:cubicBezTo>
                    <a:pt x="23" y="1626"/>
                    <a:pt x="24" y="1623"/>
                    <a:pt x="24" y="1620"/>
                  </a:cubicBezTo>
                  <a:cubicBezTo>
                    <a:pt x="24" y="1619"/>
                    <a:pt x="24" y="1618"/>
                    <a:pt x="24" y="1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3775750" y="3209900"/>
              <a:ext cx="5400" cy="40250"/>
            </a:xfrm>
            <a:custGeom>
              <a:avLst/>
              <a:gdLst/>
              <a:ahLst/>
              <a:cxnLst/>
              <a:rect l="l" t="t" r="r" b="b"/>
              <a:pathLst>
                <a:path w="216" h="1610" extrusionOk="0">
                  <a:moveTo>
                    <a:pt x="166" y="1"/>
                  </a:moveTo>
                  <a:cubicBezTo>
                    <a:pt x="144" y="1"/>
                    <a:pt x="116" y="19"/>
                    <a:pt x="108" y="42"/>
                  </a:cubicBezTo>
                  <a:cubicBezTo>
                    <a:pt x="108" y="54"/>
                    <a:pt x="96" y="54"/>
                    <a:pt x="96" y="54"/>
                  </a:cubicBezTo>
                  <a:cubicBezTo>
                    <a:pt x="96" y="66"/>
                    <a:pt x="96" y="66"/>
                    <a:pt x="72" y="78"/>
                  </a:cubicBezTo>
                  <a:cubicBezTo>
                    <a:pt x="60" y="137"/>
                    <a:pt x="60" y="137"/>
                    <a:pt x="60" y="197"/>
                  </a:cubicBezTo>
                  <a:cubicBezTo>
                    <a:pt x="48" y="256"/>
                    <a:pt x="48" y="256"/>
                    <a:pt x="48" y="316"/>
                  </a:cubicBezTo>
                  <a:cubicBezTo>
                    <a:pt x="37" y="376"/>
                    <a:pt x="48" y="376"/>
                    <a:pt x="37" y="435"/>
                  </a:cubicBezTo>
                  <a:lnTo>
                    <a:pt x="37" y="554"/>
                  </a:lnTo>
                  <a:cubicBezTo>
                    <a:pt x="37" y="614"/>
                    <a:pt x="1" y="614"/>
                    <a:pt x="1" y="673"/>
                  </a:cubicBezTo>
                  <a:lnTo>
                    <a:pt x="1" y="792"/>
                  </a:lnTo>
                  <a:lnTo>
                    <a:pt x="1" y="911"/>
                  </a:lnTo>
                  <a:lnTo>
                    <a:pt x="1" y="1030"/>
                  </a:lnTo>
                  <a:lnTo>
                    <a:pt x="1" y="1149"/>
                  </a:lnTo>
                  <a:lnTo>
                    <a:pt x="1" y="1197"/>
                  </a:lnTo>
                  <a:cubicBezTo>
                    <a:pt x="1" y="1292"/>
                    <a:pt x="13" y="1376"/>
                    <a:pt x="13" y="1483"/>
                  </a:cubicBezTo>
                  <a:lnTo>
                    <a:pt x="13" y="1530"/>
                  </a:lnTo>
                  <a:lnTo>
                    <a:pt x="13" y="1554"/>
                  </a:lnTo>
                  <a:cubicBezTo>
                    <a:pt x="13" y="1566"/>
                    <a:pt x="13" y="1566"/>
                    <a:pt x="37" y="1590"/>
                  </a:cubicBezTo>
                  <a:cubicBezTo>
                    <a:pt x="23" y="1604"/>
                    <a:pt x="25" y="1610"/>
                    <a:pt x="29" y="1610"/>
                  </a:cubicBezTo>
                  <a:cubicBezTo>
                    <a:pt x="32" y="1610"/>
                    <a:pt x="37" y="1607"/>
                    <a:pt x="37" y="1602"/>
                  </a:cubicBezTo>
                  <a:cubicBezTo>
                    <a:pt x="48" y="1578"/>
                    <a:pt x="48" y="1554"/>
                    <a:pt x="48" y="1530"/>
                  </a:cubicBezTo>
                  <a:lnTo>
                    <a:pt x="48" y="1304"/>
                  </a:lnTo>
                  <a:lnTo>
                    <a:pt x="48" y="1185"/>
                  </a:lnTo>
                  <a:cubicBezTo>
                    <a:pt x="48" y="1126"/>
                    <a:pt x="60" y="1126"/>
                    <a:pt x="60" y="1066"/>
                  </a:cubicBezTo>
                  <a:cubicBezTo>
                    <a:pt x="60" y="1007"/>
                    <a:pt x="60" y="1007"/>
                    <a:pt x="72" y="947"/>
                  </a:cubicBezTo>
                  <a:lnTo>
                    <a:pt x="72" y="828"/>
                  </a:lnTo>
                  <a:cubicBezTo>
                    <a:pt x="96" y="768"/>
                    <a:pt x="96" y="768"/>
                    <a:pt x="96" y="709"/>
                  </a:cubicBezTo>
                  <a:cubicBezTo>
                    <a:pt x="108" y="649"/>
                    <a:pt x="108" y="649"/>
                    <a:pt x="108" y="590"/>
                  </a:cubicBezTo>
                  <a:cubicBezTo>
                    <a:pt x="120" y="530"/>
                    <a:pt x="108" y="530"/>
                    <a:pt x="120" y="471"/>
                  </a:cubicBezTo>
                  <a:lnTo>
                    <a:pt x="156" y="352"/>
                  </a:lnTo>
                  <a:cubicBezTo>
                    <a:pt x="167" y="292"/>
                    <a:pt x="156" y="292"/>
                    <a:pt x="167" y="233"/>
                  </a:cubicBezTo>
                  <a:lnTo>
                    <a:pt x="191" y="114"/>
                  </a:lnTo>
                  <a:cubicBezTo>
                    <a:pt x="191" y="102"/>
                    <a:pt x="215" y="78"/>
                    <a:pt x="215" y="66"/>
                  </a:cubicBezTo>
                  <a:cubicBezTo>
                    <a:pt x="215" y="54"/>
                    <a:pt x="215" y="42"/>
                    <a:pt x="191" y="18"/>
                  </a:cubicBezTo>
                  <a:cubicBezTo>
                    <a:pt x="187" y="6"/>
                    <a:pt x="177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3771000" y="3209450"/>
              <a:ext cx="13125" cy="15800"/>
            </a:xfrm>
            <a:custGeom>
              <a:avLst/>
              <a:gdLst/>
              <a:ahLst/>
              <a:cxnLst/>
              <a:rect l="l" t="t" r="r" b="b"/>
              <a:pathLst>
                <a:path w="525" h="632" extrusionOk="0">
                  <a:moveTo>
                    <a:pt x="488" y="1"/>
                  </a:moveTo>
                  <a:cubicBezTo>
                    <a:pt x="477" y="1"/>
                    <a:pt x="453" y="13"/>
                    <a:pt x="453" y="13"/>
                  </a:cubicBezTo>
                  <a:lnTo>
                    <a:pt x="417" y="60"/>
                  </a:lnTo>
                  <a:lnTo>
                    <a:pt x="369" y="96"/>
                  </a:lnTo>
                  <a:cubicBezTo>
                    <a:pt x="357" y="108"/>
                    <a:pt x="357" y="132"/>
                    <a:pt x="346" y="143"/>
                  </a:cubicBezTo>
                  <a:cubicBezTo>
                    <a:pt x="322" y="155"/>
                    <a:pt x="310" y="155"/>
                    <a:pt x="298" y="191"/>
                  </a:cubicBezTo>
                  <a:cubicBezTo>
                    <a:pt x="286" y="203"/>
                    <a:pt x="286" y="215"/>
                    <a:pt x="250" y="227"/>
                  </a:cubicBezTo>
                  <a:cubicBezTo>
                    <a:pt x="238" y="251"/>
                    <a:pt x="238" y="263"/>
                    <a:pt x="227" y="274"/>
                  </a:cubicBezTo>
                  <a:cubicBezTo>
                    <a:pt x="203" y="286"/>
                    <a:pt x="167" y="334"/>
                    <a:pt x="143" y="370"/>
                  </a:cubicBezTo>
                  <a:cubicBezTo>
                    <a:pt x="131" y="382"/>
                    <a:pt x="131" y="394"/>
                    <a:pt x="119" y="405"/>
                  </a:cubicBezTo>
                  <a:cubicBezTo>
                    <a:pt x="107" y="429"/>
                    <a:pt x="84" y="429"/>
                    <a:pt x="72" y="453"/>
                  </a:cubicBezTo>
                  <a:cubicBezTo>
                    <a:pt x="60" y="465"/>
                    <a:pt x="60" y="489"/>
                    <a:pt x="48" y="501"/>
                  </a:cubicBezTo>
                  <a:cubicBezTo>
                    <a:pt x="24" y="513"/>
                    <a:pt x="24" y="524"/>
                    <a:pt x="12" y="548"/>
                  </a:cubicBezTo>
                  <a:cubicBezTo>
                    <a:pt x="12" y="560"/>
                    <a:pt x="0" y="560"/>
                    <a:pt x="0" y="560"/>
                  </a:cubicBezTo>
                  <a:lnTo>
                    <a:pt x="0" y="584"/>
                  </a:lnTo>
                  <a:cubicBezTo>
                    <a:pt x="12" y="620"/>
                    <a:pt x="60" y="632"/>
                    <a:pt x="72" y="632"/>
                  </a:cubicBezTo>
                  <a:lnTo>
                    <a:pt x="84" y="632"/>
                  </a:lnTo>
                  <a:lnTo>
                    <a:pt x="107" y="620"/>
                  </a:lnTo>
                  <a:cubicBezTo>
                    <a:pt x="119" y="608"/>
                    <a:pt x="119" y="584"/>
                    <a:pt x="131" y="572"/>
                  </a:cubicBezTo>
                  <a:cubicBezTo>
                    <a:pt x="143" y="548"/>
                    <a:pt x="143" y="548"/>
                    <a:pt x="167" y="524"/>
                  </a:cubicBezTo>
                  <a:cubicBezTo>
                    <a:pt x="179" y="513"/>
                    <a:pt x="179" y="501"/>
                    <a:pt x="191" y="489"/>
                  </a:cubicBezTo>
                  <a:lnTo>
                    <a:pt x="227" y="429"/>
                  </a:lnTo>
                  <a:cubicBezTo>
                    <a:pt x="238" y="394"/>
                    <a:pt x="250" y="405"/>
                    <a:pt x="262" y="394"/>
                  </a:cubicBezTo>
                  <a:cubicBezTo>
                    <a:pt x="286" y="370"/>
                    <a:pt x="286" y="370"/>
                    <a:pt x="298" y="346"/>
                  </a:cubicBezTo>
                  <a:cubicBezTo>
                    <a:pt x="310" y="322"/>
                    <a:pt x="310" y="322"/>
                    <a:pt x="322" y="310"/>
                  </a:cubicBezTo>
                  <a:lnTo>
                    <a:pt x="357" y="251"/>
                  </a:lnTo>
                  <a:cubicBezTo>
                    <a:pt x="369" y="215"/>
                    <a:pt x="369" y="215"/>
                    <a:pt x="381" y="203"/>
                  </a:cubicBezTo>
                  <a:lnTo>
                    <a:pt x="405" y="191"/>
                  </a:lnTo>
                  <a:cubicBezTo>
                    <a:pt x="429" y="155"/>
                    <a:pt x="441" y="108"/>
                    <a:pt x="488" y="84"/>
                  </a:cubicBezTo>
                  <a:cubicBezTo>
                    <a:pt x="488" y="72"/>
                    <a:pt x="500" y="72"/>
                    <a:pt x="500" y="72"/>
                  </a:cubicBezTo>
                  <a:cubicBezTo>
                    <a:pt x="500" y="72"/>
                    <a:pt x="500" y="48"/>
                    <a:pt x="524" y="48"/>
                  </a:cubicBezTo>
                  <a:cubicBezTo>
                    <a:pt x="488" y="24"/>
                    <a:pt x="488" y="13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3784100" y="3202425"/>
              <a:ext cx="7450" cy="42175"/>
            </a:xfrm>
            <a:custGeom>
              <a:avLst/>
              <a:gdLst/>
              <a:ahLst/>
              <a:cxnLst/>
              <a:rect l="l" t="t" r="r" b="b"/>
              <a:pathLst>
                <a:path w="298" h="1687" extrusionOk="0">
                  <a:moveTo>
                    <a:pt x="258" y="1"/>
                  </a:moveTo>
                  <a:cubicBezTo>
                    <a:pt x="235" y="1"/>
                    <a:pt x="210" y="12"/>
                    <a:pt x="203" y="20"/>
                  </a:cubicBezTo>
                  <a:cubicBezTo>
                    <a:pt x="203" y="43"/>
                    <a:pt x="191" y="43"/>
                    <a:pt x="191" y="43"/>
                  </a:cubicBezTo>
                  <a:cubicBezTo>
                    <a:pt x="191" y="55"/>
                    <a:pt x="179" y="55"/>
                    <a:pt x="179" y="67"/>
                  </a:cubicBezTo>
                  <a:lnTo>
                    <a:pt x="143" y="186"/>
                  </a:lnTo>
                  <a:lnTo>
                    <a:pt x="119" y="305"/>
                  </a:lnTo>
                  <a:cubicBezTo>
                    <a:pt x="95" y="365"/>
                    <a:pt x="95" y="365"/>
                    <a:pt x="84" y="436"/>
                  </a:cubicBezTo>
                  <a:cubicBezTo>
                    <a:pt x="72" y="496"/>
                    <a:pt x="84" y="496"/>
                    <a:pt x="72" y="579"/>
                  </a:cubicBezTo>
                  <a:cubicBezTo>
                    <a:pt x="60" y="651"/>
                    <a:pt x="36" y="639"/>
                    <a:pt x="24" y="698"/>
                  </a:cubicBezTo>
                  <a:cubicBezTo>
                    <a:pt x="12" y="758"/>
                    <a:pt x="24" y="758"/>
                    <a:pt x="12" y="829"/>
                  </a:cubicBezTo>
                  <a:cubicBezTo>
                    <a:pt x="0" y="889"/>
                    <a:pt x="0" y="889"/>
                    <a:pt x="0" y="960"/>
                  </a:cubicBezTo>
                  <a:lnTo>
                    <a:pt x="0" y="1091"/>
                  </a:lnTo>
                  <a:lnTo>
                    <a:pt x="0" y="1234"/>
                  </a:lnTo>
                  <a:lnTo>
                    <a:pt x="0" y="1270"/>
                  </a:lnTo>
                  <a:lnTo>
                    <a:pt x="0" y="1567"/>
                  </a:lnTo>
                  <a:lnTo>
                    <a:pt x="0" y="1615"/>
                  </a:lnTo>
                  <a:lnTo>
                    <a:pt x="0" y="1663"/>
                  </a:lnTo>
                  <a:cubicBezTo>
                    <a:pt x="0" y="1675"/>
                    <a:pt x="0" y="1675"/>
                    <a:pt x="12" y="1687"/>
                  </a:cubicBezTo>
                  <a:cubicBezTo>
                    <a:pt x="12" y="1675"/>
                    <a:pt x="12" y="1675"/>
                    <a:pt x="24" y="1675"/>
                  </a:cubicBezTo>
                  <a:cubicBezTo>
                    <a:pt x="36" y="1663"/>
                    <a:pt x="36" y="1627"/>
                    <a:pt x="36" y="1603"/>
                  </a:cubicBezTo>
                  <a:lnTo>
                    <a:pt x="36" y="1341"/>
                  </a:lnTo>
                  <a:lnTo>
                    <a:pt x="36" y="1210"/>
                  </a:lnTo>
                  <a:cubicBezTo>
                    <a:pt x="36" y="1151"/>
                    <a:pt x="60" y="1151"/>
                    <a:pt x="60" y="1079"/>
                  </a:cubicBezTo>
                  <a:cubicBezTo>
                    <a:pt x="60" y="1020"/>
                    <a:pt x="84" y="889"/>
                    <a:pt x="84" y="829"/>
                  </a:cubicBezTo>
                  <a:lnTo>
                    <a:pt x="119" y="710"/>
                  </a:lnTo>
                  <a:lnTo>
                    <a:pt x="143" y="591"/>
                  </a:lnTo>
                  <a:cubicBezTo>
                    <a:pt x="155" y="532"/>
                    <a:pt x="143" y="532"/>
                    <a:pt x="155" y="472"/>
                  </a:cubicBezTo>
                  <a:cubicBezTo>
                    <a:pt x="179" y="413"/>
                    <a:pt x="191" y="413"/>
                    <a:pt x="203" y="353"/>
                  </a:cubicBezTo>
                  <a:lnTo>
                    <a:pt x="238" y="234"/>
                  </a:lnTo>
                  <a:cubicBezTo>
                    <a:pt x="250" y="174"/>
                    <a:pt x="250" y="174"/>
                    <a:pt x="274" y="115"/>
                  </a:cubicBezTo>
                  <a:cubicBezTo>
                    <a:pt x="298" y="103"/>
                    <a:pt x="298" y="79"/>
                    <a:pt x="298" y="67"/>
                  </a:cubicBezTo>
                  <a:lnTo>
                    <a:pt x="298" y="20"/>
                  </a:lnTo>
                  <a:cubicBezTo>
                    <a:pt x="288" y="6"/>
                    <a:pt x="274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3795400" y="3196900"/>
              <a:ext cx="5075" cy="30550"/>
            </a:xfrm>
            <a:custGeom>
              <a:avLst/>
              <a:gdLst/>
              <a:ahLst/>
              <a:cxnLst/>
              <a:rect l="l" t="t" r="r" b="b"/>
              <a:pathLst>
                <a:path w="203" h="1222" extrusionOk="0">
                  <a:moveTo>
                    <a:pt x="146" y="1"/>
                  </a:moveTo>
                  <a:cubicBezTo>
                    <a:pt x="125" y="1"/>
                    <a:pt x="103" y="8"/>
                    <a:pt x="96" y="14"/>
                  </a:cubicBezTo>
                  <a:lnTo>
                    <a:pt x="84" y="38"/>
                  </a:lnTo>
                  <a:lnTo>
                    <a:pt x="84" y="62"/>
                  </a:lnTo>
                  <a:cubicBezTo>
                    <a:pt x="84" y="110"/>
                    <a:pt x="84" y="110"/>
                    <a:pt x="60" y="157"/>
                  </a:cubicBezTo>
                  <a:cubicBezTo>
                    <a:pt x="60" y="193"/>
                    <a:pt x="48" y="193"/>
                    <a:pt x="48" y="241"/>
                  </a:cubicBezTo>
                  <a:cubicBezTo>
                    <a:pt x="48" y="288"/>
                    <a:pt x="48" y="288"/>
                    <a:pt x="36" y="336"/>
                  </a:cubicBezTo>
                  <a:lnTo>
                    <a:pt x="36" y="419"/>
                  </a:lnTo>
                  <a:cubicBezTo>
                    <a:pt x="36" y="467"/>
                    <a:pt x="24" y="467"/>
                    <a:pt x="1" y="515"/>
                  </a:cubicBezTo>
                  <a:lnTo>
                    <a:pt x="1" y="598"/>
                  </a:lnTo>
                  <a:lnTo>
                    <a:pt x="1" y="693"/>
                  </a:lnTo>
                  <a:lnTo>
                    <a:pt x="1" y="776"/>
                  </a:lnTo>
                  <a:lnTo>
                    <a:pt x="1" y="872"/>
                  </a:lnTo>
                  <a:lnTo>
                    <a:pt x="1" y="896"/>
                  </a:lnTo>
                  <a:cubicBezTo>
                    <a:pt x="1" y="967"/>
                    <a:pt x="24" y="1050"/>
                    <a:pt x="1" y="1110"/>
                  </a:cubicBezTo>
                  <a:lnTo>
                    <a:pt x="1" y="1134"/>
                  </a:lnTo>
                  <a:lnTo>
                    <a:pt x="1" y="1169"/>
                  </a:lnTo>
                  <a:lnTo>
                    <a:pt x="1" y="1193"/>
                  </a:lnTo>
                  <a:cubicBezTo>
                    <a:pt x="20" y="1213"/>
                    <a:pt x="33" y="1222"/>
                    <a:pt x="40" y="1222"/>
                  </a:cubicBezTo>
                  <a:cubicBezTo>
                    <a:pt x="46" y="1222"/>
                    <a:pt x="48" y="1216"/>
                    <a:pt x="48" y="1205"/>
                  </a:cubicBezTo>
                  <a:cubicBezTo>
                    <a:pt x="60" y="1193"/>
                    <a:pt x="60" y="1181"/>
                    <a:pt x="60" y="1157"/>
                  </a:cubicBezTo>
                  <a:lnTo>
                    <a:pt x="60" y="967"/>
                  </a:lnTo>
                  <a:lnTo>
                    <a:pt x="60" y="884"/>
                  </a:lnTo>
                  <a:cubicBezTo>
                    <a:pt x="60" y="836"/>
                    <a:pt x="84" y="836"/>
                    <a:pt x="84" y="788"/>
                  </a:cubicBezTo>
                  <a:cubicBezTo>
                    <a:pt x="84" y="753"/>
                    <a:pt x="84" y="753"/>
                    <a:pt x="96" y="705"/>
                  </a:cubicBezTo>
                  <a:lnTo>
                    <a:pt x="96" y="610"/>
                  </a:lnTo>
                  <a:cubicBezTo>
                    <a:pt x="96" y="574"/>
                    <a:pt x="96" y="574"/>
                    <a:pt x="108" y="526"/>
                  </a:cubicBezTo>
                  <a:cubicBezTo>
                    <a:pt x="108" y="479"/>
                    <a:pt x="120" y="479"/>
                    <a:pt x="120" y="431"/>
                  </a:cubicBezTo>
                  <a:cubicBezTo>
                    <a:pt x="143" y="395"/>
                    <a:pt x="120" y="395"/>
                    <a:pt x="120" y="348"/>
                  </a:cubicBezTo>
                  <a:lnTo>
                    <a:pt x="155" y="253"/>
                  </a:lnTo>
                  <a:cubicBezTo>
                    <a:pt x="167" y="217"/>
                    <a:pt x="155" y="217"/>
                    <a:pt x="167" y="169"/>
                  </a:cubicBezTo>
                  <a:cubicBezTo>
                    <a:pt x="179" y="122"/>
                    <a:pt x="179" y="122"/>
                    <a:pt x="179" y="74"/>
                  </a:cubicBezTo>
                  <a:cubicBezTo>
                    <a:pt x="179" y="62"/>
                    <a:pt x="179" y="50"/>
                    <a:pt x="203" y="50"/>
                  </a:cubicBezTo>
                  <a:cubicBezTo>
                    <a:pt x="203" y="38"/>
                    <a:pt x="203" y="14"/>
                    <a:pt x="179" y="14"/>
                  </a:cubicBezTo>
                  <a:cubicBezTo>
                    <a:pt x="174" y="4"/>
                    <a:pt x="161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3802550" y="3189550"/>
              <a:ext cx="3300" cy="29750"/>
            </a:xfrm>
            <a:custGeom>
              <a:avLst/>
              <a:gdLst/>
              <a:ahLst/>
              <a:cxnLst/>
              <a:rect l="l" t="t" r="r" b="b"/>
              <a:pathLst>
                <a:path w="132" h="1190" extrusionOk="0">
                  <a:moveTo>
                    <a:pt x="94" y="1"/>
                  </a:moveTo>
                  <a:cubicBezTo>
                    <a:pt x="71" y="1"/>
                    <a:pt x="44" y="18"/>
                    <a:pt x="36" y="35"/>
                  </a:cubicBezTo>
                  <a:cubicBezTo>
                    <a:pt x="36" y="35"/>
                    <a:pt x="36" y="47"/>
                    <a:pt x="12" y="47"/>
                  </a:cubicBezTo>
                  <a:lnTo>
                    <a:pt x="12" y="70"/>
                  </a:lnTo>
                  <a:lnTo>
                    <a:pt x="12" y="166"/>
                  </a:lnTo>
                  <a:lnTo>
                    <a:pt x="12" y="249"/>
                  </a:lnTo>
                  <a:lnTo>
                    <a:pt x="12" y="344"/>
                  </a:lnTo>
                  <a:cubicBezTo>
                    <a:pt x="12" y="392"/>
                    <a:pt x="36" y="392"/>
                    <a:pt x="12" y="428"/>
                  </a:cubicBezTo>
                  <a:cubicBezTo>
                    <a:pt x="12" y="475"/>
                    <a:pt x="0" y="475"/>
                    <a:pt x="0" y="523"/>
                  </a:cubicBezTo>
                  <a:lnTo>
                    <a:pt x="0" y="606"/>
                  </a:lnTo>
                  <a:lnTo>
                    <a:pt x="0" y="701"/>
                  </a:lnTo>
                  <a:cubicBezTo>
                    <a:pt x="0" y="749"/>
                    <a:pt x="12" y="749"/>
                    <a:pt x="12" y="797"/>
                  </a:cubicBezTo>
                  <a:cubicBezTo>
                    <a:pt x="12" y="820"/>
                    <a:pt x="12" y="832"/>
                    <a:pt x="36" y="880"/>
                  </a:cubicBezTo>
                  <a:lnTo>
                    <a:pt x="36" y="916"/>
                  </a:lnTo>
                  <a:cubicBezTo>
                    <a:pt x="36" y="975"/>
                    <a:pt x="48" y="1047"/>
                    <a:pt x="48" y="1106"/>
                  </a:cubicBezTo>
                  <a:lnTo>
                    <a:pt x="48" y="1130"/>
                  </a:lnTo>
                  <a:lnTo>
                    <a:pt x="48" y="1166"/>
                  </a:lnTo>
                  <a:cubicBezTo>
                    <a:pt x="48" y="1166"/>
                    <a:pt x="48" y="1178"/>
                    <a:pt x="60" y="1190"/>
                  </a:cubicBezTo>
                  <a:cubicBezTo>
                    <a:pt x="60" y="1178"/>
                    <a:pt x="60" y="1178"/>
                    <a:pt x="72" y="1166"/>
                  </a:cubicBezTo>
                  <a:cubicBezTo>
                    <a:pt x="96" y="1154"/>
                    <a:pt x="96" y="1130"/>
                    <a:pt x="96" y="1118"/>
                  </a:cubicBezTo>
                  <a:lnTo>
                    <a:pt x="96" y="951"/>
                  </a:lnTo>
                  <a:lnTo>
                    <a:pt x="96" y="868"/>
                  </a:lnTo>
                  <a:cubicBezTo>
                    <a:pt x="96" y="820"/>
                    <a:pt x="96" y="820"/>
                    <a:pt x="108" y="773"/>
                  </a:cubicBezTo>
                  <a:lnTo>
                    <a:pt x="108" y="689"/>
                  </a:lnTo>
                  <a:lnTo>
                    <a:pt x="108" y="594"/>
                  </a:lnTo>
                  <a:cubicBezTo>
                    <a:pt x="108" y="558"/>
                    <a:pt x="119" y="475"/>
                    <a:pt x="119" y="428"/>
                  </a:cubicBezTo>
                  <a:cubicBezTo>
                    <a:pt x="119" y="392"/>
                    <a:pt x="108" y="392"/>
                    <a:pt x="119" y="344"/>
                  </a:cubicBezTo>
                  <a:cubicBezTo>
                    <a:pt x="119" y="297"/>
                    <a:pt x="131" y="297"/>
                    <a:pt x="131" y="249"/>
                  </a:cubicBezTo>
                  <a:lnTo>
                    <a:pt x="131" y="166"/>
                  </a:lnTo>
                  <a:lnTo>
                    <a:pt x="131" y="70"/>
                  </a:lnTo>
                  <a:lnTo>
                    <a:pt x="131" y="47"/>
                  </a:lnTo>
                  <a:cubicBezTo>
                    <a:pt x="131" y="35"/>
                    <a:pt x="119" y="35"/>
                    <a:pt x="119" y="11"/>
                  </a:cubicBezTo>
                  <a:cubicBezTo>
                    <a:pt x="112" y="4"/>
                    <a:pt x="103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4049300" y="3090300"/>
              <a:ext cx="25625" cy="24825"/>
            </a:xfrm>
            <a:custGeom>
              <a:avLst/>
              <a:gdLst/>
              <a:ahLst/>
              <a:cxnLst/>
              <a:rect l="l" t="t" r="r" b="b"/>
              <a:pathLst>
                <a:path w="1025" h="993" extrusionOk="0">
                  <a:moveTo>
                    <a:pt x="990" y="1"/>
                  </a:moveTo>
                  <a:cubicBezTo>
                    <a:pt x="967" y="1"/>
                    <a:pt x="934" y="20"/>
                    <a:pt x="917" y="28"/>
                  </a:cubicBezTo>
                  <a:lnTo>
                    <a:pt x="906" y="40"/>
                  </a:lnTo>
                  <a:lnTo>
                    <a:pt x="906" y="76"/>
                  </a:lnTo>
                  <a:cubicBezTo>
                    <a:pt x="894" y="123"/>
                    <a:pt x="894" y="123"/>
                    <a:pt x="882" y="183"/>
                  </a:cubicBezTo>
                  <a:cubicBezTo>
                    <a:pt x="858" y="218"/>
                    <a:pt x="858" y="218"/>
                    <a:pt x="834" y="278"/>
                  </a:cubicBezTo>
                  <a:cubicBezTo>
                    <a:pt x="798" y="326"/>
                    <a:pt x="822" y="326"/>
                    <a:pt x="786" y="373"/>
                  </a:cubicBezTo>
                  <a:cubicBezTo>
                    <a:pt x="763" y="421"/>
                    <a:pt x="775" y="421"/>
                    <a:pt x="739" y="457"/>
                  </a:cubicBezTo>
                  <a:cubicBezTo>
                    <a:pt x="715" y="504"/>
                    <a:pt x="703" y="492"/>
                    <a:pt x="667" y="540"/>
                  </a:cubicBezTo>
                  <a:lnTo>
                    <a:pt x="608" y="623"/>
                  </a:lnTo>
                  <a:cubicBezTo>
                    <a:pt x="560" y="671"/>
                    <a:pt x="584" y="671"/>
                    <a:pt x="536" y="695"/>
                  </a:cubicBezTo>
                  <a:cubicBezTo>
                    <a:pt x="489" y="730"/>
                    <a:pt x="501" y="742"/>
                    <a:pt x="465" y="778"/>
                  </a:cubicBezTo>
                  <a:lnTo>
                    <a:pt x="370" y="838"/>
                  </a:lnTo>
                  <a:cubicBezTo>
                    <a:pt x="358" y="849"/>
                    <a:pt x="358" y="849"/>
                    <a:pt x="346" y="849"/>
                  </a:cubicBezTo>
                  <a:cubicBezTo>
                    <a:pt x="263" y="897"/>
                    <a:pt x="191" y="933"/>
                    <a:pt x="120" y="957"/>
                  </a:cubicBezTo>
                  <a:cubicBezTo>
                    <a:pt x="108" y="957"/>
                    <a:pt x="108" y="969"/>
                    <a:pt x="84" y="969"/>
                  </a:cubicBezTo>
                  <a:cubicBezTo>
                    <a:pt x="72" y="969"/>
                    <a:pt x="72" y="969"/>
                    <a:pt x="60" y="980"/>
                  </a:cubicBezTo>
                  <a:cubicBezTo>
                    <a:pt x="40" y="976"/>
                    <a:pt x="29" y="973"/>
                    <a:pt x="21" y="973"/>
                  </a:cubicBezTo>
                  <a:cubicBezTo>
                    <a:pt x="10" y="973"/>
                    <a:pt x="8" y="978"/>
                    <a:pt x="1" y="992"/>
                  </a:cubicBezTo>
                  <a:lnTo>
                    <a:pt x="72" y="992"/>
                  </a:lnTo>
                  <a:cubicBezTo>
                    <a:pt x="120" y="980"/>
                    <a:pt x="132" y="980"/>
                    <a:pt x="179" y="969"/>
                  </a:cubicBezTo>
                  <a:cubicBezTo>
                    <a:pt x="239" y="957"/>
                    <a:pt x="239" y="957"/>
                    <a:pt x="286" y="921"/>
                  </a:cubicBezTo>
                  <a:cubicBezTo>
                    <a:pt x="322" y="897"/>
                    <a:pt x="322" y="897"/>
                    <a:pt x="382" y="861"/>
                  </a:cubicBezTo>
                  <a:cubicBezTo>
                    <a:pt x="429" y="838"/>
                    <a:pt x="441" y="838"/>
                    <a:pt x="489" y="802"/>
                  </a:cubicBezTo>
                  <a:lnTo>
                    <a:pt x="584" y="742"/>
                  </a:lnTo>
                  <a:cubicBezTo>
                    <a:pt x="620" y="718"/>
                    <a:pt x="620" y="695"/>
                    <a:pt x="667" y="671"/>
                  </a:cubicBezTo>
                  <a:lnTo>
                    <a:pt x="739" y="599"/>
                  </a:lnTo>
                  <a:cubicBezTo>
                    <a:pt x="775" y="552"/>
                    <a:pt x="786" y="552"/>
                    <a:pt x="822" y="504"/>
                  </a:cubicBezTo>
                  <a:cubicBezTo>
                    <a:pt x="846" y="457"/>
                    <a:pt x="846" y="445"/>
                    <a:pt x="882" y="397"/>
                  </a:cubicBezTo>
                  <a:lnTo>
                    <a:pt x="941" y="314"/>
                  </a:lnTo>
                  <a:cubicBezTo>
                    <a:pt x="965" y="266"/>
                    <a:pt x="953" y="254"/>
                    <a:pt x="977" y="207"/>
                  </a:cubicBezTo>
                  <a:cubicBezTo>
                    <a:pt x="1001" y="147"/>
                    <a:pt x="1001" y="147"/>
                    <a:pt x="1013" y="99"/>
                  </a:cubicBezTo>
                  <a:cubicBezTo>
                    <a:pt x="1013" y="87"/>
                    <a:pt x="1025" y="76"/>
                    <a:pt x="1025" y="64"/>
                  </a:cubicBezTo>
                  <a:cubicBezTo>
                    <a:pt x="1025" y="40"/>
                    <a:pt x="1025" y="28"/>
                    <a:pt x="1013" y="16"/>
                  </a:cubicBezTo>
                  <a:cubicBezTo>
                    <a:pt x="1009" y="5"/>
                    <a:pt x="1000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4072225" y="3121650"/>
              <a:ext cx="13425" cy="12225"/>
            </a:xfrm>
            <a:custGeom>
              <a:avLst/>
              <a:gdLst/>
              <a:ahLst/>
              <a:cxnLst/>
              <a:rect l="l" t="t" r="r" b="b"/>
              <a:pathLst>
                <a:path w="537" h="489" extrusionOk="0">
                  <a:moveTo>
                    <a:pt x="529" y="24"/>
                  </a:moveTo>
                  <a:cubicBezTo>
                    <a:pt x="532" y="29"/>
                    <a:pt x="534" y="31"/>
                    <a:pt x="535" y="31"/>
                  </a:cubicBezTo>
                  <a:cubicBezTo>
                    <a:pt x="536" y="31"/>
                    <a:pt x="536" y="28"/>
                    <a:pt x="536" y="24"/>
                  </a:cubicBezTo>
                  <a:close/>
                  <a:moveTo>
                    <a:pt x="512" y="0"/>
                  </a:moveTo>
                  <a:lnTo>
                    <a:pt x="500" y="12"/>
                  </a:lnTo>
                  <a:lnTo>
                    <a:pt x="477" y="24"/>
                  </a:lnTo>
                  <a:cubicBezTo>
                    <a:pt x="460" y="32"/>
                    <a:pt x="438" y="52"/>
                    <a:pt x="418" y="72"/>
                  </a:cubicBezTo>
                  <a:lnTo>
                    <a:pt x="418" y="72"/>
                  </a:lnTo>
                  <a:cubicBezTo>
                    <a:pt x="453" y="60"/>
                    <a:pt x="453" y="60"/>
                    <a:pt x="465" y="36"/>
                  </a:cubicBezTo>
                  <a:cubicBezTo>
                    <a:pt x="477" y="36"/>
                    <a:pt x="500" y="36"/>
                    <a:pt x="512" y="24"/>
                  </a:cubicBezTo>
                  <a:lnTo>
                    <a:pt x="529" y="24"/>
                  </a:lnTo>
                  <a:cubicBezTo>
                    <a:pt x="525" y="19"/>
                    <a:pt x="520" y="11"/>
                    <a:pt x="512" y="0"/>
                  </a:cubicBezTo>
                  <a:close/>
                  <a:moveTo>
                    <a:pt x="418" y="72"/>
                  </a:moveTo>
                  <a:lnTo>
                    <a:pt x="418" y="72"/>
                  </a:lnTo>
                  <a:cubicBezTo>
                    <a:pt x="417" y="72"/>
                    <a:pt x="417" y="72"/>
                    <a:pt x="417" y="72"/>
                  </a:cubicBezTo>
                  <a:cubicBezTo>
                    <a:pt x="405" y="84"/>
                    <a:pt x="405" y="84"/>
                    <a:pt x="381" y="96"/>
                  </a:cubicBezTo>
                  <a:cubicBezTo>
                    <a:pt x="358" y="119"/>
                    <a:pt x="346" y="119"/>
                    <a:pt x="334" y="131"/>
                  </a:cubicBezTo>
                  <a:cubicBezTo>
                    <a:pt x="322" y="143"/>
                    <a:pt x="298" y="143"/>
                    <a:pt x="286" y="155"/>
                  </a:cubicBezTo>
                  <a:cubicBezTo>
                    <a:pt x="274" y="179"/>
                    <a:pt x="274" y="179"/>
                    <a:pt x="239" y="191"/>
                  </a:cubicBezTo>
                  <a:cubicBezTo>
                    <a:pt x="227" y="203"/>
                    <a:pt x="215" y="203"/>
                    <a:pt x="203" y="215"/>
                  </a:cubicBezTo>
                  <a:cubicBezTo>
                    <a:pt x="179" y="238"/>
                    <a:pt x="179" y="238"/>
                    <a:pt x="155" y="250"/>
                  </a:cubicBezTo>
                  <a:cubicBezTo>
                    <a:pt x="143" y="262"/>
                    <a:pt x="143" y="274"/>
                    <a:pt x="119" y="298"/>
                  </a:cubicBezTo>
                  <a:cubicBezTo>
                    <a:pt x="108" y="310"/>
                    <a:pt x="108" y="310"/>
                    <a:pt x="84" y="322"/>
                  </a:cubicBezTo>
                  <a:cubicBezTo>
                    <a:pt x="48" y="334"/>
                    <a:pt x="60" y="357"/>
                    <a:pt x="48" y="369"/>
                  </a:cubicBezTo>
                  <a:cubicBezTo>
                    <a:pt x="36" y="381"/>
                    <a:pt x="36" y="393"/>
                    <a:pt x="24" y="417"/>
                  </a:cubicBezTo>
                  <a:lnTo>
                    <a:pt x="0" y="429"/>
                  </a:lnTo>
                  <a:lnTo>
                    <a:pt x="0" y="453"/>
                  </a:lnTo>
                  <a:cubicBezTo>
                    <a:pt x="24" y="488"/>
                    <a:pt x="60" y="488"/>
                    <a:pt x="84" y="488"/>
                  </a:cubicBezTo>
                  <a:lnTo>
                    <a:pt x="96" y="488"/>
                  </a:lnTo>
                  <a:lnTo>
                    <a:pt x="96" y="477"/>
                  </a:lnTo>
                  <a:cubicBezTo>
                    <a:pt x="108" y="453"/>
                    <a:pt x="108" y="441"/>
                    <a:pt x="119" y="429"/>
                  </a:cubicBezTo>
                  <a:cubicBezTo>
                    <a:pt x="143" y="417"/>
                    <a:pt x="143" y="417"/>
                    <a:pt x="155" y="381"/>
                  </a:cubicBezTo>
                  <a:cubicBezTo>
                    <a:pt x="167" y="369"/>
                    <a:pt x="167" y="369"/>
                    <a:pt x="179" y="334"/>
                  </a:cubicBezTo>
                  <a:cubicBezTo>
                    <a:pt x="203" y="322"/>
                    <a:pt x="203" y="310"/>
                    <a:pt x="215" y="298"/>
                  </a:cubicBezTo>
                  <a:cubicBezTo>
                    <a:pt x="227" y="274"/>
                    <a:pt x="239" y="298"/>
                    <a:pt x="262" y="262"/>
                  </a:cubicBezTo>
                  <a:cubicBezTo>
                    <a:pt x="274" y="250"/>
                    <a:pt x="274" y="250"/>
                    <a:pt x="286" y="215"/>
                  </a:cubicBezTo>
                  <a:lnTo>
                    <a:pt x="322" y="191"/>
                  </a:lnTo>
                  <a:cubicBezTo>
                    <a:pt x="334" y="179"/>
                    <a:pt x="334" y="155"/>
                    <a:pt x="346" y="143"/>
                  </a:cubicBezTo>
                  <a:lnTo>
                    <a:pt x="381" y="119"/>
                  </a:lnTo>
                  <a:lnTo>
                    <a:pt x="393" y="96"/>
                  </a:lnTo>
                  <a:cubicBezTo>
                    <a:pt x="401" y="88"/>
                    <a:pt x="409" y="80"/>
                    <a:pt x="418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"/>
            <p:cNvSpPr/>
            <p:nvPr/>
          </p:nvSpPr>
          <p:spPr>
            <a:xfrm>
              <a:off x="4072225" y="3141575"/>
              <a:ext cx="16700" cy="6300"/>
            </a:xfrm>
            <a:custGeom>
              <a:avLst/>
              <a:gdLst/>
              <a:ahLst/>
              <a:cxnLst/>
              <a:rect l="l" t="t" r="r" b="b"/>
              <a:pathLst>
                <a:path w="668" h="252" extrusionOk="0">
                  <a:moveTo>
                    <a:pt x="167" y="1"/>
                  </a:moveTo>
                  <a:cubicBezTo>
                    <a:pt x="131" y="1"/>
                    <a:pt x="155" y="1"/>
                    <a:pt x="36" y="13"/>
                  </a:cubicBezTo>
                  <a:lnTo>
                    <a:pt x="0" y="13"/>
                  </a:lnTo>
                  <a:cubicBezTo>
                    <a:pt x="48" y="13"/>
                    <a:pt x="36" y="13"/>
                    <a:pt x="36" y="37"/>
                  </a:cubicBezTo>
                  <a:cubicBezTo>
                    <a:pt x="48" y="37"/>
                    <a:pt x="60" y="49"/>
                    <a:pt x="60" y="49"/>
                  </a:cubicBezTo>
                  <a:lnTo>
                    <a:pt x="203" y="49"/>
                  </a:lnTo>
                  <a:cubicBezTo>
                    <a:pt x="227" y="49"/>
                    <a:pt x="227" y="61"/>
                    <a:pt x="239" y="61"/>
                  </a:cubicBezTo>
                  <a:cubicBezTo>
                    <a:pt x="274" y="61"/>
                    <a:pt x="274" y="61"/>
                    <a:pt x="286" y="72"/>
                  </a:cubicBezTo>
                  <a:cubicBezTo>
                    <a:pt x="310" y="72"/>
                    <a:pt x="310" y="72"/>
                    <a:pt x="334" y="96"/>
                  </a:cubicBezTo>
                  <a:cubicBezTo>
                    <a:pt x="358" y="108"/>
                    <a:pt x="358" y="108"/>
                    <a:pt x="370" y="108"/>
                  </a:cubicBezTo>
                  <a:cubicBezTo>
                    <a:pt x="393" y="120"/>
                    <a:pt x="405" y="120"/>
                    <a:pt x="417" y="132"/>
                  </a:cubicBezTo>
                  <a:cubicBezTo>
                    <a:pt x="423" y="144"/>
                    <a:pt x="432" y="144"/>
                    <a:pt x="441" y="144"/>
                  </a:cubicBezTo>
                  <a:cubicBezTo>
                    <a:pt x="450" y="144"/>
                    <a:pt x="459" y="144"/>
                    <a:pt x="465" y="156"/>
                  </a:cubicBezTo>
                  <a:cubicBezTo>
                    <a:pt x="477" y="168"/>
                    <a:pt x="477" y="168"/>
                    <a:pt x="512" y="180"/>
                  </a:cubicBezTo>
                  <a:cubicBezTo>
                    <a:pt x="524" y="191"/>
                    <a:pt x="536" y="191"/>
                    <a:pt x="548" y="215"/>
                  </a:cubicBezTo>
                  <a:lnTo>
                    <a:pt x="584" y="239"/>
                  </a:lnTo>
                  <a:lnTo>
                    <a:pt x="596" y="251"/>
                  </a:lnTo>
                  <a:lnTo>
                    <a:pt x="631" y="251"/>
                  </a:lnTo>
                  <a:cubicBezTo>
                    <a:pt x="655" y="251"/>
                    <a:pt x="667" y="215"/>
                    <a:pt x="667" y="191"/>
                  </a:cubicBezTo>
                  <a:lnTo>
                    <a:pt x="667" y="180"/>
                  </a:lnTo>
                  <a:lnTo>
                    <a:pt x="655" y="168"/>
                  </a:lnTo>
                  <a:cubicBezTo>
                    <a:pt x="631" y="156"/>
                    <a:pt x="631" y="156"/>
                    <a:pt x="608" y="132"/>
                  </a:cubicBezTo>
                  <a:cubicBezTo>
                    <a:pt x="584" y="120"/>
                    <a:pt x="584" y="120"/>
                    <a:pt x="572" y="108"/>
                  </a:cubicBezTo>
                  <a:cubicBezTo>
                    <a:pt x="536" y="96"/>
                    <a:pt x="536" y="96"/>
                    <a:pt x="524" y="72"/>
                  </a:cubicBezTo>
                  <a:cubicBezTo>
                    <a:pt x="506" y="66"/>
                    <a:pt x="498" y="66"/>
                    <a:pt x="490" y="66"/>
                  </a:cubicBezTo>
                  <a:cubicBezTo>
                    <a:pt x="483" y="66"/>
                    <a:pt x="477" y="66"/>
                    <a:pt x="465" y="61"/>
                  </a:cubicBezTo>
                  <a:cubicBezTo>
                    <a:pt x="429" y="49"/>
                    <a:pt x="453" y="37"/>
                    <a:pt x="417" y="37"/>
                  </a:cubicBezTo>
                  <a:cubicBezTo>
                    <a:pt x="405" y="25"/>
                    <a:pt x="399" y="25"/>
                    <a:pt x="392" y="25"/>
                  </a:cubicBezTo>
                  <a:cubicBezTo>
                    <a:pt x="384" y="25"/>
                    <a:pt x="375" y="25"/>
                    <a:pt x="358" y="13"/>
                  </a:cubicBezTo>
                  <a:cubicBezTo>
                    <a:pt x="334" y="13"/>
                    <a:pt x="334" y="13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"/>
            <p:cNvSpPr/>
            <p:nvPr/>
          </p:nvSpPr>
          <p:spPr>
            <a:xfrm>
              <a:off x="4069250" y="3157375"/>
              <a:ext cx="19075" cy="6275"/>
            </a:xfrm>
            <a:custGeom>
              <a:avLst/>
              <a:gdLst/>
              <a:ahLst/>
              <a:cxnLst/>
              <a:rect l="l" t="t" r="r" b="b"/>
              <a:pathLst>
                <a:path w="763" h="251" extrusionOk="0">
                  <a:moveTo>
                    <a:pt x="755" y="64"/>
                  </a:moveTo>
                  <a:cubicBezTo>
                    <a:pt x="756" y="68"/>
                    <a:pt x="756" y="71"/>
                    <a:pt x="756" y="74"/>
                  </a:cubicBezTo>
                  <a:lnTo>
                    <a:pt x="756" y="74"/>
                  </a:lnTo>
                  <a:cubicBezTo>
                    <a:pt x="758" y="73"/>
                    <a:pt x="760" y="72"/>
                    <a:pt x="762" y="71"/>
                  </a:cubicBezTo>
                  <a:lnTo>
                    <a:pt x="755" y="64"/>
                  </a:lnTo>
                  <a:close/>
                  <a:moveTo>
                    <a:pt x="756" y="74"/>
                  </a:moveTo>
                  <a:lnTo>
                    <a:pt x="756" y="74"/>
                  </a:lnTo>
                  <a:cubicBezTo>
                    <a:pt x="730" y="83"/>
                    <a:pt x="750" y="83"/>
                    <a:pt x="750" y="83"/>
                  </a:cubicBezTo>
                  <a:cubicBezTo>
                    <a:pt x="754" y="80"/>
                    <a:pt x="755" y="77"/>
                    <a:pt x="756" y="74"/>
                  </a:cubicBezTo>
                  <a:close/>
                  <a:moveTo>
                    <a:pt x="429" y="0"/>
                  </a:moveTo>
                  <a:cubicBezTo>
                    <a:pt x="405" y="0"/>
                    <a:pt x="405" y="12"/>
                    <a:pt x="369" y="12"/>
                  </a:cubicBezTo>
                  <a:cubicBezTo>
                    <a:pt x="346" y="12"/>
                    <a:pt x="346" y="12"/>
                    <a:pt x="310" y="24"/>
                  </a:cubicBezTo>
                  <a:cubicBezTo>
                    <a:pt x="298" y="30"/>
                    <a:pt x="292" y="30"/>
                    <a:pt x="285" y="30"/>
                  </a:cubicBezTo>
                  <a:cubicBezTo>
                    <a:pt x="277" y="30"/>
                    <a:pt x="268" y="30"/>
                    <a:pt x="250" y="36"/>
                  </a:cubicBezTo>
                  <a:lnTo>
                    <a:pt x="191" y="71"/>
                  </a:lnTo>
                  <a:cubicBezTo>
                    <a:pt x="167" y="83"/>
                    <a:pt x="167" y="83"/>
                    <a:pt x="131" y="83"/>
                  </a:cubicBezTo>
                  <a:lnTo>
                    <a:pt x="72" y="119"/>
                  </a:lnTo>
                  <a:lnTo>
                    <a:pt x="12" y="143"/>
                  </a:lnTo>
                  <a:cubicBezTo>
                    <a:pt x="0" y="143"/>
                    <a:pt x="0" y="155"/>
                    <a:pt x="0" y="155"/>
                  </a:cubicBezTo>
                  <a:lnTo>
                    <a:pt x="0" y="191"/>
                  </a:lnTo>
                  <a:cubicBezTo>
                    <a:pt x="0" y="214"/>
                    <a:pt x="48" y="250"/>
                    <a:pt x="60" y="250"/>
                  </a:cubicBezTo>
                  <a:lnTo>
                    <a:pt x="72" y="250"/>
                  </a:lnTo>
                  <a:lnTo>
                    <a:pt x="96" y="238"/>
                  </a:lnTo>
                  <a:cubicBezTo>
                    <a:pt x="119" y="214"/>
                    <a:pt x="108" y="214"/>
                    <a:pt x="131" y="191"/>
                  </a:cubicBezTo>
                  <a:cubicBezTo>
                    <a:pt x="167" y="179"/>
                    <a:pt x="167" y="179"/>
                    <a:pt x="179" y="155"/>
                  </a:cubicBezTo>
                  <a:cubicBezTo>
                    <a:pt x="215" y="143"/>
                    <a:pt x="215" y="143"/>
                    <a:pt x="227" y="131"/>
                  </a:cubicBezTo>
                  <a:cubicBezTo>
                    <a:pt x="250" y="119"/>
                    <a:pt x="250" y="119"/>
                    <a:pt x="274" y="95"/>
                  </a:cubicBezTo>
                  <a:cubicBezTo>
                    <a:pt x="282" y="91"/>
                    <a:pt x="287" y="90"/>
                    <a:pt x="292" y="90"/>
                  </a:cubicBezTo>
                  <a:cubicBezTo>
                    <a:pt x="302" y="90"/>
                    <a:pt x="310" y="95"/>
                    <a:pt x="334" y="95"/>
                  </a:cubicBezTo>
                  <a:lnTo>
                    <a:pt x="393" y="71"/>
                  </a:lnTo>
                  <a:cubicBezTo>
                    <a:pt x="417" y="60"/>
                    <a:pt x="417" y="60"/>
                    <a:pt x="453" y="60"/>
                  </a:cubicBezTo>
                  <a:cubicBezTo>
                    <a:pt x="477" y="60"/>
                    <a:pt x="477" y="36"/>
                    <a:pt x="512" y="36"/>
                  </a:cubicBezTo>
                  <a:cubicBezTo>
                    <a:pt x="536" y="36"/>
                    <a:pt x="536" y="24"/>
                    <a:pt x="572" y="24"/>
                  </a:cubicBezTo>
                  <a:lnTo>
                    <a:pt x="584" y="24"/>
                  </a:lnTo>
                  <a:cubicBezTo>
                    <a:pt x="616" y="24"/>
                    <a:pt x="653" y="19"/>
                    <a:pt x="681" y="19"/>
                  </a:cubicBezTo>
                  <a:cubicBezTo>
                    <a:pt x="695" y="19"/>
                    <a:pt x="707" y="20"/>
                    <a:pt x="715" y="24"/>
                  </a:cubicBezTo>
                  <a:cubicBezTo>
                    <a:pt x="715" y="24"/>
                    <a:pt x="727" y="24"/>
                    <a:pt x="727" y="36"/>
                  </a:cubicBezTo>
                  <a:lnTo>
                    <a:pt x="750" y="60"/>
                  </a:lnTo>
                  <a:lnTo>
                    <a:pt x="755" y="64"/>
                  </a:lnTo>
                  <a:lnTo>
                    <a:pt x="755" y="64"/>
                  </a:lnTo>
                  <a:cubicBezTo>
                    <a:pt x="753" y="57"/>
                    <a:pt x="750" y="48"/>
                    <a:pt x="750" y="36"/>
                  </a:cubicBezTo>
                  <a:cubicBezTo>
                    <a:pt x="715" y="12"/>
                    <a:pt x="715" y="24"/>
                    <a:pt x="691" y="12"/>
                  </a:cubicBezTo>
                  <a:cubicBezTo>
                    <a:pt x="655" y="0"/>
                    <a:pt x="655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"/>
            <p:cNvSpPr/>
            <p:nvPr/>
          </p:nvSpPr>
          <p:spPr>
            <a:xfrm>
              <a:off x="4067300" y="3167175"/>
              <a:ext cx="16550" cy="8450"/>
            </a:xfrm>
            <a:custGeom>
              <a:avLst/>
              <a:gdLst/>
              <a:ahLst/>
              <a:cxnLst/>
              <a:rect l="l" t="t" r="r" b="b"/>
              <a:pathLst>
                <a:path w="662" h="338" extrusionOk="0">
                  <a:moveTo>
                    <a:pt x="5" y="57"/>
                  </a:moveTo>
                  <a:cubicBezTo>
                    <a:pt x="1" y="57"/>
                    <a:pt x="1" y="66"/>
                    <a:pt x="7" y="84"/>
                  </a:cubicBezTo>
                  <a:lnTo>
                    <a:pt x="31" y="84"/>
                  </a:lnTo>
                  <a:cubicBezTo>
                    <a:pt x="19" y="66"/>
                    <a:pt x="10" y="57"/>
                    <a:pt x="5" y="57"/>
                  </a:cubicBezTo>
                  <a:close/>
                  <a:moveTo>
                    <a:pt x="197" y="1"/>
                  </a:moveTo>
                  <a:lnTo>
                    <a:pt x="66" y="49"/>
                  </a:lnTo>
                  <a:cubicBezTo>
                    <a:pt x="55" y="49"/>
                    <a:pt x="55" y="60"/>
                    <a:pt x="55" y="60"/>
                  </a:cubicBezTo>
                  <a:cubicBezTo>
                    <a:pt x="55" y="60"/>
                    <a:pt x="31" y="60"/>
                    <a:pt x="31" y="84"/>
                  </a:cubicBezTo>
                  <a:lnTo>
                    <a:pt x="55" y="84"/>
                  </a:lnTo>
                  <a:cubicBezTo>
                    <a:pt x="78" y="60"/>
                    <a:pt x="78" y="60"/>
                    <a:pt x="102" y="60"/>
                  </a:cubicBezTo>
                  <a:cubicBezTo>
                    <a:pt x="126" y="49"/>
                    <a:pt x="126" y="49"/>
                    <a:pt x="162" y="49"/>
                  </a:cubicBezTo>
                  <a:cubicBezTo>
                    <a:pt x="186" y="49"/>
                    <a:pt x="186" y="37"/>
                    <a:pt x="221" y="37"/>
                  </a:cubicBezTo>
                  <a:cubicBezTo>
                    <a:pt x="245" y="37"/>
                    <a:pt x="245" y="37"/>
                    <a:pt x="281" y="49"/>
                  </a:cubicBezTo>
                  <a:cubicBezTo>
                    <a:pt x="305" y="49"/>
                    <a:pt x="305" y="49"/>
                    <a:pt x="316" y="60"/>
                  </a:cubicBezTo>
                  <a:cubicBezTo>
                    <a:pt x="352" y="60"/>
                    <a:pt x="352" y="60"/>
                    <a:pt x="364" y="84"/>
                  </a:cubicBezTo>
                  <a:cubicBezTo>
                    <a:pt x="400" y="96"/>
                    <a:pt x="400" y="96"/>
                    <a:pt x="412" y="108"/>
                  </a:cubicBezTo>
                  <a:cubicBezTo>
                    <a:pt x="424" y="120"/>
                    <a:pt x="424" y="120"/>
                    <a:pt x="459" y="144"/>
                  </a:cubicBezTo>
                  <a:cubicBezTo>
                    <a:pt x="471" y="156"/>
                    <a:pt x="483" y="156"/>
                    <a:pt x="495" y="168"/>
                  </a:cubicBezTo>
                  <a:cubicBezTo>
                    <a:pt x="507" y="180"/>
                    <a:pt x="507" y="203"/>
                    <a:pt x="531" y="215"/>
                  </a:cubicBezTo>
                  <a:cubicBezTo>
                    <a:pt x="543" y="227"/>
                    <a:pt x="543" y="227"/>
                    <a:pt x="555" y="263"/>
                  </a:cubicBezTo>
                  <a:cubicBezTo>
                    <a:pt x="578" y="287"/>
                    <a:pt x="578" y="287"/>
                    <a:pt x="578" y="299"/>
                  </a:cubicBezTo>
                  <a:lnTo>
                    <a:pt x="578" y="322"/>
                  </a:lnTo>
                  <a:lnTo>
                    <a:pt x="590" y="334"/>
                  </a:lnTo>
                  <a:cubicBezTo>
                    <a:pt x="595" y="336"/>
                    <a:pt x="600" y="337"/>
                    <a:pt x="605" y="337"/>
                  </a:cubicBezTo>
                  <a:cubicBezTo>
                    <a:pt x="630" y="337"/>
                    <a:pt x="662" y="318"/>
                    <a:pt x="662" y="299"/>
                  </a:cubicBezTo>
                  <a:lnTo>
                    <a:pt x="662" y="287"/>
                  </a:lnTo>
                  <a:lnTo>
                    <a:pt x="662" y="275"/>
                  </a:lnTo>
                  <a:lnTo>
                    <a:pt x="626" y="215"/>
                  </a:lnTo>
                  <a:lnTo>
                    <a:pt x="602" y="156"/>
                  </a:lnTo>
                  <a:cubicBezTo>
                    <a:pt x="590" y="120"/>
                    <a:pt x="567" y="120"/>
                    <a:pt x="555" y="108"/>
                  </a:cubicBezTo>
                  <a:cubicBezTo>
                    <a:pt x="531" y="84"/>
                    <a:pt x="531" y="96"/>
                    <a:pt x="495" y="84"/>
                  </a:cubicBezTo>
                  <a:cubicBezTo>
                    <a:pt x="471" y="60"/>
                    <a:pt x="483" y="49"/>
                    <a:pt x="447" y="37"/>
                  </a:cubicBezTo>
                  <a:cubicBezTo>
                    <a:pt x="424" y="25"/>
                    <a:pt x="424" y="25"/>
                    <a:pt x="388" y="25"/>
                  </a:cubicBezTo>
                  <a:cubicBezTo>
                    <a:pt x="364" y="1"/>
                    <a:pt x="364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"/>
            <p:cNvSpPr/>
            <p:nvPr/>
          </p:nvSpPr>
          <p:spPr>
            <a:xfrm>
              <a:off x="4066275" y="3183550"/>
              <a:ext cx="16400" cy="9550"/>
            </a:xfrm>
            <a:custGeom>
              <a:avLst/>
              <a:gdLst/>
              <a:ahLst/>
              <a:cxnLst/>
              <a:rect l="l" t="t" r="r" b="b"/>
              <a:pathLst>
                <a:path w="656" h="382" extrusionOk="0">
                  <a:moveTo>
                    <a:pt x="167" y="1"/>
                  </a:moveTo>
                  <a:cubicBezTo>
                    <a:pt x="131" y="1"/>
                    <a:pt x="131" y="1"/>
                    <a:pt x="107" y="25"/>
                  </a:cubicBezTo>
                  <a:cubicBezTo>
                    <a:pt x="72" y="25"/>
                    <a:pt x="72" y="25"/>
                    <a:pt x="48" y="36"/>
                  </a:cubicBezTo>
                  <a:lnTo>
                    <a:pt x="12" y="36"/>
                  </a:lnTo>
                  <a:cubicBezTo>
                    <a:pt x="12" y="36"/>
                    <a:pt x="0" y="48"/>
                    <a:pt x="0" y="60"/>
                  </a:cubicBezTo>
                  <a:cubicBezTo>
                    <a:pt x="0" y="96"/>
                    <a:pt x="36" y="120"/>
                    <a:pt x="48" y="144"/>
                  </a:cubicBezTo>
                  <a:lnTo>
                    <a:pt x="72" y="144"/>
                  </a:lnTo>
                  <a:cubicBezTo>
                    <a:pt x="107" y="120"/>
                    <a:pt x="107" y="120"/>
                    <a:pt x="119" y="120"/>
                  </a:cubicBezTo>
                  <a:cubicBezTo>
                    <a:pt x="155" y="120"/>
                    <a:pt x="155" y="120"/>
                    <a:pt x="167" y="108"/>
                  </a:cubicBezTo>
                  <a:lnTo>
                    <a:pt x="227" y="108"/>
                  </a:lnTo>
                  <a:cubicBezTo>
                    <a:pt x="242" y="108"/>
                    <a:pt x="248" y="103"/>
                    <a:pt x="260" y="103"/>
                  </a:cubicBezTo>
                  <a:cubicBezTo>
                    <a:pt x="266" y="103"/>
                    <a:pt x="274" y="104"/>
                    <a:pt x="286" y="108"/>
                  </a:cubicBezTo>
                  <a:cubicBezTo>
                    <a:pt x="310" y="108"/>
                    <a:pt x="310" y="120"/>
                    <a:pt x="334" y="144"/>
                  </a:cubicBezTo>
                  <a:cubicBezTo>
                    <a:pt x="357" y="144"/>
                    <a:pt x="357" y="144"/>
                    <a:pt x="393" y="156"/>
                  </a:cubicBezTo>
                  <a:cubicBezTo>
                    <a:pt x="417" y="167"/>
                    <a:pt x="417" y="167"/>
                    <a:pt x="429" y="167"/>
                  </a:cubicBezTo>
                  <a:cubicBezTo>
                    <a:pt x="447" y="173"/>
                    <a:pt x="456" y="173"/>
                    <a:pt x="462" y="173"/>
                  </a:cubicBezTo>
                  <a:cubicBezTo>
                    <a:pt x="468" y="173"/>
                    <a:pt x="471" y="173"/>
                    <a:pt x="477" y="179"/>
                  </a:cubicBezTo>
                  <a:cubicBezTo>
                    <a:pt x="512" y="203"/>
                    <a:pt x="512" y="203"/>
                    <a:pt x="524" y="215"/>
                  </a:cubicBezTo>
                  <a:lnTo>
                    <a:pt x="536" y="227"/>
                  </a:lnTo>
                  <a:cubicBezTo>
                    <a:pt x="572" y="263"/>
                    <a:pt x="596" y="287"/>
                    <a:pt x="608" y="334"/>
                  </a:cubicBezTo>
                  <a:cubicBezTo>
                    <a:pt x="608" y="334"/>
                    <a:pt x="608" y="346"/>
                    <a:pt x="631" y="346"/>
                  </a:cubicBezTo>
                  <a:lnTo>
                    <a:pt x="631" y="358"/>
                  </a:lnTo>
                  <a:cubicBezTo>
                    <a:pt x="631" y="358"/>
                    <a:pt x="631" y="382"/>
                    <a:pt x="655" y="382"/>
                  </a:cubicBezTo>
                  <a:lnTo>
                    <a:pt x="655" y="334"/>
                  </a:lnTo>
                  <a:lnTo>
                    <a:pt x="631" y="275"/>
                  </a:lnTo>
                  <a:cubicBezTo>
                    <a:pt x="619" y="239"/>
                    <a:pt x="619" y="239"/>
                    <a:pt x="596" y="227"/>
                  </a:cubicBezTo>
                  <a:cubicBezTo>
                    <a:pt x="584" y="203"/>
                    <a:pt x="572" y="215"/>
                    <a:pt x="548" y="179"/>
                  </a:cubicBezTo>
                  <a:cubicBezTo>
                    <a:pt x="536" y="167"/>
                    <a:pt x="536" y="156"/>
                    <a:pt x="512" y="144"/>
                  </a:cubicBezTo>
                  <a:cubicBezTo>
                    <a:pt x="477" y="120"/>
                    <a:pt x="477" y="120"/>
                    <a:pt x="465" y="96"/>
                  </a:cubicBezTo>
                  <a:lnTo>
                    <a:pt x="405" y="60"/>
                  </a:lnTo>
                  <a:lnTo>
                    <a:pt x="346" y="36"/>
                  </a:lnTo>
                  <a:cubicBezTo>
                    <a:pt x="310" y="25"/>
                    <a:pt x="310" y="25"/>
                    <a:pt x="286" y="25"/>
                  </a:cubicBezTo>
                  <a:lnTo>
                    <a:pt x="227" y="25"/>
                  </a:lnTo>
                  <a:cubicBezTo>
                    <a:pt x="191" y="25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"/>
            <p:cNvSpPr/>
            <p:nvPr/>
          </p:nvSpPr>
          <p:spPr>
            <a:xfrm>
              <a:off x="4062100" y="3193975"/>
              <a:ext cx="14900" cy="7475"/>
            </a:xfrm>
            <a:custGeom>
              <a:avLst/>
              <a:gdLst/>
              <a:ahLst/>
              <a:cxnLst/>
              <a:rect l="l" t="t" r="r" b="b"/>
              <a:pathLst>
                <a:path w="596" h="299" extrusionOk="0">
                  <a:moveTo>
                    <a:pt x="155" y="0"/>
                  </a:moveTo>
                  <a:cubicBezTo>
                    <a:pt x="108" y="24"/>
                    <a:pt x="84" y="36"/>
                    <a:pt x="36" y="48"/>
                  </a:cubicBezTo>
                  <a:lnTo>
                    <a:pt x="24" y="60"/>
                  </a:lnTo>
                  <a:cubicBezTo>
                    <a:pt x="24" y="60"/>
                    <a:pt x="1" y="60"/>
                    <a:pt x="1" y="84"/>
                  </a:cubicBezTo>
                  <a:cubicBezTo>
                    <a:pt x="17" y="68"/>
                    <a:pt x="26" y="61"/>
                    <a:pt x="30" y="61"/>
                  </a:cubicBezTo>
                  <a:cubicBezTo>
                    <a:pt x="36" y="61"/>
                    <a:pt x="36" y="71"/>
                    <a:pt x="36" y="84"/>
                  </a:cubicBezTo>
                  <a:lnTo>
                    <a:pt x="72" y="84"/>
                  </a:lnTo>
                  <a:cubicBezTo>
                    <a:pt x="84" y="60"/>
                    <a:pt x="84" y="60"/>
                    <a:pt x="108" y="60"/>
                  </a:cubicBezTo>
                  <a:cubicBezTo>
                    <a:pt x="120" y="60"/>
                    <a:pt x="120" y="60"/>
                    <a:pt x="155" y="48"/>
                  </a:cubicBezTo>
                  <a:cubicBezTo>
                    <a:pt x="191" y="48"/>
                    <a:pt x="167" y="36"/>
                    <a:pt x="203" y="36"/>
                  </a:cubicBezTo>
                  <a:cubicBezTo>
                    <a:pt x="227" y="36"/>
                    <a:pt x="227" y="36"/>
                    <a:pt x="239" y="48"/>
                  </a:cubicBezTo>
                  <a:cubicBezTo>
                    <a:pt x="263" y="48"/>
                    <a:pt x="263" y="48"/>
                    <a:pt x="286" y="60"/>
                  </a:cubicBezTo>
                  <a:cubicBezTo>
                    <a:pt x="298" y="60"/>
                    <a:pt x="322" y="60"/>
                    <a:pt x="334" y="84"/>
                  </a:cubicBezTo>
                  <a:cubicBezTo>
                    <a:pt x="346" y="96"/>
                    <a:pt x="346" y="96"/>
                    <a:pt x="382" y="108"/>
                  </a:cubicBezTo>
                  <a:cubicBezTo>
                    <a:pt x="405" y="120"/>
                    <a:pt x="394" y="120"/>
                    <a:pt x="405" y="143"/>
                  </a:cubicBezTo>
                  <a:cubicBezTo>
                    <a:pt x="411" y="149"/>
                    <a:pt x="420" y="149"/>
                    <a:pt x="429" y="149"/>
                  </a:cubicBezTo>
                  <a:cubicBezTo>
                    <a:pt x="438" y="149"/>
                    <a:pt x="447" y="149"/>
                    <a:pt x="453" y="155"/>
                  </a:cubicBezTo>
                  <a:cubicBezTo>
                    <a:pt x="465" y="167"/>
                    <a:pt x="465" y="167"/>
                    <a:pt x="465" y="203"/>
                  </a:cubicBezTo>
                  <a:lnTo>
                    <a:pt x="501" y="227"/>
                  </a:lnTo>
                  <a:cubicBezTo>
                    <a:pt x="513" y="239"/>
                    <a:pt x="513" y="239"/>
                    <a:pt x="513" y="274"/>
                  </a:cubicBezTo>
                  <a:lnTo>
                    <a:pt x="513" y="286"/>
                  </a:lnTo>
                  <a:cubicBezTo>
                    <a:pt x="513" y="286"/>
                    <a:pt x="524" y="286"/>
                    <a:pt x="524" y="298"/>
                  </a:cubicBezTo>
                  <a:cubicBezTo>
                    <a:pt x="560" y="298"/>
                    <a:pt x="596" y="286"/>
                    <a:pt x="596" y="274"/>
                  </a:cubicBezTo>
                  <a:lnTo>
                    <a:pt x="596" y="262"/>
                  </a:lnTo>
                  <a:lnTo>
                    <a:pt x="596" y="239"/>
                  </a:lnTo>
                  <a:cubicBezTo>
                    <a:pt x="584" y="215"/>
                    <a:pt x="584" y="215"/>
                    <a:pt x="572" y="203"/>
                  </a:cubicBezTo>
                  <a:cubicBezTo>
                    <a:pt x="560" y="167"/>
                    <a:pt x="560" y="167"/>
                    <a:pt x="536" y="155"/>
                  </a:cubicBezTo>
                  <a:lnTo>
                    <a:pt x="501" y="108"/>
                  </a:lnTo>
                  <a:cubicBezTo>
                    <a:pt x="477" y="96"/>
                    <a:pt x="465" y="96"/>
                    <a:pt x="453" y="84"/>
                  </a:cubicBezTo>
                  <a:cubicBezTo>
                    <a:pt x="441" y="60"/>
                    <a:pt x="441" y="48"/>
                    <a:pt x="405" y="36"/>
                  </a:cubicBezTo>
                  <a:cubicBezTo>
                    <a:pt x="382" y="24"/>
                    <a:pt x="382" y="24"/>
                    <a:pt x="346" y="24"/>
                  </a:cubicBezTo>
                  <a:cubicBezTo>
                    <a:pt x="322" y="0"/>
                    <a:pt x="322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"/>
            <p:cNvSpPr/>
            <p:nvPr/>
          </p:nvSpPr>
          <p:spPr>
            <a:xfrm>
              <a:off x="4059725" y="3202900"/>
              <a:ext cx="10150" cy="12525"/>
            </a:xfrm>
            <a:custGeom>
              <a:avLst/>
              <a:gdLst/>
              <a:ahLst/>
              <a:cxnLst/>
              <a:rect l="l" t="t" r="r" b="b"/>
              <a:pathLst>
                <a:path w="406" h="501" extrusionOk="0">
                  <a:moveTo>
                    <a:pt x="24" y="1"/>
                  </a:moveTo>
                  <a:lnTo>
                    <a:pt x="12" y="24"/>
                  </a:lnTo>
                  <a:cubicBezTo>
                    <a:pt x="0" y="48"/>
                    <a:pt x="12" y="96"/>
                    <a:pt x="12" y="108"/>
                  </a:cubicBezTo>
                  <a:lnTo>
                    <a:pt x="12" y="120"/>
                  </a:lnTo>
                  <a:lnTo>
                    <a:pt x="72" y="120"/>
                  </a:lnTo>
                  <a:cubicBezTo>
                    <a:pt x="84" y="120"/>
                    <a:pt x="84" y="120"/>
                    <a:pt x="119" y="144"/>
                  </a:cubicBezTo>
                  <a:cubicBezTo>
                    <a:pt x="131" y="144"/>
                    <a:pt x="131" y="144"/>
                    <a:pt x="167" y="155"/>
                  </a:cubicBezTo>
                  <a:cubicBezTo>
                    <a:pt x="173" y="161"/>
                    <a:pt x="179" y="161"/>
                    <a:pt x="185" y="161"/>
                  </a:cubicBezTo>
                  <a:cubicBezTo>
                    <a:pt x="191" y="161"/>
                    <a:pt x="197" y="161"/>
                    <a:pt x="203" y="167"/>
                  </a:cubicBezTo>
                  <a:cubicBezTo>
                    <a:pt x="227" y="179"/>
                    <a:pt x="227" y="203"/>
                    <a:pt x="238" y="215"/>
                  </a:cubicBezTo>
                  <a:lnTo>
                    <a:pt x="262" y="239"/>
                  </a:lnTo>
                  <a:lnTo>
                    <a:pt x="298" y="275"/>
                  </a:lnTo>
                  <a:lnTo>
                    <a:pt x="322" y="298"/>
                  </a:lnTo>
                  <a:lnTo>
                    <a:pt x="358" y="334"/>
                  </a:lnTo>
                  <a:lnTo>
                    <a:pt x="358" y="346"/>
                  </a:lnTo>
                  <a:cubicBezTo>
                    <a:pt x="369" y="382"/>
                    <a:pt x="381" y="405"/>
                    <a:pt x="381" y="453"/>
                  </a:cubicBezTo>
                  <a:cubicBezTo>
                    <a:pt x="405" y="453"/>
                    <a:pt x="405" y="429"/>
                    <a:pt x="405" y="417"/>
                  </a:cubicBezTo>
                  <a:lnTo>
                    <a:pt x="405" y="370"/>
                  </a:lnTo>
                  <a:cubicBezTo>
                    <a:pt x="405" y="346"/>
                    <a:pt x="405" y="346"/>
                    <a:pt x="381" y="334"/>
                  </a:cubicBezTo>
                  <a:cubicBezTo>
                    <a:pt x="381" y="298"/>
                    <a:pt x="369" y="298"/>
                    <a:pt x="369" y="286"/>
                  </a:cubicBezTo>
                  <a:cubicBezTo>
                    <a:pt x="358" y="263"/>
                    <a:pt x="369" y="263"/>
                    <a:pt x="358" y="239"/>
                  </a:cubicBezTo>
                  <a:cubicBezTo>
                    <a:pt x="346" y="215"/>
                    <a:pt x="346" y="215"/>
                    <a:pt x="322" y="203"/>
                  </a:cubicBezTo>
                  <a:cubicBezTo>
                    <a:pt x="310" y="179"/>
                    <a:pt x="310" y="179"/>
                    <a:pt x="298" y="155"/>
                  </a:cubicBezTo>
                  <a:cubicBezTo>
                    <a:pt x="286" y="144"/>
                    <a:pt x="286" y="144"/>
                    <a:pt x="262" y="108"/>
                  </a:cubicBezTo>
                  <a:cubicBezTo>
                    <a:pt x="250" y="96"/>
                    <a:pt x="250" y="96"/>
                    <a:pt x="227" y="84"/>
                  </a:cubicBezTo>
                  <a:cubicBezTo>
                    <a:pt x="215" y="72"/>
                    <a:pt x="206" y="72"/>
                    <a:pt x="198" y="72"/>
                  </a:cubicBezTo>
                  <a:cubicBezTo>
                    <a:pt x="191" y="72"/>
                    <a:pt x="185" y="72"/>
                    <a:pt x="179" y="60"/>
                  </a:cubicBezTo>
                  <a:cubicBezTo>
                    <a:pt x="167" y="48"/>
                    <a:pt x="167" y="48"/>
                    <a:pt x="131" y="36"/>
                  </a:cubicBezTo>
                  <a:cubicBezTo>
                    <a:pt x="119" y="30"/>
                    <a:pt x="113" y="30"/>
                    <a:pt x="108" y="30"/>
                  </a:cubicBezTo>
                  <a:cubicBezTo>
                    <a:pt x="102" y="30"/>
                    <a:pt x="96" y="30"/>
                    <a:pt x="84" y="24"/>
                  </a:cubicBezTo>
                  <a:cubicBezTo>
                    <a:pt x="72" y="13"/>
                    <a:pt x="66" y="13"/>
                    <a:pt x="61" y="13"/>
                  </a:cubicBezTo>
                  <a:cubicBezTo>
                    <a:pt x="57" y="13"/>
                    <a:pt x="54" y="13"/>
                    <a:pt x="48" y="1"/>
                  </a:cubicBezTo>
                  <a:close/>
                  <a:moveTo>
                    <a:pt x="381" y="453"/>
                  </a:moveTo>
                  <a:cubicBezTo>
                    <a:pt x="369" y="453"/>
                    <a:pt x="369" y="453"/>
                    <a:pt x="381" y="501"/>
                  </a:cubicBezTo>
                  <a:lnTo>
                    <a:pt x="381" y="477"/>
                  </a:lnTo>
                  <a:lnTo>
                    <a:pt x="381" y="465"/>
                  </a:lnTo>
                  <a:lnTo>
                    <a:pt x="381" y="4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"/>
            <p:cNvSpPr/>
            <p:nvPr/>
          </p:nvSpPr>
          <p:spPr>
            <a:xfrm>
              <a:off x="4033225" y="3125225"/>
              <a:ext cx="18175" cy="9250"/>
            </a:xfrm>
            <a:custGeom>
              <a:avLst/>
              <a:gdLst/>
              <a:ahLst/>
              <a:cxnLst/>
              <a:rect l="l" t="t" r="r" b="b"/>
              <a:pathLst>
                <a:path w="727" h="370" extrusionOk="0">
                  <a:moveTo>
                    <a:pt x="644" y="0"/>
                  </a:moveTo>
                  <a:lnTo>
                    <a:pt x="620" y="12"/>
                  </a:lnTo>
                  <a:cubicBezTo>
                    <a:pt x="608" y="24"/>
                    <a:pt x="608" y="48"/>
                    <a:pt x="596" y="60"/>
                  </a:cubicBezTo>
                  <a:lnTo>
                    <a:pt x="548" y="107"/>
                  </a:lnTo>
                  <a:cubicBezTo>
                    <a:pt x="536" y="119"/>
                    <a:pt x="536" y="131"/>
                    <a:pt x="501" y="143"/>
                  </a:cubicBezTo>
                  <a:cubicBezTo>
                    <a:pt x="477" y="167"/>
                    <a:pt x="489" y="179"/>
                    <a:pt x="465" y="191"/>
                  </a:cubicBezTo>
                  <a:cubicBezTo>
                    <a:pt x="447" y="197"/>
                    <a:pt x="438" y="197"/>
                    <a:pt x="431" y="197"/>
                  </a:cubicBezTo>
                  <a:cubicBezTo>
                    <a:pt x="423" y="197"/>
                    <a:pt x="417" y="197"/>
                    <a:pt x="406" y="203"/>
                  </a:cubicBezTo>
                  <a:cubicBezTo>
                    <a:pt x="370" y="226"/>
                    <a:pt x="370" y="226"/>
                    <a:pt x="358" y="238"/>
                  </a:cubicBezTo>
                  <a:lnTo>
                    <a:pt x="298" y="262"/>
                  </a:lnTo>
                  <a:lnTo>
                    <a:pt x="239" y="298"/>
                  </a:lnTo>
                  <a:cubicBezTo>
                    <a:pt x="215" y="310"/>
                    <a:pt x="215" y="310"/>
                    <a:pt x="179" y="310"/>
                  </a:cubicBezTo>
                  <a:lnTo>
                    <a:pt x="167" y="310"/>
                  </a:lnTo>
                  <a:cubicBezTo>
                    <a:pt x="135" y="318"/>
                    <a:pt x="102" y="332"/>
                    <a:pt x="73" y="332"/>
                  </a:cubicBezTo>
                  <a:cubicBezTo>
                    <a:pt x="60" y="332"/>
                    <a:pt x="47" y="329"/>
                    <a:pt x="36" y="322"/>
                  </a:cubicBezTo>
                  <a:lnTo>
                    <a:pt x="1" y="322"/>
                  </a:lnTo>
                  <a:cubicBezTo>
                    <a:pt x="36" y="345"/>
                    <a:pt x="36" y="345"/>
                    <a:pt x="13" y="357"/>
                  </a:cubicBezTo>
                  <a:cubicBezTo>
                    <a:pt x="36" y="369"/>
                    <a:pt x="48" y="369"/>
                    <a:pt x="48" y="369"/>
                  </a:cubicBezTo>
                  <a:lnTo>
                    <a:pt x="167" y="369"/>
                  </a:lnTo>
                  <a:cubicBezTo>
                    <a:pt x="191" y="369"/>
                    <a:pt x="191" y="357"/>
                    <a:pt x="227" y="357"/>
                  </a:cubicBezTo>
                  <a:lnTo>
                    <a:pt x="286" y="357"/>
                  </a:lnTo>
                  <a:cubicBezTo>
                    <a:pt x="310" y="357"/>
                    <a:pt x="310" y="345"/>
                    <a:pt x="346" y="345"/>
                  </a:cubicBezTo>
                  <a:lnTo>
                    <a:pt x="406" y="310"/>
                  </a:lnTo>
                  <a:lnTo>
                    <a:pt x="465" y="286"/>
                  </a:lnTo>
                  <a:lnTo>
                    <a:pt x="525" y="250"/>
                  </a:lnTo>
                  <a:cubicBezTo>
                    <a:pt x="548" y="238"/>
                    <a:pt x="548" y="226"/>
                    <a:pt x="560" y="203"/>
                  </a:cubicBezTo>
                  <a:lnTo>
                    <a:pt x="620" y="179"/>
                  </a:lnTo>
                  <a:cubicBezTo>
                    <a:pt x="656" y="167"/>
                    <a:pt x="644" y="143"/>
                    <a:pt x="667" y="131"/>
                  </a:cubicBezTo>
                  <a:cubicBezTo>
                    <a:pt x="703" y="119"/>
                    <a:pt x="703" y="107"/>
                    <a:pt x="715" y="83"/>
                  </a:cubicBezTo>
                  <a:lnTo>
                    <a:pt x="727" y="72"/>
                  </a:lnTo>
                  <a:lnTo>
                    <a:pt x="727" y="48"/>
                  </a:lnTo>
                  <a:cubicBezTo>
                    <a:pt x="715" y="12"/>
                    <a:pt x="667" y="0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"/>
            <p:cNvSpPr/>
            <p:nvPr/>
          </p:nvSpPr>
          <p:spPr>
            <a:xfrm>
              <a:off x="4030550" y="3141750"/>
              <a:ext cx="12825" cy="5525"/>
            </a:xfrm>
            <a:custGeom>
              <a:avLst/>
              <a:gdLst/>
              <a:ahLst/>
              <a:cxnLst/>
              <a:rect l="l" t="t" r="r" b="b"/>
              <a:pathLst>
                <a:path w="513" h="221" extrusionOk="0">
                  <a:moveTo>
                    <a:pt x="344" y="1"/>
                  </a:moveTo>
                  <a:cubicBezTo>
                    <a:pt x="341" y="1"/>
                    <a:pt x="338" y="2"/>
                    <a:pt x="334" y="6"/>
                  </a:cubicBezTo>
                  <a:lnTo>
                    <a:pt x="286" y="6"/>
                  </a:lnTo>
                  <a:cubicBezTo>
                    <a:pt x="274" y="6"/>
                    <a:pt x="274" y="30"/>
                    <a:pt x="239" y="30"/>
                  </a:cubicBezTo>
                  <a:lnTo>
                    <a:pt x="203" y="30"/>
                  </a:lnTo>
                  <a:cubicBezTo>
                    <a:pt x="179" y="30"/>
                    <a:pt x="167" y="30"/>
                    <a:pt x="155" y="42"/>
                  </a:cubicBezTo>
                  <a:cubicBezTo>
                    <a:pt x="143" y="42"/>
                    <a:pt x="143" y="54"/>
                    <a:pt x="120" y="65"/>
                  </a:cubicBezTo>
                  <a:cubicBezTo>
                    <a:pt x="108" y="65"/>
                    <a:pt x="108" y="65"/>
                    <a:pt x="84" y="89"/>
                  </a:cubicBezTo>
                  <a:lnTo>
                    <a:pt x="48" y="113"/>
                  </a:lnTo>
                  <a:cubicBezTo>
                    <a:pt x="36" y="125"/>
                    <a:pt x="36" y="125"/>
                    <a:pt x="24" y="125"/>
                  </a:cubicBezTo>
                  <a:lnTo>
                    <a:pt x="1" y="125"/>
                  </a:lnTo>
                  <a:lnTo>
                    <a:pt x="1" y="161"/>
                  </a:lnTo>
                  <a:cubicBezTo>
                    <a:pt x="1" y="184"/>
                    <a:pt x="48" y="220"/>
                    <a:pt x="60" y="220"/>
                  </a:cubicBezTo>
                  <a:lnTo>
                    <a:pt x="96" y="220"/>
                  </a:lnTo>
                  <a:lnTo>
                    <a:pt x="120" y="184"/>
                  </a:lnTo>
                  <a:cubicBezTo>
                    <a:pt x="143" y="173"/>
                    <a:pt x="143" y="173"/>
                    <a:pt x="155" y="173"/>
                  </a:cubicBezTo>
                  <a:cubicBezTo>
                    <a:pt x="167" y="161"/>
                    <a:pt x="167" y="161"/>
                    <a:pt x="179" y="161"/>
                  </a:cubicBezTo>
                  <a:lnTo>
                    <a:pt x="215" y="125"/>
                  </a:lnTo>
                  <a:cubicBezTo>
                    <a:pt x="217" y="123"/>
                    <a:pt x="218" y="122"/>
                    <a:pt x="220" y="122"/>
                  </a:cubicBezTo>
                  <a:cubicBezTo>
                    <a:pt x="227" y="122"/>
                    <a:pt x="235" y="133"/>
                    <a:pt x="246" y="133"/>
                  </a:cubicBezTo>
                  <a:cubicBezTo>
                    <a:pt x="251" y="133"/>
                    <a:pt x="256" y="131"/>
                    <a:pt x="262" y="125"/>
                  </a:cubicBezTo>
                  <a:cubicBezTo>
                    <a:pt x="274" y="125"/>
                    <a:pt x="274" y="113"/>
                    <a:pt x="286" y="113"/>
                  </a:cubicBezTo>
                  <a:cubicBezTo>
                    <a:pt x="298" y="113"/>
                    <a:pt x="298" y="113"/>
                    <a:pt x="322" y="101"/>
                  </a:cubicBezTo>
                  <a:cubicBezTo>
                    <a:pt x="334" y="101"/>
                    <a:pt x="334" y="89"/>
                    <a:pt x="346" y="89"/>
                  </a:cubicBezTo>
                  <a:cubicBezTo>
                    <a:pt x="358" y="89"/>
                    <a:pt x="358" y="65"/>
                    <a:pt x="382" y="65"/>
                  </a:cubicBezTo>
                  <a:lnTo>
                    <a:pt x="393" y="65"/>
                  </a:lnTo>
                  <a:cubicBezTo>
                    <a:pt x="403" y="65"/>
                    <a:pt x="414" y="64"/>
                    <a:pt x="425" y="64"/>
                  </a:cubicBezTo>
                  <a:cubicBezTo>
                    <a:pt x="442" y="64"/>
                    <a:pt x="458" y="68"/>
                    <a:pt x="465" y="89"/>
                  </a:cubicBezTo>
                  <a:lnTo>
                    <a:pt x="465" y="101"/>
                  </a:lnTo>
                  <a:lnTo>
                    <a:pt x="501" y="101"/>
                  </a:lnTo>
                  <a:cubicBezTo>
                    <a:pt x="513" y="101"/>
                    <a:pt x="513" y="89"/>
                    <a:pt x="501" y="65"/>
                  </a:cubicBezTo>
                  <a:cubicBezTo>
                    <a:pt x="477" y="54"/>
                    <a:pt x="477" y="42"/>
                    <a:pt x="465" y="30"/>
                  </a:cubicBezTo>
                  <a:cubicBezTo>
                    <a:pt x="441" y="6"/>
                    <a:pt x="441" y="6"/>
                    <a:pt x="417" y="6"/>
                  </a:cubicBezTo>
                  <a:lnTo>
                    <a:pt x="382" y="6"/>
                  </a:lnTo>
                  <a:cubicBezTo>
                    <a:pt x="358" y="6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"/>
            <p:cNvSpPr/>
            <p:nvPr/>
          </p:nvSpPr>
          <p:spPr>
            <a:xfrm>
              <a:off x="4030550" y="3153800"/>
              <a:ext cx="6575" cy="9950"/>
            </a:xfrm>
            <a:custGeom>
              <a:avLst/>
              <a:gdLst/>
              <a:ahLst/>
              <a:cxnLst/>
              <a:rect l="l" t="t" r="r" b="b"/>
              <a:pathLst>
                <a:path w="263" h="398" extrusionOk="0">
                  <a:moveTo>
                    <a:pt x="1" y="0"/>
                  </a:moveTo>
                  <a:lnTo>
                    <a:pt x="24" y="36"/>
                  </a:lnTo>
                  <a:cubicBezTo>
                    <a:pt x="36" y="36"/>
                    <a:pt x="36" y="48"/>
                    <a:pt x="36" y="48"/>
                  </a:cubicBezTo>
                  <a:cubicBezTo>
                    <a:pt x="48" y="48"/>
                    <a:pt x="48" y="48"/>
                    <a:pt x="60" y="60"/>
                  </a:cubicBezTo>
                  <a:cubicBezTo>
                    <a:pt x="84" y="60"/>
                    <a:pt x="84" y="60"/>
                    <a:pt x="84" y="83"/>
                  </a:cubicBezTo>
                  <a:cubicBezTo>
                    <a:pt x="90" y="89"/>
                    <a:pt x="93" y="89"/>
                    <a:pt x="94" y="89"/>
                  </a:cubicBezTo>
                  <a:cubicBezTo>
                    <a:pt x="96" y="89"/>
                    <a:pt x="96" y="89"/>
                    <a:pt x="96" y="95"/>
                  </a:cubicBezTo>
                  <a:cubicBezTo>
                    <a:pt x="108" y="107"/>
                    <a:pt x="96" y="107"/>
                    <a:pt x="108" y="119"/>
                  </a:cubicBezTo>
                  <a:cubicBezTo>
                    <a:pt x="108" y="143"/>
                    <a:pt x="108" y="143"/>
                    <a:pt x="120" y="155"/>
                  </a:cubicBezTo>
                  <a:cubicBezTo>
                    <a:pt x="120" y="167"/>
                    <a:pt x="143" y="167"/>
                    <a:pt x="143" y="179"/>
                  </a:cubicBezTo>
                  <a:lnTo>
                    <a:pt x="143" y="214"/>
                  </a:lnTo>
                  <a:lnTo>
                    <a:pt x="143" y="238"/>
                  </a:lnTo>
                  <a:cubicBezTo>
                    <a:pt x="143" y="262"/>
                    <a:pt x="155" y="262"/>
                    <a:pt x="155" y="274"/>
                  </a:cubicBezTo>
                  <a:lnTo>
                    <a:pt x="155" y="298"/>
                  </a:lnTo>
                  <a:lnTo>
                    <a:pt x="155" y="334"/>
                  </a:lnTo>
                  <a:lnTo>
                    <a:pt x="155" y="357"/>
                  </a:lnTo>
                  <a:lnTo>
                    <a:pt x="155" y="381"/>
                  </a:lnTo>
                  <a:lnTo>
                    <a:pt x="167" y="393"/>
                  </a:lnTo>
                  <a:cubicBezTo>
                    <a:pt x="178" y="397"/>
                    <a:pt x="188" y="398"/>
                    <a:pt x="198" y="398"/>
                  </a:cubicBezTo>
                  <a:cubicBezTo>
                    <a:pt x="221" y="398"/>
                    <a:pt x="239" y="390"/>
                    <a:pt x="239" y="381"/>
                  </a:cubicBezTo>
                  <a:lnTo>
                    <a:pt x="262" y="381"/>
                  </a:lnTo>
                  <a:lnTo>
                    <a:pt x="262" y="357"/>
                  </a:lnTo>
                  <a:cubicBezTo>
                    <a:pt x="262" y="345"/>
                    <a:pt x="262" y="345"/>
                    <a:pt x="239" y="334"/>
                  </a:cubicBezTo>
                  <a:lnTo>
                    <a:pt x="239" y="286"/>
                  </a:lnTo>
                  <a:cubicBezTo>
                    <a:pt x="239" y="274"/>
                    <a:pt x="239" y="274"/>
                    <a:pt x="227" y="262"/>
                  </a:cubicBezTo>
                  <a:cubicBezTo>
                    <a:pt x="227" y="238"/>
                    <a:pt x="215" y="238"/>
                    <a:pt x="215" y="226"/>
                  </a:cubicBezTo>
                  <a:cubicBezTo>
                    <a:pt x="215" y="214"/>
                    <a:pt x="227" y="214"/>
                    <a:pt x="215" y="179"/>
                  </a:cubicBezTo>
                  <a:cubicBezTo>
                    <a:pt x="215" y="167"/>
                    <a:pt x="203" y="167"/>
                    <a:pt x="203" y="155"/>
                  </a:cubicBezTo>
                  <a:cubicBezTo>
                    <a:pt x="179" y="143"/>
                    <a:pt x="179" y="143"/>
                    <a:pt x="179" y="119"/>
                  </a:cubicBezTo>
                  <a:lnTo>
                    <a:pt x="155" y="95"/>
                  </a:lnTo>
                  <a:lnTo>
                    <a:pt x="120" y="60"/>
                  </a:lnTo>
                  <a:lnTo>
                    <a:pt x="120" y="48"/>
                  </a:lnTo>
                  <a:cubicBezTo>
                    <a:pt x="96" y="24"/>
                    <a:pt x="60" y="24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"/>
            <p:cNvSpPr/>
            <p:nvPr/>
          </p:nvSpPr>
          <p:spPr>
            <a:xfrm>
              <a:off x="4021325" y="3165700"/>
              <a:ext cx="11925" cy="11625"/>
            </a:xfrm>
            <a:custGeom>
              <a:avLst/>
              <a:gdLst/>
              <a:ahLst/>
              <a:cxnLst/>
              <a:rect l="l" t="t" r="r" b="b"/>
              <a:pathLst>
                <a:path w="477" h="465" extrusionOk="0">
                  <a:moveTo>
                    <a:pt x="36" y="0"/>
                  </a:moveTo>
                  <a:lnTo>
                    <a:pt x="12" y="24"/>
                  </a:lnTo>
                  <a:cubicBezTo>
                    <a:pt x="0" y="48"/>
                    <a:pt x="12" y="96"/>
                    <a:pt x="36" y="96"/>
                  </a:cubicBezTo>
                  <a:lnTo>
                    <a:pt x="48" y="108"/>
                  </a:lnTo>
                  <a:lnTo>
                    <a:pt x="239" y="108"/>
                  </a:lnTo>
                  <a:cubicBezTo>
                    <a:pt x="250" y="119"/>
                    <a:pt x="250" y="143"/>
                    <a:pt x="274" y="143"/>
                  </a:cubicBezTo>
                  <a:cubicBezTo>
                    <a:pt x="280" y="149"/>
                    <a:pt x="286" y="149"/>
                    <a:pt x="292" y="149"/>
                  </a:cubicBezTo>
                  <a:cubicBezTo>
                    <a:pt x="298" y="149"/>
                    <a:pt x="304" y="149"/>
                    <a:pt x="310" y="155"/>
                  </a:cubicBezTo>
                  <a:lnTo>
                    <a:pt x="346" y="179"/>
                  </a:lnTo>
                  <a:lnTo>
                    <a:pt x="370" y="215"/>
                  </a:lnTo>
                  <a:cubicBezTo>
                    <a:pt x="393" y="227"/>
                    <a:pt x="393" y="227"/>
                    <a:pt x="405" y="262"/>
                  </a:cubicBezTo>
                  <a:lnTo>
                    <a:pt x="405" y="274"/>
                  </a:lnTo>
                  <a:cubicBezTo>
                    <a:pt x="417" y="298"/>
                    <a:pt x="417" y="346"/>
                    <a:pt x="405" y="381"/>
                  </a:cubicBezTo>
                  <a:lnTo>
                    <a:pt x="405" y="393"/>
                  </a:lnTo>
                  <a:lnTo>
                    <a:pt x="405" y="405"/>
                  </a:lnTo>
                  <a:cubicBezTo>
                    <a:pt x="417" y="453"/>
                    <a:pt x="417" y="453"/>
                    <a:pt x="429" y="465"/>
                  </a:cubicBezTo>
                  <a:cubicBezTo>
                    <a:pt x="453" y="465"/>
                    <a:pt x="453" y="453"/>
                    <a:pt x="465" y="429"/>
                  </a:cubicBezTo>
                  <a:cubicBezTo>
                    <a:pt x="477" y="405"/>
                    <a:pt x="477" y="405"/>
                    <a:pt x="477" y="369"/>
                  </a:cubicBezTo>
                  <a:lnTo>
                    <a:pt x="477" y="322"/>
                  </a:lnTo>
                  <a:cubicBezTo>
                    <a:pt x="477" y="286"/>
                    <a:pt x="465" y="286"/>
                    <a:pt x="465" y="262"/>
                  </a:cubicBezTo>
                  <a:cubicBezTo>
                    <a:pt x="453" y="227"/>
                    <a:pt x="465" y="227"/>
                    <a:pt x="453" y="203"/>
                  </a:cubicBezTo>
                  <a:cubicBezTo>
                    <a:pt x="429" y="167"/>
                    <a:pt x="429" y="167"/>
                    <a:pt x="417" y="155"/>
                  </a:cubicBezTo>
                  <a:cubicBezTo>
                    <a:pt x="405" y="119"/>
                    <a:pt x="405" y="143"/>
                    <a:pt x="370" y="108"/>
                  </a:cubicBezTo>
                  <a:lnTo>
                    <a:pt x="334" y="60"/>
                  </a:lnTo>
                  <a:cubicBezTo>
                    <a:pt x="298" y="48"/>
                    <a:pt x="298" y="48"/>
                    <a:pt x="286" y="36"/>
                  </a:cubicBezTo>
                  <a:cubicBezTo>
                    <a:pt x="268" y="30"/>
                    <a:pt x="259" y="30"/>
                    <a:pt x="252" y="30"/>
                  </a:cubicBezTo>
                  <a:cubicBezTo>
                    <a:pt x="245" y="30"/>
                    <a:pt x="239" y="30"/>
                    <a:pt x="227" y="24"/>
                  </a:cubicBezTo>
                  <a:cubicBezTo>
                    <a:pt x="191" y="0"/>
                    <a:pt x="19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"/>
            <p:cNvSpPr/>
            <p:nvPr/>
          </p:nvSpPr>
          <p:spPr>
            <a:xfrm>
              <a:off x="4019550" y="3174925"/>
              <a:ext cx="8650" cy="16600"/>
            </a:xfrm>
            <a:custGeom>
              <a:avLst/>
              <a:gdLst/>
              <a:ahLst/>
              <a:cxnLst/>
              <a:rect l="l" t="t" r="r" b="b"/>
              <a:pathLst>
                <a:path w="346" h="664" extrusionOk="0">
                  <a:moveTo>
                    <a:pt x="48" y="0"/>
                  </a:moveTo>
                  <a:cubicBezTo>
                    <a:pt x="12" y="84"/>
                    <a:pt x="12" y="84"/>
                    <a:pt x="0" y="84"/>
                  </a:cubicBezTo>
                  <a:cubicBezTo>
                    <a:pt x="0" y="96"/>
                    <a:pt x="0" y="108"/>
                    <a:pt x="12" y="108"/>
                  </a:cubicBezTo>
                  <a:lnTo>
                    <a:pt x="83" y="191"/>
                  </a:lnTo>
                  <a:cubicBezTo>
                    <a:pt x="107" y="203"/>
                    <a:pt x="107" y="203"/>
                    <a:pt x="131" y="215"/>
                  </a:cubicBezTo>
                  <a:cubicBezTo>
                    <a:pt x="143" y="227"/>
                    <a:pt x="143" y="251"/>
                    <a:pt x="167" y="262"/>
                  </a:cubicBezTo>
                  <a:cubicBezTo>
                    <a:pt x="179" y="274"/>
                    <a:pt x="179" y="274"/>
                    <a:pt x="191" y="298"/>
                  </a:cubicBezTo>
                  <a:cubicBezTo>
                    <a:pt x="202" y="322"/>
                    <a:pt x="202" y="322"/>
                    <a:pt x="226" y="346"/>
                  </a:cubicBezTo>
                  <a:cubicBezTo>
                    <a:pt x="238" y="381"/>
                    <a:pt x="238" y="381"/>
                    <a:pt x="238" y="393"/>
                  </a:cubicBezTo>
                  <a:lnTo>
                    <a:pt x="238" y="441"/>
                  </a:lnTo>
                  <a:cubicBezTo>
                    <a:pt x="238" y="465"/>
                    <a:pt x="250" y="453"/>
                    <a:pt x="250" y="477"/>
                  </a:cubicBezTo>
                  <a:cubicBezTo>
                    <a:pt x="250" y="512"/>
                    <a:pt x="250" y="512"/>
                    <a:pt x="238" y="524"/>
                  </a:cubicBezTo>
                  <a:lnTo>
                    <a:pt x="238" y="572"/>
                  </a:lnTo>
                  <a:cubicBezTo>
                    <a:pt x="238" y="596"/>
                    <a:pt x="238" y="596"/>
                    <a:pt x="226" y="620"/>
                  </a:cubicBezTo>
                  <a:cubicBezTo>
                    <a:pt x="226" y="632"/>
                    <a:pt x="202" y="632"/>
                    <a:pt x="202" y="632"/>
                  </a:cubicBezTo>
                  <a:cubicBezTo>
                    <a:pt x="202" y="632"/>
                    <a:pt x="202" y="643"/>
                    <a:pt x="226" y="643"/>
                  </a:cubicBezTo>
                  <a:cubicBezTo>
                    <a:pt x="231" y="659"/>
                    <a:pt x="245" y="663"/>
                    <a:pt x="260" y="663"/>
                  </a:cubicBezTo>
                  <a:cubicBezTo>
                    <a:pt x="280" y="663"/>
                    <a:pt x="303" y="655"/>
                    <a:pt x="310" y="655"/>
                  </a:cubicBezTo>
                  <a:lnTo>
                    <a:pt x="321" y="643"/>
                  </a:lnTo>
                  <a:lnTo>
                    <a:pt x="321" y="632"/>
                  </a:lnTo>
                  <a:cubicBezTo>
                    <a:pt x="321" y="596"/>
                    <a:pt x="321" y="596"/>
                    <a:pt x="345" y="572"/>
                  </a:cubicBezTo>
                  <a:lnTo>
                    <a:pt x="345" y="512"/>
                  </a:lnTo>
                  <a:lnTo>
                    <a:pt x="345" y="453"/>
                  </a:lnTo>
                  <a:cubicBezTo>
                    <a:pt x="345" y="417"/>
                    <a:pt x="321" y="417"/>
                    <a:pt x="321" y="393"/>
                  </a:cubicBezTo>
                  <a:cubicBezTo>
                    <a:pt x="321" y="358"/>
                    <a:pt x="345" y="358"/>
                    <a:pt x="321" y="334"/>
                  </a:cubicBezTo>
                  <a:lnTo>
                    <a:pt x="298" y="274"/>
                  </a:lnTo>
                  <a:cubicBezTo>
                    <a:pt x="286" y="239"/>
                    <a:pt x="286" y="239"/>
                    <a:pt x="262" y="227"/>
                  </a:cubicBezTo>
                  <a:cubicBezTo>
                    <a:pt x="250" y="203"/>
                    <a:pt x="238" y="215"/>
                    <a:pt x="226" y="179"/>
                  </a:cubicBezTo>
                  <a:lnTo>
                    <a:pt x="179" y="143"/>
                  </a:lnTo>
                  <a:lnTo>
                    <a:pt x="167" y="120"/>
                  </a:lnTo>
                  <a:cubicBezTo>
                    <a:pt x="131" y="96"/>
                    <a:pt x="83" y="60"/>
                    <a:pt x="71" y="36"/>
                  </a:cubicBezTo>
                  <a:lnTo>
                    <a:pt x="60" y="2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"/>
            <p:cNvSpPr/>
            <p:nvPr/>
          </p:nvSpPr>
          <p:spPr>
            <a:xfrm>
              <a:off x="4009125" y="3186525"/>
              <a:ext cx="9550" cy="14625"/>
            </a:xfrm>
            <a:custGeom>
              <a:avLst/>
              <a:gdLst/>
              <a:ahLst/>
              <a:cxnLst/>
              <a:rect l="l" t="t" r="r" b="b"/>
              <a:pathLst>
                <a:path w="382" h="585" extrusionOk="0">
                  <a:moveTo>
                    <a:pt x="60" y="1"/>
                  </a:moveTo>
                  <a:cubicBezTo>
                    <a:pt x="36" y="1"/>
                    <a:pt x="36" y="1"/>
                    <a:pt x="24" y="25"/>
                  </a:cubicBezTo>
                  <a:cubicBezTo>
                    <a:pt x="0" y="37"/>
                    <a:pt x="0" y="84"/>
                    <a:pt x="0" y="96"/>
                  </a:cubicBezTo>
                  <a:lnTo>
                    <a:pt x="0" y="108"/>
                  </a:lnTo>
                  <a:lnTo>
                    <a:pt x="12" y="108"/>
                  </a:lnTo>
                  <a:cubicBezTo>
                    <a:pt x="18" y="114"/>
                    <a:pt x="24" y="114"/>
                    <a:pt x="32" y="114"/>
                  </a:cubicBezTo>
                  <a:cubicBezTo>
                    <a:pt x="39" y="114"/>
                    <a:pt x="48" y="114"/>
                    <a:pt x="60" y="120"/>
                  </a:cubicBezTo>
                  <a:cubicBezTo>
                    <a:pt x="72" y="144"/>
                    <a:pt x="72" y="144"/>
                    <a:pt x="96" y="156"/>
                  </a:cubicBezTo>
                  <a:cubicBezTo>
                    <a:pt x="119" y="168"/>
                    <a:pt x="119" y="168"/>
                    <a:pt x="143" y="179"/>
                  </a:cubicBezTo>
                  <a:cubicBezTo>
                    <a:pt x="155" y="203"/>
                    <a:pt x="179" y="203"/>
                    <a:pt x="191" y="215"/>
                  </a:cubicBezTo>
                  <a:cubicBezTo>
                    <a:pt x="203" y="227"/>
                    <a:pt x="191" y="239"/>
                    <a:pt x="203" y="263"/>
                  </a:cubicBezTo>
                  <a:lnTo>
                    <a:pt x="238" y="287"/>
                  </a:lnTo>
                  <a:cubicBezTo>
                    <a:pt x="250" y="298"/>
                    <a:pt x="250" y="298"/>
                    <a:pt x="262" y="334"/>
                  </a:cubicBezTo>
                  <a:cubicBezTo>
                    <a:pt x="274" y="346"/>
                    <a:pt x="274" y="346"/>
                    <a:pt x="298" y="382"/>
                  </a:cubicBezTo>
                  <a:cubicBezTo>
                    <a:pt x="310" y="394"/>
                    <a:pt x="310" y="394"/>
                    <a:pt x="322" y="418"/>
                  </a:cubicBezTo>
                  <a:lnTo>
                    <a:pt x="322" y="441"/>
                  </a:lnTo>
                  <a:cubicBezTo>
                    <a:pt x="334" y="465"/>
                    <a:pt x="357" y="513"/>
                    <a:pt x="357" y="537"/>
                  </a:cubicBezTo>
                  <a:lnTo>
                    <a:pt x="357" y="560"/>
                  </a:lnTo>
                  <a:lnTo>
                    <a:pt x="357" y="572"/>
                  </a:lnTo>
                  <a:cubicBezTo>
                    <a:pt x="357" y="572"/>
                    <a:pt x="357" y="578"/>
                    <a:pt x="361" y="581"/>
                  </a:cubicBezTo>
                  <a:lnTo>
                    <a:pt x="361" y="581"/>
                  </a:lnTo>
                  <a:cubicBezTo>
                    <a:pt x="362" y="579"/>
                    <a:pt x="365" y="577"/>
                    <a:pt x="369" y="572"/>
                  </a:cubicBezTo>
                  <a:cubicBezTo>
                    <a:pt x="381" y="560"/>
                    <a:pt x="381" y="560"/>
                    <a:pt x="381" y="537"/>
                  </a:cubicBezTo>
                  <a:lnTo>
                    <a:pt x="381" y="501"/>
                  </a:lnTo>
                  <a:cubicBezTo>
                    <a:pt x="381" y="465"/>
                    <a:pt x="381" y="465"/>
                    <a:pt x="369" y="441"/>
                  </a:cubicBezTo>
                  <a:cubicBezTo>
                    <a:pt x="357" y="406"/>
                    <a:pt x="357" y="406"/>
                    <a:pt x="357" y="394"/>
                  </a:cubicBezTo>
                  <a:cubicBezTo>
                    <a:pt x="346" y="358"/>
                    <a:pt x="357" y="358"/>
                    <a:pt x="346" y="334"/>
                  </a:cubicBezTo>
                  <a:cubicBezTo>
                    <a:pt x="322" y="298"/>
                    <a:pt x="322" y="298"/>
                    <a:pt x="322" y="287"/>
                  </a:cubicBezTo>
                  <a:cubicBezTo>
                    <a:pt x="310" y="263"/>
                    <a:pt x="310" y="275"/>
                    <a:pt x="298" y="239"/>
                  </a:cubicBezTo>
                  <a:cubicBezTo>
                    <a:pt x="274" y="227"/>
                    <a:pt x="274" y="215"/>
                    <a:pt x="262" y="203"/>
                  </a:cubicBezTo>
                  <a:cubicBezTo>
                    <a:pt x="250" y="179"/>
                    <a:pt x="250" y="168"/>
                    <a:pt x="238" y="156"/>
                  </a:cubicBezTo>
                  <a:cubicBezTo>
                    <a:pt x="215" y="144"/>
                    <a:pt x="203" y="144"/>
                    <a:pt x="191" y="120"/>
                  </a:cubicBezTo>
                  <a:cubicBezTo>
                    <a:pt x="179" y="108"/>
                    <a:pt x="179" y="96"/>
                    <a:pt x="155" y="84"/>
                  </a:cubicBezTo>
                  <a:cubicBezTo>
                    <a:pt x="143" y="60"/>
                    <a:pt x="131" y="60"/>
                    <a:pt x="119" y="48"/>
                  </a:cubicBezTo>
                  <a:cubicBezTo>
                    <a:pt x="96" y="37"/>
                    <a:pt x="84" y="37"/>
                    <a:pt x="72" y="25"/>
                  </a:cubicBezTo>
                  <a:cubicBezTo>
                    <a:pt x="60" y="25"/>
                    <a:pt x="60" y="1"/>
                    <a:pt x="60" y="1"/>
                  </a:cubicBezTo>
                  <a:close/>
                  <a:moveTo>
                    <a:pt x="361" y="581"/>
                  </a:moveTo>
                  <a:cubicBezTo>
                    <a:pt x="359" y="584"/>
                    <a:pt x="362" y="584"/>
                    <a:pt x="369" y="584"/>
                  </a:cubicBezTo>
                  <a:cubicBezTo>
                    <a:pt x="365" y="584"/>
                    <a:pt x="363" y="583"/>
                    <a:pt x="361" y="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"/>
            <p:cNvSpPr/>
            <p:nvPr/>
          </p:nvSpPr>
          <p:spPr>
            <a:xfrm>
              <a:off x="4007625" y="3196125"/>
              <a:ext cx="4800" cy="10025"/>
            </a:xfrm>
            <a:custGeom>
              <a:avLst/>
              <a:gdLst/>
              <a:ahLst/>
              <a:cxnLst/>
              <a:rect l="l" t="t" r="r" b="b"/>
              <a:pathLst>
                <a:path w="192" h="401" extrusionOk="0">
                  <a:moveTo>
                    <a:pt x="5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22"/>
                  </a:moveTo>
                  <a:lnTo>
                    <a:pt x="1" y="34"/>
                  </a:lnTo>
                  <a:cubicBezTo>
                    <a:pt x="1" y="34"/>
                    <a:pt x="13" y="69"/>
                    <a:pt x="25" y="81"/>
                  </a:cubicBezTo>
                  <a:cubicBezTo>
                    <a:pt x="25" y="93"/>
                    <a:pt x="48" y="93"/>
                    <a:pt x="48" y="93"/>
                  </a:cubicBezTo>
                  <a:lnTo>
                    <a:pt x="48" y="129"/>
                  </a:lnTo>
                  <a:cubicBezTo>
                    <a:pt x="48" y="141"/>
                    <a:pt x="48" y="141"/>
                    <a:pt x="60" y="153"/>
                  </a:cubicBezTo>
                  <a:cubicBezTo>
                    <a:pt x="60" y="176"/>
                    <a:pt x="72" y="176"/>
                    <a:pt x="72" y="188"/>
                  </a:cubicBezTo>
                  <a:lnTo>
                    <a:pt x="72" y="212"/>
                  </a:lnTo>
                  <a:lnTo>
                    <a:pt x="72" y="248"/>
                  </a:lnTo>
                  <a:cubicBezTo>
                    <a:pt x="72" y="260"/>
                    <a:pt x="84" y="260"/>
                    <a:pt x="84" y="272"/>
                  </a:cubicBezTo>
                  <a:lnTo>
                    <a:pt x="84" y="307"/>
                  </a:lnTo>
                  <a:lnTo>
                    <a:pt x="84" y="331"/>
                  </a:lnTo>
                  <a:lnTo>
                    <a:pt x="84" y="367"/>
                  </a:lnTo>
                  <a:lnTo>
                    <a:pt x="84" y="379"/>
                  </a:lnTo>
                  <a:cubicBezTo>
                    <a:pt x="84" y="379"/>
                    <a:pt x="108" y="379"/>
                    <a:pt x="108" y="391"/>
                  </a:cubicBezTo>
                  <a:cubicBezTo>
                    <a:pt x="115" y="398"/>
                    <a:pt x="125" y="401"/>
                    <a:pt x="135" y="401"/>
                  </a:cubicBezTo>
                  <a:cubicBezTo>
                    <a:pt x="157" y="401"/>
                    <a:pt x="179" y="387"/>
                    <a:pt x="179" y="379"/>
                  </a:cubicBezTo>
                  <a:lnTo>
                    <a:pt x="191" y="379"/>
                  </a:lnTo>
                  <a:lnTo>
                    <a:pt x="191" y="367"/>
                  </a:lnTo>
                  <a:cubicBezTo>
                    <a:pt x="191" y="355"/>
                    <a:pt x="191" y="355"/>
                    <a:pt x="179" y="331"/>
                  </a:cubicBezTo>
                  <a:cubicBezTo>
                    <a:pt x="179" y="319"/>
                    <a:pt x="179" y="319"/>
                    <a:pt x="167" y="307"/>
                  </a:cubicBezTo>
                  <a:cubicBezTo>
                    <a:pt x="167" y="295"/>
                    <a:pt x="144" y="295"/>
                    <a:pt x="144" y="272"/>
                  </a:cubicBezTo>
                  <a:cubicBezTo>
                    <a:pt x="144" y="260"/>
                    <a:pt x="132" y="260"/>
                    <a:pt x="132" y="248"/>
                  </a:cubicBezTo>
                  <a:cubicBezTo>
                    <a:pt x="132" y="236"/>
                    <a:pt x="144" y="236"/>
                    <a:pt x="132" y="212"/>
                  </a:cubicBezTo>
                  <a:cubicBezTo>
                    <a:pt x="132" y="200"/>
                    <a:pt x="120" y="200"/>
                    <a:pt x="120" y="188"/>
                  </a:cubicBezTo>
                  <a:cubicBezTo>
                    <a:pt x="120" y="176"/>
                    <a:pt x="120" y="176"/>
                    <a:pt x="108" y="153"/>
                  </a:cubicBezTo>
                  <a:lnTo>
                    <a:pt x="72" y="129"/>
                  </a:lnTo>
                  <a:cubicBezTo>
                    <a:pt x="60" y="117"/>
                    <a:pt x="60" y="117"/>
                    <a:pt x="60" y="93"/>
                  </a:cubicBezTo>
                  <a:lnTo>
                    <a:pt x="60" y="81"/>
                  </a:lnTo>
                  <a:cubicBezTo>
                    <a:pt x="48" y="69"/>
                    <a:pt x="25" y="45"/>
                    <a:pt x="1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"/>
            <p:cNvSpPr/>
            <p:nvPr/>
          </p:nvSpPr>
          <p:spPr>
            <a:xfrm>
              <a:off x="4023700" y="3052275"/>
              <a:ext cx="39325" cy="50350"/>
            </a:xfrm>
            <a:custGeom>
              <a:avLst/>
              <a:gdLst/>
              <a:ahLst/>
              <a:cxnLst/>
              <a:rect l="l" t="t" r="r" b="b"/>
              <a:pathLst>
                <a:path w="1573" h="2014" extrusionOk="0">
                  <a:moveTo>
                    <a:pt x="1541" y="1"/>
                  </a:moveTo>
                  <a:cubicBezTo>
                    <a:pt x="1519" y="1"/>
                    <a:pt x="1490" y="17"/>
                    <a:pt x="1477" y="37"/>
                  </a:cubicBezTo>
                  <a:lnTo>
                    <a:pt x="1453" y="61"/>
                  </a:lnTo>
                  <a:cubicBezTo>
                    <a:pt x="1441" y="73"/>
                    <a:pt x="1382" y="180"/>
                    <a:pt x="1334" y="275"/>
                  </a:cubicBezTo>
                  <a:cubicBezTo>
                    <a:pt x="1287" y="346"/>
                    <a:pt x="1287" y="346"/>
                    <a:pt x="1227" y="430"/>
                  </a:cubicBezTo>
                  <a:cubicBezTo>
                    <a:pt x="1179" y="513"/>
                    <a:pt x="1179" y="513"/>
                    <a:pt x="1120" y="596"/>
                  </a:cubicBezTo>
                  <a:cubicBezTo>
                    <a:pt x="1084" y="668"/>
                    <a:pt x="1084" y="692"/>
                    <a:pt x="1025" y="763"/>
                  </a:cubicBezTo>
                  <a:cubicBezTo>
                    <a:pt x="965" y="835"/>
                    <a:pt x="941" y="823"/>
                    <a:pt x="906" y="906"/>
                  </a:cubicBezTo>
                  <a:cubicBezTo>
                    <a:pt x="858" y="989"/>
                    <a:pt x="846" y="1001"/>
                    <a:pt x="798" y="1061"/>
                  </a:cubicBezTo>
                  <a:lnTo>
                    <a:pt x="679" y="1204"/>
                  </a:lnTo>
                  <a:cubicBezTo>
                    <a:pt x="620" y="1287"/>
                    <a:pt x="620" y="1287"/>
                    <a:pt x="572" y="1358"/>
                  </a:cubicBezTo>
                  <a:lnTo>
                    <a:pt x="453" y="1501"/>
                  </a:lnTo>
                  <a:lnTo>
                    <a:pt x="406" y="1549"/>
                  </a:lnTo>
                  <a:cubicBezTo>
                    <a:pt x="340" y="1633"/>
                    <a:pt x="259" y="1733"/>
                    <a:pt x="187" y="1824"/>
                  </a:cubicBezTo>
                  <a:lnTo>
                    <a:pt x="187" y="1824"/>
                  </a:lnTo>
                  <a:cubicBezTo>
                    <a:pt x="195" y="1816"/>
                    <a:pt x="204" y="1808"/>
                    <a:pt x="215" y="1799"/>
                  </a:cubicBezTo>
                  <a:cubicBezTo>
                    <a:pt x="275" y="1728"/>
                    <a:pt x="275" y="1728"/>
                    <a:pt x="358" y="1668"/>
                  </a:cubicBezTo>
                  <a:cubicBezTo>
                    <a:pt x="417" y="1608"/>
                    <a:pt x="417" y="1585"/>
                    <a:pt x="465" y="1525"/>
                  </a:cubicBezTo>
                  <a:lnTo>
                    <a:pt x="608" y="1382"/>
                  </a:lnTo>
                  <a:lnTo>
                    <a:pt x="727" y="1239"/>
                  </a:lnTo>
                  <a:lnTo>
                    <a:pt x="1084" y="787"/>
                  </a:lnTo>
                  <a:cubicBezTo>
                    <a:pt x="1144" y="716"/>
                    <a:pt x="1120" y="704"/>
                    <a:pt x="1179" y="632"/>
                  </a:cubicBezTo>
                  <a:lnTo>
                    <a:pt x="1298" y="477"/>
                  </a:lnTo>
                  <a:cubicBezTo>
                    <a:pt x="1358" y="406"/>
                    <a:pt x="1346" y="406"/>
                    <a:pt x="1406" y="311"/>
                  </a:cubicBezTo>
                  <a:cubicBezTo>
                    <a:pt x="1465" y="239"/>
                    <a:pt x="1453" y="239"/>
                    <a:pt x="1513" y="144"/>
                  </a:cubicBezTo>
                  <a:cubicBezTo>
                    <a:pt x="1525" y="120"/>
                    <a:pt x="1549" y="108"/>
                    <a:pt x="1560" y="96"/>
                  </a:cubicBezTo>
                  <a:cubicBezTo>
                    <a:pt x="1572" y="73"/>
                    <a:pt x="1572" y="49"/>
                    <a:pt x="1572" y="37"/>
                  </a:cubicBezTo>
                  <a:cubicBezTo>
                    <a:pt x="1572" y="11"/>
                    <a:pt x="1558" y="1"/>
                    <a:pt x="1541" y="1"/>
                  </a:cubicBezTo>
                  <a:close/>
                  <a:moveTo>
                    <a:pt x="187" y="1824"/>
                  </a:moveTo>
                  <a:cubicBezTo>
                    <a:pt x="142" y="1866"/>
                    <a:pt x="135" y="1889"/>
                    <a:pt x="84" y="1930"/>
                  </a:cubicBezTo>
                  <a:lnTo>
                    <a:pt x="132" y="1894"/>
                  </a:lnTo>
                  <a:cubicBezTo>
                    <a:pt x="149" y="1872"/>
                    <a:pt x="168" y="1848"/>
                    <a:pt x="187" y="1824"/>
                  </a:cubicBezTo>
                  <a:close/>
                  <a:moveTo>
                    <a:pt x="84" y="1930"/>
                  </a:moveTo>
                  <a:lnTo>
                    <a:pt x="36" y="1978"/>
                  </a:lnTo>
                  <a:cubicBezTo>
                    <a:pt x="30" y="1975"/>
                    <a:pt x="25" y="1973"/>
                    <a:pt x="21" y="1973"/>
                  </a:cubicBezTo>
                  <a:cubicBezTo>
                    <a:pt x="7" y="1973"/>
                    <a:pt x="1" y="1986"/>
                    <a:pt x="1" y="2013"/>
                  </a:cubicBezTo>
                  <a:cubicBezTo>
                    <a:pt x="25" y="1989"/>
                    <a:pt x="60" y="1966"/>
                    <a:pt x="84" y="19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"/>
            <p:cNvSpPr/>
            <p:nvPr/>
          </p:nvSpPr>
          <p:spPr>
            <a:xfrm>
              <a:off x="4003500" y="3069450"/>
              <a:ext cx="29150" cy="41050"/>
            </a:xfrm>
            <a:custGeom>
              <a:avLst/>
              <a:gdLst/>
              <a:ahLst/>
              <a:cxnLst/>
              <a:rect l="l" t="t" r="r" b="b"/>
              <a:pathLst>
                <a:path w="1166" h="1642" extrusionOk="0">
                  <a:moveTo>
                    <a:pt x="1137" y="0"/>
                  </a:moveTo>
                  <a:cubicBezTo>
                    <a:pt x="1117" y="0"/>
                    <a:pt x="1090" y="10"/>
                    <a:pt x="1071" y="17"/>
                  </a:cubicBezTo>
                  <a:lnTo>
                    <a:pt x="1059" y="29"/>
                  </a:lnTo>
                  <a:cubicBezTo>
                    <a:pt x="1059" y="40"/>
                    <a:pt x="1047" y="40"/>
                    <a:pt x="1047" y="64"/>
                  </a:cubicBezTo>
                  <a:cubicBezTo>
                    <a:pt x="1011" y="124"/>
                    <a:pt x="1011" y="136"/>
                    <a:pt x="963" y="195"/>
                  </a:cubicBezTo>
                  <a:cubicBezTo>
                    <a:pt x="940" y="255"/>
                    <a:pt x="868" y="386"/>
                    <a:pt x="821" y="445"/>
                  </a:cubicBezTo>
                  <a:cubicBezTo>
                    <a:pt x="785" y="505"/>
                    <a:pt x="785" y="505"/>
                    <a:pt x="749" y="576"/>
                  </a:cubicBezTo>
                  <a:cubicBezTo>
                    <a:pt x="702" y="636"/>
                    <a:pt x="690" y="624"/>
                    <a:pt x="654" y="695"/>
                  </a:cubicBezTo>
                  <a:cubicBezTo>
                    <a:pt x="630" y="755"/>
                    <a:pt x="606" y="779"/>
                    <a:pt x="582" y="814"/>
                  </a:cubicBezTo>
                  <a:cubicBezTo>
                    <a:pt x="535" y="874"/>
                    <a:pt x="535" y="874"/>
                    <a:pt x="511" y="933"/>
                  </a:cubicBezTo>
                  <a:cubicBezTo>
                    <a:pt x="463" y="993"/>
                    <a:pt x="475" y="993"/>
                    <a:pt x="428" y="1052"/>
                  </a:cubicBezTo>
                  <a:cubicBezTo>
                    <a:pt x="392" y="1112"/>
                    <a:pt x="392" y="1136"/>
                    <a:pt x="344" y="1171"/>
                  </a:cubicBezTo>
                  <a:cubicBezTo>
                    <a:pt x="332" y="1195"/>
                    <a:pt x="332" y="1207"/>
                    <a:pt x="309" y="1207"/>
                  </a:cubicBezTo>
                  <a:cubicBezTo>
                    <a:pt x="237" y="1291"/>
                    <a:pt x="178" y="1398"/>
                    <a:pt x="106" y="1469"/>
                  </a:cubicBezTo>
                  <a:cubicBezTo>
                    <a:pt x="94" y="1493"/>
                    <a:pt x="94" y="1505"/>
                    <a:pt x="71" y="1517"/>
                  </a:cubicBezTo>
                  <a:cubicBezTo>
                    <a:pt x="59" y="1529"/>
                    <a:pt x="59" y="1552"/>
                    <a:pt x="47" y="1552"/>
                  </a:cubicBezTo>
                  <a:cubicBezTo>
                    <a:pt x="11" y="1612"/>
                    <a:pt x="11" y="1624"/>
                    <a:pt x="11" y="1636"/>
                  </a:cubicBezTo>
                  <a:cubicBezTo>
                    <a:pt x="35" y="1624"/>
                    <a:pt x="59" y="1600"/>
                    <a:pt x="94" y="1576"/>
                  </a:cubicBezTo>
                  <a:cubicBezTo>
                    <a:pt x="130" y="1529"/>
                    <a:pt x="130" y="1517"/>
                    <a:pt x="178" y="1469"/>
                  </a:cubicBezTo>
                  <a:lnTo>
                    <a:pt x="273" y="1350"/>
                  </a:lnTo>
                  <a:cubicBezTo>
                    <a:pt x="309" y="1314"/>
                    <a:pt x="309" y="1279"/>
                    <a:pt x="356" y="1231"/>
                  </a:cubicBezTo>
                  <a:lnTo>
                    <a:pt x="452" y="1112"/>
                  </a:lnTo>
                  <a:lnTo>
                    <a:pt x="535" y="993"/>
                  </a:lnTo>
                  <a:lnTo>
                    <a:pt x="630" y="874"/>
                  </a:lnTo>
                  <a:lnTo>
                    <a:pt x="809" y="636"/>
                  </a:lnTo>
                  <a:cubicBezTo>
                    <a:pt x="844" y="576"/>
                    <a:pt x="833" y="564"/>
                    <a:pt x="880" y="505"/>
                  </a:cubicBezTo>
                  <a:lnTo>
                    <a:pt x="963" y="386"/>
                  </a:lnTo>
                  <a:cubicBezTo>
                    <a:pt x="1011" y="326"/>
                    <a:pt x="999" y="326"/>
                    <a:pt x="1047" y="255"/>
                  </a:cubicBezTo>
                  <a:cubicBezTo>
                    <a:pt x="1083" y="195"/>
                    <a:pt x="1071" y="195"/>
                    <a:pt x="1118" y="124"/>
                  </a:cubicBezTo>
                  <a:cubicBezTo>
                    <a:pt x="1130" y="100"/>
                    <a:pt x="1130" y="88"/>
                    <a:pt x="1142" y="76"/>
                  </a:cubicBezTo>
                  <a:cubicBezTo>
                    <a:pt x="1142" y="64"/>
                    <a:pt x="1166" y="40"/>
                    <a:pt x="1166" y="29"/>
                  </a:cubicBezTo>
                  <a:cubicBezTo>
                    <a:pt x="1166" y="7"/>
                    <a:pt x="1154" y="0"/>
                    <a:pt x="1137" y="0"/>
                  </a:cubicBezTo>
                  <a:close/>
                  <a:moveTo>
                    <a:pt x="11" y="1636"/>
                  </a:moveTo>
                  <a:cubicBezTo>
                    <a:pt x="3" y="1636"/>
                    <a:pt x="0" y="1641"/>
                    <a:pt x="3" y="1641"/>
                  </a:cubicBezTo>
                  <a:cubicBezTo>
                    <a:pt x="4" y="1641"/>
                    <a:pt x="7" y="1640"/>
                    <a:pt x="11" y="1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"/>
            <p:cNvSpPr/>
            <p:nvPr/>
          </p:nvSpPr>
          <p:spPr>
            <a:xfrm>
              <a:off x="3987700" y="3079050"/>
              <a:ext cx="27700" cy="38450"/>
            </a:xfrm>
            <a:custGeom>
              <a:avLst/>
              <a:gdLst/>
              <a:ahLst/>
              <a:cxnLst/>
              <a:rect l="l" t="t" r="r" b="b"/>
              <a:pathLst>
                <a:path w="1108" h="1538" extrusionOk="0">
                  <a:moveTo>
                    <a:pt x="1056" y="0"/>
                  </a:moveTo>
                  <a:cubicBezTo>
                    <a:pt x="1044" y="0"/>
                    <a:pt x="1032" y="2"/>
                    <a:pt x="1024" y="2"/>
                  </a:cubicBezTo>
                  <a:cubicBezTo>
                    <a:pt x="1000" y="2"/>
                    <a:pt x="1000" y="14"/>
                    <a:pt x="988" y="14"/>
                  </a:cubicBezTo>
                  <a:cubicBezTo>
                    <a:pt x="988" y="37"/>
                    <a:pt x="976" y="37"/>
                    <a:pt x="964" y="49"/>
                  </a:cubicBezTo>
                  <a:cubicBezTo>
                    <a:pt x="917" y="109"/>
                    <a:pt x="917" y="109"/>
                    <a:pt x="881" y="168"/>
                  </a:cubicBezTo>
                  <a:lnTo>
                    <a:pt x="798" y="287"/>
                  </a:lnTo>
                  <a:cubicBezTo>
                    <a:pt x="750" y="347"/>
                    <a:pt x="750" y="347"/>
                    <a:pt x="726" y="406"/>
                  </a:cubicBezTo>
                  <a:cubicBezTo>
                    <a:pt x="679" y="466"/>
                    <a:pt x="691" y="466"/>
                    <a:pt x="643" y="526"/>
                  </a:cubicBezTo>
                  <a:cubicBezTo>
                    <a:pt x="607" y="585"/>
                    <a:pt x="583" y="561"/>
                    <a:pt x="560" y="633"/>
                  </a:cubicBezTo>
                  <a:cubicBezTo>
                    <a:pt x="524" y="692"/>
                    <a:pt x="512" y="692"/>
                    <a:pt x="488" y="752"/>
                  </a:cubicBezTo>
                  <a:cubicBezTo>
                    <a:pt x="441" y="811"/>
                    <a:pt x="441" y="811"/>
                    <a:pt x="405" y="859"/>
                  </a:cubicBezTo>
                  <a:cubicBezTo>
                    <a:pt x="369" y="918"/>
                    <a:pt x="381" y="918"/>
                    <a:pt x="333" y="978"/>
                  </a:cubicBezTo>
                  <a:cubicBezTo>
                    <a:pt x="310" y="1038"/>
                    <a:pt x="286" y="1061"/>
                    <a:pt x="262" y="1097"/>
                  </a:cubicBezTo>
                  <a:cubicBezTo>
                    <a:pt x="250" y="1121"/>
                    <a:pt x="250" y="1133"/>
                    <a:pt x="226" y="1133"/>
                  </a:cubicBezTo>
                  <a:cubicBezTo>
                    <a:pt x="167" y="1216"/>
                    <a:pt x="119" y="1323"/>
                    <a:pt x="48" y="1419"/>
                  </a:cubicBezTo>
                  <a:cubicBezTo>
                    <a:pt x="36" y="1430"/>
                    <a:pt x="36" y="1442"/>
                    <a:pt x="24" y="1454"/>
                  </a:cubicBezTo>
                  <a:cubicBezTo>
                    <a:pt x="0" y="1478"/>
                    <a:pt x="0" y="1490"/>
                    <a:pt x="0" y="1490"/>
                  </a:cubicBezTo>
                  <a:cubicBezTo>
                    <a:pt x="36" y="1502"/>
                    <a:pt x="36" y="1502"/>
                    <a:pt x="36" y="1538"/>
                  </a:cubicBezTo>
                  <a:cubicBezTo>
                    <a:pt x="48" y="1514"/>
                    <a:pt x="83" y="1502"/>
                    <a:pt x="95" y="1478"/>
                  </a:cubicBezTo>
                  <a:cubicBezTo>
                    <a:pt x="131" y="1419"/>
                    <a:pt x="214" y="1311"/>
                    <a:pt x="250" y="1252"/>
                  </a:cubicBezTo>
                  <a:cubicBezTo>
                    <a:pt x="274" y="1204"/>
                    <a:pt x="286" y="1180"/>
                    <a:pt x="322" y="1133"/>
                  </a:cubicBezTo>
                  <a:cubicBezTo>
                    <a:pt x="369" y="1073"/>
                    <a:pt x="369" y="1073"/>
                    <a:pt x="405" y="1026"/>
                  </a:cubicBezTo>
                  <a:lnTo>
                    <a:pt x="500" y="907"/>
                  </a:lnTo>
                  <a:cubicBezTo>
                    <a:pt x="524" y="871"/>
                    <a:pt x="548" y="847"/>
                    <a:pt x="572" y="787"/>
                  </a:cubicBezTo>
                  <a:cubicBezTo>
                    <a:pt x="619" y="728"/>
                    <a:pt x="703" y="633"/>
                    <a:pt x="738" y="573"/>
                  </a:cubicBezTo>
                  <a:cubicBezTo>
                    <a:pt x="786" y="514"/>
                    <a:pt x="762" y="514"/>
                    <a:pt x="810" y="454"/>
                  </a:cubicBezTo>
                  <a:cubicBezTo>
                    <a:pt x="857" y="395"/>
                    <a:pt x="857" y="406"/>
                    <a:pt x="905" y="347"/>
                  </a:cubicBezTo>
                  <a:cubicBezTo>
                    <a:pt x="941" y="299"/>
                    <a:pt x="941" y="287"/>
                    <a:pt x="976" y="228"/>
                  </a:cubicBezTo>
                  <a:cubicBezTo>
                    <a:pt x="1024" y="168"/>
                    <a:pt x="1024" y="168"/>
                    <a:pt x="1060" y="121"/>
                  </a:cubicBezTo>
                  <a:cubicBezTo>
                    <a:pt x="1084" y="109"/>
                    <a:pt x="1095" y="97"/>
                    <a:pt x="1095" y="73"/>
                  </a:cubicBezTo>
                  <a:cubicBezTo>
                    <a:pt x="1095" y="61"/>
                    <a:pt x="1107" y="49"/>
                    <a:pt x="1107" y="37"/>
                  </a:cubicBezTo>
                  <a:cubicBezTo>
                    <a:pt x="1107" y="6"/>
                    <a:pt x="1081" y="0"/>
                    <a:pt x="1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"/>
            <p:cNvSpPr/>
            <p:nvPr/>
          </p:nvSpPr>
          <p:spPr>
            <a:xfrm>
              <a:off x="3975475" y="3083375"/>
              <a:ext cx="24750" cy="43350"/>
            </a:xfrm>
            <a:custGeom>
              <a:avLst/>
              <a:gdLst/>
              <a:ahLst/>
              <a:cxnLst/>
              <a:rect l="l" t="t" r="r" b="b"/>
              <a:pathLst>
                <a:path w="990" h="1734" extrusionOk="0">
                  <a:moveTo>
                    <a:pt x="963" y="0"/>
                  </a:moveTo>
                  <a:cubicBezTo>
                    <a:pt x="940" y="0"/>
                    <a:pt x="908" y="12"/>
                    <a:pt x="894" y="19"/>
                  </a:cubicBezTo>
                  <a:lnTo>
                    <a:pt x="882" y="43"/>
                  </a:lnTo>
                  <a:cubicBezTo>
                    <a:pt x="882" y="55"/>
                    <a:pt x="870" y="55"/>
                    <a:pt x="870" y="67"/>
                  </a:cubicBezTo>
                  <a:cubicBezTo>
                    <a:pt x="834" y="126"/>
                    <a:pt x="834" y="138"/>
                    <a:pt x="811" y="198"/>
                  </a:cubicBezTo>
                  <a:cubicBezTo>
                    <a:pt x="775" y="281"/>
                    <a:pt x="715" y="412"/>
                    <a:pt x="691" y="472"/>
                  </a:cubicBezTo>
                  <a:cubicBezTo>
                    <a:pt x="656" y="543"/>
                    <a:pt x="656" y="543"/>
                    <a:pt x="632" y="603"/>
                  </a:cubicBezTo>
                  <a:cubicBezTo>
                    <a:pt x="596" y="662"/>
                    <a:pt x="584" y="662"/>
                    <a:pt x="537" y="722"/>
                  </a:cubicBezTo>
                  <a:cubicBezTo>
                    <a:pt x="513" y="781"/>
                    <a:pt x="513" y="793"/>
                    <a:pt x="477" y="853"/>
                  </a:cubicBezTo>
                  <a:cubicBezTo>
                    <a:pt x="453" y="912"/>
                    <a:pt x="453" y="912"/>
                    <a:pt x="406" y="995"/>
                  </a:cubicBezTo>
                  <a:cubicBezTo>
                    <a:pt x="382" y="1055"/>
                    <a:pt x="382" y="1067"/>
                    <a:pt x="346" y="1126"/>
                  </a:cubicBezTo>
                  <a:cubicBezTo>
                    <a:pt x="322" y="1186"/>
                    <a:pt x="299" y="1198"/>
                    <a:pt x="275" y="1257"/>
                  </a:cubicBezTo>
                  <a:cubicBezTo>
                    <a:pt x="263" y="1269"/>
                    <a:pt x="263" y="1293"/>
                    <a:pt x="239" y="1305"/>
                  </a:cubicBezTo>
                  <a:cubicBezTo>
                    <a:pt x="179" y="1412"/>
                    <a:pt x="120" y="1507"/>
                    <a:pt x="60" y="1603"/>
                  </a:cubicBezTo>
                  <a:cubicBezTo>
                    <a:pt x="49" y="1615"/>
                    <a:pt x="49" y="1627"/>
                    <a:pt x="37" y="1650"/>
                  </a:cubicBezTo>
                  <a:cubicBezTo>
                    <a:pt x="13" y="1662"/>
                    <a:pt x="13" y="1674"/>
                    <a:pt x="1" y="1686"/>
                  </a:cubicBezTo>
                  <a:cubicBezTo>
                    <a:pt x="25" y="1710"/>
                    <a:pt x="25" y="1722"/>
                    <a:pt x="25" y="1734"/>
                  </a:cubicBezTo>
                  <a:lnTo>
                    <a:pt x="84" y="1674"/>
                  </a:lnTo>
                  <a:lnTo>
                    <a:pt x="168" y="1555"/>
                  </a:lnTo>
                  <a:cubicBezTo>
                    <a:pt x="215" y="1496"/>
                    <a:pt x="215" y="1496"/>
                    <a:pt x="239" y="1436"/>
                  </a:cubicBezTo>
                  <a:cubicBezTo>
                    <a:pt x="275" y="1376"/>
                    <a:pt x="287" y="1365"/>
                    <a:pt x="322" y="1305"/>
                  </a:cubicBezTo>
                  <a:cubicBezTo>
                    <a:pt x="346" y="1257"/>
                    <a:pt x="358" y="1234"/>
                    <a:pt x="406" y="1186"/>
                  </a:cubicBezTo>
                  <a:cubicBezTo>
                    <a:pt x="453" y="1126"/>
                    <a:pt x="453" y="1126"/>
                    <a:pt x="477" y="1055"/>
                  </a:cubicBezTo>
                  <a:cubicBezTo>
                    <a:pt x="513" y="995"/>
                    <a:pt x="525" y="972"/>
                    <a:pt x="560" y="912"/>
                  </a:cubicBezTo>
                  <a:cubicBezTo>
                    <a:pt x="584" y="853"/>
                    <a:pt x="680" y="722"/>
                    <a:pt x="703" y="662"/>
                  </a:cubicBezTo>
                  <a:cubicBezTo>
                    <a:pt x="751" y="603"/>
                    <a:pt x="739" y="591"/>
                    <a:pt x="763" y="531"/>
                  </a:cubicBezTo>
                  <a:cubicBezTo>
                    <a:pt x="799" y="472"/>
                    <a:pt x="811" y="460"/>
                    <a:pt x="834" y="400"/>
                  </a:cubicBezTo>
                  <a:cubicBezTo>
                    <a:pt x="870" y="341"/>
                    <a:pt x="870" y="317"/>
                    <a:pt x="894" y="257"/>
                  </a:cubicBezTo>
                  <a:cubicBezTo>
                    <a:pt x="930" y="198"/>
                    <a:pt x="930" y="186"/>
                    <a:pt x="953" y="126"/>
                  </a:cubicBezTo>
                  <a:cubicBezTo>
                    <a:pt x="977" y="114"/>
                    <a:pt x="977" y="103"/>
                    <a:pt x="989" y="79"/>
                  </a:cubicBezTo>
                  <a:lnTo>
                    <a:pt x="989" y="19"/>
                  </a:lnTo>
                  <a:cubicBezTo>
                    <a:pt x="989" y="5"/>
                    <a:pt x="978" y="0"/>
                    <a:pt x="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"/>
            <p:cNvSpPr/>
            <p:nvPr/>
          </p:nvSpPr>
          <p:spPr>
            <a:xfrm>
              <a:off x="3959400" y="3084325"/>
              <a:ext cx="24750" cy="55000"/>
            </a:xfrm>
            <a:custGeom>
              <a:avLst/>
              <a:gdLst/>
              <a:ahLst/>
              <a:cxnLst/>
              <a:rect l="l" t="t" r="r" b="b"/>
              <a:pathLst>
                <a:path w="990" h="2200" extrusionOk="0">
                  <a:moveTo>
                    <a:pt x="968" y="0"/>
                  </a:moveTo>
                  <a:cubicBezTo>
                    <a:pt x="946" y="0"/>
                    <a:pt x="914" y="25"/>
                    <a:pt x="906" y="41"/>
                  </a:cubicBezTo>
                  <a:cubicBezTo>
                    <a:pt x="882" y="53"/>
                    <a:pt x="882" y="53"/>
                    <a:pt x="882" y="76"/>
                  </a:cubicBezTo>
                  <a:cubicBezTo>
                    <a:pt x="882" y="88"/>
                    <a:pt x="870" y="100"/>
                    <a:pt x="870" y="112"/>
                  </a:cubicBezTo>
                  <a:cubicBezTo>
                    <a:pt x="834" y="207"/>
                    <a:pt x="834" y="207"/>
                    <a:pt x="811" y="279"/>
                  </a:cubicBezTo>
                  <a:cubicBezTo>
                    <a:pt x="775" y="374"/>
                    <a:pt x="775" y="374"/>
                    <a:pt x="751" y="446"/>
                  </a:cubicBezTo>
                  <a:cubicBezTo>
                    <a:pt x="715" y="517"/>
                    <a:pt x="715" y="529"/>
                    <a:pt x="692" y="612"/>
                  </a:cubicBezTo>
                  <a:cubicBezTo>
                    <a:pt x="656" y="696"/>
                    <a:pt x="656" y="696"/>
                    <a:pt x="632" y="767"/>
                  </a:cubicBezTo>
                  <a:cubicBezTo>
                    <a:pt x="608" y="862"/>
                    <a:pt x="584" y="850"/>
                    <a:pt x="561" y="934"/>
                  </a:cubicBezTo>
                  <a:cubicBezTo>
                    <a:pt x="525" y="1005"/>
                    <a:pt x="525" y="1029"/>
                    <a:pt x="501" y="1100"/>
                  </a:cubicBezTo>
                  <a:cubicBezTo>
                    <a:pt x="465" y="1196"/>
                    <a:pt x="465" y="1196"/>
                    <a:pt x="430" y="1267"/>
                  </a:cubicBezTo>
                  <a:cubicBezTo>
                    <a:pt x="394" y="1338"/>
                    <a:pt x="394" y="1350"/>
                    <a:pt x="370" y="1434"/>
                  </a:cubicBezTo>
                  <a:cubicBezTo>
                    <a:pt x="334" y="1505"/>
                    <a:pt x="334" y="1517"/>
                    <a:pt x="287" y="1589"/>
                  </a:cubicBezTo>
                  <a:cubicBezTo>
                    <a:pt x="275" y="1612"/>
                    <a:pt x="275" y="1624"/>
                    <a:pt x="263" y="1636"/>
                  </a:cubicBezTo>
                  <a:cubicBezTo>
                    <a:pt x="203" y="1755"/>
                    <a:pt x="156" y="1886"/>
                    <a:pt x="84" y="2005"/>
                  </a:cubicBezTo>
                  <a:cubicBezTo>
                    <a:pt x="60" y="2029"/>
                    <a:pt x="60" y="2041"/>
                    <a:pt x="49" y="2065"/>
                  </a:cubicBezTo>
                  <a:cubicBezTo>
                    <a:pt x="37" y="2089"/>
                    <a:pt x="37" y="2100"/>
                    <a:pt x="25" y="2112"/>
                  </a:cubicBezTo>
                  <a:cubicBezTo>
                    <a:pt x="25" y="2124"/>
                    <a:pt x="1" y="2136"/>
                    <a:pt x="1" y="2160"/>
                  </a:cubicBezTo>
                  <a:cubicBezTo>
                    <a:pt x="15" y="2188"/>
                    <a:pt x="21" y="2199"/>
                    <a:pt x="25" y="2199"/>
                  </a:cubicBezTo>
                  <a:cubicBezTo>
                    <a:pt x="29" y="2199"/>
                    <a:pt x="32" y="2194"/>
                    <a:pt x="37" y="2184"/>
                  </a:cubicBezTo>
                  <a:cubicBezTo>
                    <a:pt x="49" y="2172"/>
                    <a:pt x="84" y="2124"/>
                    <a:pt x="96" y="2100"/>
                  </a:cubicBezTo>
                  <a:cubicBezTo>
                    <a:pt x="144" y="2029"/>
                    <a:pt x="144" y="2029"/>
                    <a:pt x="168" y="1946"/>
                  </a:cubicBezTo>
                  <a:cubicBezTo>
                    <a:pt x="215" y="1874"/>
                    <a:pt x="215" y="1874"/>
                    <a:pt x="251" y="1791"/>
                  </a:cubicBezTo>
                  <a:cubicBezTo>
                    <a:pt x="275" y="1708"/>
                    <a:pt x="287" y="1696"/>
                    <a:pt x="322" y="1624"/>
                  </a:cubicBezTo>
                  <a:cubicBezTo>
                    <a:pt x="346" y="1541"/>
                    <a:pt x="358" y="1529"/>
                    <a:pt x="406" y="1458"/>
                  </a:cubicBezTo>
                  <a:cubicBezTo>
                    <a:pt x="453" y="1386"/>
                    <a:pt x="453" y="1386"/>
                    <a:pt x="489" y="1291"/>
                  </a:cubicBezTo>
                  <a:cubicBezTo>
                    <a:pt x="513" y="1219"/>
                    <a:pt x="513" y="1208"/>
                    <a:pt x="561" y="1124"/>
                  </a:cubicBezTo>
                  <a:cubicBezTo>
                    <a:pt x="584" y="1053"/>
                    <a:pt x="680" y="886"/>
                    <a:pt x="703" y="803"/>
                  </a:cubicBezTo>
                  <a:cubicBezTo>
                    <a:pt x="739" y="731"/>
                    <a:pt x="739" y="707"/>
                    <a:pt x="763" y="636"/>
                  </a:cubicBezTo>
                  <a:cubicBezTo>
                    <a:pt x="799" y="565"/>
                    <a:pt x="811" y="553"/>
                    <a:pt x="846" y="469"/>
                  </a:cubicBezTo>
                  <a:cubicBezTo>
                    <a:pt x="870" y="398"/>
                    <a:pt x="870" y="386"/>
                    <a:pt x="906" y="315"/>
                  </a:cubicBezTo>
                  <a:cubicBezTo>
                    <a:pt x="930" y="219"/>
                    <a:pt x="930" y="219"/>
                    <a:pt x="953" y="148"/>
                  </a:cubicBezTo>
                  <a:cubicBezTo>
                    <a:pt x="977" y="112"/>
                    <a:pt x="977" y="100"/>
                    <a:pt x="989" y="88"/>
                  </a:cubicBezTo>
                  <a:lnTo>
                    <a:pt x="989" y="29"/>
                  </a:lnTo>
                  <a:cubicBezTo>
                    <a:pt x="989" y="8"/>
                    <a:pt x="980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"/>
            <p:cNvSpPr/>
            <p:nvPr/>
          </p:nvSpPr>
          <p:spPr>
            <a:xfrm>
              <a:off x="3937675" y="3104275"/>
              <a:ext cx="25025" cy="53925"/>
            </a:xfrm>
            <a:custGeom>
              <a:avLst/>
              <a:gdLst/>
              <a:ahLst/>
              <a:cxnLst/>
              <a:rect l="l" t="t" r="r" b="b"/>
              <a:pathLst>
                <a:path w="1001" h="2157" extrusionOk="0">
                  <a:moveTo>
                    <a:pt x="978" y="0"/>
                  </a:moveTo>
                  <a:cubicBezTo>
                    <a:pt x="952" y="0"/>
                    <a:pt x="913" y="29"/>
                    <a:pt x="906" y="52"/>
                  </a:cubicBezTo>
                  <a:cubicBezTo>
                    <a:pt x="894" y="64"/>
                    <a:pt x="894" y="64"/>
                    <a:pt x="894" y="76"/>
                  </a:cubicBezTo>
                  <a:cubicBezTo>
                    <a:pt x="894" y="100"/>
                    <a:pt x="882" y="112"/>
                    <a:pt x="882" y="124"/>
                  </a:cubicBezTo>
                  <a:cubicBezTo>
                    <a:pt x="846" y="195"/>
                    <a:pt x="846" y="207"/>
                    <a:pt x="822" y="290"/>
                  </a:cubicBezTo>
                  <a:cubicBezTo>
                    <a:pt x="787" y="374"/>
                    <a:pt x="787" y="362"/>
                    <a:pt x="763" y="445"/>
                  </a:cubicBezTo>
                  <a:cubicBezTo>
                    <a:pt x="727" y="529"/>
                    <a:pt x="727" y="540"/>
                    <a:pt x="703" y="612"/>
                  </a:cubicBezTo>
                  <a:cubicBezTo>
                    <a:pt x="668" y="695"/>
                    <a:pt x="668" y="707"/>
                    <a:pt x="644" y="779"/>
                  </a:cubicBezTo>
                  <a:cubicBezTo>
                    <a:pt x="608" y="850"/>
                    <a:pt x="596" y="850"/>
                    <a:pt x="548" y="933"/>
                  </a:cubicBezTo>
                  <a:cubicBezTo>
                    <a:pt x="525" y="1005"/>
                    <a:pt x="525" y="1017"/>
                    <a:pt x="489" y="1088"/>
                  </a:cubicBezTo>
                  <a:cubicBezTo>
                    <a:pt x="465" y="1172"/>
                    <a:pt x="465" y="1172"/>
                    <a:pt x="418" y="1255"/>
                  </a:cubicBezTo>
                  <a:cubicBezTo>
                    <a:pt x="382" y="1326"/>
                    <a:pt x="382" y="1350"/>
                    <a:pt x="358" y="1422"/>
                  </a:cubicBezTo>
                  <a:cubicBezTo>
                    <a:pt x="322" y="1493"/>
                    <a:pt x="310" y="1505"/>
                    <a:pt x="287" y="1588"/>
                  </a:cubicBezTo>
                  <a:cubicBezTo>
                    <a:pt x="263" y="1600"/>
                    <a:pt x="263" y="1612"/>
                    <a:pt x="251" y="1624"/>
                  </a:cubicBezTo>
                  <a:cubicBezTo>
                    <a:pt x="191" y="1743"/>
                    <a:pt x="132" y="1886"/>
                    <a:pt x="72" y="2005"/>
                  </a:cubicBezTo>
                  <a:cubicBezTo>
                    <a:pt x="60" y="2017"/>
                    <a:pt x="60" y="2029"/>
                    <a:pt x="37" y="2064"/>
                  </a:cubicBezTo>
                  <a:cubicBezTo>
                    <a:pt x="25" y="2076"/>
                    <a:pt x="25" y="2088"/>
                    <a:pt x="13" y="2100"/>
                  </a:cubicBezTo>
                  <a:cubicBezTo>
                    <a:pt x="13" y="2124"/>
                    <a:pt x="1" y="2136"/>
                    <a:pt x="1" y="2148"/>
                  </a:cubicBezTo>
                  <a:cubicBezTo>
                    <a:pt x="1" y="2154"/>
                    <a:pt x="1" y="2157"/>
                    <a:pt x="2" y="2157"/>
                  </a:cubicBezTo>
                  <a:cubicBezTo>
                    <a:pt x="4" y="2157"/>
                    <a:pt x="7" y="2154"/>
                    <a:pt x="13" y="2148"/>
                  </a:cubicBezTo>
                  <a:cubicBezTo>
                    <a:pt x="25" y="2136"/>
                    <a:pt x="60" y="2100"/>
                    <a:pt x="72" y="2064"/>
                  </a:cubicBezTo>
                  <a:lnTo>
                    <a:pt x="167" y="1910"/>
                  </a:lnTo>
                  <a:lnTo>
                    <a:pt x="251" y="1767"/>
                  </a:lnTo>
                  <a:cubicBezTo>
                    <a:pt x="287" y="1683"/>
                    <a:pt x="298" y="1672"/>
                    <a:pt x="322" y="1600"/>
                  </a:cubicBezTo>
                  <a:cubicBezTo>
                    <a:pt x="358" y="1541"/>
                    <a:pt x="370" y="1505"/>
                    <a:pt x="418" y="1445"/>
                  </a:cubicBezTo>
                  <a:cubicBezTo>
                    <a:pt x="465" y="1374"/>
                    <a:pt x="465" y="1374"/>
                    <a:pt x="489" y="1291"/>
                  </a:cubicBezTo>
                  <a:cubicBezTo>
                    <a:pt x="525" y="1207"/>
                    <a:pt x="537" y="1195"/>
                    <a:pt x="560" y="1124"/>
                  </a:cubicBezTo>
                  <a:cubicBezTo>
                    <a:pt x="608" y="1041"/>
                    <a:pt x="679" y="886"/>
                    <a:pt x="715" y="802"/>
                  </a:cubicBezTo>
                  <a:cubicBezTo>
                    <a:pt x="763" y="731"/>
                    <a:pt x="739" y="719"/>
                    <a:pt x="775" y="648"/>
                  </a:cubicBezTo>
                  <a:cubicBezTo>
                    <a:pt x="799" y="564"/>
                    <a:pt x="822" y="552"/>
                    <a:pt x="846" y="481"/>
                  </a:cubicBezTo>
                  <a:cubicBezTo>
                    <a:pt x="882" y="410"/>
                    <a:pt x="882" y="386"/>
                    <a:pt x="906" y="314"/>
                  </a:cubicBezTo>
                  <a:cubicBezTo>
                    <a:pt x="941" y="243"/>
                    <a:pt x="941" y="231"/>
                    <a:pt x="965" y="148"/>
                  </a:cubicBezTo>
                  <a:cubicBezTo>
                    <a:pt x="977" y="124"/>
                    <a:pt x="977" y="112"/>
                    <a:pt x="1001" y="88"/>
                  </a:cubicBezTo>
                  <a:lnTo>
                    <a:pt x="1001" y="29"/>
                  </a:lnTo>
                  <a:cubicBezTo>
                    <a:pt x="1001" y="8"/>
                    <a:pt x="991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"/>
            <p:cNvSpPr/>
            <p:nvPr/>
          </p:nvSpPr>
          <p:spPr>
            <a:xfrm>
              <a:off x="3920225" y="3117650"/>
              <a:ext cx="25225" cy="52825"/>
            </a:xfrm>
            <a:custGeom>
              <a:avLst/>
              <a:gdLst/>
              <a:ahLst/>
              <a:cxnLst/>
              <a:rect l="l" t="t" r="r" b="b"/>
              <a:pathLst>
                <a:path w="1009" h="2113" extrusionOk="0">
                  <a:moveTo>
                    <a:pt x="973" y="0"/>
                  </a:moveTo>
                  <a:cubicBezTo>
                    <a:pt x="950" y="0"/>
                    <a:pt x="916" y="22"/>
                    <a:pt x="901" y="29"/>
                  </a:cubicBezTo>
                  <a:cubicBezTo>
                    <a:pt x="889" y="53"/>
                    <a:pt x="889" y="53"/>
                    <a:pt x="889" y="65"/>
                  </a:cubicBezTo>
                  <a:cubicBezTo>
                    <a:pt x="889" y="77"/>
                    <a:pt x="877" y="101"/>
                    <a:pt x="877" y="113"/>
                  </a:cubicBezTo>
                  <a:cubicBezTo>
                    <a:pt x="842" y="184"/>
                    <a:pt x="711" y="506"/>
                    <a:pt x="663" y="589"/>
                  </a:cubicBezTo>
                  <a:cubicBezTo>
                    <a:pt x="639" y="660"/>
                    <a:pt x="639" y="660"/>
                    <a:pt x="604" y="756"/>
                  </a:cubicBezTo>
                  <a:cubicBezTo>
                    <a:pt x="580" y="827"/>
                    <a:pt x="568" y="827"/>
                    <a:pt x="520" y="898"/>
                  </a:cubicBezTo>
                  <a:cubicBezTo>
                    <a:pt x="484" y="970"/>
                    <a:pt x="484" y="994"/>
                    <a:pt x="461" y="1065"/>
                  </a:cubicBezTo>
                  <a:cubicBezTo>
                    <a:pt x="425" y="1137"/>
                    <a:pt x="425" y="1137"/>
                    <a:pt x="389" y="1232"/>
                  </a:cubicBezTo>
                  <a:cubicBezTo>
                    <a:pt x="354" y="1303"/>
                    <a:pt x="354" y="1303"/>
                    <a:pt x="330" y="1387"/>
                  </a:cubicBezTo>
                  <a:cubicBezTo>
                    <a:pt x="294" y="1470"/>
                    <a:pt x="294" y="1482"/>
                    <a:pt x="270" y="1553"/>
                  </a:cubicBezTo>
                  <a:cubicBezTo>
                    <a:pt x="246" y="1565"/>
                    <a:pt x="246" y="1589"/>
                    <a:pt x="234" y="1601"/>
                  </a:cubicBezTo>
                  <a:cubicBezTo>
                    <a:pt x="175" y="1720"/>
                    <a:pt x="127" y="1851"/>
                    <a:pt x="68" y="1970"/>
                  </a:cubicBezTo>
                  <a:cubicBezTo>
                    <a:pt x="68" y="1982"/>
                    <a:pt x="56" y="2006"/>
                    <a:pt x="44" y="2030"/>
                  </a:cubicBezTo>
                  <a:cubicBezTo>
                    <a:pt x="20" y="2041"/>
                    <a:pt x="20" y="2065"/>
                    <a:pt x="20" y="2077"/>
                  </a:cubicBezTo>
                  <a:cubicBezTo>
                    <a:pt x="20" y="2085"/>
                    <a:pt x="15" y="2093"/>
                    <a:pt x="11" y="2102"/>
                  </a:cubicBezTo>
                  <a:lnTo>
                    <a:pt x="11" y="2102"/>
                  </a:lnTo>
                  <a:cubicBezTo>
                    <a:pt x="16" y="2101"/>
                    <a:pt x="23" y="2101"/>
                    <a:pt x="32" y="2101"/>
                  </a:cubicBezTo>
                  <a:cubicBezTo>
                    <a:pt x="44" y="2089"/>
                    <a:pt x="68" y="2065"/>
                    <a:pt x="92" y="2018"/>
                  </a:cubicBezTo>
                  <a:cubicBezTo>
                    <a:pt x="115" y="1946"/>
                    <a:pt x="127" y="1946"/>
                    <a:pt x="163" y="1863"/>
                  </a:cubicBezTo>
                  <a:cubicBezTo>
                    <a:pt x="199" y="1791"/>
                    <a:pt x="199" y="1791"/>
                    <a:pt x="234" y="1720"/>
                  </a:cubicBezTo>
                  <a:cubicBezTo>
                    <a:pt x="270" y="1649"/>
                    <a:pt x="282" y="1625"/>
                    <a:pt x="306" y="1553"/>
                  </a:cubicBezTo>
                  <a:lnTo>
                    <a:pt x="389" y="1399"/>
                  </a:lnTo>
                  <a:cubicBezTo>
                    <a:pt x="425" y="1327"/>
                    <a:pt x="425" y="1327"/>
                    <a:pt x="461" y="1256"/>
                  </a:cubicBezTo>
                  <a:cubicBezTo>
                    <a:pt x="484" y="1184"/>
                    <a:pt x="484" y="1160"/>
                    <a:pt x="532" y="1089"/>
                  </a:cubicBezTo>
                  <a:cubicBezTo>
                    <a:pt x="568" y="1018"/>
                    <a:pt x="651" y="851"/>
                    <a:pt x="687" y="779"/>
                  </a:cubicBezTo>
                  <a:cubicBezTo>
                    <a:pt x="723" y="708"/>
                    <a:pt x="711" y="684"/>
                    <a:pt x="735" y="613"/>
                  </a:cubicBezTo>
                  <a:cubicBezTo>
                    <a:pt x="770" y="541"/>
                    <a:pt x="782" y="541"/>
                    <a:pt x="818" y="470"/>
                  </a:cubicBezTo>
                  <a:cubicBezTo>
                    <a:pt x="842" y="386"/>
                    <a:pt x="842" y="375"/>
                    <a:pt x="889" y="303"/>
                  </a:cubicBezTo>
                  <a:cubicBezTo>
                    <a:pt x="925" y="232"/>
                    <a:pt x="925" y="232"/>
                    <a:pt x="961" y="148"/>
                  </a:cubicBezTo>
                  <a:cubicBezTo>
                    <a:pt x="985" y="125"/>
                    <a:pt x="985" y="113"/>
                    <a:pt x="996" y="89"/>
                  </a:cubicBezTo>
                  <a:cubicBezTo>
                    <a:pt x="996" y="77"/>
                    <a:pt x="1008" y="53"/>
                    <a:pt x="996" y="29"/>
                  </a:cubicBezTo>
                  <a:cubicBezTo>
                    <a:pt x="996" y="7"/>
                    <a:pt x="987" y="0"/>
                    <a:pt x="973" y="0"/>
                  </a:cubicBezTo>
                  <a:close/>
                  <a:moveTo>
                    <a:pt x="11" y="2102"/>
                  </a:moveTo>
                  <a:cubicBezTo>
                    <a:pt x="3" y="2103"/>
                    <a:pt x="1" y="2105"/>
                    <a:pt x="8" y="2113"/>
                  </a:cubicBezTo>
                  <a:cubicBezTo>
                    <a:pt x="8" y="2109"/>
                    <a:pt x="9" y="2105"/>
                    <a:pt x="11" y="2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"/>
            <p:cNvSpPr/>
            <p:nvPr/>
          </p:nvSpPr>
          <p:spPr>
            <a:xfrm>
              <a:off x="3905900" y="3129550"/>
              <a:ext cx="22875" cy="53425"/>
            </a:xfrm>
            <a:custGeom>
              <a:avLst/>
              <a:gdLst/>
              <a:ahLst/>
              <a:cxnLst/>
              <a:rect l="l" t="t" r="r" b="b"/>
              <a:pathLst>
                <a:path w="915" h="2137" extrusionOk="0">
                  <a:moveTo>
                    <a:pt x="888" y="0"/>
                  </a:moveTo>
                  <a:cubicBezTo>
                    <a:pt x="863" y="0"/>
                    <a:pt x="827" y="22"/>
                    <a:pt x="819" y="30"/>
                  </a:cubicBezTo>
                  <a:cubicBezTo>
                    <a:pt x="807" y="53"/>
                    <a:pt x="807" y="53"/>
                    <a:pt x="807" y="65"/>
                  </a:cubicBezTo>
                  <a:cubicBezTo>
                    <a:pt x="807" y="77"/>
                    <a:pt x="796" y="89"/>
                    <a:pt x="796" y="113"/>
                  </a:cubicBezTo>
                  <a:cubicBezTo>
                    <a:pt x="760" y="184"/>
                    <a:pt x="760" y="184"/>
                    <a:pt x="736" y="268"/>
                  </a:cubicBezTo>
                  <a:cubicBezTo>
                    <a:pt x="700" y="351"/>
                    <a:pt x="700" y="351"/>
                    <a:pt x="676" y="434"/>
                  </a:cubicBezTo>
                  <a:cubicBezTo>
                    <a:pt x="641" y="506"/>
                    <a:pt x="641" y="530"/>
                    <a:pt x="617" y="601"/>
                  </a:cubicBezTo>
                  <a:cubicBezTo>
                    <a:pt x="581" y="672"/>
                    <a:pt x="581" y="684"/>
                    <a:pt x="557" y="768"/>
                  </a:cubicBezTo>
                  <a:cubicBezTo>
                    <a:pt x="522" y="839"/>
                    <a:pt x="510" y="839"/>
                    <a:pt x="474" y="911"/>
                  </a:cubicBezTo>
                  <a:cubicBezTo>
                    <a:pt x="450" y="982"/>
                    <a:pt x="450" y="1006"/>
                    <a:pt x="415" y="1077"/>
                  </a:cubicBezTo>
                  <a:cubicBezTo>
                    <a:pt x="391" y="1149"/>
                    <a:pt x="391" y="1149"/>
                    <a:pt x="367" y="1244"/>
                  </a:cubicBezTo>
                  <a:cubicBezTo>
                    <a:pt x="331" y="1315"/>
                    <a:pt x="331" y="1315"/>
                    <a:pt x="307" y="1411"/>
                  </a:cubicBezTo>
                  <a:cubicBezTo>
                    <a:pt x="272" y="1482"/>
                    <a:pt x="272" y="1494"/>
                    <a:pt x="248" y="1565"/>
                  </a:cubicBezTo>
                  <a:cubicBezTo>
                    <a:pt x="224" y="1589"/>
                    <a:pt x="224" y="1601"/>
                    <a:pt x="212" y="1613"/>
                  </a:cubicBezTo>
                  <a:cubicBezTo>
                    <a:pt x="153" y="1732"/>
                    <a:pt x="117" y="1863"/>
                    <a:pt x="69" y="1982"/>
                  </a:cubicBezTo>
                  <a:cubicBezTo>
                    <a:pt x="69" y="2006"/>
                    <a:pt x="45" y="2018"/>
                    <a:pt x="45" y="2042"/>
                  </a:cubicBezTo>
                  <a:cubicBezTo>
                    <a:pt x="38" y="2056"/>
                    <a:pt x="35" y="2066"/>
                    <a:pt x="34" y="2074"/>
                  </a:cubicBezTo>
                  <a:lnTo>
                    <a:pt x="34" y="2074"/>
                  </a:lnTo>
                  <a:cubicBezTo>
                    <a:pt x="43" y="2061"/>
                    <a:pt x="54" y="2045"/>
                    <a:pt x="69" y="2030"/>
                  </a:cubicBezTo>
                  <a:cubicBezTo>
                    <a:pt x="93" y="1958"/>
                    <a:pt x="93" y="1958"/>
                    <a:pt x="141" y="1875"/>
                  </a:cubicBezTo>
                  <a:cubicBezTo>
                    <a:pt x="165" y="1804"/>
                    <a:pt x="165" y="1804"/>
                    <a:pt x="212" y="1732"/>
                  </a:cubicBezTo>
                  <a:cubicBezTo>
                    <a:pt x="248" y="1661"/>
                    <a:pt x="248" y="1637"/>
                    <a:pt x="272" y="1565"/>
                  </a:cubicBezTo>
                  <a:lnTo>
                    <a:pt x="343" y="1423"/>
                  </a:lnTo>
                  <a:cubicBezTo>
                    <a:pt x="379" y="1339"/>
                    <a:pt x="391" y="1339"/>
                    <a:pt x="415" y="1268"/>
                  </a:cubicBezTo>
                  <a:cubicBezTo>
                    <a:pt x="450" y="1196"/>
                    <a:pt x="450" y="1184"/>
                    <a:pt x="474" y="1101"/>
                  </a:cubicBezTo>
                  <a:cubicBezTo>
                    <a:pt x="510" y="1030"/>
                    <a:pt x="581" y="863"/>
                    <a:pt x="629" y="792"/>
                  </a:cubicBezTo>
                  <a:cubicBezTo>
                    <a:pt x="665" y="720"/>
                    <a:pt x="665" y="708"/>
                    <a:pt x="688" y="625"/>
                  </a:cubicBezTo>
                  <a:cubicBezTo>
                    <a:pt x="712" y="553"/>
                    <a:pt x="736" y="553"/>
                    <a:pt x="760" y="482"/>
                  </a:cubicBezTo>
                  <a:cubicBezTo>
                    <a:pt x="796" y="411"/>
                    <a:pt x="796" y="387"/>
                    <a:pt x="819" y="315"/>
                  </a:cubicBezTo>
                  <a:cubicBezTo>
                    <a:pt x="855" y="244"/>
                    <a:pt x="855" y="244"/>
                    <a:pt x="879" y="149"/>
                  </a:cubicBezTo>
                  <a:cubicBezTo>
                    <a:pt x="891" y="125"/>
                    <a:pt x="891" y="113"/>
                    <a:pt x="915" y="89"/>
                  </a:cubicBezTo>
                  <a:lnTo>
                    <a:pt x="915" y="30"/>
                  </a:lnTo>
                  <a:cubicBezTo>
                    <a:pt x="915" y="8"/>
                    <a:pt x="903" y="0"/>
                    <a:pt x="888" y="0"/>
                  </a:cubicBezTo>
                  <a:close/>
                  <a:moveTo>
                    <a:pt x="34" y="2074"/>
                  </a:moveTo>
                  <a:cubicBezTo>
                    <a:pt x="23" y="2092"/>
                    <a:pt x="16" y="2106"/>
                    <a:pt x="10" y="2113"/>
                  </a:cubicBezTo>
                  <a:cubicBezTo>
                    <a:pt x="10" y="2125"/>
                    <a:pt x="4" y="2125"/>
                    <a:pt x="2" y="2125"/>
                  </a:cubicBezTo>
                  <a:cubicBezTo>
                    <a:pt x="1" y="2125"/>
                    <a:pt x="4" y="2125"/>
                    <a:pt x="22" y="2137"/>
                  </a:cubicBezTo>
                  <a:cubicBezTo>
                    <a:pt x="22" y="2113"/>
                    <a:pt x="34" y="2101"/>
                    <a:pt x="34" y="2089"/>
                  </a:cubicBezTo>
                  <a:cubicBezTo>
                    <a:pt x="34" y="2085"/>
                    <a:pt x="34" y="2080"/>
                    <a:pt x="34" y="2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"/>
            <p:cNvSpPr/>
            <p:nvPr/>
          </p:nvSpPr>
          <p:spPr>
            <a:xfrm>
              <a:off x="3893925" y="3133200"/>
              <a:ext cx="17300" cy="64850"/>
            </a:xfrm>
            <a:custGeom>
              <a:avLst/>
              <a:gdLst/>
              <a:ahLst/>
              <a:cxnLst/>
              <a:rect l="l" t="t" r="r" b="b"/>
              <a:pathLst>
                <a:path w="692" h="2594" extrusionOk="0">
                  <a:moveTo>
                    <a:pt x="649" y="1"/>
                  </a:moveTo>
                  <a:cubicBezTo>
                    <a:pt x="623" y="1"/>
                    <a:pt x="592" y="34"/>
                    <a:pt x="584" y="50"/>
                  </a:cubicBezTo>
                  <a:cubicBezTo>
                    <a:pt x="584" y="74"/>
                    <a:pt x="572" y="86"/>
                    <a:pt x="572" y="86"/>
                  </a:cubicBezTo>
                  <a:cubicBezTo>
                    <a:pt x="572" y="98"/>
                    <a:pt x="536" y="229"/>
                    <a:pt x="524" y="336"/>
                  </a:cubicBezTo>
                  <a:cubicBezTo>
                    <a:pt x="513" y="443"/>
                    <a:pt x="513" y="443"/>
                    <a:pt x="501" y="526"/>
                  </a:cubicBezTo>
                  <a:cubicBezTo>
                    <a:pt x="477" y="622"/>
                    <a:pt x="477" y="634"/>
                    <a:pt x="465" y="729"/>
                  </a:cubicBezTo>
                  <a:cubicBezTo>
                    <a:pt x="453" y="824"/>
                    <a:pt x="453" y="824"/>
                    <a:pt x="441" y="919"/>
                  </a:cubicBezTo>
                  <a:cubicBezTo>
                    <a:pt x="417" y="1027"/>
                    <a:pt x="393" y="1003"/>
                    <a:pt x="382" y="1110"/>
                  </a:cubicBezTo>
                  <a:cubicBezTo>
                    <a:pt x="358" y="1205"/>
                    <a:pt x="358" y="1217"/>
                    <a:pt x="334" y="1300"/>
                  </a:cubicBezTo>
                  <a:cubicBezTo>
                    <a:pt x="322" y="1408"/>
                    <a:pt x="298" y="1408"/>
                    <a:pt x="286" y="1503"/>
                  </a:cubicBezTo>
                  <a:cubicBezTo>
                    <a:pt x="263" y="1586"/>
                    <a:pt x="274" y="1598"/>
                    <a:pt x="251" y="1693"/>
                  </a:cubicBezTo>
                  <a:cubicBezTo>
                    <a:pt x="215" y="1777"/>
                    <a:pt x="215" y="1800"/>
                    <a:pt x="203" y="1884"/>
                  </a:cubicBezTo>
                  <a:cubicBezTo>
                    <a:pt x="203" y="1896"/>
                    <a:pt x="191" y="1943"/>
                    <a:pt x="191" y="1943"/>
                  </a:cubicBezTo>
                  <a:cubicBezTo>
                    <a:pt x="143" y="2098"/>
                    <a:pt x="108" y="2241"/>
                    <a:pt x="48" y="2396"/>
                  </a:cubicBezTo>
                  <a:cubicBezTo>
                    <a:pt x="48" y="2408"/>
                    <a:pt x="36" y="2431"/>
                    <a:pt x="36" y="2455"/>
                  </a:cubicBezTo>
                  <a:cubicBezTo>
                    <a:pt x="36" y="2479"/>
                    <a:pt x="24" y="2491"/>
                    <a:pt x="24" y="2515"/>
                  </a:cubicBezTo>
                  <a:cubicBezTo>
                    <a:pt x="24" y="2527"/>
                    <a:pt x="24" y="2539"/>
                    <a:pt x="1" y="2562"/>
                  </a:cubicBezTo>
                  <a:cubicBezTo>
                    <a:pt x="16" y="2585"/>
                    <a:pt x="21" y="2593"/>
                    <a:pt x="26" y="2593"/>
                  </a:cubicBezTo>
                  <a:cubicBezTo>
                    <a:pt x="29" y="2593"/>
                    <a:pt x="32" y="2591"/>
                    <a:pt x="36" y="2586"/>
                  </a:cubicBezTo>
                  <a:cubicBezTo>
                    <a:pt x="48" y="2562"/>
                    <a:pt x="72" y="2527"/>
                    <a:pt x="96" y="2479"/>
                  </a:cubicBezTo>
                  <a:lnTo>
                    <a:pt x="155" y="2301"/>
                  </a:lnTo>
                  <a:cubicBezTo>
                    <a:pt x="191" y="2205"/>
                    <a:pt x="191" y="2205"/>
                    <a:pt x="215" y="2110"/>
                  </a:cubicBezTo>
                  <a:cubicBezTo>
                    <a:pt x="251" y="2015"/>
                    <a:pt x="251" y="2003"/>
                    <a:pt x="274" y="1920"/>
                  </a:cubicBezTo>
                  <a:cubicBezTo>
                    <a:pt x="298" y="1824"/>
                    <a:pt x="298" y="1812"/>
                    <a:pt x="334" y="1717"/>
                  </a:cubicBezTo>
                  <a:cubicBezTo>
                    <a:pt x="358" y="1634"/>
                    <a:pt x="358" y="1634"/>
                    <a:pt x="393" y="1527"/>
                  </a:cubicBezTo>
                  <a:cubicBezTo>
                    <a:pt x="417" y="1443"/>
                    <a:pt x="417" y="1419"/>
                    <a:pt x="441" y="1336"/>
                  </a:cubicBezTo>
                  <a:cubicBezTo>
                    <a:pt x="465" y="1241"/>
                    <a:pt x="513" y="1038"/>
                    <a:pt x="536" y="943"/>
                  </a:cubicBezTo>
                  <a:cubicBezTo>
                    <a:pt x="572" y="848"/>
                    <a:pt x="560" y="848"/>
                    <a:pt x="572" y="753"/>
                  </a:cubicBezTo>
                  <a:cubicBezTo>
                    <a:pt x="584" y="669"/>
                    <a:pt x="596" y="646"/>
                    <a:pt x="620" y="562"/>
                  </a:cubicBezTo>
                  <a:cubicBezTo>
                    <a:pt x="644" y="455"/>
                    <a:pt x="632" y="455"/>
                    <a:pt x="644" y="372"/>
                  </a:cubicBezTo>
                  <a:cubicBezTo>
                    <a:pt x="655" y="265"/>
                    <a:pt x="655" y="265"/>
                    <a:pt x="679" y="169"/>
                  </a:cubicBezTo>
                  <a:cubicBezTo>
                    <a:pt x="679" y="145"/>
                    <a:pt x="691" y="110"/>
                    <a:pt x="691" y="98"/>
                  </a:cubicBezTo>
                  <a:cubicBezTo>
                    <a:pt x="691" y="74"/>
                    <a:pt x="691" y="50"/>
                    <a:pt x="679" y="26"/>
                  </a:cubicBezTo>
                  <a:cubicBezTo>
                    <a:pt x="672" y="8"/>
                    <a:pt x="661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"/>
            <p:cNvSpPr/>
            <p:nvPr/>
          </p:nvSpPr>
          <p:spPr>
            <a:xfrm>
              <a:off x="3875475" y="3160225"/>
              <a:ext cx="18475" cy="54325"/>
            </a:xfrm>
            <a:custGeom>
              <a:avLst/>
              <a:gdLst/>
              <a:ahLst/>
              <a:cxnLst/>
              <a:rect l="l" t="t" r="r" b="b"/>
              <a:pathLst>
                <a:path w="739" h="2173" extrusionOk="0">
                  <a:moveTo>
                    <a:pt x="712" y="0"/>
                  </a:moveTo>
                  <a:cubicBezTo>
                    <a:pt x="690" y="0"/>
                    <a:pt x="663" y="25"/>
                    <a:pt x="655" y="41"/>
                  </a:cubicBezTo>
                  <a:cubicBezTo>
                    <a:pt x="643" y="53"/>
                    <a:pt x="643" y="53"/>
                    <a:pt x="643" y="77"/>
                  </a:cubicBezTo>
                  <a:cubicBezTo>
                    <a:pt x="643" y="88"/>
                    <a:pt x="620" y="100"/>
                    <a:pt x="620" y="112"/>
                  </a:cubicBezTo>
                  <a:cubicBezTo>
                    <a:pt x="596" y="196"/>
                    <a:pt x="596" y="207"/>
                    <a:pt x="584" y="279"/>
                  </a:cubicBezTo>
                  <a:cubicBezTo>
                    <a:pt x="548" y="350"/>
                    <a:pt x="548" y="350"/>
                    <a:pt x="536" y="446"/>
                  </a:cubicBezTo>
                  <a:cubicBezTo>
                    <a:pt x="500" y="517"/>
                    <a:pt x="500" y="529"/>
                    <a:pt x="489" y="612"/>
                  </a:cubicBezTo>
                  <a:cubicBezTo>
                    <a:pt x="465" y="684"/>
                    <a:pt x="477" y="696"/>
                    <a:pt x="441" y="767"/>
                  </a:cubicBezTo>
                  <a:cubicBezTo>
                    <a:pt x="417" y="850"/>
                    <a:pt x="405" y="850"/>
                    <a:pt x="369" y="934"/>
                  </a:cubicBezTo>
                  <a:cubicBezTo>
                    <a:pt x="346" y="1005"/>
                    <a:pt x="346" y="1029"/>
                    <a:pt x="322" y="1100"/>
                  </a:cubicBezTo>
                  <a:cubicBezTo>
                    <a:pt x="298" y="1172"/>
                    <a:pt x="298" y="1172"/>
                    <a:pt x="286" y="1267"/>
                  </a:cubicBezTo>
                  <a:cubicBezTo>
                    <a:pt x="250" y="1339"/>
                    <a:pt x="262" y="1350"/>
                    <a:pt x="239" y="1434"/>
                  </a:cubicBezTo>
                  <a:cubicBezTo>
                    <a:pt x="203" y="1505"/>
                    <a:pt x="203" y="1517"/>
                    <a:pt x="191" y="1589"/>
                  </a:cubicBezTo>
                  <a:cubicBezTo>
                    <a:pt x="191" y="1612"/>
                    <a:pt x="179" y="1624"/>
                    <a:pt x="179" y="1636"/>
                  </a:cubicBezTo>
                  <a:cubicBezTo>
                    <a:pt x="131" y="1755"/>
                    <a:pt x="108" y="1886"/>
                    <a:pt x="60" y="2005"/>
                  </a:cubicBezTo>
                  <a:cubicBezTo>
                    <a:pt x="60" y="2029"/>
                    <a:pt x="48" y="2041"/>
                    <a:pt x="48" y="2065"/>
                  </a:cubicBezTo>
                  <a:cubicBezTo>
                    <a:pt x="48" y="2075"/>
                    <a:pt x="40" y="2093"/>
                    <a:pt x="37" y="2106"/>
                  </a:cubicBezTo>
                  <a:lnTo>
                    <a:pt x="37" y="2106"/>
                  </a:lnTo>
                  <a:cubicBezTo>
                    <a:pt x="41" y="2096"/>
                    <a:pt x="45" y="2086"/>
                    <a:pt x="48" y="2077"/>
                  </a:cubicBezTo>
                  <a:cubicBezTo>
                    <a:pt x="72" y="2005"/>
                    <a:pt x="131" y="1839"/>
                    <a:pt x="167" y="1767"/>
                  </a:cubicBezTo>
                  <a:cubicBezTo>
                    <a:pt x="191" y="1696"/>
                    <a:pt x="191" y="1684"/>
                    <a:pt x="203" y="1601"/>
                  </a:cubicBezTo>
                  <a:cubicBezTo>
                    <a:pt x="239" y="1541"/>
                    <a:pt x="239" y="1517"/>
                    <a:pt x="262" y="1446"/>
                  </a:cubicBezTo>
                  <a:cubicBezTo>
                    <a:pt x="298" y="1362"/>
                    <a:pt x="298" y="1362"/>
                    <a:pt x="322" y="1279"/>
                  </a:cubicBezTo>
                  <a:cubicBezTo>
                    <a:pt x="358" y="1208"/>
                    <a:pt x="358" y="1184"/>
                    <a:pt x="381" y="1112"/>
                  </a:cubicBezTo>
                  <a:cubicBezTo>
                    <a:pt x="417" y="1041"/>
                    <a:pt x="477" y="874"/>
                    <a:pt x="500" y="803"/>
                  </a:cubicBezTo>
                  <a:cubicBezTo>
                    <a:pt x="536" y="731"/>
                    <a:pt x="524" y="708"/>
                    <a:pt x="548" y="636"/>
                  </a:cubicBezTo>
                  <a:cubicBezTo>
                    <a:pt x="584" y="565"/>
                    <a:pt x="584" y="553"/>
                    <a:pt x="608" y="469"/>
                  </a:cubicBezTo>
                  <a:cubicBezTo>
                    <a:pt x="643" y="398"/>
                    <a:pt x="643" y="386"/>
                    <a:pt x="655" y="315"/>
                  </a:cubicBezTo>
                  <a:cubicBezTo>
                    <a:pt x="679" y="231"/>
                    <a:pt x="679" y="219"/>
                    <a:pt x="715" y="148"/>
                  </a:cubicBezTo>
                  <a:cubicBezTo>
                    <a:pt x="727" y="112"/>
                    <a:pt x="727" y="100"/>
                    <a:pt x="739" y="88"/>
                  </a:cubicBezTo>
                  <a:lnTo>
                    <a:pt x="739" y="29"/>
                  </a:lnTo>
                  <a:cubicBezTo>
                    <a:pt x="734" y="8"/>
                    <a:pt x="724" y="0"/>
                    <a:pt x="712" y="0"/>
                  </a:cubicBezTo>
                  <a:close/>
                  <a:moveTo>
                    <a:pt x="37" y="2106"/>
                  </a:moveTo>
                  <a:cubicBezTo>
                    <a:pt x="25" y="2134"/>
                    <a:pt x="9" y="2163"/>
                    <a:pt x="0" y="2172"/>
                  </a:cubicBezTo>
                  <a:lnTo>
                    <a:pt x="12" y="2160"/>
                  </a:lnTo>
                  <a:cubicBezTo>
                    <a:pt x="36" y="2136"/>
                    <a:pt x="36" y="2124"/>
                    <a:pt x="36" y="2112"/>
                  </a:cubicBezTo>
                  <a:cubicBezTo>
                    <a:pt x="36" y="2110"/>
                    <a:pt x="36" y="2108"/>
                    <a:pt x="37" y="2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"/>
            <p:cNvSpPr/>
            <p:nvPr/>
          </p:nvSpPr>
          <p:spPr>
            <a:xfrm>
              <a:off x="3859400" y="3171200"/>
              <a:ext cx="17875" cy="49475"/>
            </a:xfrm>
            <a:custGeom>
              <a:avLst/>
              <a:gdLst/>
              <a:ahLst/>
              <a:cxnLst/>
              <a:rect l="l" t="t" r="r" b="b"/>
              <a:pathLst>
                <a:path w="715" h="1979" extrusionOk="0">
                  <a:moveTo>
                    <a:pt x="689" y="1"/>
                  </a:moveTo>
                  <a:cubicBezTo>
                    <a:pt x="667" y="1"/>
                    <a:pt x="639" y="19"/>
                    <a:pt x="631" y="42"/>
                  </a:cubicBezTo>
                  <a:cubicBezTo>
                    <a:pt x="631" y="54"/>
                    <a:pt x="608" y="54"/>
                    <a:pt x="608" y="66"/>
                  </a:cubicBezTo>
                  <a:cubicBezTo>
                    <a:pt x="608" y="78"/>
                    <a:pt x="596" y="102"/>
                    <a:pt x="596" y="114"/>
                  </a:cubicBezTo>
                  <a:cubicBezTo>
                    <a:pt x="572" y="185"/>
                    <a:pt x="584" y="185"/>
                    <a:pt x="548" y="257"/>
                  </a:cubicBezTo>
                  <a:cubicBezTo>
                    <a:pt x="524" y="340"/>
                    <a:pt x="524" y="340"/>
                    <a:pt x="512" y="411"/>
                  </a:cubicBezTo>
                  <a:cubicBezTo>
                    <a:pt x="489" y="483"/>
                    <a:pt x="489" y="483"/>
                    <a:pt x="465" y="554"/>
                  </a:cubicBezTo>
                  <a:cubicBezTo>
                    <a:pt x="429" y="638"/>
                    <a:pt x="453" y="638"/>
                    <a:pt x="417" y="709"/>
                  </a:cubicBezTo>
                  <a:cubicBezTo>
                    <a:pt x="393" y="781"/>
                    <a:pt x="370" y="769"/>
                    <a:pt x="358" y="840"/>
                  </a:cubicBezTo>
                  <a:cubicBezTo>
                    <a:pt x="346" y="911"/>
                    <a:pt x="346" y="911"/>
                    <a:pt x="310" y="995"/>
                  </a:cubicBezTo>
                  <a:cubicBezTo>
                    <a:pt x="298" y="1066"/>
                    <a:pt x="286" y="1066"/>
                    <a:pt x="274" y="1138"/>
                  </a:cubicBezTo>
                  <a:cubicBezTo>
                    <a:pt x="239" y="1209"/>
                    <a:pt x="250" y="1209"/>
                    <a:pt x="227" y="1292"/>
                  </a:cubicBezTo>
                  <a:cubicBezTo>
                    <a:pt x="215" y="1352"/>
                    <a:pt x="191" y="1364"/>
                    <a:pt x="179" y="1435"/>
                  </a:cubicBezTo>
                  <a:cubicBezTo>
                    <a:pt x="179" y="1447"/>
                    <a:pt x="167" y="1471"/>
                    <a:pt x="167" y="1483"/>
                  </a:cubicBezTo>
                  <a:cubicBezTo>
                    <a:pt x="143" y="1602"/>
                    <a:pt x="96" y="1709"/>
                    <a:pt x="48" y="1828"/>
                  </a:cubicBezTo>
                  <a:cubicBezTo>
                    <a:pt x="48" y="1840"/>
                    <a:pt x="36" y="1852"/>
                    <a:pt x="36" y="1864"/>
                  </a:cubicBezTo>
                  <a:cubicBezTo>
                    <a:pt x="36" y="1888"/>
                    <a:pt x="24" y="1900"/>
                    <a:pt x="24" y="1912"/>
                  </a:cubicBezTo>
                  <a:cubicBezTo>
                    <a:pt x="24" y="1924"/>
                    <a:pt x="24" y="1935"/>
                    <a:pt x="0" y="1959"/>
                  </a:cubicBezTo>
                  <a:cubicBezTo>
                    <a:pt x="14" y="1973"/>
                    <a:pt x="20" y="1979"/>
                    <a:pt x="25" y="1979"/>
                  </a:cubicBezTo>
                  <a:cubicBezTo>
                    <a:pt x="28" y="1979"/>
                    <a:pt x="31" y="1976"/>
                    <a:pt x="36" y="1971"/>
                  </a:cubicBezTo>
                  <a:cubicBezTo>
                    <a:pt x="48" y="1959"/>
                    <a:pt x="60" y="1924"/>
                    <a:pt x="84" y="1900"/>
                  </a:cubicBezTo>
                  <a:cubicBezTo>
                    <a:pt x="108" y="1840"/>
                    <a:pt x="108" y="1828"/>
                    <a:pt x="143" y="1769"/>
                  </a:cubicBezTo>
                  <a:lnTo>
                    <a:pt x="191" y="1614"/>
                  </a:lnTo>
                  <a:cubicBezTo>
                    <a:pt x="215" y="1554"/>
                    <a:pt x="227" y="1531"/>
                    <a:pt x="239" y="1471"/>
                  </a:cubicBezTo>
                  <a:cubicBezTo>
                    <a:pt x="274" y="1412"/>
                    <a:pt x="274" y="1376"/>
                    <a:pt x="298" y="1316"/>
                  </a:cubicBezTo>
                  <a:lnTo>
                    <a:pt x="358" y="1173"/>
                  </a:lnTo>
                  <a:cubicBezTo>
                    <a:pt x="393" y="1114"/>
                    <a:pt x="393" y="1090"/>
                    <a:pt x="405" y="1019"/>
                  </a:cubicBezTo>
                  <a:cubicBezTo>
                    <a:pt x="429" y="947"/>
                    <a:pt x="489" y="816"/>
                    <a:pt x="512" y="733"/>
                  </a:cubicBezTo>
                  <a:cubicBezTo>
                    <a:pt x="536" y="661"/>
                    <a:pt x="524" y="661"/>
                    <a:pt x="548" y="590"/>
                  </a:cubicBezTo>
                  <a:cubicBezTo>
                    <a:pt x="584" y="530"/>
                    <a:pt x="584" y="519"/>
                    <a:pt x="608" y="435"/>
                  </a:cubicBezTo>
                  <a:cubicBezTo>
                    <a:pt x="631" y="364"/>
                    <a:pt x="643" y="364"/>
                    <a:pt x="655" y="292"/>
                  </a:cubicBezTo>
                  <a:cubicBezTo>
                    <a:pt x="691" y="221"/>
                    <a:pt x="691" y="221"/>
                    <a:pt x="703" y="138"/>
                  </a:cubicBezTo>
                  <a:cubicBezTo>
                    <a:pt x="715" y="114"/>
                    <a:pt x="715" y="114"/>
                    <a:pt x="715" y="78"/>
                  </a:cubicBezTo>
                  <a:lnTo>
                    <a:pt x="715" y="19"/>
                  </a:lnTo>
                  <a:cubicBezTo>
                    <a:pt x="711" y="6"/>
                    <a:pt x="701" y="1"/>
                    <a:pt x="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"/>
            <p:cNvSpPr/>
            <p:nvPr/>
          </p:nvSpPr>
          <p:spPr>
            <a:xfrm>
              <a:off x="3841550" y="3186850"/>
              <a:ext cx="17275" cy="46450"/>
            </a:xfrm>
            <a:custGeom>
              <a:avLst/>
              <a:gdLst/>
              <a:ahLst/>
              <a:cxnLst/>
              <a:rect l="l" t="t" r="r" b="b"/>
              <a:pathLst>
                <a:path w="691" h="1858" extrusionOk="0">
                  <a:moveTo>
                    <a:pt x="655" y="0"/>
                  </a:moveTo>
                  <a:cubicBezTo>
                    <a:pt x="630" y="0"/>
                    <a:pt x="603" y="20"/>
                    <a:pt x="595" y="35"/>
                  </a:cubicBezTo>
                  <a:cubicBezTo>
                    <a:pt x="595" y="47"/>
                    <a:pt x="583" y="47"/>
                    <a:pt x="583" y="71"/>
                  </a:cubicBezTo>
                  <a:cubicBezTo>
                    <a:pt x="583" y="83"/>
                    <a:pt x="572" y="83"/>
                    <a:pt x="572" y="107"/>
                  </a:cubicBezTo>
                  <a:cubicBezTo>
                    <a:pt x="548" y="190"/>
                    <a:pt x="548" y="190"/>
                    <a:pt x="524" y="250"/>
                  </a:cubicBezTo>
                  <a:cubicBezTo>
                    <a:pt x="512" y="321"/>
                    <a:pt x="488" y="321"/>
                    <a:pt x="476" y="381"/>
                  </a:cubicBezTo>
                  <a:cubicBezTo>
                    <a:pt x="464" y="452"/>
                    <a:pt x="464" y="452"/>
                    <a:pt x="429" y="512"/>
                  </a:cubicBezTo>
                  <a:cubicBezTo>
                    <a:pt x="417" y="583"/>
                    <a:pt x="417" y="583"/>
                    <a:pt x="393" y="666"/>
                  </a:cubicBezTo>
                  <a:cubicBezTo>
                    <a:pt x="357" y="738"/>
                    <a:pt x="345" y="726"/>
                    <a:pt x="333" y="797"/>
                  </a:cubicBezTo>
                  <a:cubicBezTo>
                    <a:pt x="310" y="857"/>
                    <a:pt x="310" y="869"/>
                    <a:pt x="286" y="928"/>
                  </a:cubicBezTo>
                  <a:cubicBezTo>
                    <a:pt x="274" y="1000"/>
                    <a:pt x="274" y="1000"/>
                    <a:pt x="238" y="1059"/>
                  </a:cubicBezTo>
                  <a:cubicBezTo>
                    <a:pt x="226" y="1143"/>
                    <a:pt x="226" y="1143"/>
                    <a:pt x="191" y="1214"/>
                  </a:cubicBezTo>
                  <a:cubicBezTo>
                    <a:pt x="179" y="1274"/>
                    <a:pt x="179" y="1286"/>
                    <a:pt x="155" y="1345"/>
                  </a:cubicBezTo>
                  <a:cubicBezTo>
                    <a:pt x="155" y="1357"/>
                    <a:pt x="131" y="1381"/>
                    <a:pt x="131" y="1393"/>
                  </a:cubicBezTo>
                  <a:cubicBezTo>
                    <a:pt x="107" y="1500"/>
                    <a:pt x="72" y="1619"/>
                    <a:pt x="36" y="1714"/>
                  </a:cubicBezTo>
                  <a:cubicBezTo>
                    <a:pt x="36" y="1738"/>
                    <a:pt x="12" y="1750"/>
                    <a:pt x="12" y="1762"/>
                  </a:cubicBezTo>
                  <a:cubicBezTo>
                    <a:pt x="12" y="1774"/>
                    <a:pt x="0" y="1798"/>
                    <a:pt x="0" y="1809"/>
                  </a:cubicBezTo>
                  <a:lnTo>
                    <a:pt x="0" y="1857"/>
                  </a:lnTo>
                  <a:cubicBezTo>
                    <a:pt x="36" y="1809"/>
                    <a:pt x="36" y="1809"/>
                    <a:pt x="48" y="1798"/>
                  </a:cubicBezTo>
                  <a:cubicBezTo>
                    <a:pt x="60" y="1774"/>
                    <a:pt x="83" y="1750"/>
                    <a:pt x="95" y="1714"/>
                  </a:cubicBezTo>
                  <a:cubicBezTo>
                    <a:pt x="119" y="1655"/>
                    <a:pt x="119" y="1643"/>
                    <a:pt x="131" y="1583"/>
                  </a:cubicBezTo>
                  <a:cubicBezTo>
                    <a:pt x="167" y="1512"/>
                    <a:pt x="167" y="1512"/>
                    <a:pt x="179" y="1452"/>
                  </a:cubicBezTo>
                  <a:cubicBezTo>
                    <a:pt x="191" y="1393"/>
                    <a:pt x="214" y="1381"/>
                    <a:pt x="226" y="1321"/>
                  </a:cubicBezTo>
                  <a:cubicBezTo>
                    <a:pt x="250" y="1262"/>
                    <a:pt x="250" y="1238"/>
                    <a:pt x="286" y="1178"/>
                  </a:cubicBezTo>
                  <a:cubicBezTo>
                    <a:pt x="310" y="1107"/>
                    <a:pt x="310" y="1107"/>
                    <a:pt x="333" y="1047"/>
                  </a:cubicBezTo>
                  <a:cubicBezTo>
                    <a:pt x="345" y="988"/>
                    <a:pt x="357" y="976"/>
                    <a:pt x="369" y="917"/>
                  </a:cubicBezTo>
                  <a:cubicBezTo>
                    <a:pt x="405" y="845"/>
                    <a:pt x="453" y="702"/>
                    <a:pt x="476" y="643"/>
                  </a:cubicBezTo>
                  <a:cubicBezTo>
                    <a:pt x="512" y="571"/>
                    <a:pt x="488" y="571"/>
                    <a:pt x="524" y="512"/>
                  </a:cubicBezTo>
                  <a:cubicBezTo>
                    <a:pt x="548" y="452"/>
                    <a:pt x="548" y="440"/>
                    <a:pt x="583" y="381"/>
                  </a:cubicBezTo>
                  <a:cubicBezTo>
                    <a:pt x="595" y="321"/>
                    <a:pt x="607" y="309"/>
                    <a:pt x="631" y="250"/>
                  </a:cubicBezTo>
                  <a:cubicBezTo>
                    <a:pt x="655" y="166"/>
                    <a:pt x="655" y="166"/>
                    <a:pt x="667" y="107"/>
                  </a:cubicBezTo>
                  <a:cubicBezTo>
                    <a:pt x="691" y="95"/>
                    <a:pt x="691" y="83"/>
                    <a:pt x="691" y="71"/>
                  </a:cubicBezTo>
                  <a:lnTo>
                    <a:pt x="691" y="24"/>
                  </a:lnTo>
                  <a:cubicBezTo>
                    <a:pt x="682" y="6"/>
                    <a:pt x="669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"/>
            <p:cNvSpPr/>
            <p:nvPr/>
          </p:nvSpPr>
          <p:spPr>
            <a:xfrm>
              <a:off x="3829325" y="3192050"/>
              <a:ext cx="13125" cy="40525"/>
            </a:xfrm>
            <a:custGeom>
              <a:avLst/>
              <a:gdLst/>
              <a:ahLst/>
              <a:cxnLst/>
              <a:rect l="l" t="t" r="r" b="b"/>
              <a:pathLst>
                <a:path w="525" h="1621" extrusionOk="0">
                  <a:moveTo>
                    <a:pt x="499" y="0"/>
                  </a:moveTo>
                  <a:cubicBezTo>
                    <a:pt x="476" y="0"/>
                    <a:pt x="445" y="19"/>
                    <a:pt x="430" y="42"/>
                  </a:cubicBezTo>
                  <a:cubicBezTo>
                    <a:pt x="430" y="54"/>
                    <a:pt x="418" y="54"/>
                    <a:pt x="418" y="54"/>
                  </a:cubicBezTo>
                  <a:cubicBezTo>
                    <a:pt x="418" y="66"/>
                    <a:pt x="418" y="66"/>
                    <a:pt x="406" y="77"/>
                  </a:cubicBezTo>
                  <a:lnTo>
                    <a:pt x="370" y="197"/>
                  </a:lnTo>
                  <a:lnTo>
                    <a:pt x="346" y="316"/>
                  </a:lnTo>
                  <a:lnTo>
                    <a:pt x="310" y="435"/>
                  </a:lnTo>
                  <a:lnTo>
                    <a:pt x="287" y="554"/>
                  </a:lnTo>
                  <a:cubicBezTo>
                    <a:pt x="263" y="613"/>
                    <a:pt x="251" y="613"/>
                    <a:pt x="239" y="673"/>
                  </a:cubicBezTo>
                  <a:cubicBezTo>
                    <a:pt x="227" y="732"/>
                    <a:pt x="227" y="756"/>
                    <a:pt x="203" y="792"/>
                  </a:cubicBezTo>
                  <a:lnTo>
                    <a:pt x="180" y="911"/>
                  </a:lnTo>
                  <a:lnTo>
                    <a:pt x="144" y="1030"/>
                  </a:lnTo>
                  <a:cubicBezTo>
                    <a:pt x="132" y="1090"/>
                    <a:pt x="132" y="1113"/>
                    <a:pt x="120" y="1149"/>
                  </a:cubicBezTo>
                  <a:cubicBezTo>
                    <a:pt x="120" y="1173"/>
                    <a:pt x="108" y="1185"/>
                    <a:pt x="108" y="1197"/>
                  </a:cubicBezTo>
                  <a:cubicBezTo>
                    <a:pt x="72" y="1292"/>
                    <a:pt x="60" y="1387"/>
                    <a:pt x="25" y="1482"/>
                  </a:cubicBezTo>
                  <a:cubicBezTo>
                    <a:pt x="25" y="1494"/>
                    <a:pt x="25" y="1506"/>
                    <a:pt x="13" y="1530"/>
                  </a:cubicBezTo>
                  <a:cubicBezTo>
                    <a:pt x="13" y="1542"/>
                    <a:pt x="13" y="1554"/>
                    <a:pt x="1" y="1554"/>
                  </a:cubicBezTo>
                  <a:lnTo>
                    <a:pt x="1" y="1590"/>
                  </a:lnTo>
                  <a:cubicBezTo>
                    <a:pt x="24" y="1612"/>
                    <a:pt x="32" y="1621"/>
                    <a:pt x="38" y="1621"/>
                  </a:cubicBezTo>
                  <a:cubicBezTo>
                    <a:pt x="41" y="1621"/>
                    <a:pt x="44" y="1618"/>
                    <a:pt x="49" y="1613"/>
                  </a:cubicBezTo>
                  <a:cubicBezTo>
                    <a:pt x="60" y="1601"/>
                    <a:pt x="72" y="1566"/>
                    <a:pt x="72" y="1542"/>
                  </a:cubicBezTo>
                  <a:cubicBezTo>
                    <a:pt x="96" y="1482"/>
                    <a:pt x="132" y="1363"/>
                    <a:pt x="156" y="1304"/>
                  </a:cubicBezTo>
                  <a:cubicBezTo>
                    <a:pt x="168" y="1256"/>
                    <a:pt x="168" y="1232"/>
                    <a:pt x="180" y="1185"/>
                  </a:cubicBezTo>
                  <a:cubicBezTo>
                    <a:pt x="191" y="1125"/>
                    <a:pt x="215" y="1125"/>
                    <a:pt x="227" y="1066"/>
                  </a:cubicBezTo>
                  <a:cubicBezTo>
                    <a:pt x="239" y="1006"/>
                    <a:pt x="239" y="1006"/>
                    <a:pt x="275" y="947"/>
                  </a:cubicBezTo>
                  <a:cubicBezTo>
                    <a:pt x="287" y="887"/>
                    <a:pt x="287" y="875"/>
                    <a:pt x="299" y="828"/>
                  </a:cubicBezTo>
                  <a:cubicBezTo>
                    <a:pt x="310" y="768"/>
                    <a:pt x="358" y="649"/>
                    <a:pt x="370" y="589"/>
                  </a:cubicBezTo>
                  <a:cubicBezTo>
                    <a:pt x="394" y="530"/>
                    <a:pt x="370" y="530"/>
                    <a:pt x="406" y="470"/>
                  </a:cubicBezTo>
                  <a:cubicBezTo>
                    <a:pt x="418" y="411"/>
                    <a:pt x="430" y="411"/>
                    <a:pt x="453" y="351"/>
                  </a:cubicBezTo>
                  <a:lnTo>
                    <a:pt x="477" y="232"/>
                  </a:lnTo>
                  <a:lnTo>
                    <a:pt x="513" y="113"/>
                  </a:lnTo>
                  <a:cubicBezTo>
                    <a:pt x="513" y="101"/>
                    <a:pt x="525" y="77"/>
                    <a:pt x="525" y="66"/>
                  </a:cubicBezTo>
                  <a:lnTo>
                    <a:pt x="525" y="18"/>
                  </a:lnTo>
                  <a:cubicBezTo>
                    <a:pt x="521" y="6"/>
                    <a:pt x="51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"/>
            <p:cNvSpPr/>
            <p:nvPr/>
          </p:nvSpPr>
          <p:spPr>
            <a:xfrm>
              <a:off x="3820100" y="3192450"/>
              <a:ext cx="10450" cy="33925"/>
            </a:xfrm>
            <a:custGeom>
              <a:avLst/>
              <a:gdLst/>
              <a:ahLst/>
              <a:cxnLst/>
              <a:rect l="l" t="t" r="r" b="b"/>
              <a:pathLst>
                <a:path w="418" h="1357" extrusionOk="0">
                  <a:moveTo>
                    <a:pt x="363" y="0"/>
                  </a:moveTo>
                  <a:cubicBezTo>
                    <a:pt x="340" y="0"/>
                    <a:pt x="317" y="7"/>
                    <a:pt x="310" y="14"/>
                  </a:cubicBezTo>
                  <a:lnTo>
                    <a:pt x="298" y="38"/>
                  </a:lnTo>
                  <a:lnTo>
                    <a:pt x="298" y="61"/>
                  </a:lnTo>
                  <a:cubicBezTo>
                    <a:pt x="287" y="109"/>
                    <a:pt x="287" y="121"/>
                    <a:pt x="287" y="169"/>
                  </a:cubicBezTo>
                  <a:cubicBezTo>
                    <a:pt x="263" y="216"/>
                    <a:pt x="263" y="216"/>
                    <a:pt x="251" y="276"/>
                  </a:cubicBezTo>
                  <a:cubicBezTo>
                    <a:pt x="239" y="312"/>
                    <a:pt x="239" y="335"/>
                    <a:pt x="239" y="371"/>
                  </a:cubicBezTo>
                  <a:cubicBezTo>
                    <a:pt x="227" y="419"/>
                    <a:pt x="239" y="419"/>
                    <a:pt x="227" y="478"/>
                  </a:cubicBezTo>
                  <a:cubicBezTo>
                    <a:pt x="203" y="526"/>
                    <a:pt x="191" y="526"/>
                    <a:pt x="179" y="573"/>
                  </a:cubicBezTo>
                  <a:cubicBezTo>
                    <a:pt x="168" y="609"/>
                    <a:pt x="168" y="633"/>
                    <a:pt x="168" y="681"/>
                  </a:cubicBezTo>
                  <a:cubicBezTo>
                    <a:pt x="144" y="716"/>
                    <a:pt x="144" y="716"/>
                    <a:pt x="132" y="776"/>
                  </a:cubicBezTo>
                  <a:cubicBezTo>
                    <a:pt x="120" y="823"/>
                    <a:pt x="132" y="823"/>
                    <a:pt x="120" y="883"/>
                  </a:cubicBezTo>
                  <a:cubicBezTo>
                    <a:pt x="108" y="931"/>
                    <a:pt x="108" y="943"/>
                    <a:pt x="108" y="990"/>
                  </a:cubicBezTo>
                  <a:cubicBezTo>
                    <a:pt x="108" y="1002"/>
                    <a:pt x="108" y="1014"/>
                    <a:pt x="84" y="1014"/>
                  </a:cubicBezTo>
                  <a:cubicBezTo>
                    <a:pt x="72" y="1097"/>
                    <a:pt x="60" y="1181"/>
                    <a:pt x="25" y="1252"/>
                  </a:cubicBezTo>
                  <a:cubicBezTo>
                    <a:pt x="25" y="1276"/>
                    <a:pt x="25" y="1276"/>
                    <a:pt x="13" y="1288"/>
                  </a:cubicBezTo>
                  <a:cubicBezTo>
                    <a:pt x="13" y="1300"/>
                    <a:pt x="13" y="1300"/>
                    <a:pt x="1" y="1312"/>
                  </a:cubicBezTo>
                  <a:lnTo>
                    <a:pt x="1" y="1347"/>
                  </a:lnTo>
                  <a:cubicBezTo>
                    <a:pt x="7" y="1353"/>
                    <a:pt x="10" y="1356"/>
                    <a:pt x="13" y="1356"/>
                  </a:cubicBezTo>
                  <a:cubicBezTo>
                    <a:pt x="16" y="1356"/>
                    <a:pt x="19" y="1353"/>
                    <a:pt x="25" y="1347"/>
                  </a:cubicBezTo>
                  <a:cubicBezTo>
                    <a:pt x="48" y="1335"/>
                    <a:pt x="60" y="1312"/>
                    <a:pt x="60" y="1288"/>
                  </a:cubicBezTo>
                  <a:lnTo>
                    <a:pt x="84" y="1193"/>
                  </a:lnTo>
                  <a:cubicBezTo>
                    <a:pt x="108" y="1157"/>
                    <a:pt x="108" y="1157"/>
                    <a:pt x="120" y="1085"/>
                  </a:cubicBezTo>
                  <a:cubicBezTo>
                    <a:pt x="132" y="1062"/>
                    <a:pt x="132" y="1038"/>
                    <a:pt x="144" y="990"/>
                  </a:cubicBezTo>
                  <a:lnTo>
                    <a:pt x="179" y="895"/>
                  </a:lnTo>
                  <a:cubicBezTo>
                    <a:pt x="191" y="847"/>
                    <a:pt x="191" y="847"/>
                    <a:pt x="203" y="788"/>
                  </a:cubicBezTo>
                  <a:cubicBezTo>
                    <a:pt x="227" y="752"/>
                    <a:pt x="227" y="728"/>
                    <a:pt x="239" y="693"/>
                  </a:cubicBezTo>
                  <a:cubicBezTo>
                    <a:pt x="251" y="645"/>
                    <a:pt x="287" y="538"/>
                    <a:pt x="298" y="490"/>
                  </a:cubicBezTo>
                  <a:cubicBezTo>
                    <a:pt x="310" y="454"/>
                    <a:pt x="298" y="454"/>
                    <a:pt x="310" y="395"/>
                  </a:cubicBezTo>
                  <a:lnTo>
                    <a:pt x="346" y="300"/>
                  </a:lnTo>
                  <a:cubicBezTo>
                    <a:pt x="358" y="252"/>
                    <a:pt x="358" y="252"/>
                    <a:pt x="370" y="192"/>
                  </a:cubicBezTo>
                  <a:cubicBezTo>
                    <a:pt x="382" y="157"/>
                    <a:pt x="382" y="157"/>
                    <a:pt x="406" y="97"/>
                  </a:cubicBezTo>
                  <a:cubicBezTo>
                    <a:pt x="406" y="73"/>
                    <a:pt x="418" y="61"/>
                    <a:pt x="418" y="61"/>
                  </a:cubicBezTo>
                  <a:cubicBezTo>
                    <a:pt x="418" y="50"/>
                    <a:pt x="418" y="38"/>
                    <a:pt x="406" y="14"/>
                  </a:cubicBezTo>
                  <a:cubicBezTo>
                    <a:pt x="396" y="4"/>
                    <a:pt x="379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"/>
            <p:cNvSpPr/>
            <p:nvPr/>
          </p:nvSpPr>
          <p:spPr>
            <a:xfrm>
              <a:off x="3811775" y="3192525"/>
              <a:ext cx="7175" cy="22900"/>
            </a:xfrm>
            <a:custGeom>
              <a:avLst/>
              <a:gdLst/>
              <a:ahLst/>
              <a:cxnLst/>
              <a:rect l="l" t="t" r="r" b="b"/>
              <a:pathLst>
                <a:path w="287" h="916" extrusionOk="0">
                  <a:moveTo>
                    <a:pt x="237" y="0"/>
                  </a:moveTo>
                  <a:cubicBezTo>
                    <a:pt x="216" y="0"/>
                    <a:pt x="192" y="10"/>
                    <a:pt x="179" y="23"/>
                  </a:cubicBezTo>
                  <a:lnTo>
                    <a:pt x="167" y="35"/>
                  </a:lnTo>
                  <a:lnTo>
                    <a:pt x="167" y="47"/>
                  </a:lnTo>
                  <a:cubicBezTo>
                    <a:pt x="167" y="82"/>
                    <a:pt x="167" y="94"/>
                    <a:pt x="155" y="118"/>
                  </a:cubicBezTo>
                  <a:cubicBezTo>
                    <a:pt x="155" y="154"/>
                    <a:pt x="143" y="154"/>
                    <a:pt x="143" y="201"/>
                  </a:cubicBezTo>
                  <a:cubicBezTo>
                    <a:pt x="143" y="225"/>
                    <a:pt x="143" y="237"/>
                    <a:pt x="120" y="273"/>
                  </a:cubicBezTo>
                  <a:lnTo>
                    <a:pt x="120" y="344"/>
                  </a:lnTo>
                  <a:cubicBezTo>
                    <a:pt x="120" y="380"/>
                    <a:pt x="96" y="380"/>
                    <a:pt x="96" y="404"/>
                  </a:cubicBezTo>
                  <a:cubicBezTo>
                    <a:pt x="96" y="439"/>
                    <a:pt x="96" y="439"/>
                    <a:pt x="84" y="475"/>
                  </a:cubicBezTo>
                  <a:cubicBezTo>
                    <a:pt x="84" y="511"/>
                    <a:pt x="84" y="511"/>
                    <a:pt x="60" y="535"/>
                  </a:cubicBezTo>
                  <a:lnTo>
                    <a:pt x="60" y="618"/>
                  </a:lnTo>
                  <a:lnTo>
                    <a:pt x="48" y="690"/>
                  </a:lnTo>
                  <a:lnTo>
                    <a:pt x="48" y="701"/>
                  </a:lnTo>
                  <a:cubicBezTo>
                    <a:pt x="36" y="749"/>
                    <a:pt x="36" y="809"/>
                    <a:pt x="24" y="856"/>
                  </a:cubicBezTo>
                  <a:lnTo>
                    <a:pt x="24" y="868"/>
                  </a:lnTo>
                  <a:cubicBezTo>
                    <a:pt x="36" y="868"/>
                    <a:pt x="36" y="844"/>
                    <a:pt x="48" y="832"/>
                  </a:cubicBezTo>
                  <a:cubicBezTo>
                    <a:pt x="60" y="809"/>
                    <a:pt x="60" y="809"/>
                    <a:pt x="60" y="773"/>
                  </a:cubicBezTo>
                  <a:cubicBezTo>
                    <a:pt x="84" y="749"/>
                    <a:pt x="84" y="749"/>
                    <a:pt x="84" y="713"/>
                  </a:cubicBezTo>
                  <a:cubicBezTo>
                    <a:pt x="96" y="690"/>
                    <a:pt x="84" y="690"/>
                    <a:pt x="96" y="654"/>
                  </a:cubicBezTo>
                  <a:lnTo>
                    <a:pt x="120" y="594"/>
                  </a:lnTo>
                  <a:cubicBezTo>
                    <a:pt x="143" y="570"/>
                    <a:pt x="143" y="570"/>
                    <a:pt x="143" y="535"/>
                  </a:cubicBezTo>
                  <a:cubicBezTo>
                    <a:pt x="143" y="511"/>
                    <a:pt x="155" y="499"/>
                    <a:pt x="155" y="475"/>
                  </a:cubicBezTo>
                  <a:cubicBezTo>
                    <a:pt x="167" y="451"/>
                    <a:pt x="179" y="380"/>
                    <a:pt x="203" y="344"/>
                  </a:cubicBezTo>
                  <a:cubicBezTo>
                    <a:pt x="215" y="320"/>
                    <a:pt x="203" y="320"/>
                    <a:pt x="215" y="273"/>
                  </a:cubicBezTo>
                  <a:lnTo>
                    <a:pt x="239" y="213"/>
                  </a:lnTo>
                  <a:cubicBezTo>
                    <a:pt x="262" y="178"/>
                    <a:pt x="239" y="178"/>
                    <a:pt x="262" y="142"/>
                  </a:cubicBezTo>
                  <a:cubicBezTo>
                    <a:pt x="274" y="106"/>
                    <a:pt x="274" y="106"/>
                    <a:pt x="274" y="82"/>
                  </a:cubicBezTo>
                  <a:cubicBezTo>
                    <a:pt x="274" y="58"/>
                    <a:pt x="274" y="58"/>
                    <a:pt x="286" y="47"/>
                  </a:cubicBezTo>
                  <a:cubicBezTo>
                    <a:pt x="286" y="35"/>
                    <a:pt x="286" y="35"/>
                    <a:pt x="274" y="23"/>
                  </a:cubicBezTo>
                  <a:cubicBezTo>
                    <a:pt x="269" y="7"/>
                    <a:pt x="254" y="0"/>
                    <a:pt x="237" y="0"/>
                  </a:cubicBezTo>
                  <a:close/>
                  <a:moveTo>
                    <a:pt x="24" y="868"/>
                  </a:moveTo>
                  <a:cubicBezTo>
                    <a:pt x="0" y="880"/>
                    <a:pt x="0" y="880"/>
                    <a:pt x="24" y="916"/>
                  </a:cubicBezTo>
                  <a:lnTo>
                    <a:pt x="24" y="892"/>
                  </a:lnTo>
                  <a:lnTo>
                    <a:pt x="24" y="880"/>
                  </a:lnTo>
                  <a:lnTo>
                    <a:pt x="24" y="8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"/>
            <p:cNvSpPr/>
            <p:nvPr/>
          </p:nvSpPr>
          <p:spPr>
            <a:xfrm>
              <a:off x="3943350" y="2647475"/>
              <a:ext cx="60425" cy="4800"/>
            </a:xfrm>
            <a:custGeom>
              <a:avLst/>
              <a:gdLst/>
              <a:ahLst/>
              <a:cxnLst/>
              <a:rect l="l" t="t" r="r" b="b"/>
              <a:pathLst>
                <a:path w="2417" h="192" extrusionOk="0">
                  <a:moveTo>
                    <a:pt x="1369" y="1"/>
                  </a:moveTo>
                  <a:cubicBezTo>
                    <a:pt x="1274" y="1"/>
                    <a:pt x="1095" y="13"/>
                    <a:pt x="988" y="13"/>
                  </a:cubicBezTo>
                  <a:cubicBezTo>
                    <a:pt x="905" y="13"/>
                    <a:pt x="905" y="24"/>
                    <a:pt x="810" y="24"/>
                  </a:cubicBezTo>
                  <a:cubicBezTo>
                    <a:pt x="726" y="48"/>
                    <a:pt x="714" y="48"/>
                    <a:pt x="631" y="48"/>
                  </a:cubicBezTo>
                  <a:lnTo>
                    <a:pt x="572" y="48"/>
                  </a:lnTo>
                  <a:cubicBezTo>
                    <a:pt x="572" y="48"/>
                    <a:pt x="357" y="72"/>
                    <a:pt x="155" y="108"/>
                  </a:cubicBezTo>
                  <a:cubicBezTo>
                    <a:pt x="143" y="108"/>
                    <a:pt x="60" y="120"/>
                    <a:pt x="36" y="120"/>
                  </a:cubicBezTo>
                  <a:cubicBezTo>
                    <a:pt x="24" y="132"/>
                    <a:pt x="12" y="132"/>
                    <a:pt x="0" y="155"/>
                  </a:cubicBezTo>
                  <a:lnTo>
                    <a:pt x="95" y="155"/>
                  </a:lnTo>
                  <a:cubicBezTo>
                    <a:pt x="191" y="132"/>
                    <a:pt x="191" y="132"/>
                    <a:pt x="274" y="132"/>
                  </a:cubicBezTo>
                  <a:cubicBezTo>
                    <a:pt x="369" y="120"/>
                    <a:pt x="369" y="120"/>
                    <a:pt x="452" y="120"/>
                  </a:cubicBezTo>
                  <a:cubicBezTo>
                    <a:pt x="548" y="108"/>
                    <a:pt x="548" y="108"/>
                    <a:pt x="631" y="108"/>
                  </a:cubicBezTo>
                  <a:lnTo>
                    <a:pt x="810" y="108"/>
                  </a:lnTo>
                  <a:cubicBezTo>
                    <a:pt x="905" y="108"/>
                    <a:pt x="1095" y="108"/>
                    <a:pt x="1167" y="84"/>
                  </a:cubicBezTo>
                  <a:lnTo>
                    <a:pt x="1345" y="84"/>
                  </a:lnTo>
                  <a:cubicBezTo>
                    <a:pt x="1441" y="84"/>
                    <a:pt x="1441" y="84"/>
                    <a:pt x="1524" y="108"/>
                  </a:cubicBezTo>
                  <a:lnTo>
                    <a:pt x="1703" y="108"/>
                  </a:lnTo>
                  <a:cubicBezTo>
                    <a:pt x="1798" y="108"/>
                    <a:pt x="1798" y="120"/>
                    <a:pt x="1881" y="132"/>
                  </a:cubicBezTo>
                  <a:cubicBezTo>
                    <a:pt x="1929" y="138"/>
                    <a:pt x="1953" y="138"/>
                    <a:pt x="1975" y="138"/>
                  </a:cubicBezTo>
                  <a:cubicBezTo>
                    <a:pt x="1997" y="138"/>
                    <a:pt x="2018" y="138"/>
                    <a:pt x="2060" y="144"/>
                  </a:cubicBezTo>
                  <a:lnTo>
                    <a:pt x="2238" y="179"/>
                  </a:lnTo>
                  <a:cubicBezTo>
                    <a:pt x="2274" y="179"/>
                    <a:pt x="2286" y="191"/>
                    <a:pt x="2298" y="191"/>
                  </a:cubicBezTo>
                  <a:cubicBezTo>
                    <a:pt x="2322" y="191"/>
                    <a:pt x="2346" y="191"/>
                    <a:pt x="2357" y="179"/>
                  </a:cubicBezTo>
                  <a:cubicBezTo>
                    <a:pt x="2417" y="167"/>
                    <a:pt x="2357" y="108"/>
                    <a:pt x="2334" y="84"/>
                  </a:cubicBezTo>
                  <a:cubicBezTo>
                    <a:pt x="2322" y="84"/>
                    <a:pt x="2298" y="72"/>
                    <a:pt x="2298" y="72"/>
                  </a:cubicBezTo>
                  <a:cubicBezTo>
                    <a:pt x="2286" y="72"/>
                    <a:pt x="2274" y="72"/>
                    <a:pt x="2262" y="60"/>
                  </a:cubicBezTo>
                  <a:cubicBezTo>
                    <a:pt x="2167" y="48"/>
                    <a:pt x="2167" y="48"/>
                    <a:pt x="2084" y="48"/>
                  </a:cubicBezTo>
                  <a:cubicBezTo>
                    <a:pt x="1988" y="24"/>
                    <a:pt x="1988" y="24"/>
                    <a:pt x="1905" y="24"/>
                  </a:cubicBezTo>
                  <a:cubicBezTo>
                    <a:pt x="1810" y="24"/>
                    <a:pt x="1810" y="24"/>
                    <a:pt x="1726" y="13"/>
                  </a:cubicBezTo>
                  <a:lnTo>
                    <a:pt x="1548" y="13"/>
                  </a:lnTo>
                  <a:cubicBezTo>
                    <a:pt x="1453" y="13"/>
                    <a:pt x="1453" y="1"/>
                    <a:pt x="1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"/>
            <p:cNvSpPr/>
            <p:nvPr/>
          </p:nvSpPr>
          <p:spPr>
            <a:xfrm>
              <a:off x="3933250" y="2638850"/>
              <a:ext cx="46425" cy="8950"/>
            </a:xfrm>
            <a:custGeom>
              <a:avLst/>
              <a:gdLst/>
              <a:ahLst/>
              <a:cxnLst/>
              <a:rect l="l" t="t" r="r" b="b"/>
              <a:pathLst>
                <a:path w="1857" h="358" extrusionOk="0">
                  <a:moveTo>
                    <a:pt x="30" y="338"/>
                  </a:moveTo>
                  <a:cubicBezTo>
                    <a:pt x="30" y="338"/>
                    <a:pt x="28" y="339"/>
                    <a:pt x="26" y="340"/>
                  </a:cubicBezTo>
                  <a:lnTo>
                    <a:pt x="26" y="340"/>
                  </a:lnTo>
                  <a:cubicBezTo>
                    <a:pt x="29" y="339"/>
                    <a:pt x="30" y="338"/>
                    <a:pt x="30" y="338"/>
                  </a:cubicBezTo>
                  <a:close/>
                  <a:moveTo>
                    <a:pt x="3" y="352"/>
                  </a:moveTo>
                  <a:cubicBezTo>
                    <a:pt x="1" y="352"/>
                    <a:pt x="3" y="358"/>
                    <a:pt x="11" y="358"/>
                  </a:cubicBezTo>
                  <a:cubicBezTo>
                    <a:pt x="7" y="354"/>
                    <a:pt x="4" y="352"/>
                    <a:pt x="3" y="352"/>
                  </a:cubicBezTo>
                  <a:close/>
                  <a:moveTo>
                    <a:pt x="1702" y="0"/>
                  </a:moveTo>
                  <a:cubicBezTo>
                    <a:pt x="1630" y="0"/>
                    <a:pt x="1499" y="12"/>
                    <a:pt x="1428" y="12"/>
                  </a:cubicBezTo>
                  <a:cubicBezTo>
                    <a:pt x="1345" y="12"/>
                    <a:pt x="1345" y="36"/>
                    <a:pt x="1285" y="36"/>
                  </a:cubicBezTo>
                  <a:cubicBezTo>
                    <a:pt x="1214" y="48"/>
                    <a:pt x="1214" y="48"/>
                    <a:pt x="1154" y="60"/>
                  </a:cubicBezTo>
                  <a:cubicBezTo>
                    <a:pt x="1139" y="62"/>
                    <a:pt x="1127" y="63"/>
                    <a:pt x="1117" y="63"/>
                  </a:cubicBezTo>
                  <a:cubicBezTo>
                    <a:pt x="1090" y="63"/>
                    <a:pt x="1076" y="56"/>
                    <a:pt x="1048" y="56"/>
                  </a:cubicBezTo>
                  <a:cubicBezTo>
                    <a:pt x="1038" y="56"/>
                    <a:pt x="1026" y="57"/>
                    <a:pt x="1011" y="60"/>
                  </a:cubicBezTo>
                  <a:cubicBezTo>
                    <a:pt x="952" y="72"/>
                    <a:pt x="797" y="108"/>
                    <a:pt x="725" y="119"/>
                  </a:cubicBezTo>
                  <a:cubicBezTo>
                    <a:pt x="654" y="131"/>
                    <a:pt x="654" y="131"/>
                    <a:pt x="595" y="167"/>
                  </a:cubicBezTo>
                  <a:cubicBezTo>
                    <a:pt x="535" y="179"/>
                    <a:pt x="511" y="179"/>
                    <a:pt x="452" y="215"/>
                  </a:cubicBezTo>
                  <a:cubicBezTo>
                    <a:pt x="440" y="215"/>
                    <a:pt x="428" y="215"/>
                    <a:pt x="416" y="227"/>
                  </a:cubicBezTo>
                  <a:cubicBezTo>
                    <a:pt x="321" y="250"/>
                    <a:pt x="261" y="274"/>
                    <a:pt x="94" y="310"/>
                  </a:cubicBezTo>
                  <a:cubicBezTo>
                    <a:pt x="83" y="310"/>
                    <a:pt x="71" y="334"/>
                    <a:pt x="59" y="334"/>
                  </a:cubicBezTo>
                  <a:cubicBezTo>
                    <a:pt x="42" y="334"/>
                    <a:pt x="31" y="340"/>
                    <a:pt x="22" y="343"/>
                  </a:cubicBezTo>
                  <a:lnTo>
                    <a:pt x="22" y="343"/>
                  </a:lnTo>
                  <a:cubicBezTo>
                    <a:pt x="24" y="342"/>
                    <a:pt x="25" y="341"/>
                    <a:pt x="26" y="340"/>
                  </a:cubicBezTo>
                  <a:lnTo>
                    <a:pt x="26" y="340"/>
                  </a:lnTo>
                  <a:cubicBezTo>
                    <a:pt x="23" y="341"/>
                    <a:pt x="18" y="343"/>
                    <a:pt x="11" y="346"/>
                  </a:cubicBezTo>
                  <a:cubicBezTo>
                    <a:pt x="15" y="346"/>
                    <a:pt x="18" y="345"/>
                    <a:pt x="22" y="343"/>
                  </a:cubicBezTo>
                  <a:lnTo>
                    <a:pt x="22" y="343"/>
                  </a:lnTo>
                  <a:cubicBezTo>
                    <a:pt x="19" y="346"/>
                    <a:pt x="14" y="351"/>
                    <a:pt x="11" y="358"/>
                  </a:cubicBezTo>
                  <a:cubicBezTo>
                    <a:pt x="23" y="358"/>
                    <a:pt x="71" y="358"/>
                    <a:pt x="106" y="346"/>
                  </a:cubicBezTo>
                  <a:cubicBezTo>
                    <a:pt x="166" y="334"/>
                    <a:pt x="297" y="286"/>
                    <a:pt x="368" y="274"/>
                  </a:cubicBezTo>
                  <a:cubicBezTo>
                    <a:pt x="440" y="262"/>
                    <a:pt x="428" y="262"/>
                    <a:pt x="499" y="239"/>
                  </a:cubicBezTo>
                  <a:cubicBezTo>
                    <a:pt x="583" y="227"/>
                    <a:pt x="583" y="227"/>
                    <a:pt x="642" y="227"/>
                  </a:cubicBezTo>
                  <a:cubicBezTo>
                    <a:pt x="714" y="215"/>
                    <a:pt x="845" y="203"/>
                    <a:pt x="916" y="179"/>
                  </a:cubicBezTo>
                  <a:cubicBezTo>
                    <a:pt x="999" y="167"/>
                    <a:pt x="999" y="167"/>
                    <a:pt x="1059" y="167"/>
                  </a:cubicBezTo>
                  <a:cubicBezTo>
                    <a:pt x="1130" y="167"/>
                    <a:pt x="1130" y="167"/>
                    <a:pt x="1190" y="155"/>
                  </a:cubicBezTo>
                  <a:cubicBezTo>
                    <a:pt x="1261" y="155"/>
                    <a:pt x="1261" y="131"/>
                    <a:pt x="1321" y="131"/>
                  </a:cubicBezTo>
                  <a:lnTo>
                    <a:pt x="1452" y="131"/>
                  </a:lnTo>
                  <a:cubicBezTo>
                    <a:pt x="1523" y="131"/>
                    <a:pt x="1523" y="119"/>
                    <a:pt x="1583" y="119"/>
                  </a:cubicBezTo>
                  <a:lnTo>
                    <a:pt x="1761" y="119"/>
                  </a:lnTo>
                  <a:cubicBezTo>
                    <a:pt x="1785" y="119"/>
                    <a:pt x="1797" y="108"/>
                    <a:pt x="1809" y="108"/>
                  </a:cubicBezTo>
                  <a:cubicBezTo>
                    <a:pt x="1857" y="72"/>
                    <a:pt x="1797" y="36"/>
                    <a:pt x="1785" y="12"/>
                  </a:cubicBezTo>
                  <a:cubicBezTo>
                    <a:pt x="1761" y="12"/>
                    <a:pt x="1761" y="12"/>
                    <a:pt x="1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"/>
            <p:cNvSpPr/>
            <p:nvPr/>
          </p:nvSpPr>
          <p:spPr>
            <a:xfrm>
              <a:off x="3922825" y="2631100"/>
              <a:ext cx="38400" cy="9850"/>
            </a:xfrm>
            <a:custGeom>
              <a:avLst/>
              <a:gdLst/>
              <a:ahLst/>
              <a:cxnLst/>
              <a:rect l="l" t="t" r="r" b="b"/>
              <a:pathLst>
                <a:path w="1536" h="394" extrusionOk="0">
                  <a:moveTo>
                    <a:pt x="3" y="383"/>
                  </a:moveTo>
                  <a:cubicBezTo>
                    <a:pt x="1" y="383"/>
                    <a:pt x="3" y="394"/>
                    <a:pt x="11" y="394"/>
                  </a:cubicBezTo>
                  <a:cubicBezTo>
                    <a:pt x="7" y="386"/>
                    <a:pt x="5" y="383"/>
                    <a:pt x="3" y="383"/>
                  </a:cubicBezTo>
                  <a:close/>
                  <a:moveTo>
                    <a:pt x="1393" y="1"/>
                  </a:moveTo>
                  <a:cubicBezTo>
                    <a:pt x="1333" y="13"/>
                    <a:pt x="1333" y="13"/>
                    <a:pt x="1285" y="25"/>
                  </a:cubicBezTo>
                  <a:cubicBezTo>
                    <a:pt x="1226" y="48"/>
                    <a:pt x="1226" y="48"/>
                    <a:pt x="1190" y="60"/>
                  </a:cubicBezTo>
                  <a:cubicBezTo>
                    <a:pt x="1131" y="72"/>
                    <a:pt x="1131" y="72"/>
                    <a:pt x="1083" y="84"/>
                  </a:cubicBezTo>
                  <a:cubicBezTo>
                    <a:pt x="1023" y="108"/>
                    <a:pt x="1023" y="120"/>
                    <a:pt x="976" y="120"/>
                  </a:cubicBezTo>
                  <a:cubicBezTo>
                    <a:pt x="946" y="126"/>
                    <a:pt x="931" y="126"/>
                    <a:pt x="916" y="126"/>
                  </a:cubicBezTo>
                  <a:cubicBezTo>
                    <a:pt x="901" y="126"/>
                    <a:pt x="886" y="126"/>
                    <a:pt x="857" y="132"/>
                  </a:cubicBezTo>
                  <a:cubicBezTo>
                    <a:pt x="809" y="156"/>
                    <a:pt x="797" y="156"/>
                    <a:pt x="750" y="168"/>
                  </a:cubicBezTo>
                  <a:cubicBezTo>
                    <a:pt x="690" y="179"/>
                    <a:pt x="690" y="179"/>
                    <a:pt x="654" y="191"/>
                  </a:cubicBezTo>
                  <a:cubicBezTo>
                    <a:pt x="595" y="203"/>
                    <a:pt x="595" y="203"/>
                    <a:pt x="547" y="227"/>
                  </a:cubicBezTo>
                  <a:cubicBezTo>
                    <a:pt x="500" y="239"/>
                    <a:pt x="488" y="239"/>
                    <a:pt x="440" y="251"/>
                  </a:cubicBezTo>
                  <a:lnTo>
                    <a:pt x="416" y="251"/>
                  </a:lnTo>
                  <a:cubicBezTo>
                    <a:pt x="321" y="287"/>
                    <a:pt x="238" y="298"/>
                    <a:pt x="142" y="310"/>
                  </a:cubicBezTo>
                  <a:cubicBezTo>
                    <a:pt x="130" y="310"/>
                    <a:pt x="119" y="310"/>
                    <a:pt x="95" y="322"/>
                  </a:cubicBezTo>
                  <a:cubicBezTo>
                    <a:pt x="83" y="322"/>
                    <a:pt x="71" y="322"/>
                    <a:pt x="71" y="346"/>
                  </a:cubicBezTo>
                  <a:cubicBezTo>
                    <a:pt x="23" y="358"/>
                    <a:pt x="23" y="370"/>
                    <a:pt x="11" y="394"/>
                  </a:cubicBezTo>
                  <a:lnTo>
                    <a:pt x="83" y="394"/>
                  </a:lnTo>
                  <a:cubicBezTo>
                    <a:pt x="130" y="370"/>
                    <a:pt x="250" y="358"/>
                    <a:pt x="309" y="346"/>
                  </a:cubicBezTo>
                  <a:cubicBezTo>
                    <a:pt x="357" y="322"/>
                    <a:pt x="380" y="322"/>
                    <a:pt x="416" y="310"/>
                  </a:cubicBezTo>
                  <a:cubicBezTo>
                    <a:pt x="446" y="304"/>
                    <a:pt x="461" y="304"/>
                    <a:pt x="476" y="304"/>
                  </a:cubicBezTo>
                  <a:cubicBezTo>
                    <a:pt x="491" y="304"/>
                    <a:pt x="505" y="304"/>
                    <a:pt x="535" y="298"/>
                  </a:cubicBezTo>
                  <a:cubicBezTo>
                    <a:pt x="595" y="287"/>
                    <a:pt x="595" y="287"/>
                    <a:pt x="654" y="287"/>
                  </a:cubicBezTo>
                  <a:cubicBezTo>
                    <a:pt x="690" y="263"/>
                    <a:pt x="714" y="263"/>
                    <a:pt x="761" y="251"/>
                  </a:cubicBezTo>
                  <a:cubicBezTo>
                    <a:pt x="821" y="239"/>
                    <a:pt x="916" y="227"/>
                    <a:pt x="976" y="203"/>
                  </a:cubicBezTo>
                  <a:cubicBezTo>
                    <a:pt x="1035" y="191"/>
                    <a:pt x="1035" y="179"/>
                    <a:pt x="1083" y="179"/>
                  </a:cubicBezTo>
                  <a:cubicBezTo>
                    <a:pt x="1131" y="168"/>
                    <a:pt x="1142" y="168"/>
                    <a:pt x="1202" y="168"/>
                  </a:cubicBezTo>
                  <a:cubicBezTo>
                    <a:pt x="1262" y="144"/>
                    <a:pt x="1262" y="144"/>
                    <a:pt x="1309" y="132"/>
                  </a:cubicBezTo>
                  <a:lnTo>
                    <a:pt x="1428" y="108"/>
                  </a:lnTo>
                  <a:lnTo>
                    <a:pt x="1476" y="108"/>
                  </a:lnTo>
                  <a:cubicBezTo>
                    <a:pt x="1488" y="108"/>
                    <a:pt x="1500" y="84"/>
                    <a:pt x="1500" y="72"/>
                  </a:cubicBezTo>
                  <a:cubicBezTo>
                    <a:pt x="1535" y="48"/>
                    <a:pt x="1476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"/>
            <p:cNvSpPr/>
            <p:nvPr/>
          </p:nvSpPr>
          <p:spPr>
            <a:xfrm>
              <a:off x="3912375" y="2623975"/>
              <a:ext cx="37825" cy="9825"/>
            </a:xfrm>
            <a:custGeom>
              <a:avLst/>
              <a:gdLst/>
              <a:ahLst/>
              <a:cxnLst/>
              <a:rect l="l" t="t" r="r" b="b"/>
              <a:pathLst>
                <a:path w="1513" h="393" extrusionOk="0">
                  <a:moveTo>
                    <a:pt x="1382" y="0"/>
                  </a:moveTo>
                  <a:cubicBezTo>
                    <a:pt x="1322" y="24"/>
                    <a:pt x="1322" y="24"/>
                    <a:pt x="1275" y="36"/>
                  </a:cubicBezTo>
                  <a:cubicBezTo>
                    <a:pt x="1215" y="48"/>
                    <a:pt x="1215" y="48"/>
                    <a:pt x="1168" y="60"/>
                  </a:cubicBezTo>
                  <a:cubicBezTo>
                    <a:pt x="1108" y="83"/>
                    <a:pt x="1108" y="83"/>
                    <a:pt x="1072" y="95"/>
                  </a:cubicBezTo>
                  <a:cubicBezTo>
                    <a:pt x="1013" y="107"/>
                    <a:pt x="1013" y="119"/>
                    <a:pt x="965" y="119"/>
                  </a:cubicBezTo>
                  <a:cubicBezTo>
                    <a:pt x="935" y="131"/>
                    <a:pt x="921" y="131"/>
                    <a:pt x="906" y="131"/>
                  </a:cubicBezTo>
                  <a:cubicBezTo>
                    <a:pt x="891" y="131"/>
                    <a:pt x="876" y="131"/>
                    <a:pt x="846" y="143"/>
                  </a:cubicBezTo>
                  <a:cubicBezTo>
                    <a:pt x="798" y="155"/>
                    <a:pt x="787" y="155"/>
                    <a:pt x="739" y="167"/>
                  </a:cubicBezTo>
                  <a:cubicBezTo>
                    <a:pt x="679" y="179"/>
                    <a:pt x="679" y="179"/>
                    <a:pt x="632" y="191"/>
                  </a:cubicBezTo>
                  <a:cubicBezTo>
                    <a:pt x="572" y="214"/>
                    <a:pt x="572" y="214"/>
                    <a:pt x="537" y="226"/>
                  </a:cubicBezTo>
                  <a:cubicBezTo>
                    <a:pt x="489" y="238"/>
                    <a:pt x="477" y="238"/>
                    <a:pt x="429" y="250"/>
                  </a:cubicBezTo>
                  <a:lnTo>
                    <a:pt x="394" y="250"/>
                  </a:lnTo>
                  <a:cubicBezTo>
                    <a:pt x="310" y="286"/>
                    <a:pt x="215" y="298"/>
                    <a:pt x="132" y="310"/>
                  </a:cubicBezTo>
                  <a:cubicBezTo>
                    <a:pt x="120" y="310"/>
                    <a:pt x="96" y="310"/>
                    <a:pt x="84" y="333"/>
                  </a:cubicBezTo>
                  <a:cubicBezTo>
                    <a:pt x="72" y="333"/>
                    <a:pt x="60" y="333"/>
                    <a:pt x="60" y="345"/>
                  </a:cubicBezTo>
                  <a:cubicBezTo>
                    <a:pt x="13" y="381"/>
                    <a:pt x="1" y="381"/>
                    <a:pt x="1" y="393"/>
                  </a:cubicBezTo>
                  <a:lnTo>
                    <a:pt x="72" y="393"/>
                  </a:lnTo>
                  <a:cubicBezTo>
                    <a:pt x="120" y="381"/>
                    <a:pt x="239" y="357"/>
                    <a:pt x="298" y="345"/>
                  </a:cubicBezTo>
                  <a:cubicBezTo>
                    <a:pt x="346" y="333"/>
                    <a:pt x="370" y="333"/>
                    <a:pt x="406" y="322"/>
                  </a:cubicBezTo>
                  <a:cubicBezTo>
                    <a:pt x="435" y="310"/>
                    <a:pt x="450" y="310"/>
                    <a:pt x="465" y="310"/>
                  </a:cubicBezTo>
                  <a:cubicBezTo>
                    <a:pt x="480" y="310"/>
                    <a:pt x="495" y="310"/>
                    <a:pt x="525" y="298"/>
                  </a:cubicBezTo>
                  <a:cubicBezTo>
                    <a:pt x="584" y="286"/>
                    <a:pt x="584" y="286"/>
                    <a:pt x="644" y="286"/>
                  </a:cubicBezTo>
                  <a:cubicBezTo>
                    <a:pt x="679" y="274"/>
                    <a:pt x="703" y="274"/>
                    <a:pt x="739" y="262"/>
                  </a:cubicBezTo>
                  <a:cubicBezTo>
                    <a:pt x="798" y="238"/>
                    <a:pt x="906" y="226"/>
                    <a:pt x="965" y="214"/>
                  </a:cubicBezTo>
                  <a:cubicBezTo>
                    <a:pt x="1025" y="191"/>
                    <a:pt x="1025" y="179"/>
                    <a:pt x="1072" y="179"/>
                  </a:cubicBezTo>
                  <a:cubicBezTo>
                    <a:pt x="1120" y="167"/>
                    <a:pt x="1132" y="167"/>
                    <a:pt x="1191" y="167"/>
                  </a:cubicBezTo>
                  <a:cubicBezTo>
                    <a:pt x="1251" y="155"/>
                    <a:pt x="1251" y="155"/>
                    <a:pt x="1299" y="143"/>
                  </a:cubicBezTo>
                  <a:lnTo>
                    <a:pt x="1418" y="107"/>
                  </a:lnTo>
                  <a:lnTo>
                    <a:pt x="1453" y="107"/>
                  </a:lnTo>
                  <a:cubicBezTo>
                    <a:pt x="1477" y="107"/>
                    <a:pt x="1489" y="95"/>
                    <a:pt x="1489" y="83"/>
                  </a:cubicBezTo>
                  <a:cubicBezTo>
                    <a:pt x="1513" y="48"/>
                    <a:pt x="1453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"/>
            <p:cNvSpPr/>
            <p:nvPr/>
          </p:nvSpPr>
          <p:spPr>
            <a:xfrm>
              <a:off x="3901675" y="2617425"/>
              <a:ext cx="37825" cy="9550"/>
            </a:xfrm>
            <a:custGeom>
              <a:avLst/>
              <a:gdLst/>
              <a:ahLst/>
              <a:cxnLst/>
              <a:rect l="l" t="t" r="r" b="b"/>
              <a:pathLst>
                <a:path w="1513" h="382" extrusionOk="0">
                  <a:moveTo>
                    <a:pt x="1381" y="0"/>
                  </a:moveTo>
                  <a:cubicBezTo>
                    <a:pt x="1322" y="12"/>
                    <a:pt x="1322" y="12"/>
                    <a:pt x="1274" y="24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07" y="72"/>
                    <a:pt x="1107" y="72"/>
                    <a:pt x="1060" y="83"/>
                  </a:cubicBezTo>
                  <a:cubicBezTo>
                    <a:pt x="1000" y="107"/>
                    <a:pt x="1000" y="119"/>
                    <a:pt x="965" y="119"/>
                  </a:cubicBezTo>
                  <a:cubicBezTo>
                    <a:pt x="935" y="125"/>
                    <a:pt x="920" y="125"/>
                    <a:pt x="905" y="125"/>
                  </a:cubicBezTo>
                  <a:cubicBezTo>
                    <a:pt x="890" y="125"/>
                    <a:pt x="875" y="125"/>
                    <a:pt x="845" y="131"/>
                  </a:cubicBezTo>
                  <a:cubicBezTo>
                    <a:pt x="798" y="143"/>
                    <a:pt x="786" y="143"/>
                    <a:pt x="738" y="155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72" y="203"/>
                    <a:pt x="572" y="203"/>
                    <a:pt x="524" y="214"/>
                  </a:cubicBezTo>
                  <a:cubicBezTo>
                    <a:pt x="488" y="238"/>
                    <a:pt x="464" y="238"/>
                    <a:pt x="429" y="250"/>
                  </a:cubicBezTo>
                  <a:lnTo>
                    <a:pt x="393" y="250"/>
                  </a:lnTo>
                  <a:cubicBezTo>
                    <a:pt x="310" y="274"/>
                    <a:pt x="214" y="298"/>
                    <a:pt x="131" y="310"/>
                  </a:cubicBezTo>
                  <a:cubicBezTo>
                    <a:pt x="107" y="310"/>
                    <a:pt x="95" y="310"/>
                    <a:pt x="83" y="322"/>
                  </a:cubicBezTo>
                  <a:cubicBezTo>
                    <a:pt x="72" y="322"/>
                    <a:pt x="48" y="322"/>
                    <a:pt x="48" y="334"/>
                  </a:cubicBezTo>
                  <a:cubicBezTo>
                    <a:pt x="12" y="357"/>
                    <a:pt x="0" y="357"/>
                    <a:pt x="0" y="381"/>
                  </a:cubicBezTo>
                  <a:lnTo>
                    <a:pt x="72" y="381"/>
                  </a:lnTo>
                  <a:cubicBezTo>
                    <a:pt x="119" y="369"/>
                    <a:pt x="131" y="369"/>
                    <a:pt x="179" y="369"/>
                  </a:cubicBezTo>
                  <a:lnTo>
                    <a:pt x="298" y="345"/>
                  </a:lnTo>
                  <a:cubicBezTo>
                    <a:pt x="334" y="322"/>
                    <a:pt x="369" y="322"/>
                    <a:pt x="393" y="310"/>
                  </a:cubicBezTo>
                  <a:cubicBezTo>
                    <a:pt x="423" y="304"/>
                    <a:pt x="438" y="304"/>
                    <a:pt x="453" y="304"/>
                  </a:cubicBezTo>
                  <a:cubicBezTo>
                    <a:pt x="467" y="304"/>
                    <a:pt x="482" y="304"/>
                    <a:pt x="512" y="298"/>
                  </a:cubicBezTo>
                  <a:cubicBezTo>
                    <a:pt x="572" y="274"/>
                    <a:pt x="572" y="274"/>
                    <a:pt x="631" y="274"/>
                  </a:cubicBezTo>
                  <a:cubicBezTo>
                    <a:pt x="679" y="262"/>
                    <a:pt x="691" y="262"/>
                    <a:pt x="738" y="250"/>
                  </a:cubicBezTo>
                  <a:cubicBezTo>
                    <a:pt x="798" y="238"/>
                    <a:pt x="905" y="226"/>
                    <a:pt x="965" y="203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07" y="155"/>
                    <a:pt x="1131" y="155"/>
                    <a:pt x="1191" y="155"/>
                  </a:cubicBezTo>
                  <a:cubicBezTo>
                    <a:pt x="1250" y="143"/>
                    <a:pt x="1250" y="143"/>
                    <a:pt x="1286" y="131"/>
                  </a:cubicBezTo>
                  <a:lnTo>
                    <a:pt x="1405" y="107"/>
                  </a:lnTo>
                  <a:lnTo>
                    <a:pt x="1453" y="107"/>
                  </a:lnTo>
                  <a:cubicBezTo>
                    <a:pt x="1465" y="107"/>
                    <a:pt x="1488" y="83"/>
                    <a:pt x="1488" y="72"/>
                  </a:cubicBezTo>
                  <a:cubicBezTo>
                    <a:pt x="1512" y="48"/>
                    <a:pt x="1453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"/>
            <p:cNvSpPr/>
            <p:nvPr/>
          </p:nvSpPr>
          <p:spPr>
            <a:xfrm>
              <a:off x="3890100" y="2610275"/>
              <a:ext cx="38375" cy="9850"/>
            </a:xfrm>
            <a:custGeom>
              <a:avLst/>
              <a:gdLst/>
              <a:ahLst/>
              <a:cxnLst/>
              <a:rect l="l" t="t" r="r" b="b"/>
              <a:pathLst>
                <a:path w="1535" h="394" extrusionOk="0">
                  <a:moveTo>
                    <a:pt x="3" y="383"/>
                  </a:moveTo>
                  <a:cubicBezTo>
                    <a:pt x="0" y="383"/>
                    <a:pt x="3" y="393"/>
                    <a:pt x="11" y="393"/>
                  </a:cubicBezTo>
                  <a:cubicBezTo>
                    <a:pt x="7" y="385"/>
                    <a:pt x="4" y="383"/>
                    <a:pt x="3" y="383"/>
                  </a:cubicBezTo>
                  <a:close/>
                  <a:moveTo>
                    <a:pt x="1392" y="0"/>
                  </a:moveTo>
                  <a:cubicBezTo>
                    <a:pt x="1332" y="12"/>
                    <a:pt x="1332" y="12"/>
                    <a:pt x="1297" y="36"/>
                  </a:cubicBezTo>
                  <a:cubicBezTo>
                    <a:pt x="1237" y="48"/>
                    <a:pt x="1237" y="48"/>
                    <a:pt x="1189" y="60"/>
                  </a:cubicBezTo>
                  <a:cubicBezTo>
                    <a:pt x="1130" y="72"/>
                    <a:pt x="1130" y="72"/>
                    <a:pt x="1082" y="96"/>
                  </a:cubicBezTo>
                  <a:cubicBezTo>
                    <a:pt x="1023" y="108"/>
                    <a:pt x="1023" y="119"/>
                    <a:pt x="975" y="119"/>
                  </a:cubicBezTo>
                  <a:cubicBezTo>
                    <a:pt x="945" y="125"/>
                    <a:pt x="930" y="125"/>
                    <a:pt x="916" y="125"/>
                  </a:cubicBezTo>
                  <a:cubicBezTo>
                    <a:pt x="901" y="125"/>
                    <a:pt x="886" y="125"/>
                    <a:pt x="856" y="131"/>
                  </a:cubicBezTo>
                  <a:cubicBezTo>
                    <a:pt x="808" y="155"/>
                    <a:pt x="797" y="155"/>
                    <a:pt x="749" y="167"/>
                  </a:cubicBezTo>
                  <a:cubicBezTo>
                    <a:pt x="689" y="179"/>
                    <a:pt x="689" y="179"/>
                    <a:pt x="654" y="191"/>
                  </a:cubicBezTo>
                  <a:cubicBezTo>
                    <a:pt x="594" y="215"/>
                    <a:pt x="594" y="215"/>
                    <a:pt x="546" y="227"/>
                  </a:cubicBezTo>
                  <a:cubicBezTo>
                    <a:pt x="499" y="239"/>
                    <a:pt x="487" y="239"/>
                    <a:pt x="439" y="250"/>
                  </a:cubicBezTo>
                  <a:lnTo>
                    <a:pt x="416" y="250"/>
                  </a:lnTo>
                  <a:cubicBezTo>
                    <a:pt x="320" y="286"/>
                    <a:pt x="237" y="298"/>
                    <a:pt x="142" y="310"/>
                  </a:cubicBezTo>
                  <a:cubicBezTo>
                    <a:pt x="130" y="310"/>
                    <a:pt x="118" y="310"/>
                    <a:pt x="94" y="322"/>
                  </a:cubicBezTo>
                  <a:cubicBezTo>
                    <a:pt x="82" y="322"/>
                    <a:pt x="70" y="322"/>
                    <a:pt x="70" y="346"/>
                  </a:cubicBezTo>
                  <a:cubicBezTo>
                    <a:pt x="23" y="358"/>
                    <a:pt x="23" y="369"/>
                    <a:pt x="11" y="393"/>
                  </a:cubicBezTo>
                  <a:lnTo>
                    <a:pt x="82" y="393"/>
                  </a:lnTo>
                  <a:cubicBezTo>
                    <a:pt x="130" y="369"/>
                    <a:pt x="249" y="358"/>
                    <a:pt x="308" y="346"/>
                  </a:cubicBezTo>
                  <a:cubicBezTo>
                    <a:pt x="356" y="334"/>
                    <a:pt x="380" y="334"/>
                    <a:pt x="416" y="310"/>
                  </a:cubicBezTo>
                  <a:cubicBezTo>
                    <a:pt x="445" y="304"/>
                    <a:pt x="460" y="304"/>
                    <a:pt x="475" y="304"/>
                  </a:cubicBezTo>
                  <a:cubicBezTo>
                    <a:pt x="490" y="304"/>
                    <a:pt x="505" y="304"/>
                    <a:pt x="535" y="298"/>
                  </a:cubicBezTo>
                  <a:cubicBezTo>
                    <a:pt x="594" y="286"/>
                    <a:pt x="594" y="286"/>
                    <a:pt x="654" y="286"/>
                  </a:cubicBezTo>
                  <a:cubicBezTo>
                    <a:pt x="701" y="262"/>
                    <a:pt x="713" y="262"/>
                    <a:pt x="761" y="250"/>
                  </a:cubicBezTo>
                  <a:cubicBezTo>
                    <a:pt x="820" y="239"/>
                    <a:pt x="916" y="227"/>
                    <a:pt x="975" y="215"/>
                  </a:cubicBezTo>
                  <a:cubicBezTo>
                    <a:pt x="1035" y="191"/>
                    <a:pt x="1035" y="179"/>
                    <a:pt x="1082" y="179"/>
                  </a:cubicBezTo>
                  <a:cubicBezTo>
                    <a:pt x="1130" y="167"/>
                    <a:pt x="1142" y="167"/>
                    <a:pt x="1201" y="167"/>
                  </a:cubicBezTo>
                  <a:cubicBezTo>
                    <a:pt x="1261" y="143"/>
                    <a:pt x="1261" y="143"/>
                    <a:pt x="1308" y="131"/>
                  </a:cubicBezTo>
                  <a:lnTo>
                    <a:pt x="1428" y="108"/>
                  </a:lnTo>
                  <a:lnTo>
                    <a:pt x="1475" y="108"/>
                  </a:lnTo>
                  <a:cubicBezTo>
                    <a:pt x="1487" y="108"/>
                    <a:pt x="1499" y="96"/>
                    <a:pt x="1499" y="72"/>
                  </a:cubicBezTo>
                  <a:cubicBezTo>
                    <a:pt x="1535" y="48"/>
                    <a:pt x="1475" y="0"/>
                    <a:pt x="1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"/>
            <p:cNvSpPr/>
            <p:nvPr/>
          </p:nvSpPr>
          <p:spPr>
            <a:xfrm>
              <a:off x="3879650" y="2603125"/>
              <a:ext cx="37825" cy="9850"/>
            </a:xfrm>
            <a:custGeom>
              <a:avLst/>
              <a:gdLst/>
              <a:ahLst/>
              <a:cxnLst/>
              <a:rect l="l" t="t" r="r" b="b"/>
              <a:pathLst>
                <a:path w="1513" h="394" extrusionOk="0">
                  <a:moveTo>
                    <a:pt x="1381" y="1"/>
                  </a:moveTo>
                  <a:cubicBezTo>
                    <a:pt x="1322" y="24"/>
                    <a:pt x="1322" y="24"/>
                    <a:pt x="1274" y="36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19" y="84"/>
                    <a:pt x="1119" y="84"/>
                    <a:pt x="1072" y="96"/>
                  </a:cubicBezTo>
                  <a:cubicBezTo>
                    <a:pt x="1012" y="108"/>
                    <a:pt x="1012" y="120"/>
                    <a:pt x="964" y="120"/>
                  </a:cubicBezTo>
                  <a:cubicBezTo>
                    <a:pt x="935" y="126"/>
                    <a:pt x="920" y="126"/>
                    <a:pt x="905" y="126"/>
                  </a:cubicBezTo>
                  <a:cubicBezTo>
                    <a:pt x="890" y="126"/>
                    <a:pt x="875" y="126"/>
                    <a:pt x="845" y="132"/>
                  </a:cubicBezTo>
                  <a:cubicBezTo>
                    <a:pt x="798" y="155"/>
                    <a:pt x="786" y="155"/>
                    <a:pt x="738" y="167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95" y="215"/>
                    <a:pt x="572" y="215"/>
                    <a:pt x="536" y="227"/>
                  </a:cubicBezTo>
                  <a:cubicBezTo>
                    <a:pt x="488" y="239"/>
                    <a:pt x="476" y="239"/>
                    <a:pt x="429" y="251"/>
                  </a:cubicBezTo>
                  <a:lnTo>
                    <a:pt x="393" y="251"/>
                  </a:lnTo>
                  <a:cubicBezTo>
                    <a:pt x="310" y="286"/>
                    <a:pt x="214" y="298"/>
                    <a:pt x="131" y="310"/>
                  </a:cubicBezTo>
                  <a:cubicBezTo>
                    <a:pt x="119" y="310"/>
                    <a:pt x="95" y="310"/>
                    <a:pt x="83" y="334"/>
                  </a:cubicBezTo>
                  <a:cubicBezTo>
                    <a:pt x="72" y="334"/>
                    <a:pt x="60" y="334"/>
                    <a:pt x="60" y="346"/>
                  </a:cubicBezTo>
                  <a:cubicBezTo>
                    <a:pt x="12" y="382"/>
                    <a:pt x="0" y="382"/>
                    <a:pt x="0" y="394"/>
                  </a:cubicBezTo>
                  <a:lnTo>
                    <a:pt x="72" y="394"/>
                  </a:lnTo>
                  <a:cubicBezTo>
                    <a:pt x="119" y="382"/>
                    <a:pt x="238" y="358"/>
                    <a:pt x="298" y="346"/>
                  </a:cubicBezTo>
                  <a:cubicBezTo>
                    <a:pt x="345" y="334"/>
                    <a:pt x="369" y="334"/>
                    <a:pt x="405" y="322"/>
                  </a:cubicBezTo>
                  <a:cubicBezTo>
                    <a:pt x="435" y="310"/>
                    <a:pt x="450" y="310"/>
                    <a:pt x="464" y="310"/>
                  </a:cubicBezTo>
                  <a:cubicBezTo>
                    <a:pt x="479" y="310"/>
                    <a:pt x="494" y="310"/>
                    <a:pt x="524" y="298"/>
                  </a:cubicBezTo>
                  <a:cubicBezTo>
                    <a:pt x="583" y="286"/>
                    <a:pt x="583" y="286"/>
                    <a:pt x="643" y="286"/>
                  </a:cubicBezTo>
                  <a:cubicBezTo>
                    <a:pt x="679" y="274"/>
                    <a:pt x="703" y="274"/>
                    <a:pt x="738" y="251"/>
                  </a:cubicBezTo>
                  <a:cubicBezTo>
                    <a:pt x="798" y="239"/>
                    <a:pt x="905" y="227"/>
                    <a:pt x="964" y="215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19" y="167"/>
                    <a:pt x="1131" y="167"/>
                    <a:pt x="1191" y="167"/>
                  </a:cubicBezTo>
                  <a:cubicBezTo>
                    <a:pt x="1250" y="155"/>
                    <a:pt x="1250" y="155"/>
                    <a:pt x="1298" y="132"/>
                  </a:cubicBezTo>
                  <a:lnTo>
                    <a:pt x="1417" y="108"/>
                  </a:lnTo>
                  <a:lnTo>
                    <a:pt x="1453" y="108"/>
                  </a:lnTo>
                  <a:cubicBezTo>
                    <a:pt x="1476" y="108"/>
                    <a:pt x="1488" y="96"/>
                    <a:pt x="1488" y="84"/>
                  </a:cubicBezTo>
                  <a:cubicBezTo>
                    <a:pt x="1512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"/>
            <p:cNvSpPr/>
            <p:nvPr/>
          </p:nvSpPr>
          <p:spPr>
            <a:xfrm>
              <a:off x="3868925" y="2596575"/>
              <a:ext cx="37825" cy="9550"/>
            </a:xfrm>
            <a:custGeom>
              <a:avLst/>
              <a:gdLst/>
              <a:ahLst/>
              <a:cxnLst/>
              <a:rect l="l" t="t" r="r" b="b"/>
              <a:pathLst>
                <a:path w="1513" h="382" extrusionOk="0">
                  <a:moveTo>
                    <a:pt x="1382" y="1"/>
                  </a:moveTo>
                  <a:cubicBezTo>
                    <a:pt x="1322" y="13"/>
                    <a:pt x="1322" y="13"/>
                    <a:pt x="1274" y="25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08" y="72"/>
                    <a:pt x="1108" y="72"/>
                    <a:pt x="1060" y="84"/>
                  </a:cubicBezTo>
                  <a:cubicBezTo>
                    <a:pt x="1001" y="96"/>
                    <a:pt x="1001" y="120"/>
                    <a:pt x="965" y="120"/>
                  </a:cubicBezTo>
                  <a:cubicBezTo>
                    <a:pt x="935" y="126"/>
                    <a:pt x="920" y="126"/>
                    <a:pt x="905" y="126"/>
                  </a:cubicBezTo>
                  <a:cubicBezTo>
                    <a:pt x="890" y="126"/>
                    <a:pt x="876" y="126"/>
                    <a:pt x="846" y="132"/>
                  </a:cubicBezTo>
                  <a:cubicBezTo>
                    <a:pt x="798" y="144"/>
                    <a:pt x="786" y="144"/>
                    <a:pt x="739" y="155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84" y="203"/>
                    <a:pt x="572" y="203"/>
                    <a:pt x="524" y="215"/>
                  </a:cubicBezTo>
                  <a:cubicBezTo>
                    <a:pt x="489" y="239"/>
                    <a:pt x="465" y="239"/>
                    <a:pt x="429" y="251"/>
                  </a:cubicBezTo>
                  <a:lnTo>
                    <a:pt x="393" y="251"/>
                  </a:lnTo>
                  <a:cubicBezTo>
                    <a:pt x="310" y="275"/>
                    <a:pt x="215" y="298"/>
                    <a:pt x="131" y="310"/>
                  </a:cubicBezTo>
                  <a:cubicBezTo>
                    <a:pt x="108" y="310"/>
                    <a:pt x="96" y="310"/>
                    <a:pt x="84" y="322"/>
                  </a:cubicBezTo>
                  <a:cubicBezTo>
                    <a:pt x="72" y="322"/>
                    <a:pt x="48" y="322"/>
                    <a:pt x="48" y="334"/>
                  </a:cubicBezTo>
                  <a:cubicBezTo>
                    <a:pt x="12" y="358"/>
                    <a:pt x="0" y="358"/>
                    <a:pt x="0" y="382"/>
                  </a:cubicBezTo>
                  <a:lnTo>
                    <a:pt x="72" y="382"/>
                  </a:lnTo>
                  <a:cubicBezTo>
                    <a:pt x="108" y="370"/>
                    <a:pt x="239" y="358"/>
                    <a:pt x="298" y="346"/>
                  </a:cubicBezTo>
                  <a:cubicBezTo>
                    <a:pt x="334" y="322"/>
                    <a:pt x="370" y="322"/>
                    <a:pt x="393" y="310"/>
                  </a:cubicBezTo>
                  <a:cubicBezTo>
                    <a:pt x="423" y="304"/>
                    <a:pt x="438" y="304"/>
                    <a:pt x="453" y="304"/>
                  </a:cubicBezTo>
                  <a:cubicBezTo>
                    <a:pt x="468" y="304"/>
                    <a:pt x="483" y="304"/>
                    <a:pt x="512" y="298"/>
                  </a:cubicBezTo>
                  <a:cubicBezTo>
                    <a:pt x="572" y="275"/>
                    <a:pt x="572" y="275"/>
                    <a:pt x="631" y="275"/>
                  </a:cubicBezTo>
                  <a:cubicBezTo>
                    <a:pt x="679" y="263"/>
                    <a:pt x="691" y="263"/>
                    <a:pt x="739" y="251"/>
                  </a:cubicBezTo>
                  <a:cubicBezTo>
                    <a:pt x="798" y="239"/>
                    <a:pt x="905" y="215"/>
                    <a:pt x="965" y="203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08" y="155"/>
                    <a:pt x="1132" y="155"/>
                    <a:pt x="1191" y="155"/>
                  </a:cubicBezTo>
                  <a:cubicBezTo>
                    <a:pt x="1251" y="144"/>
                    <a:pt x="1251" y="144"/>
                    <a:pt x="1286" y="132"/>
                  </a:cubicBezTo>
                  <a:lnTo>
                    <a:pt x="1405" y="96"/>
                  </a:lnTo>
                  <a:lnTo>
                    <a:pt x="1453" y="96"/>
                  </a:lnTo>
                  <a:cubicBezTo>
                    <a:pt x="1465" y="96"/>
                    <a:pt x="1489" y="84"/>
                    <a:pt x="1489" y="72"/>
                  </a:cubicBezTo>
                  <a:cubicBezTo>
                    <a:pt x="1513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"/>
            <p:cNvSpPr/>
            <p:nvPr/>
          </p:nvSpPr>
          <p:spPr>
            <a:xfrm>
              <a:off x="3857625" y="2589425"/>
              <a:ext cx="38100" cy="9850"/>
            </a:xfrm>
            <a:custGeom>
              <a:avLst/>
              <a:gdLst/>
              <a:ahLst/>
              <a:cxnLst/>
              <a:rect l="l" t="t" r="r" b="b"/>
              <a:pathLst>
                <a:path w="1524" h="394" extrusionOk="0">
                  <a:moveTo>
                    <a:pt x="1381" y="1"/>
                  </a:moveTo>
                  <a:cubicBezTo>
                    <a:pt x="1322" y="13"/>
                    <a:pt x="1322" y="13"/>
                    <a:pt x="1274" y="37"/>
                  </a:cubicBezTo>
                  <a:cubicBezTo>
                    <a:pt x="1214" y="49"/>
                    <a:pt x="1214" y="49"/>
                    <a:pt x="1179" y="60"/>
                  </a:cubicBezTo>
                  <a:cubicBezTo>
                    <a:pt x="1119" y="72"/>
                    <a:pt x="1119" y="72"/>
                    <a:pt x="1072" y="84"/>
                  </a:cubicBezTo>
                  <a:cubicBezTo>
                    <a:pt x="1012" y="108"/>
                    <a:pt x="1012" y="120"/>
                    <a:pt x="964" y="120"/>
                  </a:cubicBezTo>
                  <a:cubicBezTo>
                    <a:pt x="917" y="120"/>
                    <a:pt x="905" y="120"/>
                    <a:pt x="845" y="132"/>
                  </a:cubicBezTo>
                  <a:cubicBezTo>
                    <a:pt x="798" y="156"/>
                    <a:pt x="786" y="156"/>
                    <a:pt x="738" y="168"/>
                  </a:cubicBezTo>
                  <a:cubicBezTo>
                    <a:pt x="679" y="180"/>
                    <a:pt x="679" y="180"/>
                    <a:pt x="643" y="191"/>
                  </a:cubicBezTo>
                  <a:cubicBezTo>
                    <a:pt x="583" y="203"/>
                    <a:pt x="583" y="203"/>
                    <a:pt x="536" y="227"/>
                  </a:cubicBezTo>
                  <a:cubicBezTo>
                    <a:pt x="488" y="239"/>
                    <a:pt x="476" y="239"/>
                    <a:pt x="429" y="251"/>
                  </a:cubicBezTo>
                  <a:lnTo>
                    <a:pt x="405" y="251"/>
                  </a:lnTo>
                  <a:cubicBezTo>
                    <a:pt x="310" y="287"/>
                    <a:pt x="226" y="299"/>
                    <a:pt x="131" y="311"/>
                  </a:cubicBezTo>
                  <a:cubicBezTo>
                    <a:pt x="119" y="311"/>
                    <a:pt x="107" y="311"/>
                    <a:pt x="83" y="322"/>
                  </a:cubicBezTo>
                  <a:cubicBezTo>
                    <a:pt x="71" y="322"/>
                    <a:pt x="60" y="322"/>
                    <a:pt x="60" y="346"/>
                  </a:cubicBezTo>
                  <a:cubicBezTo>
                    <a:pt x="36" y="358"/>
                    <a:pt x="12" y="370"/>
                    <a:pt x="0" y="394"/>
                  </a:cubicBezTo>
                  <a:lnTo>
                    <a:pt x="71" y="394"/>
                  </a:lnTo>
                  <a:cubicBezTo>
                    <a:pt x="119" y="370"/>
                    <a:pt x="238" y="358"/>
                    <a:pt x="298" y="346"/>
                  </a:cubicBezTo>
                  <a:cubicBezTo>
                    <a:pt x="345" y="334"/>
                    <a:pt x="369" y="334"/>
                    <a:pt x="405" y="311"/>
                  </a:cubicBezTo>
                  <a:cubicBezTo>
                    <a:pt x="435" y="305"/>
                    <a:pt x="449" y="305"/>
                    <a:pt x="464" y="305"/>
                  </a:cubicBezTo>
                  <a:cubicBezTo>
                    <a:pt x="479" y="305"/>
                    <a:pt x="494" y="305"/>
                    <a:pt x="524" y="299"/>
                  </a:cubicBezTo>
                  <a:cubicBezTo>
                    <a:pt x="583" y="287"/>
                    <a:pt x="583" y="287"/>
                    <a:pt x="643" y="287"/>
                  </a:cubicBezTo>
                  <a:cubicBezTo>
                    <a:pt x="679" y="263"/>
                    <a:pt x="702" y="263"/>
                    <a:pt x="750" y="251"/>
                  </a:cubicBezTo>
                  <a:cubicBezTo>
                    <a:pt x="810" y="239"/>
                    <a:pt x="905" y="227"/>
                    <a:pt x="964" y="203"/>
                  </a:cubicBezTo>
                  <a:cubicBezTo>
                    <a:pt x="1024" y="191"/>
                    <a:pt x="1024" y="180"/>
                    <a:pt x="1072" y="180"/>
                  </a:cubicBezTo>
                  <a:cubicBezTo>
                    <a:pt x="1119" y="168"/>
                    <a:pt x="1131" y="168"/>
                    <a:pt x="1191" y="168"/>
                  </a:cubicBezTo>
                  <a:cubicBezTo>
                    <a:pt x="1250" y="144"/>
                    <a:pt x="1250" y="144"/>
                    <a:pt x="1298" y="132"/>
                  </a:cubicBezTo>
                  <a:lnTo>
                    <a:pt x="1417" y="108"/>
                  </a:lnTo>
                  <a:lnTo>
                    <a:pt x="1453" y="108"/>
                  </a:lnTo>
                  <a:cubicBezTo>
                    <a:pt x="1476" y="108"/>
                    <a:pt x="1488" y="84"/>
                    <a:pt x="1488" y="72"/>
                  </a:cubicBezTo>
                  <a:cubicBezTo>
                    <a:pt x="1524" y="49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"/>
            <p:cNvSpPr/>
            <p:nvPr/>
          </p:nvSpPr>
          <p:spPr>
            <a:xfrm>
              <a:off x="3842425" y="2579025"/>
              <a:ext cx="43200" cy="13700"/>
            </a:xfrm>
            <a:custGeom>
              <a:avLst/>
              <a:gdLst/>
              <a:ahLst/>
              <a:cxnLst/>
              <a:rect l="l" t="t" r="r" b="b"/>
              <a:pathLst>
                <a:path w="1728" h="548" extrusionOk="0">
                  <a:moveTo>
                    <a:pt x="1608" y="0"/>
                  </a:moveTo>
                  <a:cubicBezTo>
                    <a:pt x="1584" y="0"/>
                    <a:pt x="1584" y="12"/>
                    <a:pt x="1572" y="12"/>
                  </a:cubicBezTo>
                  <a:cubicBezTo>
                    <a:pt x="1513" y="48"/>
                    <a:pt x="1513" y="48"/>
                    <a:pt x="1453" y="60"/>
                  </a:cubicBezTo>
                  <a:cubicBezTo>
                    <a:pt x="1394" y="72"/>
                    <a:pt x="1394" y="72"/>
                    <a:pt x="1322" y="72"/>
                  </a:cubicBezTo>
                  <a:cubicBezTo>
                    <a:pt x="1263" y="95"/>
                    <a:pt x="1251" y="95"/>
                    <a:pt x="1191" y="95"/>
                  </a:cubicBezTo>
                  <a:cubicBezTo>
                    <a:pt x="1108" y="107"/>
                    <a:pt x="1108" y="107"/>
                    <a:pt x="1049" y="119"/>
                  </a:cubicBezTo>
                  <a:cubicBezTo>
                    <a:pt x="1013" y="125"/>
                    <a:pt x="995" y="125"/>
                    <a:pt x="979" y="125"/>
                  </a:cubicBezTo>
                  <a:cubicBezTo>
                    <a:pt x="962" y="125"/>
                    <a:pt x="947" y="125"/>
                    <a:pt x="918" y="131"/>
                  </a:cubicBezTo>
                  <a:cubicBezTo>
                    <a:pt x="846" y="155"/>
                    <a:pt x="858" y="155"/>
                    <a:pt x="787" y="167"/>
                  </a:cubicBezTo>
                  <a:cubicBezTo>
                    <a:pt x="727" y="179"/>
                    <a:pt x="727" y="179"/>
                    <a:pt x="656" y="191"/>
                  </a:cubicBezTo>
                  <a:cubicBezTo>
                    <a:pt x="596" y="215"/>
                    <a:pt x="596" y="226"/>
                    <a:pt x="513" y="238"/>
                  </a:cubicBezTo>
                  <a:cubicBezTo>
                    <a:pt x="453" y="274"/>
                    <a:pt x="453" y="274"/>
                    <a:pt x="394" y="286"/>
                  </a:cubicBezTo>
                  <a:cubicBezTo>
                    <a:pt x="382" y="286"/>
                    <a:pt x="370" y="298"/>
                    <a:pt x="358" y="298"/>
                  </a:cubicBezTo>
                  <a:cubicBezTo>
                    <a:pt x="251" y="346"/>
                    <a:pt x="167" y="393"/>
                    <a:pt x="72" y="429"/>
                  </a:cubicBezTo>
                  <a:cubicBezTo>
                    <a:pt x="60" y="453"/>
                    <a:pt x="13" y="465"/>
                    <a:pt x="1" y="476"/>
                  </a:cubicBezTo>
                  <a:lnTo>
                    <a:pt x="1" y="548"/>
                  </a:lnTo>
                  <a:cubicBezTo>
                    <a:pt x="13" y="548"/>
                    <a:pt x="48" y="536"/>
                    <a:pt x="72" y="524"/>
                  </a:cubicBezTo>
                  <a:lnTo>
                    <a:pt x="191" y="465"/>
                  </a:lnTo>
                  <a:lnTo>
                    <a:pt x="310" y="405"/>
                  </a:lnTo>
                  <a:lnTo>
                    <a:pt x="429" y="346"/>
                  </a:lnTo>
                  <a:cubicBezTo>
                    <a:pt x="489" y="310"/>
                    <a:pt x="489" y="334"/>
                    <a:pt x="560" y="310"/>
                  </a:cubicBezTo>
                  <a:cubicBezTo>
                    <a:pt x="620" y="298"/>
                    <a:pt x="620" y="298"/>
                    <a:pt x="691" y="286"/>
                  </a:cubicBezTo>
                  <a:cubicBezTo>
                    <a:pt x="751" y="274"/>
                    <a:pt x="751" y="274"/>
                    <a:pt x="834" y="250"/>
                  </a:cubicBezTo>
                  <a:cubicBezTo>
                    <a:pt x="894" y="238"/>
                    <a:pt x="906" y="238"/>
                    <a:pt x="965" y="238"/>
                  </a:cubicBezTo>
                  <a:cubicBezTo>
                    <a:pt x="1025" y="226"/>
                    <a:pt x="1025" y="226"/>
                    <a:pt x="1096" y="226"/>
                  </a:cubicBezTo>
                  <a:cubicBezTo>
                    <a:pt x="1156" y="215"/>
                    <a:pt x="1156" y="215"/>
                    <a:pt x="1227" y="191"/>
                  </a:cubicBezTo>
                  <a:lnTo>
                    <a:pt x="1370" y="191"/>
                  </a:lnTo>
                  <a:cubicBezTo>
                    <a:pt x="1441" y="191"/>
                    <a:pt x="1441" y="179"/>
                    <a:pt x="1501" y="167"/>
                  </a:cubicBezTo>
                  <a:cubicBezTo>
                    <a:pt x="1572" y="155"/>
                    <a:pt x="1572" y="155"/>
                    <a:pt x="1632" y="119"/>
                  </a:cubicBezTo>
                  <a:cubicBezTo>
                    <a:pt x="1644" y="107"/>
                    <a:pt x="1668" y="107"/>
                    <a:pt x="1680" y="95"/>
                  </a:cubicBezTo>
                  <a:cubicBezTo>
                    <a:pt x="1691" y="72"/>
                    <a:pt x="1703" y="60"/>
                    <a:pt x="1703" y="48"/>
                  </a:cubicBezTo>
                  <a:cubicBezTo>
                    <a:pt x="1727" y="0"/>
                    <a:pt x="1644" y="0"/>
                    <a:pt x="1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"/>
            <p:cNvSpPr/>
            <p:nvPr/>
          </p:nvSpPr>
          <p:spPr>
            <a:xfrm>
              <a:off x="3817425" y="2569500"/>
              <a:ext cx="51525" cy="3600"/>
            </a:xfrm>
            <a:custGeom>
              <a:avLst/>
              <a:gdLst/>
              <a:ahLst/>
              <a:cxnLst/>
              <a:rect l="l" t="t" r="r" b="b"/>
              <a:pathLst>
                <a:path w="2061" h="144" extrusionOk="0">
                  <a:moveTo>
                    <a:pt x="834" y="0"/>
                  </a:moveTo>
                  <a:cubicBezTo>
                    <a:pt x="763" y="0"/>
                    <a:pt x="763" y="12"/>
                    <a:pt x="679" y="12"/>
                  </a:cubicBezTo>
                  <a:cubicBezTo>
                    <a:pt x="608" y="12"/>
                    <a:pt x="596" y="12"/>
                    <a:pt x="536" y="24"/>
                  </a:cubicBezTo>
                  <a:lnTo>
                    <a:pt x="489" y="24"/>
                  </a:lnTo>
                  <a:cubicBezTo>
                    <a:pt x="370" y="24"/>
                    <a:pt x="251" y="36"/>
                    <a:pt x="132" y="60"/>
                  </a:cubicBezTo>
                  <a:lnTo>
                    <a:pt x="48" y="60"/>
                  </a:lnTo>
                  <a:cubicBezTo>
                    <a:pt x="38" y="60"/>
                    <a:pt x="20" y="60"/>
                    <a:pt x="7" y="67"/>
                  </a:cubicBezTo>
                  <a:lnTo>
                    <a:pt x="7" y="67"/>
                  </a:lnTo>
                  <a:cubicBezTo>
                    <a:pt x="5" y="64"/>
                    <a:pt x="3" y="63"/>
                    <a:pt x="2" y="63"/>
                  </a:cubicBezTo>
                  <a:cubicBezTo>
                    <a:pt x="1" y="63"/>
                    <a:pt x="1" y="66"/>
                    <a:pt x="1" y="72"/>
                  </a:cubicBezTo>
                  <a:cubicBezTo>
                    <a:pt x="3" y="70"/>
                    <a:pt x="5" y="68"/>
                    <a:pt x="7" y="67"/>
                  </a:cubicBezTo>
                  <a:lnTo>
                    <a:pt x="7" y="67"/>
                  </a:lnTo>
                  <a:cubicBezTo>
                    <a:pt x="9" y="68"/>
                    <a:pt x="11" y="70"/>
                    <a:pt x="13" y="72"/>
                  </a:cubicBezTo>
                  <a:cubicBezTo>
                    <a:pt x="36" y="72"/>
                    <a:pt x="72" y="84"/>
                    <a:pt x="108" y="84"/>
                  </a:cubicBezTo>
                  <a:lnTo>
                    <a:pt x="405" y="84"/>
                  </a:lnTo>
                  <a:cubicBezTo>
                    <a:pt x="465" y="84"/>
                    <a:pt x="489" y="84"/>
                    <a:pt x="548" y="72"/>
                  </a:cubicBezTo>
                  <a:lnTo>
                    <a:pt x="1001" y="72"/>
                  </a:lnTo>
                  <a:cubicBezTo>
                    <a:pt x="1072" y="72"/>
                    <a:pt x="1227" y="84"/>
                    <a:pt x="1298" y="84"/>
                  </a:cubicBezTo>
                  <a:lnTo>
                    <a:pt x="1441" y="84"/>
                  </a:lnTo>
                  <a:cubicBezTo>
                    <a:pt x="1525" y="84"/>
                    <a:pt x="1525" y="95"/>
                    <a:pt x="1596" y="95"/>
                  </a:cubicBezTo>
                  <a:cubicBezTo>
                    <a:pt x="1668" y="95"/>
                    <a:pt x="1679" y="95"/>
                    <a:pt x="1739" y="119"/>
                  </a:cubicBezTo>
                  <a:cubicBezTo>
                    <a:pt x="1822" y="119"/>
                    <a:pt x="1822" y="119"/>
                    <a:pt x="1894" y="131"/>
                  </a:cubicBezTo>
                  <a:cubicBezTo>
                    <a:pt x="1918" y="131"/>
                    <a:pt x="1941" y="131"/>
                    <a:pt x="1953" y="143"/>
                  </a:cubicBezTo>
                  <a:cubicBezTo>
                    <a:pt x="1965" y="143"/>
                    <a:pt x="1977" y="143"/>
                    <a:pt x="2013" y="131"/>
                  </a:cubicBezTo>
                  <a:cubicBezTo>
                    <a:pt x="2060" y="119"/>
                    <a:pt x="2013" y="60"/>
                    <a:pt x="1977" y="36"/>
                  </a:cubicBezTo>
                  <a:cubicBezTo>
                    <a:pt x="1965" y="36"/>
                    <a:pt x="1965" y="24"/>
                    <a:pt x="1953" y="24"/>
                  </a:cubicBezTo>
                  <a:lnTo>
                    <a:pt x="1906" y="24"/>
                  </a:lnTo>
                  <a:cubicBezTo>
                    <a:pt x="1834" y="24"/>
                    <a:pt x="1668" y="12"/>
                    <a:pt x="1596" y="12"/>
                  </a:cubicBezTo>
                  <a:lnTo>
                    <a:pt x="1298" y="12"/>
                  </a:lnTo>
                  <a:cubicBezTo>
                    <a:pt x="1227" y="12"/>
                    <a:pt x="1227" y="0"/>
                    <a:pt x="1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"/>
            <p:cNvSpPr/>
            <p:nvPr/>
          </p:nvSpPr>
          <p:spPr>
            <a:xfrm>
              <a:off x="3810425" y="2553200"/>
              <a:ext cx="36200" cy="8875"/>
            </a:xfrm>
            <a:custGeom>
              <a:avLst/>
              <a:gdLst/>
              <a:ahLst/>
              <a:cxnLst/>
              <a:rect l="l" t="t" r="r" b="b"/>
              <a:pathLst>
                <a:path w="1448" h="355" extrusionOk="0">
                  <a:moveTo>
                    <a:pt x="7" y="0"/>
                  </a:moveTo>
                  <a:cubicBezTo>
                    <a:pt x="1" y="0"/>
                    <a:pt x="7" y="3"/>
                    <a:pt x="19" y="9"/>
                  </a:cubicBezTo>
                  <a:cubicBezTo>
                    <a:pt x="31" y="21"/>
                    <a:pt x="43" y="21"/>
                    <a:pt x="78" y="33"/>
                  </a:cubicBezTo>
                  <a:cubicBezTo>
                    <a:pt x="114" y="57"/>
                    <a:pt x="138" y="57"/>
                    <a:pt x="174" y="69"/>
                  </a:cubicBezTo>
                  <a:cubicBezTo>
                    <a:pt x="221" y="81"/>
                    <a:pt x="221" y="81"/>
                    <a:pt x="281" y="93"/>
                  </a:cubicBezTo>
                  <a:cubicBezTo>
                    <a:pt x="328" y="116"/>
                    <a:pt x="340" y="116"/>
                    <a:pt x="388" y="116"/>
                  </a:cubicBezTo>
                  <a:cubicBezTo>
                    <a:pt x="435" y="128"/>
                    <a:pt x="435" y="128"/>
                    <a:pt x="495" y="140"/>
                  </a:cubicBezTo>
                  <a:cubicBezTo>
                    <a:pt x="531" y="152"/>
                    <a:pt x="555" y="152"/>
                    <a:pt x="590" y="164"/>
                  </a:cubicBezTo>
                  <a:cubicBezTo>
                    <a:pt x="638" y="188"/>
                    <a:pt x="650" y="188"/>
                    <a:pt x="697" y="188"/>
                  </a:cubicBezTo>
                  <a:cubicBezTo>
                    <a:pt x="745" y="200"/>
                    <a:pt x="852" y="236"/>
                    <a:pt x="912" y="247"/>
                  </a:cubicBezTo>
                  <a:cubicBezTo>
                    <a:pt x="930" y="253"/>
                    <a:pt x="944" y="253"/>
                    <a:pt x="959" y="253"/>
                  </a:cubicBezTo>
                  <a:cubicBezTo>
                    <a:pt x="974" y="253"/>
                    <a:pt x="989" y="253"/>
                    <a:pt x="1007" y="259"/>
                  </a:cubicBezTo>
                  <a:cubicBezTo>
                    <a:pt x="1055" y="271"/>
                    <a:pt x="1055" y="271"/>
                    <a:pt x="1114" y="295"/>
                  </a:cubicBezTo>
                  <a:cubicBezTo>
                    <a:pt x="1138" y="301"/>
                    <a:pt x="1153" y="301"/>
                    <a:pt x="1168" y="301"/>
                  </a:cubicBezTo>
                  <a:cubicBezTo>
                    <a:pt x="1183" y="301"/>
                    <a:pt x="1197" y="301"/>
                    <a:pt x="1221" y="307"/>
                  </a:cubicBezTo>
                  <a:cubicBezTo>
                    <a:pt x="1269" y="319"/>
                    <a:pt x="1281" y="319"/>
                    <a:pt x="1328" y="331"/>
                  </a:cubicBezTo>
                  <a:cubicBezTo>
                    <a:pt x="1340" y="331"/>
                    <a:pt x="1352" y="355"/>
                    <a:pt x="1364" y="355"/>
                  </a:cubicBezTo>
                  <a:cubicBezTo>
                    <a:pt x="1388" y="355"/>
                    <a:pt x="1400" y="355"/>
                    <a:pt x="1412" y="331"/>
                  </a:cubicBezTo>
                  <a:cubicBezTo>
                    <a:pt x="1447" y="319"/>
                    <a:pt x="1424" y="259"/>
                    <a:pt x="1412" y="247"/>
                  </a:cubicBezTo>
                  <a:lnTo>
                    <a:pt x="1400" y="224"/>
                  </a:lnTo>
                  <a:lnTo>
                    <a:pt x="1364" y="224"/>
                  </a:lnTo>
                  <a:cubicBezTo>
                    <a:pt x="1328" y="212"/>
                    <a:pt x="1305" y="212"/>
                    <a:pt x="1269" y="212"/>
                  </a:cubicBezTo>
                  <a:cubicBezTo>
                    <a:pt x="1209" y="200"/>
                    <a:pt x="1209" y="200"/>
                    <a:pt x="1162" y="200"/>
                  </a:cubicBezTo>
                  <a:cubicBezTo>
                    <a:pt x="1114" y="188"/>
                    <a:pt x="1102" y="188"/>
                    <a:pt x="1055" y="188"/>
                  </a:cubicBezTo>
                  <a:cubicBezTo>
                    <a:pt x="1025" y="176"/>
                    <a:pt x="1010" y="176"/>
                    <a:pt x="997" y="176"/>
                  </a:cubicBezTo>
                  <a:cubicBezTo>
                    <a:pt x="983" y="176"/>
                    <a:pt x="971" y="176"/>
                    <a:pt x="947" y="164"/>
                  </a:cubicBezTo>
                  <a:cubicBezTo>
                    <a:pt x="888" y="152"/>
                    <a:pt x="912" y="140"/>
                    <a:pt x="852" y="128"/>
                  </a:cubicBezTo>
                  <a:cubicBezTo>
                    <a:pt x="805" y="105"/>
                    <a:pt x="793" y="105"/>
                    <a:pt x="745" y="105"/>
                  </a:cubicBezTo>
                  <a:cubicBezTo>
                    <a:pt x="685" y="93"/>
                    <a:pt x="685" y="93"/>
                    <a:pt x="638" y="93"/>
                  </a:cubicBezTo>
                  <a:cubicBezTo>
                    <a:pt x="590" y="93"/>
                    <a:pt x="578" y="93"/>
                    <a:pt x="531" y="81"/>
                  </a:cubicBezTo>
                  <a:cubicBezTo>
                    <a:pt x="495" y="69"/>
                    <a:pt x="471" y="69"/>
                    <a:pt x="424" y="69"/>
                  </a:cubicBezTo>
                  <a:cubicBezTo>
                    <a:pt x="412" y="69"/>
                    <a:pt x="400" y="69"/>
                    <a:pt x="400" y="45"/>
                  </a:cubicBezTo>
                  <a:cubicBezTo>
                    <a:pt x="328" y="33"/>
                    <a:pt x="233" y="21"/>
                    <a:pt x="162" y="9"/>
                  </a:cubicBezTo>
                  <a:lnTo>
                    <a:pt x="66" y="9"/>
                  </a:lnTo>
                  <a:cubicBezTo>
                    <a:pt x="31" y="3"/>
                    <a:pt x="13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"/>
            <p:cNvSpPr/>
            <p:nvPr/>
          </p:nvSpPr>
          <p:spPr>
            <a:xfrm>
              <a:off x="3795100" y="2535850"/>
              <a:ext cx="40800" cy="11950"/>
            </a:xfrm>
            <a:custGeom>
              <a:avLst/>
              <a:gdLst/>
              <a:ahLst/>
              <a:cxnLst/>
              <a:rect l="l" t="t" r="r" b="b"/>
              <a:pathLst>
                <a:path w="1632" h="478" extrusionOk="0">
                  <a:moveTo>
                    <a:pt x="60" y="1"/>
                  </a:moveTo>
                  <a:cubicBezTo>
                    <a:pt x="1" y="1"/>
                    <a:pt x="1" y="1"/>
                    <a:pt x="13" y="13"/>
                  </a:cubicBezTo>
                  <a:cubicBezTo>
                    <a:pt x="36" y="37"/>
                    <a:pt x="60" y="48"/>
                    <a:pt x="72" y="60"/>
                  </a:cubicBezTo>
                  <a:cubicBezTo>
                    <a:pt x="120" y="72"/>
                    <a:pt x="132" y="96"/>
                    <a:pt x="191" y="108"/>
                  </a:cubicBezTo>
                  <a:cubicBezTo>
                    <a:pt x="251" y="132"/>
                    <a:pt x="251" y="132"/>
                    <a:pt x="310" y="156"/>
                  </a:cubicBezTo>
                  <a:cubicBezTo>
                    <a:pt x="358" y="168"/>
                    <a:pt x="382" y="179"/>
                    <a:pt x="429" y="191"/>
                  </a:cubicBezTo>
                  <a:cubicBezTo>
                    <a:pt x="489" y="215"/>
                    <a:pt x="489" y="227"/>
                    <a:pt x="548" y="239"/>
                  </a:cubicBezTo>
                  <a:cubicBezTo>
                    <a:pt x="608" y="251"/>
                    <a:pt x="608" y="251"/>
                    <a:pt x="667" y="287"/>
                  </a:cubicBezTo>
                  <a:cubicBezTo>
                    <a:pt x="727" y="298"/>
                    <a:pt x="739" y="298"/>
                    <a:pt x="787" y="310"/>
                  </a:cubicBezTo>
                  <a:cubicBezTo>
                    <a:pt x="846" y="334"/>
                    <a:pt x="965" y="370"/>
                    <a:pt x="1025" y="394"/>
                  </a:cubicBezTo>
                  <a:cubicBezTo>
                    <a:pt x="1054" y="400"/>
                    <a:pt x="1069" y="400"/>
                    <a:pt x="1084" y="400"/>
                  </a:cubicBezTo>
                  <a:cubicBezTo>
                    <a:pt x="1099" y="400"/>
                    <a:pt x="1114" y="400"/>
                    <a:pt x="1144" y="406"/>
                  </a:cubicBezTo>
                  <a:lnTo>
                    <a:pt x="1263" y="429"/>
                  </a:lnTo>
                  <a:cubicBezTo>
                    <a:pt x="1322" y="453"/>
                    <a:pt x="1322" y="453"/>
                    <a:pt x="1382" y="453"/>
                  </a:cubicBezTo>
                  <a:cubicBezTo>
                    <a:pt x="1441" y="465"/>
                    <a:pt x="1441" y="465"/>
                    <a:pt x="1501" y="465"/>
                  </a:cubicBezTo>
                  <a:cubicBezTo>
                    <a:pt x="1513" y="465"/>
                    <a:pt x="1537" y="465"/>
                    <a:pt x="1549" y="477"/>
                  </a:cubicBezTo>
                  <a:cubicBezTo>
                    <a:pt x="1560" y="477"/>
                    <a:pt x="1572" y="477"/>
                    <a:pt x="1596" y="465"/>
                  </a:cubicBezTo>
                  <a:cubicBezTo>
                    <a:pt x="1632" y="453"/>
                    <a:pt x="1596" y="394"/>
                    <a:pt x="1572" y="370"/>
                  </a:cubicBezTo>
                  <a:cubicBezTo>
                    <a:pt x="1560" y="370"/>
                    <a:pt x="1560" y="358"/>
                    <a:pt x="1560" y="358"/>
                  </a:cubicBezTo>
                  <a:lnTo>
                    <a:pt x="1537" y="358"/>
                  </a:lnTo>
                  <a:cubicBezTo>
                    <a:pt x="1507" y="352"/>
                    <a:pt x="1492" y="352"/>
                    <a:pt x="1477" y="352"/>
                  </a:cubicBezTo>
                  <a:cubicBezTo>
                    <a:pt x="1462" y="352"/>
                    <a:pt x="1447" y="352"/>
                    <a:pt x="1418" y="346"/>
                  </a:cubicBezTo>
                  <a:cubicBezTo>
                    <a:pt x="1358" y="334"/>
                    <a:pt x="1358" y="334"/>
                    <a:pt x="1298" y="334"/>
                  </a:cubicBezTo>
                  <a:cubicBezTo>
                    <a:pt x="1239" y="310"/>
                    <a:pt x="1239" y="310"/>
                    <a:pt x="1179" y="310"/>
                  </a:cubicBezTo>
                  <a:cubicBezTo>
                    <a:pt x="1150" y="304"/>
                    <a:pt x="1135" y="304"/>
                    <a:pt x="1120" y="304"/>
                  </a:cubicBezTo>
                  <a:cubicBezTo>
                    <a:pt x="1105" y="304"/>
                    <a:pt x="1090" y="304"/>
                    <a:pt x="1060" y="298"/>
                  </a:cubicBezTo>
                  <a:cubicBezTo>
                    <a:pt x="1001" y="287"/>
                    <a:pt x="1001" y="275"/>
                    <a:pt x="941" y="251"/>
                  </a:cubicBezTo>
                  <a:cubicBezTo>
                    <a:pt x="882" y="239"/>
                    <a:pt x="858" y="239"/>
                    <a:pt x="822" y="227"/>
                  </a:cubicBezTo>
                  <a:lnTo>
                    <a:pt x="703" y="191"/>
                  </a:lnTo>
                  <a:lnTo>
                    <a:pt x="584" y="168"/>
                  </a:lnTo>
                  <a:cubicBezTo>
                    <a:pt x="536" y="156"/>
                    <a:pt x="501" y="156"/>
                    <a:pt x="465" y="132"/>
                  </a:cubicBezTo>
                  <a:cubicBezTo>
                    <a:pt x="441" y="132"/>
                    <a:pt x="429" y="120"/>
                    <a:pt x="429" y="120"/>
                  </a:cubicBezTo>
                  <a:cubicBezTo>
                    <a:pt x="346" y="96"/>
                    <a:pt x="239" y="60"/>
                    <a:pt x="167" y="37"/>
                  </a:cubicBezTo>
                  <a:cubicBezTo>
                    <a:pt x="144" y="37"/>
                    <a:pt x="132" y="13"/>
                    <a:pt x="120" y="13"/>
                  </a:cubicBezTo>
                  <a:cubicBezTo>
                    <a:pt x="108" y="13"/>
                    <a:pt x="8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"/>
            <p:cNvSpPr/>
            <p:nvPr/>
          </p:nvSpPr>
          <p:spPr>
            <a:xfrm>
              <a:off x="3761475" y="2514500"/>
              <a:ext cx="42875" cy="15125"/>
            </a:xfrm>
            <a:custGeom>
              <a:avLst/>
              <a:gdLst/>
              <a:ahLst/>
              <a:cxnLst/>
              <a:rect l="l" t="t" r="r" b="b"/>
              <a:pathLst>
                <a:path w="1715" h="605" extrusionOk="0">
                  <a:moveTo>
                    <a:pt x="21" y="1"/>
                  </a:moveTo>
                  <a:cubicBezTo>
                    <a:pt x="18" y="1"/>
                    <a:pt x="12" y="4"/>
                    <a:pt x="0" y="9"/>
                  </a:cubicBezTo>
                  <a:cubicBezTo>
                    <a:pt x="24" y="21"/>
                    <a:pt x="24" y="21"/>
                    <a:pt x="36" y="21"/>
                  </a:cubicBezTo>
                  <a:cubicBezTo>
                    <a:pt x="36" y="21"/>
                    <a:pt x="48" y="33"/>
                    <a:pt x="60" y="33"/>
                  </a:cubicBezTo>
                  <a:cubicBezTo>
                    <a:pt x="60" y="33"/>
                    <a:pt x="60" y="33"/>
                    <a:pt x="61" y="33"/>
                  </a:cubicBezTo>
                  <a:lnTo>
                    <a:pt x="61" y="33"/>
                  </a:lnTo>
                  <a:cubicBezTo>
                    <a:pt x="47" y="24"/>
                    <a:pt x="31" y="17"/>
                    <a:pt x="24" y="9"/>
                  </a:cubicBezTo>
                  <a:cubicBezTo>
                    <a:pt x="24" y="4"/>
                    <a:pt x="24" y="1"/>
                    <a:pt x="21" y="1"/>
                  </a:cubicBezTo>
                  <a:close/>
                  <a:moveTo>
                    <a:pt x="61" y="33"/>
                  </a:moveTo>
                  <a:lnTo>
                    <a:pt x="61" y="33"/>
                  </a:lnTo>
                  <a:cubicBezTo>
                    <a:pt x="70" y="40"/>
                    <a:pt x="79" y="47"/>
                    <a:pt x="84" y="57"/>
                  </a:cubicBezTo>
                  <a:lnTo>
                    <a:pt x="203" y="117"/>
                  </a:lnTo>
                  <a:lnTo>
                    <a:pt x="322" y="176"/>
                  </a:lnTo>
                  <a:cubicBezTo>
                    <a:pt x="357" y="188"/>
                    <a:pt x="393" y="200"/>
                    <a:pt x="441" y="212"/>
                  </a:cubicBezTo>
                  <a:lnTo>
                    <a:pt x="560" y="271"/>
                  </a:lnTo>
                  <a:cubicBezTo>
                    <a:pt x="619" y="307"/>
                    <a:pt x="619" y="307"/>
                    <a:pt x="679" y="319"/>
                  </a:cubicBezTo>
                  <a:cubicBezTo>
                    <a:pt x="738" y="355"/>
                    <a:pt x="738" y="331"/>
                    <a:pt x="798" y="367"/>
                  </a:cubicBezTo>
                  <a:cubicBezTo>
                    <a:pt x="858" y="379"/>
                    <a:pt x="989" y="426"/>
                    <a:pt x="1048" y="450"/>
                  </a:cubicBezTo>
                  <a:cubicBezTo>
                    <a:pt x="1108" y="474"/>
                    <a:pt x="1108" y="474"/>
                    <a:pt x="1179" y="486"/>
                  </a:cubicBezTo>
                  <a:cubicBezTo>
                    <a:pt x="1239" y="498"/>
                    <a:pt x="1239" y="510"/>
                    <a:pt x="1310" y="533"/>
                  </a:cubicBezTo>
                  <a:cubicBezTo>
                    <a:pt x="1370" y="545"/>
                    <a:pt x="1370" y="545"/>
                    <a:pt x="1453" y="557"/>
                  </a:cubicBezTo>
                  <a:cubicBezTo>
                    <a:pt x="1512" y="569"/>
                    <a:pt x="1512" y="569"/>
                    <a:pt x="1584" y="593"/>
                  </a:cubicBezTo>
                  <a:cubicBezTo>
                    <a:pt x="1596" y="593"/>
                    <a:pt x="1608" y="605"/>
                    <a:pt x="1631" y="605"/>
                  </a:cubicBezTo>
                  <a:cubicBezTo>
                    <a:pt x="1643" y="605"/>
                    <a:pt x="1655" y="605"/>
                    <a:pt x="1667" y="593"/>
                  </a:cubicBezTo>
                  <a:cubicBezTo>
                    <a:pt x="1715" y="569"/>
                    <a:pt x="1667" y="510"/>
                    <a:pt x="1655" y="498"/>
                  </a:cubicBezTo>
                  <a:cubicBezTo>
                    <a:pt x="1643" y="498"/>
                    <a:pt x="1643" y="486"/>
                    <a:pt x="1631" y="486"/>
                  </a:cubicBezTo>
                  <a:lnTo>
                    <a:pt x="1596" y="486"/>
                  </a:lnTo>
                  <a:cubicBezTo>
                    <a:pt x="1536" y="462"/>
                    <a:pt x="1524" y="462"/>
                    <a:pt x="1465" y="462"/>
                  </a:cubicBezTo>
                  <a:cubicBezTo>
                    <a:pt x="1405" y="450"/>
                    <a:pt x="1405" y="450"/>
                    <a:pt x="1334" y="438"/>
                  </a:cubicBezTo>
                  <a:cubicBezTo>
                    <a:pt x="1274" y="426"/>
                    <a:pt x="1250" y="426"/>
                    <a:pt x="1191" y="402"/>
                  </a:cubicBezTo>
                  <a:cubicBezTo>
                    <a:pt x="1131" y="390"/>
                    <a:pt x="1131" y="402"/>
                    <a:pt x="1060" y="379"/>
                  </a:cubicBezTo>
                  <a:cubicBezTo>
                    <a:pt x="1000" y="367"/>
                    <a:pt x="1000" y="355"/>
                    <a:pt x="941" y="331"/>
                  </a:cubicBezTo>
                  <a:cubicBezTo>
                    <a:pt x="881" y="319"/>
                    <a:pt x="869" y="319"/>
                    <a:pt x="810" y="307"/>
                  </a:cubicBezTo>
                  <a:cubicBezTo>
                    <a:pt x="750" y="283"/>
                    <a:pt x="750" y="283"/>
                    <a:pt x="691" y="260"/>
                  </a:cubicBezTo>
                  <a:cubicBezTo>
                    <a:pt x="631" y="248"/>
                    <a:pt x="631" y="248"/>
                    <a:pt x="560" y="224"/>
                  </a:cubicBezTo>
                  <a:cubicBezTo>
                    <a:pt x="500" y="212"/>
                    <a:pt x="477" y="212"/>
                    <a:pt x="441" y="188"/>
                  </a:cubicBezTo>
                  <a:cubicBezTo>
                    <a:pt x="417" y="188"/>
                    <a:pt x="405" y="164"/>
                    <a:pt x="393" y="164"/>
                  </a:cubicBezTo>
                  <a:cubicBezTo>
                    <a:pt x="298" y="140"/>
                    <a:pt x="203" y="105"/>
                    <a:pt x="107" y="45"/>
                  </a:cubicBezTo>
                  <a:cubicBezTo>
                    <a:pt x="96" y="45"/>
                    <a:pt x="84" y="34"/>
                    <a:pt x="61" y="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"/>
            <p:cNvSpPr/>
            <p:nvPr/>
          </p:nvSpPr>
          <p:spPr>
            <a:xfrm>
              <a:off x="3749575" y="2503125"/>
              <a:ext cx="33650" cy="10725"/>
            </a:xfrm>
            <a:custGeom>
              <a:avLst/>
              <a:gdLst/>
              <a:ahLst/>
              <a:cxnLst/>
              <a:rect l="l" t="t" r="r" b="b"/>
              <a:pathLst>
                <a:path w="1346" h="429" extrusionOk="0">
                  <a:moveTo>
                    <a:pt x="0" y="0"/>
                  </a:moveTo>
                  <a:cubicBezTo>
                    <a:pt x="48" y="0"/>
                    <a:pt x="48" y="12"/>
                    <a:pt x="48" y="12"/>
                  </a:cubicBezTo>
                  <a:lnTo>
                    <a:pt x="95" y="60"/>
                  </a:lnTo>
                  <a:cubicBezTo>
                    <a:pt x="143" y="72"/>
                    <a:pt x="143" y="95"/>
                    <a:pt x="191" y="107"/>
                  </a:cubicBezTo>
                  <a:cubicBezTo>
                    <a:pt x="226" y="119"/>
                    <a:pt x="226" y="119"/>
                    <a:pt x="274" y="155"/>
                  </a:cubicBezTo>
                  <a:lnTo>
                    <a:pt x="369" y="179"/>
                  </a:lnTo>
                  <a:cubicBezTo>
                    <a:pt x="405" y="191"/>
                    <a:pt x="405" y="214"/>
                    <a:pt x="452" y="226"/>
                  </a:cubicBezTo>
                  <a:lnTo>
                    <a:pt x="548" y="250"/>
                  </a:lnTo>
                  <a:cubicBezTo>
                    <a:pt x="583" y="274"/>
                    <a:pt x="583" y="274"/>
                    <a:pt x="643" y="286"/>
                  </a:cubicBezTo>
                  <a:cubicBezTo>
                    <a:pt x="691" y="298"/>
                    <a:pt x="798" y="334"/>
                    <a:pt x="845" y="345"/>
                  </a:cubicBezTo>
                  <a:cubicBezTo>
                    <a:pt x="863" y="351"/>
                    <a:pt x="872" y="351"/>
                    <a:pt x="884" y="351"/>
                  </a:cubicBezTo>
                  <a:cubicBezTo>
                    <a:pt x="896" y="351"/>
                    <a:pt x="911" y="351"/>
                    <a:pt x="941" y="357"/>
                  </a:cubicBezTo>
                  <a:cubicBezTo>
                    <a:pt x="988" y="369"/>
                    <a:pt x="988" y="369"/>
                    <a:pt x="1048" y="393"/>
                  </a:cubicBezTo>
                  <a:cubicBezTo>
                    <a:pt x="1072" y="399"/>
                    <a:pt x="1084" y="399"/>
                    <a:pt x="1097" y="399"/>
                  </a:cubicBezTo>
                  <a:cubicBezTo>
                    <a:pt x="1110" y="399"/>
                    <a:pt x="1125" y="399"/>
                    <a:pt x="1155" y="405"/>
                  </a:cubicBezTo>
                  <a:cubicBezTo>
                    <a:pt x="1203" y="417"/>
                    <a:pt x="1203" y="417"/>
                    <a:pt x="1262" y="417"/>
                  </a:cubicBezTo>
                  <a:cubicBezTo>
                    <a:pt x="1274" y="417"/>
                    <a:pt x="1286" y="417"/>
                    <a:pt x="1286" y="429"/>
                  </a:cubicBezTo>
                  <a:cubicBezTo>
                    <a:pt x="1298" y="429"/>
                    <a:pt x="1322" y="429"/>
                    <a:pt x="1322" y="417"/>
                  </a:cubicBezTo>
                  <a:cubicBezTo>
                    <a:pt x="1345" y="405"/>
                    <a:pt x="1322" y="345"/>
                    <a:pt x="1298" y="334"/>
                  </a:cubicBezTo>
                  <a:lnTo>
                    <a:pt x="1286" y="310"/>
                  </a:lnTo>
                  <a:lnTo>
                    <a:pt x="1262" y="310"/>
                  </a:lnTo>
                  <a:cubicBezTo>
                    <a:pt x="1214" y="310"/>
                    <a:pt x="1203" y="310"/>
                    <a:pt x="1155" y="298"/>
                  </a:cubicBezTo>
                  <a:cubicBezTo>
                    <a:pt x="1107" y="286"/>
                    <a:pt x="1107" y="286"/>
                    <a:pt x="1048" y="286"/>
                  </a:cubicBezTo>
                  <a:cubicBezTo>
                    <a:pt x="1000" y="286"/>
                    <a:pt x="988" y="286"/>
                    <a:pt x="941" y="262"/>
                  </a:cubicBezTo>
                  <a:cubicBezTo>
                    <a:pt x="923" y="256"/>
                    <a:pt x="914" y="256"/>
                    <a:pt x="902" y="256"/>
                  </a:cubicBezTo>
                  <a:cubicBezTo>
                    <a:pt x="890" y="256"/>
                    <a:pt x="875" y="256"/>
                    <a:pt x="845" y="250"/>
                  </a:cubicBezTo>
                  <a:cubicBezTo>
                    <a:pt x="798" y="238"/>
                    <a:pt x="798" y="226"/>
                    <a:pt x="750" y="203"/>
                  </a:cubicBezTo>
                  <a:cubicBezTo>
                    <a:pt x="726" y="197"/>
                    <a:pt x="714" y="197"/>
                    <a:pt x="701" y="197"/>
                  </a:cubicBezTo>
                  <a:cubicBezTo>
                    <a:pt x="688" y="197"/>
                    <a:pt x="673" y="197"/>
                    <a:pt x="643" y="191"/>
                  </a:cubicBezTo>
                  <a:lnTo>
                    <a:pt x="560" y="167"/>
                  </a:lnTo>
                  <a:cubicBezTo>
                    <a:pt x="536" y="155"/>
                    <a:pt x="524" y="155"/>
                    <a:pt x="511" y="155"/>
                  </a:cubicBezTo>
                  <a:cubicBezTo>
                    <a:pt x="497" y="155"/>
                    <a:pt x="482" y="155"/>
                    <a:pt x="452" y="143"/>
                  </a:cubicBezTo>
                  <a:cubicBezTo>
                    <a:pt x="405" y="131"/>
                    <a:pt x="393" y="131"/>
                    <a:pt x="345" y="119"/>
                  </a:cubicBezTo>
                  <a:cubicBezTo>
                    <a:pt x="333" y="119"/>
                    <a:pt x="333" y="107"/>
                    <a:pt x="322" y="107"/>
                  </a:cubicBezTo>
                  <a:cubicBezTo>
                    <a:pt x="238" y="72"/>
                    <a:pt x="167" y="60"/>
                    <a:pt x="95" y="24"/>
                  </a:cubicBezTo>
                  <a:cubicBezTo>
                    <a:pt x="83" y="24"/>
                    <a:pt x="83" y="24"/>
                    <a:pt x="60" y="12"/>
                  </a:cubicBezTo>
                  <a:cubicBezTo>
                    <a:pt x="48" y="12"/>
                    <a:pt x="48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"/>
            <p:cNvSpPr/>
            <p:nvPr/>
          </p:nvSpPr>
          <p:spPr>
            <a:xfrm>
              <a:off x="3732300" y="2488300"/>
              <a:ext cx="34250" cy="8900"/>
            </a:xfrm>
            <a:custGeom>
              <a:avLst/>
              <a:gdLst/>
              <a:ahLst/>
              <a:cxnLst/>
              <a:rect l="l" t="t" r="r" b="b"/>
              <a:pathLst>
                <a:path w="1370" h="356" extrusionOk="0">
                  <a:moveTo>
                    <a:pt x="42" y="1"/>
                  </a:moveTo>
                  <a:cubicBezTo>
                    <a:pt x="36" y="1"/>
                    <a:pt x="24" y="4"/>
                    <a:pt x="0" y="10"/>
                  </a:cubicBezTo>
                  <a:lnTo>
                    <a:pt x="24" y="10"/>
                  </a:lnTo>
                  <a:cubicBezTo>
                    <a:pt x="36" y="10"/>
                    <a:pt x="36" y="21"/>
                    <a:pt x="57" y="22"/>
                  </a:cubicBezTo>
                  <a:lnTo>
                    <a:pt x="57" y="22"/>
                  </a:lnTo>
                  <a:lnTo>
                    <a:pt x="48" y="10"/>
                  </a:lnTo>
                  <a:cubicBezTo>
                    <a:pt x="48" y="4"/>
                    <a:pt x="48" y="1"/>
                    <a:pt x="42" y="1"/>
                  </a:cubicBezTo>
                  <a:close/>
                  <a:moveTo>
                    <a:pt x="57" y="22"/>
                  </a:moveTo>
                  <a:lnTo>
                    <a:pt x="84" y="57"/>
                  </a:lnTo>
                  <a:cubicBezTo>
                    <a:pt x="131" y="69"/>
                    <a:pt x="131" y="93"/>
                    <a:pt x="179" y="105"/>
                  </a:cubicBezTo>
                  <a:cubicBezTo>
                    <a:pt x="215" y="117"/>
                    <a:pt x="215" y="117"/>
                    <a:pt x="262" y="153"/>
                  </a:cubicBezTo>
                  <a:lnTo>
                    <a:pt x="358" y="176"/>
                  </a:lnTo>
                  <a:cubicBezTo>
                    <a:pt x="405" y="188"/>
                    <a:pt x="405" y="212"/>
                    <a:pt x="441" y="224"/>
                  </a:cubicBezTo>
                  <a:lnTo>
                    <a:pt x="536" y="248"/>
                  </a:lnTo>
                  <a:cubicBezTo>
                    <a:pt x="584" y="272"/>
                    <a:pt x="584" y="272"/>
                    <a:pt x="643" y="284"/>
                  </a:cubicBezTo>
                  <a:cubicBezTo>
                    <a:pt x="679" y="295"/>
                    <a:pt x="679" y="295"/>
                    <a:pt x="739" y="307"/>
                  </a:cubicBezTo>
                  <a:cubicBezTo>
                    <a:pt x="786" y="331"/>
                    <a:pt x="786" y="331"/>
                    <a:pt x="846" y="343"/>
                  </a:cubicBezTo>
                  <a:cubicBezTo>
                    <a:pt x="862" y="347"/>
                    <a:pt x="872" y="348"/>
                    <a:pt x="882" y="348"/>
                  </a:cubicBezTo>
                  <a:cubicBezTo>
                    <a:pt x="900" y="348"/>
                    <a:pt x="913" y="343"/>
                    <a:pt x="953" y="343"/>
                  </a:cubicBezTo>
                  <a:cubicBezTo>
                    <a:pt x="1001" y="355"/>
                    <a:pt x="1001" y="355"/>
                    <a:pt x="1060" y="355"/>
                  </a:cubicBezTo>
                  <a:lnTo>
                    <a:pt x="1310" y="355"/>
                  </a:lnTo>
                  <a:cubicBezTo>
                    <a:pt x="1322" y="355"/>
                    <a:pt x="1334" y="343"/>
                    <a:pt x="1334" y="343"/>
                  </a:cubicBezTo>
                  <a:cubicBezTo>
                    <a:pt x="1370" y="307"/>
                    <a:pt x="1334" y="272"/>
                    <a:pt x="1310" y="248"/>
                  </a:cubicBezTo>
                  <a:cubicBezTo>
                    <a:pt x="1310" y="248"/>
                    <a:pt x="1298" y="248"/>
                    <a:pt x="1298" y="236"/>
                  </a:cubicBezTo>
                  <a:lnTo>
                    <a:pt x="846" y="236"/>
                  </a:lnTo>
                  <a:cubicBezTo>
                    <a:pt x="798" y="236"/>
                    <a:pt x="798" y="212"/>
                    <a:pt x="762" y="212"/>
                  </a:cubicBezTo>
                  <a:cubicBezTo>
                    <a:pt x="739" y="200"/>
                    <a:pt x="727" y="200"/>
                    <a:pt x="713" y="200"/>
                  </a:cubicBezTo>
                  <a:cubicBezTo>
                    <a:pt x="700" y="200"/>
                    <a:pt x="685" y="200"/>
                    <a:pt x="655" y="188"/>
                  </a:cubicBezTo>
                  <a:cubicBezTo>
                    <a:pt x="608" y="176"/>
                    <a:pt x="608" y="176"/>
                    <a:pt x="548" y="176"/>
                  </a:cubicBezTo>
                  <a:cubicBezTo>
                    <a:pt x="524" y="170"/>
                    <a:pt x="512" y="170"/>
                    <a:pt x="499" y="170"/>
                  </a:cubicBezTo>
                  <a:cubicBezTo>
                    <a:pt x="486" y="170"/>
                    <a:pt x="471" y="170"/>
                    <a:pt x="441" y="165"/>
                  </a:cubicBezTo>
                  <a:cubicBezTo>
                    <a:pt x="405" y="141"/>
                    <a:pt x="405" y="141"/>
                    <a:pt x="334" y="129"/>
                  </a:cubicBezTo>
                  <a:cubicBezTo>
                    <a:pt x="322" y="129"/>
                    <a:pt x="322" y="117"/>
                    <a:pt x="310" y="117"/>
                  </a:cubicBezTo>
                  <a:cubicBezTo>
                    <a:pt x="239" y="81"/>
                    <a:pt x="155" y="69"/>
                    <a:pt x="84" y="45"/>
                  </a:cubicBezTo>
                  <a:cubicBezTo>
                    <a:pt x="72" y="45"/>
                    <a:pt x="72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"/>
            <p:cNvSpPr/>
            <p:nvPr/>
          </p:nvSpPr>
          <p:spPr>
            <a:xfrm>
              <a:off x="3777850" y="2577825"/>
              <a:ext cx="25900" cy="8650"/>
            </a:xfrm>
            <a:custGeom>
              <a:avLst/>
              <a:gdLst/>
              <a:ahLst/>
              <a:cxnLst/>
              <a:rect l="l" t="t" r="r" b="b"/>
              <a:pathLst>
                <a:path w="1036" h="346" extrusionOk="0">
                  <a:moveTo>
                    <a:pt x="965" y="1"/>
                  </a:moveTo>
                  <a:cubicBezTo>
                    <a:pt x="929" y="24"/>
                    <a:pt x="917" y="24"/>
                    <a:pt x="881" y="36"/>
                  </a:cubicBezTo>
                  <a:cubicBezTo>
                    <a:pt x="845" y="48"/>
                    <a:pt x="845" y="48"/>
                    <a:pt x="810" y="48"/>
                  </a:cubicBezTo>
                  <a:cubicBezTo>
                    <a:pt x="774" y="60"/>
                    <a:pt x="762" y="60"/>
                    <a:pt x="738" y="72"/>
                  </a:cubicBezTo>
                  <a:cubicBezTo>
                    <a:pt x="691" y="96"/>
                    <a:pt x="691" y="96"/>
                    <a:pt x="667" y="108"/>
                  </a:cubicBezTo>
                  <a:cubicBezTo>
                    <a:pt x="655" y="112"/>
                    <a:pt x="646" y="113"/>
                    <a:pt x="637" y="113"/>
                  </a:cubicBezTo>
                  <a:cubicBezTo>
                    <a:pt x="619" y="113"/>
                    <a:pt x="603" y="108"/>
                    <a:pt x="572" y="108"/>
                  </a:cubicBezTo>
                  <a:cubicBezTo>
                    <a:pt x="536" y="120"/>
                    <a:pt x="524" y="120"/>
                    <a:pt x="500" y="132"/>
                  </a:cubicBezTo>
                  <a:cubicBezTo>
                    <a:pt x="453" y="155"/>
                    <a:pt x="453" y="155"/>
                    <a:pt x="429" y="167"/>
                  </a:cubicBezTo>
                  <a:cubicBezTo>
                    <a:pt x="381" y="179"/>
                    <a:pt x="393" y="179"/>
                    <a:pt x="345" y="191"/>
                  </a:cubicBezTo>
                  <a:cubicBezTo>
                    <a:pt x="322" y="215"/>
                    <a:pt x="310" y="215"/>
                    <a:pt x="274" y="227"/>
                  </a:cubicBezTo>
                  <a:lnTo>
                    <a:pt x="238" y="227"/>
                  </a:lnTo>
                  <a:cubicBezTo>
                    <a:pt x="179" y="239"/>
                    <a:pt x="131" y="274"/>
                    <a:pt x="60" y="286"/>
                  </a:cubicBezTo>
                  <a:cubicBezTo>
                    <a:pt x="48" y="286"/>
                    <a:pt x="48" y="286"/>
                    <a:pt x="36" y="298"/>
                  </a:cubicBezTo>
                  <a:cubicBezTo>
                    <a:pt x="24" y="298"/>
                    <a:pt x="24" y="298"/>
                    <a:pt x="0" y="310"/>
                  </a:cubicBezTo>
                  <a:cubicBezTo>
                    <a:pt x="24" y="334"/>
                    <a:pt x="12" y="334"/>
                    <a:pt x="12" y="346"/>
                  </a:cubicBezTo>
                  <a:lnTo>
                    <a:pt x="48" y="346"/>
                  </a:lnTo>
                  <a:cubicBezTo>
                    <a:pt x="83" y="334"/>
                    <a:pt x="167" y="322"/>
                    <a:pt x="203" y="298"/>
                  </a:cubicBezTo>
                  <a:cubicBezTo>
                    <a:pt x="238" y="286"/>
                    <a:pt x="238" y="286"/>
                    <a:pt x="274" y="274"/>
                  </a:cubicBezTo>
                  <a:cubicBezTo>
                    <a:pt x="292" y="268"/>
                    <a:pt x="304" y="268"/>
                    <a:pt x="314" y="268"/>
                  </a:cubicBezTo>
                  <a:cubicBezTo>
                    <a:pt x="325" y="268"/>
                    <a:pt x="334" y="268"/>
                    <a:pt x="345" y="263"/>
                  </a:cubicBezTo>
                  <a:cubicBezTo>
                    <a:pt x="393" y="239"/>
                    <a:pt x="393" y="239"/>
                    <a:pt x="429" y="239"/>
                  </a:cubicBezTo>
                  <a:cubicBezTo>
                    <a:pt x="453" y="227"/>
                    <a:pt x="464" y="227"/>
                    <a:pt x="500" y="215"/>
                  </a:cubicBezTo>
                  <a:cubicBezTo>
                    <a:pt x="536" y="203"/>
                    <a:pt x="619" y="179"/>
                    <a:pt x="667" y="179"/>
                  </a:cubicBezTo>
                  <a:cubicBezTo>
                    <a:pt x="703" y="167"/>
                    <a:pt x="691" y="167"/>
                    <a:pt x="738" y="155"/>
                  </a:cubicBezTo>
                  <a:cubicBezTo>
                    <a:pt x="756" y="149"/>
                    <a:pt x="765" y="149"/>
                    <a:pt x="774" y="149"/>
                  </a:cubicBezTo>
                  <a:cubicBezTo>
                    <a:pt x="783" y="149"/>
                    <a:pt x="792" y="149"/>
                    <a:pt x="810" y="143"/>
                  </a:cubicBezTo>
                  <a:cubicBezTo>
                    <a:pt x="857" y="120"/>
                    <a:pt x="857" y="120"/>
                    <a:pt x="881" y="120"/>
                  </a:cubicBezTo>
                  <a:cubicBezTo>
                    <a:pt x="929" y="108"/>
                    <a:pt x="929" y="108"/>
                    <a:pt x="965" y="108"/>
                  </a:cubicBezTo>
                  <a:lnTo>
                    <a:pt x="988" y="108"/>
                  </a:lnTo>
                  <a:cubicBezTo>
                    <a:pt x="1000" y="108"/>
                    <a:pt x="1000" y="96"/>
                    <a:pt x="1024" y="72"/>
                  </a:cubicBezTo>
                  <a:cubicBezTo>
                    <a:pt x="1036" y="48"/>
                    <a:pt x="1000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"/>
            <p:cNvSpPr/>
            <p:nvPr/>
          </p:nvSpPr>
          <p:spPr>
            <a:xfrm>
              <a:off x="3777550" y="2573075"/>
              <a:ext cx="16400" cy="4475"/>
            </a:xfrm>
            <a:custGeom>
              <a:avLst/>
              <a:gdLst/>
              <a:ahLst/>
              <a:cxnLst/>
              <a:rect l="l" t="t" r="r" b="b"/>
              <a:pathLst>
                <a:path w="656" h="179" extrusionOk="0">
                  <a:moveTo>
                    <a:pt x="536" y="0"/>
                  </a:moveTo>
                  <a:cubicBezTo>
                    <a:pt x="524" y="0"/>
                    <a:pt x="524" y="0"/>
                    <a:pt x="500" y="12"/>
                  </a:cubicBezTo>
                  <a:cubicBezTo>
                    <a:pt x="476" y="12"/>
                    <a:pt x="476" y="12"/>
                    <a:pt x="453" y="36"/>
                  </a:cubicBezTo>
                  <a:cubicBezTo>
                    <a:pt x="441" y="36"/>
                    <a:pt x="441" y="36"/>
                    <a:pt x="405" y="48"/>
                  </a:cubicBezTo>
                  <a:cubicBezTo>
                    <a:pt x="393" y="48"/>
                    <a:pt x="393" y="60"/>
                    <a:pt x="357" y="60"/>
                  </a:cubicBezTo>
                  <a:cubicBezTo>
                    <a:pt x="349" y="60"/>
                    <a:pt x="342" y="54"/>
                    <a:pt x="334" y="54"/>
                  </a:cubicBezTo>
                  <a:cubicBezTo>
                    <a:pt x="330" y="54"/>
                    <a:pt x="326" y="56"/>
                    <a:pt x="322" y="60"/>
                  </a:cubicBezTo>
                  <a:cubicBezTo>
                    <a:pt x="298" y="60"/>
                    <a:pt x="298" y="72"/>
                    <a:pt x="274" y="72"/>
                  </a:cubicBezTo>
                  <a:cubicBezTo>
                    <a:pt x="262" y="72"/>
                    <a:pt x="262" y="72"/>
                    <a:pt x="226" y="95"/>
                  </a:cubicBezTo>
                  <a:cubicBezTo>
                    <a:pt x="215" y="95"/>
                    <a:pt x="215" y="107"/>
                    <a:pt x="179" y="107"/>
                  </a:cubicBezTo>
                  <a:cubicBezTo>
                    <a:pt x="167" y="107"/>
                    <a:pt x="167" y="119"/>
                    <a:pt x="143" y="119"/>
                  </a:cubicBezTo>
                  <a:lnTo>
                    <a:pt x="119" y="119"/>
                  </a:lnTo>
                  <a:cubicBezTo>
                    <a:pt x="95" y="131"/>
                    <a:pt x="60" y="155"/>
                    <a:pt x="36" y="155"/>
                  </a:cubicBezTo>
                  <a:lnTo>
                    <a:pt x="0" y="155"/>
                  </a:lnTo>
                  <a:cubicBezTo>
                    <a:pt x="48" y="155"/>
                    <a:pt x="48" y="167"/>
                    <a:pt x="48" y="179"/>
                  </a:cubicBezTo>
                  <a:lnTo>
                    <a:pt x="84" y="179"/>
                  </a:lnTo>
                  <a:lnTo>
                    <a:pt x="119" y="167"/>
                  </a:lnTo>
                  <a:cubicBezTo>
                    <a:pt x="143" y="167"/>
                    <a:pt x="143" y="167"/>
                    <a:pt x="167" y="143"/>
                  </a:cubicBezTo>
                  <a:cubicBezTo>
                    <a:pt x="179" y="143"/>
                    <a:pt x="179" y="131"/>
                    <a:pt x="215" y="131"/>
                  </a:cubicBezTo>
                  <a:lnTo>
                    <a:pt x="298" y="131"/>
                  </a:lnTo>
                  <a:cubicBezTo>
                    <a:pt x="310" y="131"/>
                    <a:pt x="310" y="131"/>
                    <a:pt x="346" y="119"/>
                  </a:cubicBezTo>
                  <a:lnTo>
                    <a:pt x="429" y="119"/>
                  </a:lnTo>
                  <a:cubicBezTo>
                    <a:pt x="453" y="119"/>
                    <a:pt x="453" y="107"/>
                    <a:pt x="476" y="107"/>
                  </a:cubicBezTo>
                  <a:lnTo>
                    <a:pt x="524" y="107"/>
                  </a:lnTo>
                  <a:cubicBezTo>
                    <a:pt x="536" y="107"/>
                    <a:pt x="536" y="107"/>
                    <a:pt x="572" y="83"/>
                  </a:cubicBezTo>
                  <a:lnTo>
                    <a:pt x="631" y="83"/>
                  </a:lnTo>
                  <a:lnTo>
                    <a:pt x="643" y="72"/>
                  </a:lnTo>
                  <a:cubicBezTo>
                    <a:pt x="655" y="48"/>
                    <a:pt x="643" y="0"/>
                    <a:pt x="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"/>
            <p:cNvSpPr/>
            <p:nvPr/>
          </p:nvSpPr>
          <p:spPr>
            <a:xfrm>
              <a:off x="3774575" y="2566825"/>
              <a:ext cx="9550" cy="3300"/>
            </a:xfrm>
            <a:custGeom>
              <a:avLst/>
              <a:gdLst/>
              <a:ahLst/>
              <a:cxnLst/>
              <a:rect l="l" t="t" r="r" b="b"/>
              <a:pathLst>
                <a:path w="382" h="132" extrusionOk="0">
                  <a:moveTo>
                    <a:pt x="357" y="0"/>
                  </a:moveTo>
                  <a:cubicBezTo>
                    <a:pt x="345" y="0"/>
                    <a:pt x="345" y="0"/>
                    <a:pt x="334" y="12"/>
                  </a:cubicBezTo>
                  <a:cubicBezTo>
                    <a:pt x="322" y="12"/>
                    <a:pt x="322" y="12"/>
                    <a:pt x="298" y="24"/>
                  </a:cubicBezTo>
                  <a:cubicBezTo>
                    <a:pt x="286" y="24"/>
                    <a:pt x="286" y="24"/>
                    <a:pt x="274" y="48"/>
                  </a:cubicBezTo>
                  <a:cubicBezTo>
                    <a:pt x="262" y="48"/>
                    <a:pt x="262" y="60"/>
                    <a:pt x="238" y="60"/>
                  </a:cubicBezTo>
                  <a:cubicBezTo>
                    <a:pt x="226" y="60"/>
                    <a:pt x="226" y="48"/>
                    <a:pt x="214" y="48"/>
                  </a:cubicBezTo>
                  <a:cubicBezTo>
                    <a:pt x="203" y="48"/>
                    <a:pt x="203" y="60"/>
                    <a:pt x="179" y="60"/>
                  </a:cubicBezTo>
                  <a:lnTo>
                    <a:pt x="155" y="60"/>
                  </a:lnTo>
                  <a:cubicBezTo>
                    <a:pt x="143" y="60"/>
                    <a:pt x="143" y="72"/>
                    <a:pt x="119" y="72"/>
                  </a:cubicBezTo>
                  <a:cubicBezTo>
                    <a:pt x="107" y="72"/>
                    <a:pt x="107" y="83"/>
                    <a:pt x="95" y="83"/>
                  </a:cubicBezTo>
                  <a:lnTo>
                    <a:pt x="84" y="83"/>
                  </a:lnTo>
                  <a:cubicBezTo>
                    <a:pt x="60" y="83"/>
                    <a:pt x="48" y="107"/>
                    <a:pt x="24" y="107"/>
                  </a:cubicBezTo>
                  <a:lnTo>
                    <a:pt x="0" y="107"/>
                  </a:lnTo>
                  <a:lnTo>
                    <a:pt x="0" y="119"/>
                  </a:lnTo>
                  <a:cubicBezTo>
                    <a:pt x="0" y="131"/>
                    <a:pt x="24" y="131"/>
                    <a:pt x="24" y="131"/>
                  </a:cubicBezTo>
                  <a:lnTo>
                    <a:pt x="238" y="131"/>
                  </a:lnTo>
                  <a:cubicBezTo>
                    <a:pt x="262" y="131"/>
                    <a:pt x="262" y="119"/>
                    <a:pt x="274" y="119"/>
                  </a:cubicBezTo>
                  <a:lnTo>
                    <a:pt x="298" y="119"/>
                  </a:lnTo>
                  <a:cubicBezTo>
                    <a:pt x="322" y="119"/>
                    <a:pt x="322" y="119"/>
                    <a:pt x="334" y="107"/>
                  </a:cubicBezTo>
                  <a:lnTo>
                    <a:pt x="381" y="107"/>
                  </a:lnTo>
                  <a:lnTo>
                    <a:pt x="381" y="83"/>
                  </a:lnTo>
                  <a:cubicBezTo>
                    <a:pt x="381" y="60"/>
                    <a:pt x="357" y="12"/>
                    <a:pt x="357" y="12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"/>
            <p:cNvSpPr/>
            <p:nvPr/>
          </p:nvSpPr>
          <p:spPr>
            <a:xfrm>
              <a:off x="3662075" y="2807150"/>
              <a:ext cx="25600" cy="33950"/>
            </a:xfrm>
            <a:custGeom>
              <a:avLst/>
              <a:gdLst/>
              <a:ahLst/>
              <a:cxnLst/>
              <a:rect l="l" t="t" r="r" b="b"/>
              <a:pathLst>
                <a:path w="1024" h="1358" extrusionOk="0">
                  <a:moveTo>
                    <a:pt x="976" y="1"/>
                  </a:moveTo>
                  <a:cubicBezTo>
                    <a:pt x="965" y="1"/>
                    <a:pt x="956" y="3"/>
                    <a:pt x="952" y="7"/>
                  </a:cubicBezTo>
                  <a:cubicBezTo>
                    <a:pt x="928" y="7"/>
                    <a:pt x="928" y="31"/>
                    <a:pt x="916" y="31"/>
                  </a:cubicBezTo>
                  <a:cubicBezTo>
                    <a:pt x="916" y="43"/>
                    <a:pt x="904" y="43"/>
                    <a:pt x="893" y="55"/>
                  </a:cubicBezTo>
                  <a:cubicBezTo>
                    <a:pt x="845" y="103"/>
                    <a:pt x="845" y="103"/>
                    <a:pt x="809" y="162"/>
                  </a:cubicBezTo>
                  <a:cubicBezTo>
                    <a:pt x="774" y="210"/>
                    <a:pt x="774" y="210"/>
                    <a:pt x="738" y="269"/>
                  </a:cubicBezTo>
                  <a:cubicBezTo>
                    <a:pt x="702" y="305"/>
                    <a:pt x="690" y="329"/>
                    <a:pt x="666" y="376"/>
                  </a:cubicBezTo>
                  <a:cubicBezTo>
                    <a:pt x="619" y="412"/>
                    <a:pt x="631" y="424"/>
                    <a:pt x="595" y="472"/>
                  </a:cubicBezTo>
                  <a:cubicBezTo>
                    <a:pt x="547" y="519"/>
                    <a:pt x="535" y="519"/>
                    <a:pt x="500" y="567"/>
                  </a:cubicBezTo>
                  <a:cubicBezTo>
                    <a:pt x="464" y="615"/>
                    <a:pt x="452" y="626"/>
                    <a:pt x="428" y="674"/>
                  </a:cubicBezTo>
                  <a:cubicBezTo>
                    <a:pt x="393" y="710"/>
                    <a:pt x="393" y="710"/>
                    <a:pt x="345" y="769"/>
                  </a:cubicBezTo>
                  <a:cubicBezTo>
                    <a:pt x="321" y="817"/>
                    <a:pt x="321" y="829"/>
                    <a:pt x="297" y="876"/>
                  </a:cubicBezTo>
                  <a:cubicBezTo>
                    <a:pt x="262" y="924"/>
                    <a:pt x="262" y="936"/>
                    <a:pt x="238" y="984"/>
                  </a:cubicBezTo>
                  <a:cubicBezTo>
                    <a:pt x="214" y="996"/>
                    <a:pt x="214" y="1007"/>
                    <a:pt x="202" y="1007"/>
                  </a:cubicBezTo>
                  <a:cubicBezTo>
                    <a:pt x="154" y="1091"/>
                    <a:pt x="95" y="1174"/>
                    <a:pt x="47" y="1269"/>
                  </a:cubicBezTo>
                  <a:cubicBezTo>
                    <a:pt x="47" y="1281"/>
                    <a:pt x="35" y="1293"/>
                    <a:pt x="35" y="1293"/>
                  </a:cubicBezTo>
                  <a:cubicBezTo>
                    <a:pt x="23" y="1305"/>
                    <a:pt x="23" y="1305"/>
                    <a:pt x="23" y="1329"/>
                  </a:cubicBezTo>
                  <a:cubicBezTo>
                    <a:pt x="19" y="1327"/>
                    <a:pt x="15" y="1326"/>
                    <a:pt x="12" y="1326"/>
                  </a:cubicBezTo>
                  <a:cubicBezTo>
                    <a:pt x="0" y="1326"/>
                    <a:pt x="2" y="1343"/>
                    <a:pt x="12" y="1353"/>
                  </a:cubicBezTo>
                  <a:lnTo>
                    <a:pt x="71" y="1293"/>
                  </a:lnTo>
                  <a:cubicBezTo>
                    <a:pt x="95" y="1246"/>
                    <a:pt x="178" y="1150"/>
                    <a:pt x="202" y="1091"/>
                  </a:cubicBezTo>
                  <a:cubicBezTo>
                    <a:pt x="238" y="1043"/>
                    <a:pt x="250" y="1031"/>
                    <a:pt x="273" y="984"/>
                  </a:cubicBezTo>
                  <a:cubicBezTo>
                    <a:pt x="309" y="936"/>
                    <a:pt x="321" y="936"/>
                    <a:pt x="345" y="888"/>
                  </a:cubicBezTo>
                  <a:cubicBezTo>
                    <a:pt x="381" y="853"/>
                    <a:pt x="393" y="853"/>
                    <a:pt x="428" y="781"/>
                  </a:cubicBezTo>
                  <a:cubicBezTo>
                    <a:pt x="452" y="745"/>
                    <a:pt x="464" y="722"/>
                    <a:pt x="500" y="686"/>
                  </a:cubicBezTo>
                  <a:cubicBezTo>
                    <a:pt x="547" y="638"/>
                    <a:pt x="619" y="531"/>
                    <a:pt x="666" y="484"/>
                  </a:cubicBezTo>
                  <a:cubicBezTo>
                    <a:pt x="702" y="448"/>
                    <a:pt x="690" y="424"/>
                    <a:pt x="738" y="388"/>
                  </a:cubicBezTo>
                  <a:lnTo>
                    <a:pt x="833" y="293"/>
                  </a:lnTo>
                  <a:cubicBezTo>
                    <a:pt x="869" y="245"/>
                    <a:pt x="857" y="245"/>
                    <a:pt x="904" y="210"/>
                  </a:cubicBezTo>
                  <a:cubicBezTo>
                    <a:pt x="940" y="162"/>
                    <a:pt x="940" y="162"/>
                    <a:pt x="976" y="114"/>
                  </a:cubicBezTo>
                  <a:cubicBezTo>
                    <a:pt x="988" y="103"/>
                    <a:pt x="1012" y="103"/>
                    <a:pt x="1012" y="91"/>
                  </a:cubicBezTo>
                  <a:cubicBezTo>
                    <a:pt x="1012" y="67"/>
                    <a:pt x="1024" y="55"/>
                    <a:pt x="1024" y="43"/>
                  </a:cubicBezTo>
                  <a:cubicBezTo>
                    <a:pt x="1024" y="11"/>
                    <a:pt x="997" y="1"/>
                    <a:pt x="976" y="1"/>
                  </a:cubicBezTo>
                  <a:close/>
                  <a:moveTo>
                    <a:pt x="12" y="1353"/>
                  </a:moveTo>
                  <a:cubicBezTo>
                    <a:pt x="4" y="1353"/>
                    <a:pt x="1" y="1358"/>
                    <a:pt x="4" y="1358"/>
                  </a:cubicBezTo>
                  <a:cubicBezTo>
                    <a:pt x="5" y="1358"/>
                    <a:pt x="8" y="1357"/>
                    <a:pt x="12" y="1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"/>
            <p:cNvSpPr/>
            <p:nvPr/>
          </p:nvSpPr>
          <p:spPr>
            <a:xfrm>
              <a:off x="3710575" y="2831850"/>
              <a:ext cx="15200" cy="45025"/>
            </a:xfrm>
            <a:custGeom>
              <a:avLst/>
              <a:gdLst/>
              <a:ahLst/>
              <a:cxnLst/>
              <a:rect l="l" t="t" r="r" b="b"/>
              <a:pathLst>
                <a:path w="608" h="1801" extrusionOk="0">
                  <a:moveTo>
                    <a:pt x="577" y="1"/>
                  </a:moveTo>
                  <a:cubicBezTo>
                    <a:pt x="556" y="1"/>
                    <a:pt x="531" y="12"/>
                    <a:pt x="524" y="19"/>
                  </a:cubicBezTo>
                  <a:cubicBezTo>
                    <a:pt x="524" y="43"/>
                    <a:pt x="512" y="43"/>
                    <a:pt x="512" y="43"/>
                  </a:cubicBezTo>
                  <a:cubicBezTo>
                    <a:pt x="512" y="55"/>
                    <a:pt x="512" y="55"/>
                    <a:pt x="488" y="67"/>
                  </a:cubicBezTo>
                  <a:cubicBezTo>
                    <a:pt x="477" y="127"/>
                    <a:pt x="477" y="138"/>
                    <a:pt x="465" y="198"/>
                  </a:cubicBezTo>
                  <a:cubicBezTo>
                    <a:pt x="453" y="281"/>
                    <a:pt x="453" y="281"/>
                    <a:pt x="417" y="341"/>
                  </a:cubicBezTo>
                  <a:cubicBezTo>
                    <a:pt x="405" y="400"/>
                    <a:pt x="405" y="412"/>
                    <a:pt x="369" y="472"/>
                  </a:cubicBezTo>
                  <a:cubicBezTo>
                    <a:pt x="358" y="543"/>
                    <a:pt x="358" y="543"/>
                    <a:pt x="346" y="603"/>
                  </a:cubicBezTo>
                  <a:cubicBezTo>
                    <a:pt x="334" y="674"/>
                    <a:pt x="298" y="662"/>
                    <a:pt x="286" y="734"/>
                  </a:cubicBezTo>
                  <a:cubicBezTo>
                    <a:pt x="274" y="793"/>
                    <a:pt x="274" y="817"/>
                    <a:pt x="250" y="877"/>
                  </a:cubicBezTo>
                  <a:cubicBezTo>
                    <a:pt x="238" y="948"/>
                    <a:pt x="238" y="948"/>
                    <a:pt x="215" y="1008"/>
                  </a:cubicBezTo>
                  <a:cubicBezTo>
                    <a:pt x="191" y="1079"/>
                    <a:pt x="191" y="1079"/>
                    <a:pt x="179" y="1139"/>
                  </a:cubicBezTo>
                  <a:cubicBezTo>
                    <a:pt x="167" y="1198"/>
                    <a:pt x="167" y="1210"/>
                    <a:pt x="155" y="1270"/>
                  </a:cubicBezTo>
                  <a:cubicBezTo>
                    <a:pt x="155" y="1293"/>
                    <a:pt x="131" y="1305"/>
                    <a:pt x="131" y="1317"/>
                  </a:cubicBezTo>
                  <a:cubicBezTo>
                    <a:pt x="107" y="1424"/>
                    <a:pt x="72" y="1532"/>
                    <a:pt x="36" y="1627"/>
                  </a:cubicBezTo>
                  <a:cubicBezTo>
                    <a:pt x="36" y="1651"/>
                    <a:pt x="12" y="1662"/>
                    <a:pt x="12" y="1674"/>
                  </a:cubicBezTo>
                  <a:cubicBezTo>
                    <a:pt x="12" y="1686"/>
                    <a:pt x="0" y="1710"/>
                    <a:pt x="0" y="1722"/>
                  </a:cubicBezTo>
                  <a:lnTo>
                    <a:pt x="0" y="1770"/>
                  </a:lnTo>
                  <a:cubicBezTo>
                    <a:pt x="0" y="1792"/>
                    <a:pt x="0" y="1801"/>
                    <a:pt x="6" y="1801"/>
                  </a:cubicBezTo>
                  <a:cubicBezTo>
                    <a:pt x="10" y="1801"/>
                    <a:pt x="15" y="1798"/>
                    <a:pt x="24" y="1793"/>
                  </a:cubicBezTo>
                  <a:cubicBezTo>
                    <a:pt x="36" y="1782"/>
                    <a:pt x="48" y="1746"/>
                    <a:pt x="60" y="1722"/>
                  </a:cubicBezTo>
                  <a:cubicBezTo>
                    <a:pt x="84" y="1662"/>
                    <a:pt x="96" y="1662"/>
                    <a:pt x="107" y="1591"/>
                  </a:cubicBezTo>
                  <a:cubicBezTo>
                    <a:pt x="143" y="1532"/>
                    <a:pt x="143" y="1532"/>
                    <a:pt x="155" y="1448"/>
                  </a:cubicBezTo>
                  <a:cubicBezTo>
                    <a:pt x="167" y="1389"/>
                    <a:pt x="179" y="1377"/>
                    <a:pt x="191" y="1317"/>
                  </a:cubicBezTo>
                  <a:cubicBezTo>
                    <a:pt x="215" y="1270"/>
                    <a:pt x="227" y="1246"/>
                    <a:pt x="250" y="1186"/>
                  </a:cubicBezTo>
                  <a:cubicBezTo>
                    <a:pt x="286" y="1127"/>
                    <a:pt x="286" y="1127"/>
                    <a:pt x="298" y="1055"/>
                  </a:cubicBezTo>
                  <a:cubicBezTo>
                    <a:pt x="310" y="996"/>
                    <a:pt x="310" y="972"/>
                    <a:pt x="346" y="912"/>
                  </a:cubicBezTo>
                  <a:cubicBezTo>
                    <a:pt x="358" y="853"/>
                    <a:pt x="417" y="722"/>
                    <a:pt x="429" y="650"/>
                  </a:cubicBezTo>
                  <a:cubicBezTo>
                    <a:pt x="465" y="591"/>
                    <a:pt x="453" y="579"/>
                    <a:pt x="465" y="519"/>
                  </a:cubicBezTo>
                  <a:cubicBezTo>
                    <a:pt x="477" y="460"/>
                    <a:pt x="488" y="436"/>
                    <a:pt x="512" y="377"/>
                  </a:cubicBezTo>
                  <a:cubicBezTo>
                    <a:pt x="524" y="317"/>
                    <a:pt x="524" y="305"/>
                    <a:pt x="548" y="246"/>
                  </a:cubicBezTo>
                  <a:cubicBezTo>
                    <a:pt x="572" y="186"/>
                    <a:pt x="572" y="174"/>
                    <a:pt x="596" y="115"/>
                  </a:cubicBezTo>
                  <a:cubicBezTo>
                    <a:pt x="608" y="103"/>
                    <a:pt x="608" y="79"/>
                    <a:pt x="608" y="67"/>
                  </a:cubicBezTo>
                  <a:lnTo>
                    <a:pt x="608" y="19"/>
                  </a:lnTo>
                  <a:cubicBezTo>
                    <a:pt x="603" y="5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"/>
            <p:cNvSpPr/>
            <p:nvPr/>
          </p:nvSpPr>
          <p:spPr>
            <a:xfrm>
              <a:off x="3753425" y="2877050"/>
              <a:ext cx="4800" cy="39700"/>
            </a:xfrm>
            <a:custGeom>
              <a:avLst/>
              <a:gdLst/>
              <a:ahLst/>
              <a:cxnLst/>
              <a:rect l="l" t="t" r="r" b="b"/>
              <a:pathLst>
                <a:path w="192" h="1588" extrusionOk="0">
                  <a:moveTo>
                    <a:pt x="156" y="0"/>
                  </a:moveTo>
                  <a:cubicBezTo>
                    <a:pt x="134" y="0"/>
                    <a:pt x="104" y="25"/>
                    <a:pt x="96" y="33"/>
                  </a:cubicBezTo>
                  <a:cubicBezTo>
                    <a:pt x="96" y="45"/>
                    <a:pt x="72" y="45"/>
                    <a:pt x="72" y="45"/>
                  </a:cubicBezTo>
                  <a:lnTo>
                    <a:pt x="72" y="81"/>
                  </a:lnTo>
                  <a:cubicBezTo>
                    <a:pt x="72" y="140"/>
                    <a:pt x="72" y="140"/>
                    <a:pt x="60" y="200"/>
                  </a:cubicBezTo>
                  <a:cubicBezTo>
                    <a:pt x="60" y="259"/>
                    <a:pt x="48" y="259"/>
                    <a:pt x="48" y="319"/>
                  </a:cubicBezTo>
                  <a:cubicBezTo>
                    <a:pt x="48" y="378"/>
                    <a:pt x="48" y="378"/>
                    <a:pt x="37" y="438"/>
                  </a:cubicBezTo>
                  <a:lnTo>
                    <a:pt x="37" y="557"/>
                  </a:lnTo>
                  <a:cubicBezTo>
                    <a:pt x="37" y="616"/>
                    <a:pt x="13" y="616"/>
                    <a:pt x="1" y="676"/>
                  </a:cubicBezTo>
                  <a:lnTo>
                    <a:pt x="1" y="795"/>
                  </a:lnTo>
                  <a:lnTo>
                    <a:pt x="1" y="914"/>
                  </a:lnTo>
                  <a:lnTo>
                    <a:pt x="1" y="1033"/>
                  </a:lnTo>
                  <a:lnTo>
                    <a:pt x="1" y="1152"/>
                  </a:lnTo>
                  <a:lnTo>
                    <a:pt x="1" y="1176"/>
                  </a:lnTo>
                  <a:lnTo>
                    <a:pt x="1" y="1450"/>
                  </a:lnTo>
                  <a:lnTo>
                    <a:pt x="1" y="1486"/>
                  </a:lnTo>
                  <a:lnTo>
                    <a:pt x="1" y="1521"/>
                  </a:lnTo>
                  <a:lnTo>
                    <a:pt x="1" y="1545"/>
                  </a:lnTo>
                  <a:cubicBezTo>
                    <a:pt x="25" y="1577"/>
                    <a:pt x="38" y="1588"/>
                    <a:pt x="44" y="1588"/>
                  </a:cubicBezTo>
                  <a:cubicBezTo>
                    <a:pt x="47" y="1588"/>
                    <a:pt x="48" y="1585"/>
                    <a:pt x="48" y="1581"/>
                  </a:cubicBezTo>
                  <a:cubicBezTo>
                    <a:pt x="60" y="1557"/>
                    <a:pt x="60" y="1533"/>
                    <a:pt x="60" y="1498"/>
                  </a:cubicBezTo>
                  <a:lnTo>
                    <a:pt x="60" y="1283"/>
                  </a:lnTo>
                  <a:lnTo>
                    <a:pt x="60" y="1164"/>
                  </a:lnTo>
                  <a:cubicBezTo>
                    <a:pt x="60" y="1105"/>
                    <a:pt x="72" y="1105"/>
                    <a:pt x="72" y="1045"/>
                  </a:cubicBezTo>
                  <a:cubicBezTo>
                    <a:pt x="72" y="986"/>
                    <a:pt x="72" y="986"/>
                    <a:pt x="96" y="926"/>
                  </a:cubicBezTo>
                  <a:lnTo>
                    <a:pt x="96" y="807"/>
                  </a:lnTo>
                  <a:cubicBezTo>
                    <a:pt x="96" y="747"/>
                    <a:pt x="120" y="628"/>
                    <a:pt x="120" y="581"/>
                  </a:cubicBezTo>
                  <a:cubicBezTo>
                    <a:pt x="132" y="521"/>
                    <a:pt x="120" y="521"/>
                    <a:pt x="120" y="462"/>
                  </a:cubicBezTo>
                  <a:lnTo>
                    <a:pt x="156" y="343"/>
                  </a:lnTo>
                  <a:cubicBezTo>
                    <a:pt x="168" y="283"/>
                    <a:pt x="156" y="283"/>
                    <a:pt x="168" y="224"/>
                  </a:cubicBezTo>
                  <a:cubicBezTo>
                    <a:pt x="179" y="164"/>
                    <a:pt x="179" y="164"/>
                    <a:pt x="179" y="105"/>
                  </a:cubicBezTo>
                  <a:cubicBezTo>
                    <a:pt x="179" y="93"/>
                    <a:pt x="179" y="81"/>
                    <a:pt x="191" y="57"/>
                  </a:cubicBezTo>
                  <a:cubicBezTo>
                    <a:pt x="191" y="45"/>
                    <a:pt x="191" y="33"/>
                    <a:pt x="179" y="21"/>
                  </a:cubicBezTo>
                  <a:cubicBezTo>
                    <a:pt x="176" y="6"/>
                    <a:pt x="167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"/>
            <p:cNvSpPr/>
            <p:nvPr/>
          </p:nvSpPr>
          <p:spPr>
            <a:xfrm>
              <a:off x="3796000" y="2884975"/>
              <a:ext cx="5075" cy="39050"/>
            </a:xfrm>
            <a:custGeom>
              <a:avLst/>
              <a:gdLst/>
              <a:ahLst/>
              <a:cxnLst/>
              <a:rect l="l" t="t" r="r" b="b"/>
              <a:pathLst>
                <a:path w="203" h="1562" extrusionOk="0">
                  <a:moveTo>
                    <a:pt x="163" y="1"/>
                  </a:moveTo>
                  <a:cubicBezTo>
                    <a:pt x="139" y="1"/>
                    <a:pt x="119" y="29"/>
                    <a:pt x="119" y="38"/>
                  </a:cubicBezTo>
                  <a:cubicBezTo>
                    <a:pt x="119" y="61"/>
                    <a:pt x="119" y="61"/>
                    <a:pt x="96" y="61"/>
                  </a:cubicBezTo>
                  <a:lnTo>
                    <a:pt x="96" y="85"/>
                  </a:lnTo>
                  <a:lnTo>
                    <a:pt x="96" y="204"/>
                  </a:lnTo>
                  <a:lnTo>
                    <a:pt x="96" y="430"/>
                  </a:lnTo>
                  <a:lnTo>
                    <a:pt x="96" y="550"/>
                  </a:lnTo>
                  <a:cubicBezTo>
                    <a:pt x="96" y="609"/>
                    <a:pt x="84" y="609"/>
                    <a:pt x="84" y="669"/>
                  </a:cubicBezTo>
                  <a:lnTo>
                    <a:pt x="84" y="788"/>
                  </a:lnTo>
                  <a:cubicBezTo>
                    <a:pt x="84" y="847"/>
                    <a:pt x="84" y="847"/>
                    <a:pt x="72" y="907"/>
                  </a:cubicBezTo>
                  <a:lnTo>
                    <a:pt x="72" y="1026"/>
                  </a:lnTo>
                  <a:cubicBezTo>
                    <a:pt x="72" y="1073"/>
                    <a:pt x="72" y="1085"/>
                    <a:pt x="60" y="1145"/>
                  </a:cubicBezTo>
                  <a:lnTo>
                    <a:pt x="60" y="1169"/>
                  </a:lnTo>
                  <a:cubicBezTo>
                    <a:pt x="36" y="1264"/>
                    <a:pt x="36" y="1347"/>
                    <a:pt x="12" y="1442"/>
                  </a:cubicBezTo>
                  <a:lnTo>
                    <a:pt x="12" y="1490"/>
                  </a:lnTo>
                  <a:lnTo>
                    <a:pt x="12" y="1514"/>
                  </a:lnTo>
                  <a:lnTo>
                    <a:pt x="12" y="1550"/>
                  </a:lnTo>
                  <a:cubicBezTo>
                    <a:pt x="0" y="1562"/>
                    <a:pt x="0" y="1562"/>
                    <a:pt x="12" y="1562"/>
                  </a:cubicBezTo>
                  <a:cubicBezTo>
                    <a:pt x="24" y="1538"/>
                    <a:pt x="24" y="1514"/>
                    <a:pt x="36" y="1502"/>
                  </a:cubicBezTo>
                  <a:cubicBezTo>
                    <a:pt x="60" y="1454"/>
                    <a:pt x="60" y="1442"/>
                    <a:pt x="72" y="1395"/>
                  </a:cubicBezTo>
                  <a:cubicBezTo>
                    <a:pt x="84" y="1335"/>
                    <a:pt x="84" y="1335"/>
                    <a:pt x="84" y="1276"/>
                  </a:cubicBezTo>
                  <a:cubicBezTo>
                    <a:pt x="96" y="1216"/>
                    <a:pt x="84" y="1216"/>
                    <a:pt x="96" y="1157"/>
                  </a:cubicBezTo>
                  <a:lnTo>
                    <a:pt x="131" y="1038"/>
                  </a:lnTo>
                  <a:cubicBezTo>
                    <a:pt x="143" y="978"/>
                    <a:pt x="143" y="978"/>
                    <a:pt x="143" y="919"/>
                  </a:cubicBezTo>
                  <a:cubicBezTo>
                    <a:pt x="143" y="871"/>
                    <a:pt x="143" y="859"/>
                    <a:pt x="155" y="800"/>
                  </a:cubicBezTo>
                  <a:cubicBezTo>
                    <a:pt x="155" y="740"/>
                    <a:pt x="179" y="621"/>
                    <a:pt x="191" y="573"/>
                  </a:cubicBezTo>
                  <a:lnTo>
                    <a:pt x="191" y="454"/>
                  </a:lnTo>
                  <a:cubicBezTo>
                    <a:pt x="191" y="395"/>
                    <a:pt x="203" y="395"/>
                    <a:pt x="203" y="335"/>
                  </a:cubicBezTo>
                  <a:lnTo>
                    <a:pt x="203" y="216"/>
                  </a:lnTo>
                  <a:lnTo>
                    <a:pt x="203" y="97"/>
                  </a:lnTo>
                  <a:lnTo>
                    <a:pt x="203" y="61"/>
                  </a:lnTo>
                  <a:cubicBezTo>
                    <a:pt x="203" y="38"/>
                    <a:pt x="191" y="26"/>
                    <a:pt x="191" y="14"/>
                  </a:cubicBezTo>
                  <a:cubicBezTo>
                    <a:pt x="181" y="4"/>
                    <a:pt x="172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"/>
            <p:cNvSpPr/>
            <p:nvPr/>
          </p:nvSpPr>
          <p:spPr>
            <a:xfrm>
              <a:off x="3823075" y="2879125"/>
              <a:ext cx="42000" cy="35975"/>
            </a:xfrm>
            <a:custGeom>
              <a:avLst/>
              <a:gdLst/>
              <a:ahLst/>
              <a:cxnLst/>
              <a:rect l="l" t="t" r="r" b="b"/>
              <a:pathLst>
                <a:path w="1680" h="1439" extrusionOk="0">
                  <a:moveTo>
                    <a:pt x="1653" y="1"/>
                  </a:moveTo>
                  <a:cubicBezTo>
                    <a:pt x="1632" y="1"/>
                    <a:pt x="1603" y="19"/>
                    <a:pt x="1596" y="33"/>
                  </a:cubicBezTo>
                  <a:cubicBezTo>
                    <a:pt x="1573" y="57"/>
                    <a:pt x="1573" y="57"/>
                    <a:pt x="1561" y="57"/>
                  </a:cubicBezTo>
                  <a:cubicBezTo>
                    <a:pt x="1561" y="69"/>
                    <a:pt x="1549" y="81"/>
                    <a:pt x="1537" y="93"/>
                  </a:cubicBezTo>
                  <a:lnTo>
                    <a:pt x="1442" y="248"/>
                  </a:lnTo>
                  <a:cubicBezTo>
                    <a:pt x="1394" y="319"/>
                    <a:pt x="1394" y="319"/>
                    <a:pt x="1346" y="379"/>
                  </a:cubicBezTo>
                  <a:cubicBezTo>
                    <a:pt x="1311" y="438"/>
                    <a:pt x="1311" y="450"/>
                    <a:pt x="1251" y="510"/>
                  </a:cubicBezTo>
                  <a:cubicBezTo>
                    <a:pt x="1192" y="569"/>
                    <a:pt x="1203" y="581"/>
                    <a:pt x="1144" y="641"/>
                  </a:cubicBezTo>
                  <a:cubicBezTo>
                    <a:pt x="1084" y="700"/>
                    <a:pt x="1072" y="688"/>
                    <a:pt x="1013" y="748"/>
                  </a:cubicBezTo>
                  <a:lnTo>
                    <a:pt x="894" y="867"/>
                  </a:lnTo>
                  <a:cubicBezTo>
                    <a:pt x="834" y="926"/>
                    <a:pt x="834" y="926"/>
                    <a:pt x="751" y="974"/>
                  </a:cubicBezTo>
                  <a:cubicBezTo>
                    <a:pt x="703" y="1022"/>
                    <a:pt x="703" y="1034"/>
                    <a:pt x="620" y="1081"/>
                  </a:cubicBezTo>
                  <a:cubicBezTo>
                    <a:pt x="549" y="1117"/>
                    <a:pt x="560" y="1117"/>
                    <a:pt x="489" y="1188"/>
                  </a:cubicBezTo>
                  <a:cubicBezTo>
                    <a:pt x="477" y="1200"/>
                    <a:pt x="453" y="1200"/>
                    <a:pt x="441" y="1212"/>
                  </a:cubicBezTo>
                  <a:cubicBezTo>
                    <a:pt x="346" y="1284"/>
                    <a:pt x="227" y="1343"/>
                    <a:pt x="108" y="1391"/>
                  </a:cubicBezTo>
                  <a:cubicBezTo>
                    <a:pt x="86" y="1391"/>
                    <a:pt x="74" y="1401"/>
                    <a:pt x="63" y="1421"/>
                  </a:cubicBezTo>
                  <a:lnTo>
                    <a:pt x="63" y="1421"/>
                  </a:lnTo>
                  <a:cubicBezTo>
                    <a:pt x="77" y="1417"/>
                    <a:pt x="92" y="1415"/>
                    <a:pt x="108" y="1415"/>
                  </a:cubicBezTo>
                  <a:lnTo>
                    <a:pt x="251" y="1367"/>
                  </a:lnTo>
                  <a:cubicBezTo>
                    <a:pt x="322" y="1319"/>
                    <a:pt x="322" y="1331"/>
                    <a:pt x="406" y="1284"/>
                  </a:cubicBezTo>
                  <a:lnTo>
                    <a:pt x="549" y="1200"/>
                  </a:lnTo>
                  <a:lnTo>
                    <a:pt x="703" y="1105"/>
                  </a:lnTo>
                  <a:cubicBezTo>
                    <a:pt x="775" y="1069"/>
                    <a:pt x="775" y="1069"/>
                    <a:pt x="834" y="1022"/>
                  </a:cubicBezTo>
                  <a:cubicBezTo>
                    <a:pt x="906" y="974"/>
                    <a:pt x="894" y="962"/>
                    <a:pt x="965" y="914"/>
                  </a:cubicBezTo>
                  <a:cubicBezTo>
                    <a:pt x="1025" y="855"/>
                    <a:pt x="1025" y="855"/>
                    <a:pt x="1096" y="807"/>
                  </a:cubicBezTo>
                  <a:lnTo>
                    <a:pt x="1215" y="688"/>
                  </a:lnTo>
                  <a:cubicBezTo>
                    <a:pt x="1275" y="629"/>
                    <a:pt x="1275" y="617"/>
                    <a:pt x="1322" y="557"/>
                  </a:cubicBezTo>
                  <a:lnTo>
                    <a:pt x="1442" y="438"/>
                  </a:lnTo>
                  <a:cubicBezTo>
                    <a:pt x="1501" y="379"/>
                    <a:pt x="1489" y="367"/>
                    <a:pt x="1549" y="307"/>
                  </a:cubicBezTo>
                  <a:lnTo>
                    <a:pt x="1632" y="152"/>
                  </a:lnTo>
                  <a:cubicBezTo>
                    <a:pt x="1656" y="129"/>
                    <a:pt x="1668" y="117"/>
                    <a:pt x="1668" y="93"/>
                  </a:cubicBezTo>
                  <a:cubicBezTo>
                    <a:pt x="1668" y="81"/>
                    <a:pt x="1680" y="57"/>
                    <a:pt x="1680" y="33"/>
                  </a:cubicBezTo>
                  <a:cubicBezTo>
                    <a:pt x="1680" y="9"/>
                    <a:pt x="1668" y="1"/>
                    <a:pt x="1653" y="1"/>
                  </a:cubicBezTo>
                  <a:close/>
                  <a:moveTo>
                    <a:pt x="8" y="1416"/>
                  </a:moveTo>
                  <a:cubicBezTo>
                    <a:pt x="4" y="1416"/>
                    <a:pt x="1" y="1425"/>
                    <a:pt x="1" y="1438"/>
                  </a:cubicBezTo>
                  <a:cubicBezTo>
                    <a:pt x="5" y="1438"/>
                    <a:pt x="9" y="1438"/>
                    <a:pt x="13" y="1437"/>
                  </a:cubicBezTo>
                  <a:lnTo>
                    <a:pt x="13" y="1437"/>
                  </a:lnTo>
                  <a:cubicBezTo>
                    <a:pt x="13" y="1437"/>
                    <a:pt x="13" y="1438"/>
                    <a:pt x="13" y="1438"/>
                  </a:cubicBezTo>
                  <a:cubicBezTo>
                    <a:pt x="25" y="1438"/>
                    <a:pt x="49" y="1438"/>
                    <a:pt x="60" y="1426"/>
                  </a:cubicBezTo>
                  <a:cubicBezTo>
                    <a:pt x="61" y="1425"/>
                    <a:pt x="62" y="1423"/>
                    <a:pt x="63" y="1421"/>
                  </a:cubicBezTo>
                  <a:lnTo>
                    <a:pt x="63" y="1421"/>
                  </a:lnTo>
                  <a:cubicBezTo>
                    <a:pt x="43" y="1426"/>
                    <a:pt x="27" y="1434"/>
                    <a:pt x="13" y="1437"/>
                  </a:cubicBezTo>
                  <a:lnTo>
                    <a:pt x="13" y="1437"/>
                  </a:lnTo>
                  <a:cubicBezTo>
                    <a:pt x="13" y="1422"/>
                    <a:pt x="10" y="1416"/>
                    <a:pt x="8" y="14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"/>
            <p:cNvSpPr/>
            <p:nvPr/>
          </p:nvSpPr>
          <p:spPr>
            <a:xfrm>
              <a:off x="3573650" y="2724600"/>
              <a:ext cx="53125" cy="52075"/>
            </a:xfrm>
            <a:custGeom>
              <a:avLst/>
              <a:gdLst/>
              <a:ahLst/>
              <a:cxnLst/>
              <a:rect l="l" t="t" r="r" b="b"/>
              <a:pathLst>
                <a:path w="2125" h="2083" extrusionOk="0">
                  <a:moveTo>
                    <a:pt x="2100" y="1"/>
                  </a:moveTo>
                  <a:cubicBezTo>
                    <a:pt x="2077" y="1"/>
                    <a:pt x="2041" y="26"/>
                    <a:pt x="2013" y="47"/>
                  </a:cubicBezTo>
                  <a:cubicBezTo>
                    <a:pt x="2001" y="59"/>
                    <a:pt x="1977" y="59"/>
                    <a:pt x="1977" y="71"/>
                  </a:cubicBezTo>
                  <a:cubicBezTo>
                    <a:pt x="1965" y="83"/>
                    <a:pt x="1965" y="107"/>
                    <a:pt x="1953" y="118"/>
                  </a:cubicBezTo>
                  <a:cubicBezTo>
                    <a:pt x="1894" y="202"/>
                    <a:pt x="1894" y="202"/>
                    <a:pt x="1822" y="297"/>
                  </a:cubicBezTo>
                  <a:cubicBezTo>
                    <a:pt x="1763" y="380"/>
                    <a:pt x="1763" y="380"/>
                    <a:pt x="1679" y="476"/>
                  </a:cubicBezTo>
                  <a:cubicBezTo>
                    <a:pt x="1620" y="559"/>
                    <a:pt x="1489" y="749"/>
                    <a:pt x="1429" y="845"/>
                  </a:cubicBezTo>
                  <a:cubicBezTo>
                    <a:pt x="1370" y="940"/>
                    <a:pt x="1358" y="916"/>
                    <a:pt x="1286" y="1011"/>
                  </a:cubicBezTo>
                  <a:cubicBezTo>
                    <a:pt x="1227" y="1095"/>
                    <a:pt x="1227" y="1095"/>
                    <a:pt x="1143" y="1190"/>
                  </a:cubicBezTo>
                  <a:cubicBezTo>
                    <a:pt x="1084" y="1273"/>
                    <a:pt x="1084" y="1273"/>
                    <a:pt x="1012" y="1369"/>
                  </a:cubicBezTo>
                  <a:cubicBezTo>
                    <a:pt x="953" y="1452"/>
                    <a:pt x="953" y="1452"/>
                    <a:pt x="882" y="1547"/>
                  </a:cubicBezTo>
                  <a:cubicBezTo>
                    <a:pt x="810" y="1631"/>
                    <a:pt x="810" y="1631"/>
                    <a:pt x="727" y="1714"/>
                  </a:cubicBezTo>
                  <a:cubicBezTo>
                    <a:pt x="715" y="1726"/>
                    <a:pt x="691" y="1738"/>
                    <a:pt x="667" y="1750"/>
                  </a:cubicBezTo>
                  <a:cubicBezTo>
                    <a:pt x="536" y="1869"/>
                    <a:pt x="393" y="1964"/>
                    <a:pt x="227" y="1988"/>
                  </a:cubicBezTo>
                  <a:cubicBezTo>
                    <a:pt x="215" y="1988"/>
                    <a:pt x="179" y="2012"/>
                    <a:pt x="155" y="2012"/>
                  </a:cubicBezTo>
                  <a:lnTo>
                    <a:pt x="36" y="2012"/>
                  </a:lnTo>
                  <a:cubicBezTo>
                    <a:pt x="0" y="2047"/>
                    <a:pt x="0" y="2047"/>
                    <a:pt x="24" y="2071"/>
                  </a:cubicBezTo>
                  <a:cubicBezTo>
                    <a:pt x="48" y="2083"/>
                    <a:pt x="108" y="2083"/>
                    <a:pt x="155" y="2083"/>
                  </a:cubicBezTo>
                  <a:cubicBezTo>
                    <a:pt x="262" y="2071"/>
                    <a:pt x="262" y="2071"/>
                    <a:pt x="381" y="2023"/>
                  </a:cubicBezTo>
                  <a:cubicBezTo>
                    <a:pt x="477" y="1976"/>
                    <a:pt x="477" y="1976"/>
                    <a:pt x="584" y="1916"/>
                  </a:cubicBezTo>
                  <a:cubicBezTo>
                    <a:pt x="679" y="1857"/>
                    <a:pt x="679" y="1845"/>
                    <a:pt x="762" y="1773"/>
                  </a:cubicBezTo>
                  <a:cubicBezTo>
                    <a:pt x="858" y="1690"/>
                    <a:pt x="858" y="1690"/>
                    <a:pt x="929" y="1607"/>
                  </a:cubicBezTo>
                  <a:lnTo>
                    <a:pt x="1072" y="1428"/>
                  </a:lnTo>
                  <a:cubicBezTo>
                    <a:pt x="1132" y="1333"/>
                    <a:pt x="1155" y="1333"/>
                    <a:pt x="1215" y="1250"/>
                  </a:cubicBezTo>
                  <a:cubicBezTo>
                    <a:pt x="1286" y="1154"/>
                    <a:pt x="1417" y="976"/>
                    <a:pt x="1489" y="892"/>
                  </a:cubicBezTo>
                  <a:cubicBezTo>
                    <a:pt x="1572" y="797"/>
                    <a:pt x="1548" y="797"/>
                    <a:pt x="1632" y="714"/>
                  </a:cubicBezTo>
                  <a:cubicBezTo>
                    <a:pt x="1691" y="618"/>
                    <a:pt x="1703" y="618"/>
                    <a:pt x="1763" y="535"/>
                  </a:cubicBezTo>
                  <a:cubicBezTo>
                    <a:pt x="1822" y="440"/>
                    <a:pt x="1953" y="261"/>
                    <a:pt x="2025" y="178"/>
                  </a:cubicBezTo>
                  <a:lnTo>
                    <a:pt x="2084" y="118"/>
                  </a:lnTo>
                  <a:cubicBezTo>
                    <a:pt x="2096" y="83"/>
                    <a:pt x="2120" y="71"/>
                    <a:pt x="2120" y="47"/>
                  </a:cubicBezTo>
                  <a:cubicBezTo>
                    <a:pt x="2125" y="13"/>
                    <a:pt x="2116" y="1"/>
                    <a:pt x="2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"/>
            <p:cNvSpPr/>
            <p:nvPr/>
          </p:nvSpPr>
          <p:spPr>
            <a:xfrm>
              <a:off x="3496250" y="2703000"/>
              <a:ext cx="64475" cy="21900"/>
            </a:xfrm>
            <a:custGeom>
              <a:avLst/>
              <a:gdLst/>
              <a:ahLst/>
              <a:cxnLst/>
              <a:rect l="l" t="t" r="r" b="b"/>
              <a:pathLst>
                <a:path w="2579" h="876" extrusionOk="0">
                  <a:moveTo>
                    <a:pt x="2541" y="0"/>
                  </a:moveTo>
                  <a:cubicBezTo>
                    <a:pt x="2519" y="0"/>
                    <a:pt x="2489" y="12"/>
                    <a:pt x="2477" y="30"/>
                  </a:cubicBezTo>
                  <a:cubicBezTo>
                    <a:pt x="2454" y="42"/>
                    <a:pt x="2442" y="42"/>
                    <a:pt x="2442" y="42"/>
                  </a:cubicBezTo>
                  <a:lnTo>
                    <a:pt x="2394" y="89"/>
                  </a:lnTo>
                  <a:cubicBezTo>
                    <a:pt x="2323" y="149"/>
                    <a:pt x="2323" y="161"/>
                    <a:pt x="2251" y="220"/>
                  </a:cubicBezTo>
                  <a:cubicBezTo>
                    <a:pt x="2180" y="280"/>
                    <a:pt x="2180" y="280"/>
                    <a:pt x="2084" y="340"/>
                  </a:cubicBezTo>
                  <a:cubicBezTo>
                    <a:pt x="2001" y="399"/>
                    <a:pt x="2001" y="399"/>
                    <a:pt x="1918" y="447"/>
                  </a:cubicBezTo>
                  <a:cubicBezTo>
                    <a:pt x="1846" y="494"/>
                    <a:pt x="1834" y="506"/>
                    <a:pt x="1739" y="554"/>
                  </a:cubicBezTo>
                  <a:cubicBezTo>
                    <a:pt x="1656" y="590"/>
                    <a:pt x="1644" y="578"/>
                    <a:pt x="1549" y="613"/>
                  </a:cubicBezTo>
                  <a:cubicBezTo>
                    <a:pt x="1465" y="637"/>
                    <a:pt x="1465" y="649"/>
                    <a:pt x="1358" y="685"/>
                  </a:cubicBezTo>
                  <a:cubicBezTo>
                    <a:pt x="1251" y="709"/>
                    <a:pt x="1251" y="709"/>
                    <a:pt x="1168" y="744"/>
                  </a:cubicBezTo>
                  <a:cubicBezTo>
                    <a:pt x="1060" y="756"/>
                    <a:pt x="1060" y="768"/>
                    <a:pt x="977" y="792"/>
                  </a:cubicBezTo>
                  <a:lnTo>
                    <a:pt x="763" y="816"/>
                  </a:lnTo>
                  <a:lnTo>
                    <a:pt x="703" y="816"/>
                  </a:lnTo>
                  <a:cubicBezTo>
                    <a:pt x="537" y="816"/>
                    <a:pt x="382" y="816"/>
                    <a:pt x="227" y="804"/>
                  </a:cubicBezTo>
                  <a:cubicBezTo>
                    <a:pt x="215" y="804"/>
                    <a:pt x="179" y="804"/>
                    <a:pt x="156" y="792"/>
                  </a:cubicBezTo>
                  <a:cubicBezTo>
                    <a:pt x="120" y="792"/>
                    <a:pt x="108" y="768"/>
                    <a:pt x="96" y="768"/>
                  </a:cubicBezTo>
                  <a:lnTo>
                    <a:pt x="37" y="768"/>
                  </a:lnTo>
                  <a:cubicBezTo>
                    <a:pt x="1" y="768"/>
                    <a:pt x="1" y="768"/>
                    <a:pt x="25" y="792"/>
                  </a:cubicBezTo>
                  <a:cubicBezTo>
                    <a:pt x="48" y="804"/>
                    <a:pt x="96" y="816"/>
                    <a:pt x="132" y="828"/>
                  </a:cubicBezTo>
                  <a:lnTo>
                    <a:pt x="346" y="863"/>
                  </a:lnTo>
                  <a:cubicBezTo>
                    <a:pt x="453" y="875"/>
                    <a:pt x="453" y="875"/>
                    <a:pt x="549" y="875"/>
                  </a:cubicBezTo>
                  <a:cubicBezTo>
                    <a:pt x="656" y="875"/>
                    <a:pt x="656" y="875"/>
                    <a:pt x="763" y="863"/>
                  </a:cubicBezTo>
                  <a:cubicBezTo>
                    <a:pt x="870" y="863"/>
                    <a:pt x="870" y="863"/>
                    <a:pt x="965" y="851"/>
                  </a:cubicBezTo>
                  <a:lnTo>
                    <a:pt x="1180" y="816"/>
                  </a:lnTo>
                  <a:cubicBezTo>
                    <a:pt x="1287" y="804"/>
                    <a:pt x="1287" y="792"/>
                    <a:pt x="1382" y="756"/>
                  </a:cubicBezTo>
                  <a:lnTo>
                    <a:pt x="1596" y="697"/>
                  </a:lnTo>
                  <a:cubicBezTo>
                    <a:pt x="1703" y="649"/>
                    <a:pt x="1703" y="673"/>
                    <a:pt x="1787" y="625"/>
                  </a:cubicBezTo>
                  <a:cubicBezTo>
                    <a:pt x="1882" y="578"/>
                    <a:pt x="1882" y="566"/>
                    <a:pt x="1965" y="518"/>
                  </a:cubicBezTo>
                  <a:cubicBezTo>
                    <a:pt x="2061" y="470"/>
                    <a:pt x="2061" y="470"/>
                    <a:pt x="2144" y="411"/>
                  </a:cubicBezTo>
                  <a:cubicBezTo>
                    <a:pt x="2239" y="351"/>
                    <a:pt x="2239" y="351"/>
                    <a:pt x="2311" y="292"/>
                  </a:cubicBezTo>
                  <a:cubicBezTo>
                    <a:pt x="2394" y="232"/>
                    <a:pt x="2394" y="232"/>
                    <a:pt x="2477" y="161"/>
                  </a:cubicBezTo>
                  <a:lnTo>
                    <a:pt x="2537" y="101"/>
                  </a:lnTo>
                  <a:cubicBezTo>
                    <a:pt x="2549" y="89"/>
                    <a:pt x="2561" y="54"/>
                    <a:pt x="2561" y="42"/>
                  </a:cubicBezTo>
                  <a:cubicBezTo>
                    <a:pt x="2579" y="12"/>
                    <a:pt x="2564" y="0"/>
                    <a:pt x="2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"/>
            <p:cNvSpPr/>
            <p:nvPr/>
          </p:nvSpPr>
          <p:spPr>
            <a:xfrm>
              <a:off x="3453100" y="2652550"/>
              <a:ext cx="78300" cy="23525"/>
            </a:xfrm>
            <a:custGeom>
              <a:avLst/>
              <a:gdLst/>
              <a:ahLst/>
              <a:cxnLst/>
              <a:rect l="l" t="t" r="r" b="b"/>
              <a:pathLst>
                <a:path w="3132" h="941" extrusionOk="0">
                  <a:moveTo>
                    <a:pt x="2977" y="0"/>
                  </a:moveTo>
                  <a:cubicBezTo>
                    <a:pt x="2965" y="0"/>
                    <a:pt x="2953" y="0"/>
                    <a:pt x="2941" y="24"/>
                  </a:cubicBezTo>
                  <a:cubicBezTo>
                    <a:pt x="2917" y="24"/>
                    <a:pt x="2775" y="95"/>
                    <a:pt x="2656" y="143"/>
                  </a:cubicBezTo>
                  <a:cubicBezTo>
                    <a:pt x="2548" y="191"/>
                    <a:pt x="2548" y="191"/>
                    <a:pt x="2429" y="226"/>
                  </a:cubicBezTo>
                  <a:cubicBezTo>
                    <a:pt x="2322" y="274"/>
                    <a:pt x="2310" y="274"/>
                    <a:pt x="2203" y="322"/>
                  </a:cubicBezTo>
                  <a:cubicBezTo>
                    <a:pt x="2084" y="369"/>
                    <a:pt x="2108" y="369"/>
                    <a:pt x="1989" y="405"/>
                  </a:cubicBezTo>
                  <a:cubicBezTo>
                    <a:pt x="1870" y="453"/>
                    <a:pt x="1870" y="429"/>
                    <a:pt x="1751" y="464"/>
                  </a:cubicBezTo>
                  <a:cubicBezTo>
                    <a:pt x="1643" y="500"/>
                    <a:pt x="1632" y="512"/>
                    <a:pt x="1524" y="548"/>
                  </a:cubicBezTo>
                  <a:cubicBezTo>
                    <a:pt x="1405" y="572"/>
                    <a:pt x="1405" y="572"/>
                    <a:pt x="1298" y="607"/>
                  </a:cubicBezTo>
                  <a:cubicBezTo>
                    <a:pt x="1179" y="631"/>
                    <a:pt x="1179" y="643"/>
                    <a:pt x="1072" y="679"/>
                  </a:cubicBezTo>
                  <a:cubicBezTo>
                    <a:pt x="977" y="703"/>
                    <a:pt x="953" y="703"/>
                    <a:pt x="858" y="738"/>
                  </a:cubicBezTo>
                  <a:cubicBezTo>
                    <a:pt x="822" y="738"/>
                    <a:pt x="774" y="750"/>
                    <a:pt x="774" y="750"/>
                  </a:cubicBezTo>
                  <a:cubicBezTo>
                    <a:pt x="596" y="798"/>
                    <a:pt x="417" y="845"/>
                    <a:pt x="227" y="869"/>
                  </a:cubicBezTo>
                  <a:cubicBezTo>
                    <a:pt x="203" y="869"/>
                    <a:pt x="179" y="881"/>
                    <a:pt x="155" y="881"/>
                  </a:cubicBezTo>
                  <a:cubicBezTo>
                    <a:pt x="119" y="881"/>
                    <a:pt x="108" y="905"/>
                    <a:pt x="84" y="905"/>
                  </a:cubicBezTo>
                  <a:cubicBezTo>
                    <a:pt x="36" y="929"/>
                    <a:pt x="24" y="929"/>
                    <a:pt x="0" y="941"/>
                  </a:cubicBezTo>
                  <a:cubicBezTo>
                    <a:pt x="36" y="941"/>
                    <a:pt x="96" y="941"/>
                    <a:pt x="155" y="929"/>
                  </a:cubicBezTo>
                  <a:cubicBezTo>
                    <a:pt x="262" y="917"/>
                    <a:pt x="274" y="917"/>
                    <a:pt x="381" y="881"/>
                  </a:cubicBezTo>
                  <a:cubicBezTo>
                    <a:pt x="500" y="869"/>
                    <a:pt x="500" y="869"/>
                    <a:pt x="620" y="834"/>
                  </a:cubicBezTo>
                  <a:cubicBezTo>
                    <a:pt x="715" y="810"/>
                    <a:pt x="739" y="810"/>
                    <a:pt x="858" y="786"/>
                  </a:cubicBezTo>
                  <a:cubicBezTo>
                    <a:pt x="953" y="750"/>
                    <a:pt x="989" y="750"/>
                    <a:pt x="1096" y="738"/>
                  </a:cubicBezTo>
                  <a:lnTo>
                    <a:pt x="1334" y="679"/>
                  </a:lnTo>
                  <a:cubicBezTo>
                    <a:pt x="1453" y="643"/>
                    <a:pt x="1905" y="512"/>
                    <a:pt x="2024" y="488"/>
                  </a:cubicBezTo>
                  <a:cubicBezTo>
                    <a:pt x="2144" y="453"/>
                    <a:pt x="2132" y="441"/>
                    <a:pt x="2251" y="393"/>
                  </a:cubicBezTo>
                  <a:cubicBezTo>
                    <a:pt x="2358" y="357"/>
                    <a:pt x="2370" y="357"/>
                    <a:pt x="2477" y="322"/>
                  </a:cubicBezTo>
                  <a:cubicBezTo>
                    <a:pt x="2596" y="286"/>
                    <a:pt x="2596" y="274"/>
                    <a:pt x="2703" y="226"/>
                  </a:cubicBezTo>
                  <a:cubicBezTo>
                    <a:pt x="2822" y="179"/>
                    <a:pt x="2977" y="119"/>
                    <a:pt x="3013" y="107"/>
                  </a:cubicBezTo>
                  <a:cubicBezTo>
                    <a:pt x="3037" y="95"/>
                    <a:pt x="3060" y="83"/>
                    <a:pt x="3072" y="60"/>
                  </a:cubicBezTo>
                  <a:cubicBezTo>
                    <a:pt x="3132" y="24"/>
                    <a:pt x="3025" y="0"/>
                    <a:pt x="2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"/>
            <p:cNvSpPr/>
            <p:nvPr/>
          </p:nvSpPr>
          <p:spPr>
            <a:xfrm>
              <a:off x="3412625" y="2607900"/>
              <a:ext cx="83350" cy="17275"/>
            </a:xfrm>
            <a:custGeom>
              <a:avLst/>
              <a:gdLst/>
              <a:ahLst/>
              <a:cxnLst/>
              <a:rect l="l" t="t" r="r" b="b"/>
              <a:pathLst>
                <a:path w="3334" h="691" extrusionOk="0">
                  <a:moveTo>
                    <a:pt x="3155" y="0"/>
                  </a:moveTo>
                  <a:cubicBezTo>
                    <a:pt x="3143" y="0"/>
                    <a:pt x="2965" y="48"/>
                    <a:pt x="2846" y="60"/>
                  </a:cubicBezTo>
                  <a:cubicBezTo>
                    <a:pt x="2727" y="95"/>
                    <a:pt x="2727" y="95"/>
                    <a:pt x="2596" y="107"/>
                  </a:cubicBezTo>
                  <a:cubicBezTo>
                    <a:pt x="2477" y="143"/>
                    <a:pt x="2215" y="203"/>
                    <a:pt x="2096" y="214"/>
                  </a:cubicBezTo>
                  <a:cubicBezTo>
                    <a:pt x="2036" y="226"/>
                    <a:pt x="2006" y="226"/>
                    <a:pt x="1975" y="226"/>
                  </a:cubicBezTo>
                  <a:cubicBezTo>
                    <a:pt x="1944" y="226"/>
                    <a:pt x="1911" y="226"/>
                    <a:pt x="1846" y="238"/>
                  </a:cubicBezTo>
                  <a:lnTo>
                    <a:pt x="1608" y="298"/>
                  </a:lnTo>
                  <a:cubicBezTo>
                    <a:pt x="1488" y="334"/>
                    <a:pt x="1488" y="334"/>
                    <a:pt x="1357" y="345"/>
                  </a:cubicBezTo>
                  <a:cubicBezTo>
                    <a:pt x="1250" y="381"/>
                    <a:pt x="988" y="441"/>
                    <a:pt x="869" y="453"/>
                  </a:cubicBezTo>
                  <a:cubicBezTo>
                    <a:pt x="834" y="453"/>
                    <a:pt x="774" y="464"/>
                    <a:pt x="774" y="464"/>
                  </a:cubicBezTo>
                  <a:cubicBezTo>
                    <a:pt x="584" y="512"/>
                    <a:pt x="393" y="536"/>
                    <a:pt x="214" y="584"/>
                  </a:cubicBezTo>
                  <a:cubicBezTo>
                    <a:pt x="179" y="584"/>
                    <a:pt x="72" y="619"/>
                    <a:pt x="48" y="619"/>
                  </a:cubicBezTo>
                  <a:cubicBezTo>
                    <a:pt x="48" y="667"/>
                    <a:pt x="12" y="679"/>
                    <a:pt x="0" y="691"/>
                  </a:cubicBezTo>
                  <a:cubicBezTo>
                    <a:pt x="36" y="691"/>
                    <a:pt x="95" y="691"/>
                    <a:pt x="155" y="679"/>
                  </a:cubicBezTo>
                  <a:cubicBezTo>
                    <a:pt x="274" y="655"/>
                    <a:pt x="274" y="655"/>
                    <a:pt x="393" y="631"/>
                  </a:cubicBezTo>
                  <a:cubicBezTo>
                    <a:pt x="512" y="619"/>
                    <a:pt x="512" y="619"/>
                    <a:pt x="643" y="584"/>
                  </a:cubicBezTo>
                  <a:cubicBezTo>
                    <a:pt x="762" y="572"/>
                    <a:pt x="774" y="560"/>
                    <a:pt x="893" y="536"/>
                  </a:cubicBezTo>
                  <a:cubicBezTo>
                    <a:pt x="1012" y="524"/>
                    <a:pt x="1262" y="488"/>
                    <a:pt x="1381" y="464"/>
                  </a:cubicBezTo>
                  <a:cubicBezTo>
                    <a:pt x="1500" y="453"/>
                    <a:pt x="1500" y="441"/>
                    <a:pt x="1643" y="417"/>
                  </a:cubicBezTo>
                  <a:cubicBezTo>
                    <a:pt x="1762" y="393"/>
                    <a:pt x="2012" y="357"/>
                    <a:pt x="2131" y="334"/>
                  </a:cubicBezTo>
                  <a:cubicBezTo>
                    <a:pt x="2250" y="322"/>
                    <a:pt x="2250" y="298"/>
                    <a:pt x="2370" y="274"/>
                  </a:cubicBezTo>
                  <a:cubicBezTo>
                    <a:pt x="2489" y="262"/>
                    <a:pt x="2500" y="262"/>
                    <a:pt x="2620" y="226"/>
                  </a:cubicBezTo>
                  <a:cubicBezTo>
                    <a:pt x="2739" y="214"/>
                    <a:pt x="2989" y="155"/>
                    <a:pt x="3108" y="119"/>
                  </a:cubicBezTo>
                  <a:cubicBezTo>
                    <a:pt x="3155" y="119"/>
                    <a:pt x="3191" y="107"/>
                    <a:pt x="3203" y="107"/>
                  </a:cubicBezTo>
                  <a:cubicBezTo>
                    <a:pt x="3227" y="95"/>
                    <a:pt x="3262" y="95"/>
                    <a:pt x="3274" y="83"/>
                  </a:cubicBezTo>
                  <a:cubicBezTo>
                    <a:pt x="3334" y="36"/>
                    <a:pt x="3251" y="0"/>
                    <a:pt x="3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"/>
            <p:cNvSpPr/>
            <p:nvPr/>
          </p:nvSpPr>
          <p:spPr>
            <a:xfrm>
              <a:off x="3338500" y="2556700"/>
              <a:ext cx="92300" cy="13125"/>
            </a:xfrm>
            <a:custGeom>
              <a:avLst/>
              <a:gdLst/>
              <a:ahLst/>
              <a:cxnLst/>
              <a:rect l="l" t="t" r="r" b="b"/>
              <a:pathLst>
                <a:path w="3692" h="525" extrusionOk="0">
                  <a:moveTo>
                    <a:pt x="1" y="0"/>
                  </a:moveTo>
                  <a:cubicBezTo>
                    <a:pt x="12" y="18"/>
                    <a:pt x="24" y="40"/>
                    <a:pt x="38" y="66"/>
                  </a:cubicBezTo>
                  <a:lnTo>
                    <a:pt x="38" y="66"/>
                  </a:lnTo>
                  <a:cubicBezTo>
                    <a:pt x="46" y="32"/>
                    <a:pt x="23" y="0"/>
                    <a:pt x="1" y="0"/>
                  </a:cubicBezTo>
                  <a:close/>
                  <a:moveTo>
                    <a:pt x="38" y="66"/>
                  </a:moveTo>
                  <a:lnTo>
                    <a:pt x="38" y="66"/>
                  </a:lnTo>
                  <a:cubicBezTo>
                    <a:pt x="37" y="68"/>
                    <a:pt x="37" y="70"/>
                    <a:pt x="36" y="72"/>
                  </a:cubicBezTo>
                  <a:lnTo>
                    <a:pt x="47" y="82"/>
                  </a:lnTo>
                  <a:lnTo>
                    <a:pt x="47" y="82"/>
                  </a:lnTo>
                  <a:cubicBezTo>
                    <a:pt x="44" y="77"/>
                    <a:pt x="41" y="71"/>
                    <a:pt x="38" y="66"/>
                  </a:cubicBezTo>
                  <a:close/>
                  <a:moveTo>
                    <a:pt x="47" y="82"/>
                  </a:moveTo>
                  <a:cubicBezTo>
                    <a:pt x="60" y="105"/>
                    <a:pt x="76" y="130"/>
                    <a:pt x="96" y="155"/>
                  </a:cubicBezTo>
                  <a:cubicBezTo>
                    <a:pt x="203" y="238"/>
                    <a:pt x="203" y="250"/>
                    <a:pt x="322" y="334"/>
                  </a:cubicBezTo>
                  <a:cubicBezTo>
                    <a:pt x="453" y="405"/>
                    <a:pt x="453" y="405"/>
                    <a:pt x="584" y="453"/>
                  </a:cubicBezTo>
                  <a:cubicBezTo>
                    <a:pt x="715" y="488"/>
                    <a:pt x="739" y="477"/>
                    <a:pt x="870" y="512"/>
                  </a:cubicBezTo>
                  <a:cubicBezTo>
                    <a:pt x="1013" y="524"/>
                    <a:pt x="1013" y="524"/>
                    <a:pt x="1167" y="524"/>
                  </a:cubicBezTo>
                  <a:cubicBezTo>
                    <a:pt x="1310" y="524"/>
                    <a:pt x="1310" y="524"/>
                    <a:pt x="1441" y="512"/>
                  </a:cubicBezTo>
                  <a:cubicBezTo>
                    <a:pt x="1596" y="488"/>
                    <a:pt x="1596" y="477"/>
                    <a:pt x="1727" y="465"/>
                  </a:cubicBezTo>
                  <a:cubicBezTo>
                    <a:pt x="1858" y="453"/>
                    <a:pt x="2156" y="405"/>
                    <a:pt x="2298" y="393"/>
                  </a:cubicBezTo>
                  <a:cubicBezTo>
                    <a:pt x="2441" y="369"/>
                    <a:pt x="2429" y="357"/>
                    <a:pt x="2572" y="334"/>
                  </a:cubicBezTo>
                  <a:cubicBezTo>
                    <a:pt x="2715" y="310"/>
                    <a:pt x="2727" y="310"/>
                    <a:pt x="2858" y="298"/>
                  </a:cubicBezTo>
                  <a:cubicBezTo>
                    <a:pt x="2989" y="286"/>
                    <a:pt x="3275" y="226"/>
                    <a:pt x="3430" y="215"/>
                  </a:cubicBezTo>
                  <a:cubicBezTo>
                    <a:pt x="3465" y="215"/>
                    <a:pt x="3501" y="191"/>
                    <a:pt x="3525" y="191"/>
                  </a:cubicBezTo>
                  <a:cubicBezTo>
                    <a:pt x="3560" y="179"/>
                    <a:pt x="3584" y="179"/>
                    <a:pt x="3620" y="167"/>
                  </a:cubicBezTo>
                  <a:cubicBezTo>
                    <a:pt x="3691" y="119"/>
                    <a:pt x="3584" y="96"/>
                    <a:pt x="3525" y="96"/>
                  </a:cubicBezTo>
                  <a:lnTo>
                    <a:pt x="3465" y="96"/>
                  </a:lnTo>
                  <a:cubicBezTo>
                    <a:pt x="3453" y="96"/>
                    <a:pt x="3251" y="131"/>
                    <a:pt x="3108" y="155"/>
                  </a:cubicBezTo>
                  <a:cubicBezTo>
                    <a:pt x="2977" y="179"/>
                    <a:pt x="2965" y="179"/>
                    <a:pt x="2834" y="191"/>
                  </a:cubicBezTo>
                  <a:cubicBezTo>
                    <a:pt x="2691" y="226"/>
                    <a:pt x="2394" y="274"/>
                    <a:pt x="2263" y="298"/>
                  </a:cubicBezTo>
                  <a:cubicBezTo>
                    <a:pt x="2197" y="310"/>
                    <a:pt x="2161" y="310"/>
                    <a:pt x="2124" y="310"/>
                  </a:cubicBezTo>
                  <a:cubicBezTo>
                    <a:pt x="2087" y="310"/>
                    <a:pt x="2048" y="310"/>
                    <a:pt x="1977" y="322"/>
                  </a:cubicBezTo>
                  <a:cubicBezTo>
                    <a:pt x="1846" y="357"/>
                    <a:pt x="1834" y="357"/>
                    <a:pt x="1703" y="381"/>
                  </a:cubicBezTo>
                  <a:cubicBezTo>
                    <a:pt x="1572" y="417"/>
                    <a:pt x="1572" y="417"/>
                    <a:pt x="1417" y="429"/>
                  </a:cubicBezTo>
                  <a:cubicBezTo>
                    <a:pt x="1286" y="453"/>
                    <a:pt x="1286" y="465"/>
                    <a:pt x="1132" y="465"/>
                  </a:cubicBezTo>
                  <a:cubicBezTo>
                    <a:pt x="1036" y="465"/>
                    <a:pt x="1005" y="470"/>
                    <a:pt x="955" y="470"/>
                  </a:cubicBezTo>
                  <a:cubicBezTo>
                    <a:pt x="931" y="470"/>
                    <a:pt x="901" y="469"/>
                    <a:pt x="858" y="465"/>
                  </a:cubicBezTo>
                  <a:cubicBezTo>
                    <a:pt x="810" y="465"/>
                    <a:pt x="798" y="441"/>
                    <a:pt x="763" y="441"/>
                  </a:cubicBezTo>
                  <a:cubicBezTo>
                    <a:pt x="560" y="417"/>
                    <a:pt x="334" y="346"/>
                    <a:pt x="167" y="191"/>
                  </a:cubicBezTo>
                  <a:cubicBezTo>
                    <a:pt x="155" y="179"/>
                    <a:pt x="120" y="167"/>
                    <a:pt x="96" y="131"/>
                  </a:cubicBezTo>
                  <a:lnTo>
                    <a:pt x="47" y="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"/>
            <p:cNvSpPr/>
            <p:nvPr/>
          </p:nvSpPr>
          <p:spPr>
            <a:xfrm>
              <a:off x="3258725" y="2486750"/>
              <a:ext cx="105100" cy="30800"/>
            </a:xfrm>
            <a:custGeom>
              <a:avLst/>
              <a:gdLst/>
              <a:ahLst/>
              <a:cxnLst/>
              <a:rect l="l" t="t" r="r" b="b"/>
              <a:pathLst>
                <a:path w="4204" h="1232" extrusionOk="0">
                  <a:moveTo>
                    <a:pt x="36" y="0"/>
                  </a:moveTo>
                  <a:cubicBezTo>
                    <a:pt x="13" y="0"/>
                    <a:pt x="1" y="0"/>
                    <a:pt x="13" y="36"/>
                  </a:cubicBezTo>
                  <a:cubicBezTo>
                    <a:pt x="24" y="72"/>
                    <a:pt x="72" y="131"/>
                    <a:pt x="132" y="191"/>
                  </a:cubicBezTo>
                  <a:cubicBezTo>
                    <a:pt x="239" y="310"/>
                    <a:pt x="239" y="310"/>
                    <a:pt x="370" y="429"/>
                  </a:cubicBezTo>
                  <a:lnTo>
                    <a:pt x="632" y="643"/>
                  </a:lnTo>
                  <a:cubicBezTo>
                    <a:pt x="763" y="727"/>
                    <a:pt x="786" y="727"/>
                    <a:pt x="929" y="810"/>
                  </a:cubicBezTo>
                  <a:cubicBezTo>
                    <a:pt x="1084" y="881"/>
                    <a:pt x="1084" y="893"/>
                    <a:pt x="1227" y="953"/>
                  </a:cubicBezTo>
                  <a:cubicBezTo>
                    <a:pt x="1394" y="1012"/>
                    <a:pt x="1394" y="1012"/>
                    <a:pt x="1548" y="1060"/>
                  </a:cubicBezTo>
                  <a:cubicBezTo>
                    <a:pt x="1703" y="1108"/>
                    <a:pt x="1703" y="1108"/>
                    <a:pt x="1870" y="1131"/>
                  </a:cubicBezTo>
                  <a:lnTo>
                    <a:pt x="2203" y="1191"/>
                  </a:lnTo>
                  <a:cubicBezTo>
                    <a:pt x="2358" y="1203"/>
                    <a:pt x="2358" y="1203"/>
                    <a:pt x="2537" y="1227"/>
                  </a:cubicBezTo>
                  <a:cubicBezTo>
                    <a:pt x="2592" y="1231"/>
                    <a:pt x="2629" y="1232"/>
                    <a:pt x="2661" y="1232"/>
                  </a:cubicBezTo>
                  <a:cubicBezTo>
                    <a:pt x="2723" y="1232"/>
                    <a:pt x="2763" y="1227"/>
                    <a:pt x="2882" y="1227"/>
                  </a:cubicBezTo>
                  <a:cubicBezTo>
                    <a:pt x="2993" y="1227"/>
                    <a:pt x="3030" y="1232"/>
                    <a:pt x="3095" y="1232"/>
                  </a:cubicBezTo>
                  <a:cubicBezTo>
                    <a:pt x="3128" y="1232"/>
                    <a:pt x="3168" y="1231"/>
                    <a:pt x="3227" y="1227"/>
                  </a:cubicBezTo>
                  <a:cubicBezTo>
                    <a:pt x="3382" y="1227"/>
                    <a:pt x="3382" y="1203"/>
                    <a:pt x="3549" y="1203"/>
                  </a:cubicBezTo>
                  <a:cubicBezTo>
                    <a:pt x="3715" y="1191"/>
                    <a:pt x="3977" y="1179"/>
                    <a:pt x="4013" y="1179"/>
                  </a:cubicBezTo>
                  <a:cubicBezTo>
                    <a:pt x="4061" y="1179"/>
                    <a:pt x="4084" y="1167"/>
                    <a:pt x="4120" y="1143"/>
                  </a:cubicBezTo>
                  <a:cubicBezTo>
                    <a:pt x="4204" y="1119"/>
                    <a:pt x="4084" y="1072"/>
                    <a:pt x="4025" y="1072"/>
                  </a:cubicBezTo>
                  <a:lnTo>
                    <a:pt x="3965" y="1072"/>
                  </a:lnTo>
                  <a:cubicBezTo>
                    <a:pt x="3942" y="1072"/>
                    <a:pt x="3715" y="1108"/>
                    <a:pt x="3549" y="1108"/>
                  </a:cubicBezTo>
                  <a:cubicBezTo>
                    <a:pt x="3394" y="1119"/>
                    <a:pt x="3394" y="1119"/>
                    <a:pt x="3227" y="1119"/>
                  </a:cubicBezTo>
                  <a:cubicBezTo>
                    <a:pt x="3061" y="1119"/>
                    <a:pt x="3061" y="1131"/>
                    <a:pt x="2894" y="1131"/>
                  </a:cubicBezTo>
                  <a:cubicBezTo>
                    <a:pt x="2791" y="1131"/>
                    <a:pt x="2756" y="1137"/>
                    <a:pt x="2695" y="1137"/>
                  </a:cubicBezTo>
                  <a:cubicBezTo>
                    <a:pt x="2665" y="1137"/>
                    <a:pt x="2628" y="1135"/>
                    <a:pt x="2572" y="1131"/>
                  </a:cubicBezTo>
                  <a:cubicBezTo>
                    <a:pt x="2406" y="1119"/>
                    <a:pt x="2406" y="1108"/>
                    <a:pt x="2239" y="1084"/>
                  </a:cubicBezTo>
                  <a:cubicBezTo>
                    <a:pt x="2072" y="1072"/>
                    <a:pt x="2072" y="1072"/>
                    <a:pt x="1918" y="1048"/>
                  </a:cubicBezTo>
                  <a:cubicBezTo>
                    <a:pt x="1751" y="1012"/>
                    <a:pt x="1751" y="1012"/>
                    <a:pt x="1584" y="965"/>
                  </a:cubicBezTo>
                  <a:cubicBezTo>
                    <a:pt x="1417" y="929"/>
                    <a:pt x="1417" y="941"/>
                    <a:pt x="1275" y="881"/>
                  </a:cubicBezTo>
                  <a:cubicBezTo>
                    <a:pt x="1120" y="822"/>
                    <a:pt x="1108" y="822"/>
                    <a:pt x="965" y="750"/>
                  </a:cubicBezTo>
                  <a:cubicBezTo>
                    <a:pt x="917" y="727"/>
                    <a:pt x="858" y="691"/>
                    <a:pt x="858" y="691"/>
                  </a:cubicBezTo>
                  <a:cubicBezTo>
                    <a:pt x="632" y="572"/>
                    <a:pt x="405" y="417"/>
                    <a:pt x="227" y="227"/>
                  </a:cubicBezTo>
                  <a:lnTo>
                    <a:pt x="155" y="155"/>
                  </a:lnTo>
                  <a:cubicBezTo>
                    <a:pt x="132" y="119"/>
                    <a:pt x="108" y="96"/>
                    <a:pt x="96" y="72"/>
                  </a:cubicBezTo>
                  <a:cubicBezTo>
                    <a:pt x="84" y="60"/>
                    <a:pt x="48" y="3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"/>
            <p:cNvSpPr/>
            <p:nvPr/>
          </p:nvSpPr>
          <p:spPr>
            <a:xfrm>
              <a:off x="3219300" y="2446625"/>
              <a:ext cx="53150" cy="14250"/>
            </a:xfrm>
            <a:custGeom>
              <a:avLst/>
              <a:gdLst/>
              <a:ahLst/>
              <a:cxnLst/>
              <a:rect l="l" t="t" r="r" b="b"/>
              <a:pathLst>
                <a:path w="2126" h="570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6" y="10"/>
                  </a:moveTo>
                  <a:cubicBezTo>
                    <a:pt x="54" y="22"/>
                    <a:pt x="45" y="28"/>
                    <a:pt x="36" y="28"/>
                  </a:cubicBezTo>
                  <a:cubicBezTo>
                    <a:pt x="27" y="28"/>
                    <a:pt x="18" y="22"/>
                    <a:pt x="6" y="10"/>
                  </a:cubicBezTo>
                  <a:lnTo>
                    <a:pt x="6" y="10"/>
                  </a:lnTo>
                  <a:cubicBezTo>
                    <a:pt x="6" y="46"/>
                    <a:pt x="42" y="69"/>
                    <a:pt x="54" y="105"/>
                  </a:cubicBezTo>
                  <a:cubicBezTo>
                    <a:pt x="101" y="165"/>
                    <a:pt x="101" y="177"/>
                    <a:pt x="161" y="236"/>
                  </a:cubicBezTo>
                  <a:cubicBezTo>
                    <a:pt x="220" y="296"/>
                    <a:pt x="220" y="296"/>
                    <a:pt x="292" y="343"/>
                  </a:cubicBezTo>
                  <a:lnTo>
                    <a:pt x="447" y="427"/>
                  </a:lnTo>
                  <a:cubicBezTo>
                    <a:pt x="518" y="474"/>
                    <a:pt x="518" y="474"/>
                    <a:pt x="601" y="510"/>
                  </a:cubicBezTo>
                  <a:cubicBezTo>
                    <a:pt x="697" y="534"/>
                    <a:pt x="697" y="534"/>
                    <a:pt x="768" y="546"/>
                  </a:cubicBezTo>
                  <a:cubicBezTo>
                    <a:pt x="863" y="569"/>
                    <a:pt x="863" y="569"/>
                    <a:pt x="947" y="569"/>
                  </a:cubicBezTo>
                  <a:lnTo>
                    <a:pt x="1125" y="569"/>
                  </a:lnTo>
                  <a:cubicBezTo>
                    <a:pt x="1220" y="569"/>
                    <a:pt x="1220" y="569"/>
                    <a:pt x="1304" y="546"/>
                  </a:cubicBezTo>
                  <a:cubicBezTo>
                    <a:pt x="1399" y="546"/>
                    <a:pt x="1399" y="534"/>
                    <a:pt x="1470" y="522"/>
                  </a:cubicBezTo>
                  <a:cubicBezTo>
                    <a:pt x="1542" y="522"/>
                    <a:pt x="1554" y="522"/>
                    <a:pt x="1637" y="510"/>
                  </a:cubicBezTo>
                  <a:cubicBezTo>
                    <a:pt x="1721" y="510"/>
                    <a:pt x="1721" y="486"/>
                    <a:pt x="1792" y="486"/>
                  </a:cubicBezTo>
                  <a:lnTo>
                    <a:pt x="2018" y="486"/>
                  </a:lnTo>
                  <a:cubicBezTo>
                    <a:pt x="2030" y="486"/>
                    <a:pt x="2066" y="474"/>
                    <a:pt x="2078" y="474"/>
                  </a:cubicBezTo>
                  <a:cubicBezTo>
                    <a:pt x="2125" y="450"/>
                    <a:pt x="2078" y="403"/>
                    <a:pt x="2030" y="391"/>
                  </a:cubicBezTo>
                  <a:cubicBezTo>
                    <a:pt x="2018" y="391"/>
                    <a:pt x="2006" y="367"/>
                    <a:pt x="2006" y="367"/>
                  </a:cubicBezTo>
                  <a:lnTo>
                    <a:pt x="1959" y="367"/>
                  </a:lnTo>
                  <a:cubicBezTo>
                    <a:pt x="1875" y="367"/>
                    <a:pt x="1875" y="367"/>
                    <a:pt x="1780" y="391"/>
                  </a:cubicBezTo>
                  <a:cubicBezTo>
                    <a:pt x="1697" y="403"/>
                    <a:pt x="1697" y="403"/>
                    <a:pt x="1613" y="403"/>
                  </a:cubicBezTo>
                  <a:cubicBezTo>
                    <a:pt x="1530" y="415"/>
                    <a:pt x="1530" y="415"/>
                    <a:pt x="1459" y="427"/>
                  </a:cubicBezTo>
                  <a:cubicBezTo>
                    <a:pt x="1363" y="450"/>
                    <a:pt x="1363" y="450"/>
                    <a:pt x="1292" y="462"/>
                  </a:cubicBezTo>
                  <a:cubicBezTo>
                    <a:pt x="1260" y="466"/>
                    <a:pt x="1239" y="468"/>
                    <a:pt x="1222" y="468"/>
                  </a:cubicBezTo>
                  <a:cubicBezTo>
                    <a:pt x="1189" y="468"/>
                    <a:pt x="1173" y="462"/>
                    <a:pt x="1125" y="462"/>
                  </a:cubicBezTo>
                  <a:cubicBezTo>
                    <a:pt x="1042" y="462"/>
                    <a:pt x="1042" y="474"/>
                    <a:pt x="959" y="474"/>
                  </a:cubicBezTo>
                  <a:cubicBezTo>
                    <a:pt x="875" y="474"/>
                    <a:pt x="875" y="474"/>
                    <a:pt x="804" y="462"/>
                  </a:cubicBezTo>
                  <a:cubicBezTo>
                    <a:pt x="720" y="438"/>
                    <a:pt x="708" y="462"/>
                    <a:pt x="637" y="427"/>
                  </a:cubicBezTo>
                  <a:cubicBezTo>
                    <a:pt x="566" y="403"/>
                    <a:pt x="566" y="415"/>
                    <a:pt x="470" y="367"/>
                  </a:cubicBezTo>
                  <a:cubicBezTo>
                    <a:pt x="458" y="355"/>
                    <a:pt x="447" y="355"/>
                    <a:pt x="423" y="343"/>
                  </a:cubicBezTo>
                  <a:cubicBezTo>
                    <a:pt x="304" y="284"/>
                    <a:pt x="208" y="212"/>
                    <a:pt x="125" y="105"/>
                  </a:cubicBezTo>
                  <a:cubicBezTo>
                    <a:pt x="113" y="93"/>
                    <a:pt x="101" y="69"/>
                    <a:pt x="101" y="57"/>
                  </a:cubicBezTo>
                  <a:cubicBezTo>
                    <a:pt x="89" y="46"/>
                    <a:pt x="89" y="34"/>
                    <a:pt x="6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"/>
            <p:cNvSpPr/>
            <p:nvPr/>
          </p:nvSpPr>
          <p:spPr>
            <a:xfrm>
              <a:off x="3172400" y="2406375"/>
              <a:ext cx="56575" cy="15200"/>
            </a:xfrm>
            <a:custGeom>
              <a:avLst/>
              <a:gdLst/>
              <a:ahLst/>
              <a:cxnLst/>
              <a:rect l="l" t="t" r="r" b="b"/>
              <a:pathLst>
                <a:path w="2263" h="608" extrusionOk="0">
                  <a:moveTo>
                    <a:pt x="60" y="1"/>
                  </a:moveTo>
                  <a:cubicBezTo>
                    <a:pt x="1" y="1"/>
                    <a:pt x="1" y="13"/>
                    <a:pt x="13" y="13"/>
                  </a:cubicBezTo>
                  <a:cubicBezTo>
                    <a:pt x="25" y="36"/>
                    <a:pt x="60" y="60"/>
                    <a:pt x="96" y="72"/>
                  </a:cubicBezTo>
                  <a:cubicBezTo>
                    <a:pt x="179" y="108"/>
                    <a:pt x="179" y="120"/>
                    <a:pt x="251" y="155"/>
                  </a:cubicBezTo>
                  <a:cubicBezTo>
                    <a:pt x="322" y="179"/>
                    <a:pt x="322" y="179"/>
                    <a:pt x="418" y="227"/>
                  </a:cubicBezTo>
                  <a:cubicBezTo>
                    <a:pt x="489" y="251"/>
                    <a:pt x="489" y="251"/>
                    <a:pt x="572" y="286"/>
                  </a:cubicBezTo>
                  <a:cubicBezTo>
                    <a:pt x="656" y="310"/>
                    <a:pt x="656" y="310"/>
                    <a:pt x="739" y="346"/>
                  </a:cubicBezTo>
                  <a:cubicBezTo>
                    <a:pt x="810" y="370"/>
                    <a:pt x="834" y="370"/>
                    <a:pt x="906" y="405"/>
                  </a:cubicBezTo>
                  <a:cubicBezTo>
                    <a:pt x="977" y="429"/>
                    <a:pt x="989" y="417"/>
                    <a:pt x="1072" y="441"/>
                  </a:cubicBezTo>
                  <a:cubicBezTo>
                    <a:pt x="1156" y="477"/>
                    <a:pt x="1156" y="477"/>
                    <a:pt x="1227" y="489"/>
                  </a:cubicBezTo>
                  <a:cubicBezTo>
                    <a:pt x="1322" y="513"/>
                    <a:pt x="1322" y="513"/>
                    <a:pt x="1394" y="536"/>
                  </a:cubicBezTo>
                  <a:cubicBezTo>
                    <a:pt x="1441" y="542"/>
                    <a:pt x="1465" y="542"/>
                    <a:pt x="1488" y="542"/>
                  </a:cubicBezTo>
                  <a:cubicBezTo>
                    <a:pt x="1510" y="542"/>
                    <a:pt x="1531" y="542"/>
                    <a:pt x="1572" y="548"/>
                  </a:cubicBezTo>
                  <a:cubicBezTo>
                    <a:pt x="1668" y="572"/>
                    <a:pt x="1668" y="572"/>
                    <a:pt x="1739" y="584"/>
                  </a:cubicBezTo>
                  <a:cubicBezTo>
                    <a:pt x="1781" y="590"/>
                    <a:pt x="1802" y="590"/>
                    <a:pt x="1824" y="590"/>
                  </a:cubicBezTo>
                  <a:cubicBezTo>
                    <a:pt x="1846" y="590"/>
                    <a:pt x="1870" y="590"/>
                    <a:pt x="1918" y="596"/>
                  </a:cubicBezTo>
                  <a:cubicBezTo>
                    <a:pt x="2001" y="596"/>
                    <a:pt x="2144" y="608"/>
                    <a:pt x="2156" y="608"/>
                  </a:cubicBezTo>
                  <a:cubicBezTo>
                    <a:pt x="2168" y="608"/>
                    <a:pt x="2203" y="596"/>
                    <a:pt x="2215" y="596"/>
                  </a:cubicBezTo>
                  <a:cubicBezTo>
                    <a:pt x="2263" y="572"/>
                    <a:pt x="2203" y="524"/>
                    <a:pt x="2168" y="513"/>
                  </a:cubicBezTo>
                  <a:cubicBezTo>
                    <a:pt x="2156" y="513"/>
                    <a:pt x="2144" y="513"/>
                    <a:pt x="2144" y="489"/>
                  </a:cubicBezTo>
                  <a:lnTo>
                    <a:pt x="1930" y="489"/>
                  </a:lnTo>
                  <a:cubicBezTo>
                    <a:pt x="1846" y="489"/>
                    <a:pt x="1846" y="489"/>
                    <a:pt x="1763" y="477"/>
                  </a:cubicBezTo>
                  <a:cubicBezTo>
                    <a:pt x="1680" y="477"/>
                    <a:pt x="1680" y="477"/>
                    <a:pt x="1608" y="465"/>
                  </a:cubicBezTo>
                  <a:cubicBezTo>
                    <a:pt x="1566" y="453"/>
                    <a:pt x="1543" y="453"/>
                    <a:pt x="1520" y="453"/>
                  </a:cubicBezTo>
                  <a:cubicBezTo>
                    <a:pt x="1498" y="453"/>
                    <a:pt x="1477" y="453"/>
                    <a:pt x="1441" y="441"/>
                  </a:cubicBezTo>
                  <a:cubicBezTo>
                    <a:pt x="1346" y="429"/>
                    <a:pt x="1370" y="417"/>
                    <a:pt x="1275" y="405"/>
                  </a:cubicBezTo>
                  <a:cubicBezTo>
                    <a:pt x="1191" y="382"/>
                    <a:pt x="1191" y="382"/>
                    <a:pt x="1108" y="370"/>
                  </a:cubicBezTo>
                  <a:cubicBezTo>
                    <a:pt x="1025" y="358"/>
                    <a:pt x="1025" y="358"/>
                    <a:pt x="953" y="322"/>
                  </a:cubicBezTo>
                  <a:cubicBezTo>
                    <a:pt x="870" y="310"/>
                    <a:pt x="858" y="310"/>
                    <a:pt x="787" y="286"/>
                  </a:cubicBezTo>
                  <a:cubicBezTo>
                    <a:pt x="715" y="251"/>
                    <a:pt x="691" y="263"/>
                    <a:pt x="620" y="239"/>
                  </a:cubicBezTo>
                  <a:cubicBezTo>
                    <a:pt x="608" y="227"/>
                    <a:pt x="572" y="227"/>
                    <a:pt x="572" y="227"/>
                  </a:cubicBezTo>
                  <a:cubicBezTo>
                    <a:pt x="453" y="179"/>
                    <a:pt x="322" y="132"/>
                    <a:pt x="203" y="72"/>
                  </a:cubicBezTo>
                  <a:cubicBezTo>
                    <a:pt x="191" y="72"/>
                    <a:pt x="179" y="60"/>
                    <a:pt x="144" y="48"/>
                  </a:cubicBezTo>
                  <a:cubicBezTo>
                    <a:pt x="132" y="24"/>
                    <a:pt x="120" y="24"/>
                    <a:pt x="96" y="13"/>
                  </a:cubicBezTo>
                  <a:cubicBezTo>
                    <a:pt x="84" y="13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"/>
            <p:cNvSpPr/>
            <p:nvPr/>
          </p:nvSpPr>
          <p:spPr>
            <a:xfrm>
              <a:off x="3126875" y="2369050"/>
              <a:ext cx="59250" cy="12350"/>
            </a:xfrm>
            <a:custGeom>
              <a:avLst/>
              <a:gdLst/>
              <a:ahLst/>
              <a:cxnLst/>
              <a:rect l="l" t="t" r="r" b="b"/>
              <a:pathLst>
                <a:path w="2370" h="494" extrusionOk="0">
                  <a:moveTo>
                    <a:pt x="31" y="0"/>
                  </a:moveTo>
                  <a:cubicBezTo>
                    <a:pt x="25" y="0"/>
                    <a:pt x="16" y="1"/>
                    <a:pt x="0" y="5"/>
                  </a:cubicBezTo>
                  <a:cubicBezTo>
                    <a:pt x="12" y="5"/>
                    <a:pt x="36" y="17"/>
                    <a:pt x="48" y="17"/>
                  </a:cubicBezTo>
                  <a:cubicBezTo>
                    <a:pt x="60" y="29"/>
                    <a:pt x="72" y="29"/>
                    <a:pt x="95" y="53"/>
                  </a:cubicBezTo>
                  <a:cubicBezTo>
                    <a:pt x="118" y="64"/>
                    <a:pt x="129" y="75"/>
                    <a:pt x="150" y="77"/>
                  </a:cubicBezTo>
                  <a:lnTo>
                    <a:pt x="150" y="77"/>
                  </a:lnTo>
                  <a:lnTo>
                    <a:pt x="131" y="65"/>
                  </a:lnTo>
                  <a:cubicBezTo>
                    <a:pt x="95" y="53"/>
                    <a:pt x="60" y="17"/>
                    <a:pt x="48" y="5"/>
                  </a:cubicBezTo>
                  <a:cubicBezTo>
                    <a:pt x="40" y="5"/>
                    <a:pt x="42" y="0"/>
                    <a:pt x="31" y="0"/>
                  </a:cubicBezTo>
                  <a:close/>
                  <a:moveTo>
                    <a:pt x="150" y="77"/>
                  </a:moveTo>
                  <a:lnTo>
                    <a:pt x="286" y="160"/>
                  </a:lnTo>
                  <a:cubicBezTo>
                    <a:pt x="357" y="184"/>
                    <a:pt x="357" y="196"/>
                    <a:pt x="453" y="232"/>
                  </a:cubicBezTo>
                  <a:cubicBezTo>
                    <a:pt x="536" y="255"/>
                    <a:pt x="536" y="255"/>
                    <a:pt x="607" y="291"/>
                  </a:cubicBezTo>
                  <a:cubicBezTo>
                    <a:pt x="703" y="315"/>
                    <a:pt x="703" y="315"/>
                    <a:pt x="774" y="351"/>
                  </a:cubicBezTo>
                  <a:cubicBezTo>
                    <a:pt x="869" y="374"/>
                    <a:pt x="869" y="374"/>
                    <a:pt x="953" y="386"/>
                  </a:cubicBezTo>
                  <a:cubicBezTo>
                    <a:pt x="1048" y="422"/>
                    <a:pt x="1048" y="410"/>
                    <a:pt x="1131" y="422"/>
                  </a:cubicBezTo>
                  <a:lnTo>
                    <a:pt x="1310" y="446"/>
                  </a:lnTo>
                  <a:lnTo>
                    <a:pt x="1488" y="482"/>
                  </a:lnTo>
                  <a:cubicBezTo>
                    <a:pt x="1520" y="486"/>
                    <a:pt x="1541" y="487"/>
                    <a:pt x="1559" y="487"/>
                  </a:cubicBezTo>
                  <a:cubicBezTo>
                    <a:pt x="1593" y="487"/>
                    <a:pt x="1611" y="482"/>
                    <a:pt x="1667" y="482"/>
                  </a:cubicBezTo>
                  <a:cubicBezTo>
                    <a:pt x="1762" y="482"/>
                    <a:pt x="1762" y="493"/>
                    <a:pt x="1846" y="493"/>
                  </a:cubicBezTo>
                  <a:cubicBezTo>
                    <a:pt x="1941" y="493"/>
                    <a:pt x="1941" y="482"/>
                    <a:pt x="2024" y="482"/>
                  </a:cubicBezTo>
                  <a:cubicBezTo>
                    <a:pt x="2119" y="482"/>
                    <a:pt x="2119" y="470"/>
                    <a:pt x="2203" y="470"/>
                  </a:cubicBezTo>
                  <a:lnTo>
                    <a:pt x="2262" y="470"/>
                  </a:lnTo>
                  <a:cubicBezTo>
                    <a:pt x="2274" y="470"/>
                    <a:pt x="2310" y="446"/>
                    <a:pt x="2322" y="434"/>
                  </a:cubicBezTo>
                  <a:cubicBezTo>
                    <a:pt x="2370" y="410"/>
                    <a:pt x="2298" y="363"/>
                    <a:pt x="2262" y="363"/>
                  </a:cubicBezTo>
                  <a:lnTo>
                    <a:pt x="2191" y="363"/>
                  </a:lnTo>
                  <a:lnTo>
                    <a:pt x="2012" y="386"/>
                  </a:lnTo>
                  <a:cubicBezTo>
                    <a:pt x="1917" y="410"/>
                    <a:pt x="1917" y="410"/>
                    <a:pt x="1834" y="410"/>
                  </a:cubicBezTo>
                  <a:lnTo>
                    <a:pt x="1477" y="410"/>
                  </a:lnTo>
                  <a:cubicBezTo>
                    <a:pt x="1381" y="410"/>
                    <a:pt x="1381" y="374"/>
                    <a:pt x="1298" y="374"/>
                  </a:cubicBezTo>
                  <a:cubicBezTo>
                    <a:pt x="1250" y="368"/>
                    <a:pt x="1227" y="368"/>
                    <a:pt x="1204" y="368"/>
                  </a:cubicBezTo>
                  <a:cubicBezTo>
                    <a:pt x="1182" y="368"/>
                    <a:pt x="1161" y="368"/>
                    <a:pt x="1119" y="363"/>
                  </a:cubicBezTo>
                  <a:lnTo>
                    <a:pt x="941" y="327"/>
                  </a:lnTo>
                  <a:lnTo>
                    <a:pt x="762" y="303"/>
                  </a:lnTo>
                  <a:cubicBezTo>
                    <a:pt x="667" y="267"/>
                    <a:pt x="667" y="291"/>
                    <a:pt x="595" y="255"/>
                  </a:cubicBezTo>
                  <a:cubicBezTo>
                    <a:pt x="572" y="243"/>
                    <a:pt x="548" y="243"/>
                    <a:pt x="536" y="243"/>
                  </a:cubicBezTo>
                  <a:cubicBezTo>
                    <a:pt x="405" y="196"/>
                    <a:pt x="274" y="148"/>
                    <a:pt x="155" y="77"/>
                  </a:cubicBezTo>
                  <a:cubicBezTo>
                    <a:pt x="153" y="77"/>
                    <a:pt x="152" y="77"/>
                    <a:pt x="150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"/>
            <p:cNvSpPr/>
            <p:nvPr/>
          </p:nvSpPr>
          <p:spPr>
            <a:xfrm>
              <a:off x="3144725" y="2398925"/>
              <a:ext cx="12225" cy="6000"/>
            </a:xfrm>
            <a:custGeom>
              <a:avLst/>
              <a:gdLst/>
              <a:ahLst/>
              <a:cxnLst/>
              <a:rect l="l" t="t" r="r" b="b"/>
              <a:pathLst>
                <a:path w="489" h="240" extrusionOk="0">
                  <a:moveTo>
                    <a:pt x="429" y="1"/>
                  </a:moveTo>
                  <a:cubicBezTo>
                    <a:pt x="417" y="1"/>
                    <a:pt x="417" y="13"/>
                    <a:pt x="405" y="13"/>
                  </a:cubicBezTo>
                  <a:cubicBezTo>
                    <a:pt x="393" y="13"/>
                    <a:pt x="393" y="13"/>
                    <a:pt x="370" y="25"/>
                  </a:cubicBezTo>
                  <a:cubicBezTo>
                    <a:pt x="358" y="25"/>
                    <a:pt x="346" y="49"/>
                    <a:pt x="346" y="49"/>
                  </a:cubicBezTo>
                  <a:cubicBezTo>
                    <a:pt x="334" y="49"/>
                    <a:pt x="334" y="60"/>
                    <a:pt x="310" y="60"/>
                  </a:cubicBezTo>
                  <a:cubicBezTo>
                    <a:pt x="302" y="60"/>
                    <a:pt x="294" y="55"/>
                    <a:pt x="286" y="55"/>
                  </a:cubicBezTo>
                  <a:cubicBezTo>
                    <a:pt x="282" y="55"/>
                    <a:pt x="278" y="57"/>
                    <a:pt x="274" y="60"/>
                  </a:cubicBezTo>
                  <a:cubicBezTo>
                    <a:pt x="251" y="72"/>
                    <a:pt x="251" y="72"/>
                    <a:pt x="239" y="72"/>
                  </a:cubicBezTo>
                  <a:cubicBezTo>
                    <a:pt x="227" y="84"/>
                    <a:pt x="227" y="84"/>
                    <a:pt x="203" y="84"/>
                  </a:cubicBezTo>
                  <a:lnTo>
                    <a:pt x="179" y="120"/>
                  </a:lnTo>
                  <a:cubicBezTo>
                    <a:pt x="167" y="132"/>
                    <a:pt x="167" y="132"/>
                    <a:pt x="143" y="132"/>
                  </a:cubicBezTo>
                  <a:lnTo>
                    <a:pt x="132" y="132"/>
                  </a:lnTo>
                  <a:cubicBezTo>
                    <a:pt x="108" y="144"/>
                    <a:pt x="84" y="168"/>
                    <a:pt x="60" y="180"/>
                  </a:cubicBezTo>
                  <a:lnTo>
                    <a:pt x="24" y="180"/>
                  </a:lnTo>
                  <a:cubicBezTo>
                    <a:pt x="1" y="215"/>
                    <a:pt x="1" y="227"/>
                    <a:pt x="1" y="239"/>
                  </a:cubicBezTo>
                  <a:lnTo>
                    <a:pt x="36" y="239"/>
                  </a:lnTo>
                  <a:lnTo>
                    <a:pt x="60" y="227"/>
                  </a:lnTo>
                  <a:cubicBezTo>
                    <a:pt x="72" y="227"/>
                    <a:pt x="72" y="227"/>
                    <a:pt x="96" y="215"/>
                  </a:cubicBezTo>
                  <a:cubicBezTo>
                    <a:pt x="108" y="215"/>
                    <a:pt x="108" y="191"/>
                    <a:pt x="120" y="191"/>
                  </a:cubicBezTo>
                  <a:lnTo>
                    <a:pt x="167" y="191"/>
                  </a:lnTo>
                  <a:cubicBezTo>
                    <a:pt x="179" y="191"/>
                    <a:pt x="191" y="191"/>
                    <a:pt x="215" y="180"/>
                  </a:cubicBezTo>
                  <a:cubicBezTo>
                    <a:pt x="227" y="180"/>
                    <a:pt x="227" y="168"/>
                    <a:pt x="239" y="168"/>
                  </a:cubicBezTo>
                  <a:cubicBezTo>
                    <a:pt x="251" y="168"/>
                    <a:pt x="274" y="168"/>
                    <a:pt x="286" y="144"/>
                  </a:cubicBezTo>
                  <a:cubicBezTo>
                    <a:pt x="298" y="144"/>
                    <a:pt x="298" y="144"/>
                    <a:pt x="334" y="132"/>
                  </a:cubicBezTo>
                  <a:cubicBezTo>
                    <a:pt x="346" y="132"/>
                    <a:pt x="346" y="120"/>
                    <a:pt x="358" y="120"/>
                  </a:cubicBezTo>
                  <a:lnTo>
                    <a:pt x="405" y="120"/>
                  </a:lnTo>
                  <a:cubicBezTo>
                    <a:pt x="417" y="120"/>
                    <a:pt x="417" y="108"/>
                    <a:pt x="429" y="108"/>
                  </a:cubicBezTo>
                  <a:cubicBezTo>
                    <a:pt x="453" y="108"/>
                    <a:pt x="453" y="108"/>
                    <a:pt x="465" y="84"/>
                  </a:cubicBezTo>
                  <a:lnTo>
                    <a:pt x="477" y="84"/>
                  </a:lnTo>
                  <a:cubicBezTo>
                    <a:pt x="477" y="84"/>
                    <a:pt x="477" y="72"/>
                    <a:pt x="489" y="72"/>
                  </a:cubicBezTo>
                  <a:cubicBezTo>
                    <a:pt x="489" y="49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"/>
            <p:cNvSpPr/>
            <p:nvPr/>
          </p:nvSpPr>
          <p:spPr>
            <a:xfrm>
              <a:off x="3149775" y="2401625"/>
              <a:ext cx="3300" cy="4775"/>
            </a:xfrm>
            <a:custGeom>
              <a:avLst/>
              <a:gdLst/>
              <a:ahLst/>
              <a:cxnLst/>
              <a:rect l="l" t="t" r="r" b="b"/>
              <a:pathLst>
                <a:path w="132" h="191" extrusionOk="0">
                  <a:moveTo>
                    <a:pt x="49" y="0"/>
                  </a:moveTo>
                  <a:cubicBezTo>
                    <a:pt x="37" y="0"/>
                    <a:pt x="37" y="12"/>
                    <a:pt x="37" y="12"/>
                  </a:cubicBezTo>
                  <a:lnTo>
                    <a:pt x="37" y="24"/>
                  </a:lnTo>
                  <a:lnTo>
                    <a:pt x="37" y="48"/>
                  </a:lnTo>
                  <a:lnTo>
                    <a:pt x="37" y="60"/>
                  </a:lnTo>
                  <a:cubicBezTo>
                    <a:pt x="37" y="60"/>
                    <a:pt x="25" y="60"/>
                    <a:pt x="25" y="72"/>
                  </a:cubicBezTo>
                  <a:lnTo>
                    <a:pt x="25" y="83"/>
                  </a:lnTo>
                  <a:lnTo>
                    <a:pt x="25" y="107"/>
                  </a:lnTo>
                  <a:lnTo>
                    <a:pt x="1" y="131"/>
                  </a:lnTo>
                  <a:lnTo>
                    <a:pt x="25" y="143"/>
                  </a:lnTo>
                  <a:cubicBezTo>
                    <a:pt x="25" y="143"/>
                    <a:pt x="1" y="143"/>
                    <a:pt x="1" y="167"/>
                  </a:cubicBezTo>
                  <a:lnTo>
                    <a:pt x="1" y="179"/>
                  </a:lnTo>
                  <a:lnTo>
                    <a:pt x="1" y="191"/>
                  </a:lnTo>
                  <a:lnTo>
                    <a:pt x="132" y="191"/>
                  </a:lnTo>
                  <a:lnTo>
                    <a:pt x="132" y="179"/>
                  </a:lnTo>
                  <a:lnTo>
                    <a:pt x="132" y="167"/>
                  </a:lnTo>
                  <a:lnTo>
                    <a:pt x="132" y="143"/>
                  </a:lnTo>
                  <a:lnTo>
                    <a:pt x="108" y="131"/>
                  </a:lnTo>
                  <a:cubicBezTo>
                    <a:pt x="108" y="125"/>
                    <a:pt x="114" y="125"/>
                    <a:pt x="120" y="125"/>
                  </a:cubicBezTo>
                  <a:cubicBezTo>
                    <a:pt x="126" y="125"/>
                    <a:pt x="132" y="125"/>
                    <a:pt x="132" y="119"/>
                  </a:cubicBezTo>
                  <a:cubicBezTo>
                    <a:pt x="132" y="107"/>
                    <a:pt x="132" y="107"/>
                    <a:pt x="108" y="107"/>
                  </a:cubicBezTo>
                  <a:lnTo>
                    <a:pt x="108" y="83"/>
                  </a:lnTo>
                  <a:lnTo>
                    <a:pt x="96" y="72"/>
                  </a:lnTo>
                  <a:lnTo>
                    <a:pt x="96" y="60"/>
                  </a:lnTo>
                  <a:cubicBezTo>
                    <a:pt x="96" y="48"/>
                    <a:pt x="84" y="24"/>
                    <a:pt x="96" y="24"/>
                  </a:cubicBezTo>
                  <a:cubicBezTo>
                    <a:pt x="72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"/>
            <p:cNvSpPr/>
            <p:nvPr/>
          </p:nvSpPr>
          <p:spPr>
            <a:xfrm>
              <a:off x="2905125" y="2109925"/>
              <a:ext cx="167300" cy="37700"/>
            </a:xfrm>
            <a:custGeom>
              <a:avLst/>
              <a:gdLst/>
              <a:ahLst/>
              <a:cxnLst/>
              <a:rect l="l" t="t" r="r" b="b"/>
              <a:pathLst>
                <a:path w="6692" h="1508" extrusionOk="0">
                  <a:moveTo>
                    <a:pt x="960" y="0"/>
                  </a:moveTo>
                  <a:cubicBezTo>
                    <a:pt x="851" y="0"/>
                    <a:pt x="744" y="6"/>
                    <a:pt x="643" y="24"/>
                  </a:cubicBezTo>
                  <a:cubicBezTo>
                    <a:pt x="429" y="60"/>
                    <a:pt x="214" y="167"/>
                    <a:pt x="95" y="357"/>
                  </a:cubicBezTo>
                  <a:cubicBezTo>
                    <a:pt x="60" y="405"/>
                    <a:pt x="36" y="441"/>
                    <a:pt x="12" y="536"/>
                  </a:cubicBezTo>
                  <a:cubicBezTo>
                    <a:pt x="0" y="607"/>
                    <a:pt x="0" y="667"/>
                    <a:pt x="0" y="714"/>
                  </a:cubicBezTo>
                  <a:cubicBezTo>
                    <a:pt x="0" y="774"/>
                    <a:pt x="36" y="810"/>
                    <a:pt x="48" y="857"/>
                  </a:cubicBezTo>
                  <a:cubicBezTo>
                    <a:pt x="57" y="866"/>
                    <a:pt x="63" y="872"/>
                    <a:pt x="65" y="872"/>
                  </a:cubicBezTo>
                  <a:cubicBezTo>
                    <a:pt x="70" y="872"/>
                    <a:pt x="67" y="858"/>
                    <a:pt x="60" y="822"/>
                  </a:cubicBezTo>
                  <a:cubicBezTo>
                    <a:pt x="36" y="762"/>
                    <a:pt x="12" y="619"/>
                    <a:pt x="60" y="500"/>
                  </a:cubicBezTo>
                  <a:cubicBezTo>
                    <a:pt x="107" y="381"/>
                    <a:pt x="155" y="333"/>
                    <a:pt x="179" y="286"/>
                  </a:cubicBezTo>
                  <a:cubicBezTo>
                    <a:pt x="226" y="238"/>
                    <a:pt x="274" y="179"/>
                    <a:pt x="393" y="131"/>
                  </a:cubicBezTo>
                  <a:cubicBezTo>
                    <a:pt x="512" y="71"/>
                    <a:pt x="583" y="71"/>
                    <a:pt x="643" y="60"/>
                  </a:cubicBezTo>
                  <a:cubicBezTo>
                    <a:pt x="702" y="36"/>
                    <a:pt x="774" y="36"/>
                    <a:pt x="905" y="36"/>
                  </a:cubicBezTo>
                  <a:cubicBezTo>
                    <a:pt x="1179" y="36"/>
                    <a:pt x="1179" y="36"/>
                    <a:pt x="1464" y="71"/>
                  </a:cubicBezTo>
                  <a:cubicBezTo>
                    <a:pt x="1726" y="95"/>
                    <a:pt x="1726" y="95"/>
                    <a:pt x="2012" y="143"/>
                  </a:cubicBezTo>
                  <a:lnTo>
                    <a:pt x="2548" y="238"/>
                  </a:lnTo>
                  <a:cubicBezTo>
                    <a:pt x="2810" y="298"/>
                    <a:pt x="2810" y="286"/>
                    <a:pt x="3084" y="357"/>
                  </a:cubicBezTo>
                  <a:cubicBezTo>
                    <a:pt x="3346" y="417"/>
                    <a:pt x="3346" y="417"/>
                    <a:pt x="3620" y="488"/>
                  </a:cubicBezTo>
                  <a:cubicBezTo>
                    <a:pt x="3881" y="560"/>
                    <a:pt x="3881" y="560"/>
                    <a:pt x="4143" y="655"/>
                  </a:cubicBezTo>
                  <a:cubicBezTo>
                    <a:pt x="4405" y="738"/>
                    <a:pt x="4405" y="726"/>
                    <a:pt x="4655" y="822"/>
                  </a:cubicBezTo>
                  <a:cubicBezTo>
                    <a:pt x="4917" y="905"/>
                    <a:pt x="6358" y="1441"/>
                    <a:pt x="6406" y="1453"/>
                  </a:cubicBezTo>
                  <a:lnTo>
                    <a:pt x="6584" y="1500"/>
                  </a:lnTo>
                  <a:cubicBezTo>
                    <a:pt x="6606" y="1505"/>
                    <a:pt x="6621" y="1507"/>
                    <a:pt x="6630" y="1507"/>
                  </a:cubicBezTo>
                  <a:cubicBezTo>
                    <a:pt x="6691" y="1507"/>
                    <a:pt x="6549" y="1422"/>
                    <a:pt x="6477" y="1381"/>
                  </a:cubicBezTo>
                  <a:lnTo>
                    <a:pt x="6382" y="1334"/>
                  </a:lnTo>
                  <a:cubicBezTo>
                    <a:pt x="6346" y="1322"/>
                    <a:pt x="5989" y="1191"/>
                    <a:pt x="5727" y="1095"/>
                  </a:cubicBezTo>
                  <a:cubicBezTo>
                    <a:pt x="5477" y="1012"/>
                    <a:pt x="5477" y="1012"/>
                    <a:pt x="5215" y="917"/>
                  </a:cubicBezTo>
                  <a:cubicBezTo>
                    <a:pt x="4941" y="833"/>
                    <a:pt x="4941" y="833"/>
                    <a:pt x="4691" y="738"/>
                  </a:cubicBezTo>
                  <a:cubicBezTo>
                    <a:pt x="4417" y="655"/>
                    <a:pt x="4417" y="667"/>
                    <a:pt x="4155" y="583"/>
                  </a:cubicBezTo>
                  <a:cubicBezTo>
                    <a:pt x="3881" y="500"/>
                    <a:pt x="3905" y="476"/>
                    <a:pt x="3631" y="417"/>
                  </a:cubicBezTo>
                  <a:cubicBezTo>
                    <a:pt x="3369" y="333"/>
                    <a:pt x="3369" y="357"/>
                    <a:pt x="3096" y="286"/>
                  </a:cubicBezTo>
                  <a:lnTo>
                    <a:pt x="2560" y="167"/>
                  </a:lnTo>
                  <a:cubicBezTo>
                    <a:pt x="2298" y="119"/>
                    <a:pt x="2298" y="119"/>
                    <a:pt x="2012" y="83"/>
                  </a:cubicBezTo>
                  <a:cubicBezTo>
                    <a:pt x="1738" y="36"/>
                    <a:pt x="1738" y="60"/>
                    <a:pt x="1464" y="24"/>
                  </a:cubicBezTo>
                  <a:cubicBezTo>
                    <a:pt x="1381" y="24"/>
                    <a:pt x="1286" y="12"/>
                    <a:pt x="1286" y="12"/>
                  </a:cubicBezTo>
                  <a:cubicBezTo>
                    <a:pt x="1179" y="6"/>
                    <a:pt x="1069" y="0"/>
                    <a:pt x="9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"/>
            <p:cNvSpPr/>
            <p:nvPr/>
          </p:nvSpPr>
          <p:spPr>
            <a:xfrm>
              <a:off x="4027300" y="2487300"/>
              <a:ext cx="51600" cy="65250"/>
            </a:xfrm>
            <a:custGeom>
              <a:avLst/>
              <a:gdLst/>
              <a:ahLst/>
              <a:cxnLst/>
              <a:rect l="l" t="t" r="r" b="b"/>
              <a:pathLst>
                <a:path w="2064" h="2610" extrusionOk="0">
                  <a:moveTo>
                    <a:pt x="2036" y="1"/>
                  </a:moveTo>
                  <a:cubicBezTo>
                    <a:pt x="2009" y="1"/>
                    <a:pt x="1967" y="28"/>
                    <a:pt x="1952" y="50"/>
                  </a:cubicBezTo>
                  <a:lnTo>
                    <a:pt x="1916" y="85"/>
                  </a:lnTo>
                  <a:cubicBezTo>
                    <a:pt x="1905" y="97"/>
                    <a:pt x="1821" y="252"/>
                    <a:pt x="1762" y="347"/>
                  </a:cubicBezTo>
                  <a:cubicBezTo>
                    <a:pt x="1702" y="455"/>
                    <a:pt x="1702" y="455"/>
                    <a:pt x="1619" y="562"/>
                  </a:cubicBezTo>
                  <a:cubicBezTo>
                    <a:pt x="1559" y="669"/>
                    <a:pt x="1559" y="669"/>
                    <a:pt x="1488" y="764"/>
                  </a:cubicBezTo>
                  <a:cubicBezTo>
                    <a:pt x="1416" y="871"/>
                    <a:pt x="1428" y="871"/>
                    <a:pt x="1357" y="978"/>
                  </a:cubicBezTo>
                  <a:cubicBezTo>
                    <a:pt x="1285" y="1086"/>
                    <a:pt x="1262" y="1062"/>
                    <a:pt x="1190" y="1169"/>
                  </a:cubicBezTo>
                  <a:cubicBezTo>
                    <a:pt x="1119" y="1264"/>
                    <a:pt x="1119" y="1276"/>
                    <a:pt x="1047" y="1359"/>
                  </a:cubicBezTo>
                  <a:cubicBezTo>
                    <a:pt x="964" y="1467"/>
                    <a:pt x="964" y="1467"/>
                    <a:pt x="893" y="1562"/>
                  </a:cubicBezTo>
                  <a:cubicBezTo>
                    <a:pt x="821" y="1657"/>
                    <a:pt x="821" y="1657"/>
                    <a:pt x="750" y="1752"/>
                  </a:cubicBezTo>
                  <a:cubicBezTo>
                    <a:pt x="666" y="1836"/>
                    <a:pt x="666" y="1859"/>
                    <a:pt x="595" y="1943"/>
                  </a:cubicBezTo>
                  <a:lnTo>
                    <a:pt x="535" y="2002"/>
                  </a:lnTo>
                  <a:cubicBezTo>
                    <a:pt x="416" y="2157"/>
                    <a:pt x="285" y="2288"/>
                    <a:pt x="166" y="2431"/>
                  </a:cubicBezTo>
                  <a:lnTo>
                    <a:pt x="107" y="2491"/>
                  </a:lnTo>
                  <a:cubicBezTo>
                    <a:pt x="95" y="2526"/>
                    <a:pt x="71" y="2538"/>
                    <a:pt x="59" y="2550"/>
                  </a:cubicBezTo>
                  <a:cubicBezTo>
                    <a:pt x="48" y="2572"/>
                    <a:pt x="37" y="2584"/>
                    <a:pt x="17" y="2604"/>
                  </a:cubicBezTo>
                  <a:lnTo>
                    <a:pt x="17" y="2604"/>
                  </a:lnTo>
                  <a:cubicBezTo>
                    <a:pt x="22" y="2602"/>
                    <a:pt x="28" y="2600"/>
                    <a:pt x="35" y="2598"/>
                  </a:cubicBezTo>
                  <a:cubicBezTo>
                    <a:pt x="59" y="2586"/>
                    <a:pt x="107" y="2538"/>
                    <a:pt x="154" y="2502"/>
                  </a:cubicBezTo>
                  <a:cubicBezTo>
                    <a:pt x="226" y="2419"/>
                    <a:pt x="238" y="2419"/>
                    <a:pt x="309" y="2336"/>
                  </a:cubicBezTo>
                  <a:cubicBezTo>
                    <a:pt x="404" y="2240"/>
                    <a:pt x="404" y="2240"/>
                    <a:pt x="476" y="2157"/>
                  </a:cubicBezTo>
                  <a:cubicBezTo>
                    <a:pt x="547" y="2062"/>
                    <a:pt x="571" y="2050"/>
                    <a:pt x="643" y="1955"/>
                  </a:cubicBezTo>
                  <a:cubicBezTo>
                    <a:pt x="714" y="1871"/>
                    <a:pt x="726" y="1859"/>
                    <a:pt x="809" y="1776"/>
                  </a:cubicBezTo>
                  <a:cubicBezTo>
                    <a:pt x="881" y="1693"/>
                    <a:pt x="881" y="1693"/>
                    <a:pt x="964" y="1586"/>
                  </a:cubicBezTo>
                  <a:cubicBezTo>
                    <a:pt x="1047" y="1490"/>
                    <a:pt x="1357" y="1097"/>
                    <a:pt x="1428" y="1002"/>
                  </a:cubicBezTo>
                  <a:cubicBezTo>
                    <a:pt x="1500" y="907"/>
                    <a:pt x="1488" y="907"/>
                    <a:pt x="1559" y="800"/>
                  </a:cubicBezTo>
                  <a:cubicBezTo>
                    <a:pt x="1643" y="705"/>
                    <a:pt x="1643" y="693"/>
                    <a:pt x="1714" y="609"/>
                  </a:cubicBezTo>
                  <a:cubicBezTo>
                    <a:pt x="1786" y="502"/>
                    <a:pt x="1774" y="502"/>
                    <a:pt x="1845" y="395"/>
                  </a:cubicBezTo>
                  <a:cubicBezTo>
                    <a:pt x="1916" y="288"/>
                    <a:pt x="2024" y="133"/>
                    <a:pt x="2024" y="109"/>
                  </a:cubicBezTo>
                  <a:cubicBezTo>
                    <a:pt x="2036" y="85"/>
                    <a:pt x="2036" y="50"/>
                    <a:pt x="2059" y="38"/>
                  </a:cubicBezTo>
                  <a:cubicBezTo>
                    <a:pt x="2064" y="11"/>
                    <a:pt x="2053" y="1"/>
                    <a:pt x="2036" y="1"/>
                  </a:cubicBezTo>
                  <a:close/>
                  <a:moveTo>
                    <a:pt x="17" y="2604"/>
                  </a:moveTo>
                  <a:lnTo>
                    <a:pt x="17" y="2604"/>
                  </a:lnTo>
                  <a:cubicBezTo>
                    <a:pt x="0" y="2610"/>
                    <a:pt x="2" y="2610"/>
                    <a:pt x="11" y="2610"/>
                  </a:cubicBezTo>
                  <a:cubicBezTo>
                    <a:pt x="14" y="2608"/>
                    <a:pt x="15" y="2606"/>
                    <a:pt x="17" y="2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"/>
            <p:cNvSpPr/>
            <p:nvPr/>
          </p:nvSpPr>
          <p:spPr>
            <a:xfrm>
              <a:off x="4231475" y="2563225"/>
              <a:ext cx="15200" cy="70500"/>
            </a:xfrm>
            <a:custGeom>
              <a:avLst/>
              <a:gdLst/>
              <a:ahLst/>
              <a:cxnLst/>
              <a:rect l="l" t="t" r="r" b="b"/>
              <a:pathLst>
                <a:path w="608" h="2820" extrusionOk="0">
                  <a:moveTo>
                    <a:pt x="575" y="0"/>
                  </a:moveTo>
                  <a:cubicBezTo>
                    <a:pt x="552" y="0"/>
                    <a:pt x="521" y="39"/>
                    <a:pt x="512" y="73"/>
                  </a:cubicBezTo>
                  <a:cubicBezTo>
                    <a:pt x="512" y="85"/>
                    <a:pt x="500" y="96"/>
                    <a:pt x="500" y="108"/>
                  </a:cubicBezTo>
                  <a:cubicBezTo>
                    <a:pt x="500" y="132"/>
                    <a:pt x="477" y="275"/>
                    <a:pt x="465" y="382"/>
                  </a:cubicBezTo>
                  <a:lnTo>
                    <a:pt x="441" y="585"/>
                  </a:lnTo>
                  <a:lnTo>
                    <a:pt x="405" y="799"/>
                  </a:lnTo>
                  <a:lnTo>
                    <a:pt x="381" y="1001"/>
                  </a:lnTo>
                  <a:cubicBezTo>
                    <a:pt x="357" y="1108"/>
                    <a:pt x="346" y="1108"/>
                    <a:pt x="310" y="1216"/>
                  </a:cubicBezTo>
                  <a:cubicBezTo>
                    <a:pt x="298" y="1323"/>
                    <a:pt x="298" y="1335"/>
                    <a:pt x="286" y="1418"/>
                  </a:cubicBezTo>
                  <a:cubicBezTo>
                    <a:pt x="274" y="1525"/>
                    <a:pt x="274" y="1525"/>
                    <a:pt x="238" y="1632"/>
                  </a:cubicBezTo>
                  <a:lnTo>
                    <a:pt x="215" y="1835"/>
                  </a:lnTo>
                  <a:cubicBezTo>
                    <a:pt x="191" y="1942"/>
                    <a:pt x="191" y="1954"/>
                    <a:pt x="167" y="2049"/>
                  </a:cubicBezTo>
                  <a:cubicBezTo>
                    <a:pt x="167" y="2073"/>
                    <a:pt x="155" y="2121"/>
                    <a:pt x="155" y="2121"/>
                  </a:cubicBezTo>
                  <a:cubicBezTo>
                    <a:pt x="119" y="2287"/>
                    <a:pt x="96" y="2454"/>
                    <a:pt x="48" y="2609"/>
                  </a:cubicBezTo>
                  <a:cubicBezTo>
                    <a:pt x="48" y="2632"/>
                    <a:pt x="36" y="2656"/>
                    <a:pt x="36" y="2692"/>
                  </a:cubicBezTo>
                  <a:cubicBezTo>
                    <a:pt x="36" y="2716"/>
                    <a:pt x="24" y="2728"/>
                    <a:pt x="24" y="2752"/>
                  </a:cubicBezTo>
                  <a:cubicBezTo>
                    <a:pt x="24" y="2763"/>
                    <a:pt x="24" y="2775"/>
                    <a:pt x="0" y="2811"/>
                  </a:cubicBezTo>
                  <a:cubicBezTo>
                    <a:pt x="12" y="2817"/>
                    <a:pt x="21" y="2820"/>
                    <a:pt x="27" y="2820"/>
                  </a:cubicBezTo>
                  <a:cubicBezTo>
                    <a:pt x="33" y="2820"/>
                    <a:pt x="36" y="2817"/>
                    <a:pt x="36" y="2811"/>
                  </a:cubicBezTo>
                  <a:cubicBezTo>
                    <a:pt x="48" y="2775"/>
                    <a:pt x="60" y="2728"/>
                    <a:pt x="84" y="2692"/>
                  </a:cubicBezTo>
                  <a:lnTo>
                    <a:pt x="143" y="2478"/>
                  </a:lnTo>
                  <a:cubicBezTo>
                    <a:pt x="167" y="2371"/>
                    <a:pt x="167" y="2371"/>
                    <a:pt x="179" y="2275"/>
                  </a:cubicBezTo>
                  <a:cubicBezTo>
                    <a:pt x="191" y="2180"/>
                    <a:pt x="191" y="2156"/>
                    <a:pt x="226" y="2061"/>
                  </a:cubicBezTo>
                  <a:cubicBezTo>
                    <a:pt x="238" y="1978"/>
                    <a:pt x="262" y="1942"/>
                    <a:pt x="286" y="1859"/>
                  </a:cubicBezTo>
                  <a:cubicBezTo>
                    <a:pt x="322" y="1751"/>
                    <a:pt x="322" y="1751"/>
                    <a:pt x="334" y="1644"/>
                  </a:cubicBezTo>
                  <a:cubicBezTo>
                    <a:pt x="346" y="1537"/>
                    <a:pt x="346" y="1537"/>
                    <a:pt x="381" y="1442"/>
                  </a:cubicBezTo>
                  <a:cubicBezTo>
                    <a:pt x="393" y="1335"/>
                    <a:pt x="453" y="1120"/>
                    <a:pt x="465" y="1025"/>
                  </a:cubicBezTo>
                  <a:lnTo>
                    <a:pt x="488" y="811"/>
                  </a:lnTo>
                  <a:cubicBezTo>
                    <a:pt x="512" y="704"/>
                    <a:pt x="524" y="704"/>
                    <a:pt x="536" y="608"/>
                  </a:cubicBezTo>
                  <a:cubicBezTo>
                    <a:pt x="548" y="501"/>
                    <a:pt x="607" y="108"/>
                    <a:pt x="607" y="96"/>
                  </a:cubicBezTo>
                  <a:cubicBezTo>
                    <a:pt x="607" y="73"/>
                    <a:pt x="607" y="49"/>
                    <a:pt x="596" y="25"/>
                  </a:cubicBezTo>
                  <a:cubicBezTo>
                    <a:pt x="592" y="7"/>
                    <a:pt x="584" y="0"/>
                    <a:pt x="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"/>
            <p:cNvSpPr/>
            <p:nvPr/>
          </p:nvSpPr>
          <p:spPr>
            <a:xfrm>
              <a:off x="4218975" y="2572975"/>
              <a:ext cx="10725" cy="44900"/>
            </a:xfrm>
            <a:custGeom>
              <a:avLst/>
              <a:gdLst/>
              <a:ahLst/>
              <a:cxnLst/>
              <a:rect l="l" t="t" r="r" b="b"/>
              <a:pathLst>
                <a:path w="429" h="1796" extrusionOk="0">
                  <a:moveTo>
                    <a:pt x="395" y="1"/>
                  </a:moveTo>
                  <a:cubicBezTo>
                    <a:pt x="372" y="1"/>
                    <a:pt x="338" y="23"/>
                    <a:pt x="322" y="40"/>
                  </a:cubicBezTo>
                  <a:cubicBezTo>
                    <a:pt x="322" y="52"/>
                    <a:pt x="310" y="52"/>
                    <a:pt x="310" y="64"/>
                  </a:cubicBezTo>
                  <a:cubicBezTo>
                    <a:pt x="310" y="76"/>
                    <a:pt x="310" y="76"/>
                    <a:pt x="298" y="99"/>
                  </a:cubicBezTo>
                  <a:cubicBezTo>
                    <a:pt x="286" y="159"/>
                    <a:pt x="286" y="171"/>
                    <a:pt x="286" y="230"/>
                  </a:cubicBezTo>
                  <a:cubicBezTo>
                    <a:pt x="262" y="302"/>
                    <a:pt x="262" y="302"/>
                    <a:pt x="250" y="361"/>
                  </a:cubicBezTo>
                  <a:cubicBezTo>
                    <a:pt x="238" y="421"/>
                    <a:pt x="238" y="433"/>
                    <a:pt x="238" y="492"/>
                  </a:cubicBezTo>
                  <a:cubicBezTo>
                    <a:pt x="226" y="576"/>
                    <a:pt x="238" y="576"/>
                    <a:pt x="226" y="635"/>
                  </a:cubicBezTo>
                  <a:cubicBezTo>
                    <a:pt x="203" y="695"/>
                    <a:pt x="191" y="695"/>
                    <a:pt x="179" y="766"/>
                  </a:cubicBezTo>
                  <a:cubicBezTo>
                    <a:pt x="167" y="826"/>
                    <a:pt x="167" y="838"/>
                    <a:pt x="167" y="897"/>
                  </a:cubicBezTo>
                  <a:cubicBezTo>
                    <a:pt x="143" y="969"/>
                    <a:pt x="143" y="969"/>
                    <a:pt x="131" y="1028"/>
                  </a:cubicBezTo>
                  <a:cubicBezTo>
                    <a:pt x="119" y="1111"/>
                    <a:pt x="131" y="1111"/>
                    <a:pt x="119" y="1159"/>
                  </a:cubicBezTo>
                  <a:cubicBezTo>
                    <a:pt x="107" y="1219"/>
                    <a:pt x="107" y="1242"/>
                    <a:pt x="107" y="1302"/>
                  </a:cubicBezTo>
                  <a:cubicBezTo>
                    <a:pt x="107" y="1314"/>
                    <a:pt x="107" y="1326"/>
                    <a:pt x="84" y="1338"/>
                  </a:cubicBezTo>
                  <a:cubicBezTo>
                    <a:pt x="72" y="1445"/>
                    <a:pt x="60" y="1552"/>
                    <a:pt x="24" y="1659"/>
                  </a:cubicBezTo>
                  <a:cubicBezTo>
                    <a:pt x="24" y="1671"/>
                    <a:pt x="24" y="1683"/>
                    <a:pt x="12" y="1707"/>
                  </a:cubicBezTo>
                  <a:cubicBezTo>
                    <a:pt x="12" y="1719"/>
                    <a:pt x="12" y="1731"/>
                    <a:pt x="0" y="1742"/>
                  </a:cubicBezTo>
                  <a:lnTo>
                    <a:pt x="0" y="1790"/>
                  </a:lnTo>
                  <a:cubicBezTo>
                    <a:pt x="8" y="1790"/>
                    <a:pt x="16" y="1795"/>
                    <a:pt x="20" y="1795"/>
                  </a:cubicBezTo>
                  <a:cubicBezTo>
                    <a:pt x="23" y="1795"/>
                    <a:pt x="24" y="1794"/>
                    <a:pt x="24" y="1790"/>
                  </a:cubicBezTo>
                  <a:cubicBezTo>
                    <a:pt x="36" y="1778"/>
                    <a:pt x="60" y="1742"/>
                    <a:pt x="60" y="1719"/>
                  </a:cubicBezTo>
                  <a:cubicBezTo>
                    <a:pt x="72" y="1659"/>
                    <a:pt x="95" y="1528"/>
                    <a:pt x="119" y="1445"/>
                  </a:cubicBezTo>
                  <a:cubicBezTo>
                    <a:pt x="131" y="1385"/>
                    <a:pt x="131" y="1373"/>
                    <a:pt x="143" y="1314"/>
                  </a:cubicBezTo>
                  <a:cubicBezTo>
                    <a:pt x="167" y="1254"/>
                    <a:pt x="179" y="1242"/>
                    <a:pt x="191" y="1183"/>
                  </a:cubicBezTo>
                  <a:cubicBezTo>
                    <a:pt x="203" y="1123"/>
                    <a:pt x="203" y="1111"/>
                    <a:pt x="226" y="1052"/>
                  </a:cubicBezTo>
                  <a:cubicBezTo>
                    <a:pt x="238" y="992"/>
                    <a:pt x="238" y="969"/>
                    <a:pt x="250" y="909"/>
                  </a:cubicBezTo>
                  <a:cubicBezTo>
                    <a:pt x="262" y="849"/>
                    <a:pt x="298" y="707"/>
                    <a:pt x="310" y="647"/>
                  </a:cubicBezTo>
                  <a:cubicBezTo>
                    <a:pt x="322" y="576"/>
                    <a:pt x="310" y="576"/>
                    <a:pt x="322" y="516"/>
                  </a:cubicBezTo>
                  <a:cubicBezTo>
                    <a:pt x="345" y="457"/>
                    <a:pt x="345" y="433"/>
                    <a:pt x="357" y="373"/>
                  </a:cubicBezTo>
                  <a:cubicBezTo>
                    <a:pt x="369" y="314"/>
                    <a:pt x="369" y="302"/>
                    <a:pt x="381" y="242"/>
                  </a:cubicBezTo>
                  <a:cubicBezTo>
                    <a:pt x="405" y="171"/>
                    <a:pt x="405" y="171"/>
                    <a:pt x="417" y="111"/>
                  </a:cubicBezTo>
                  <a:cubicBezTo>
                    <a:pt x="417" y="99"/>
                    <a:pt x="429" y="76"/>
                    <a:pt x="429" y="64"/>
                  </a:cubicBezTo>
                  <a:cubicBezTo>
                    <a:pt x="429" y="52"/>
                    <a:pt x="429" y="40"/>
                    <a:pt x="417" y="16"/>
                  </a:cubicBezTo>
                  <a:cubicBezTo>
                    <a:pt x="413" y="5"/>
                    <a:pt x="405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"/>
            <p:cNvSpPr/>
            <p:nvPr/>
          </p:nvSpPr>
          <p:spPr>
            <a:xfrm>
              <a:off x="4204675" y="2573650"/>
              <a:ext cx="11925" cy="35700"/>
            </a:xfrm>
            <a:custGeom>
              <a:avLst/>
              <a:gdLst/>
              <a:ahLst/>
              <a:cxnLst/>
              <a:rect l="l" t="t" r="r" b="b"/>
              <a:pathLst>
                <a:path w="477" h="1428" extrusionOk="0">
                  <a:moveTo>
                    <a:pt x="436" y="1"/>
                  </a:moveTo>
                  <a:cubicBezTo>
                    <a:pt x="415" y="1"/>
                    <a:pt x="389" y="17"/>
                    <a:pt x="382" y="25"/>
                  </a:cubicBezTo>
                  <a:lnTo>
                    <a:pt x="358" y="37"/>
                  </a:lnTo>
                  <a:cubicBezTo>
                    <a:pt x="358" y="49"/>
                    <a:pt x="358" y="49"/>
                    <a:pt x="346" y="72"/>
                  </a:cubicBezTo>
                  <a:cubicBezTo>
                    <a:pt x="334" y="108"/>
                    <a:pt x="334" y="132"/>
                    <a:pt x="322" y="168"/>
                  </a:cubicBezTo>
                  <a:cubicBezTo>
                    <a:pt x="298" y="227"/>
                    <a:pt x="298" y="227"/>
                    <a:pt x="286" y="275"/>
                  </a:cubicBezTo>
                  <a:cubicBezTo>
                    <a:pt x="275" y="322"/>
                    <a:pt x="275" y="334"/>
                    <a:pt x="263" y="382"/>
                  </a:cubicBezTo>
                  <a:cubicBezTo>
                    <a:pt x="239" y="441"/>
                    <a:pt x="263" y="441"/>
                    <a:pt x="239" y="489"/>
                  </a:cubicBezTo>
                  <a:cubicBezTo>
                    <a:pt x="227" y="549"/>
                    <a:pt x="215" y="525"/>
                    <a:pt x="203" y="584"/>
                  </a:cubicBezTo>
                  <a:cubicBezTo>
                    <a:pt x="179" y="632"/>
                    <a:pt x="179" y="644"/>
                    <a:pt x="179" y="691"/>
                  </a:cubicBezTo>
                  <a:cubicBezTo>
                    <a:pt x="167" y="751"/>
                    <a:pt x="167" y="751"/>
                    <a:pt x="155" y="799"/>
                  </a:cubicBezTo>
                  <a:cubicBezTo>
                    <a:pt x="144" y="858"/>
                    <a:pt x="155" y="858"/>
                    <a:pt x="144" y="906"/>
                  </a:cubicBezTo>
                  <a:cubicBezTo>
                    <a:pt x="120" y="942"/>
                    <a:pt x="120" y="965"/>
                    <a:pt x="108" y="1001"/>
                  </a:cubicBezTo>
                  <a:cubicBezTo>
                    <a:pt x="108" y="1025"/>
                    <a:pt x="96" y="1037"/>
                    <a:pt x="96" y="1037"/>
                  </a:cubicBezTo>
                  <a:cubicBezTo>
                    <a:pt x="84" y="1120"/>
                    <a:pt x="60" y="1215"/>
                    <a:pt x="36" y="1287"/>
                  </a:cubicBezTo>
                  <a:cubicBezTo>
                    <a:pt x="36" y="1299"/>
                    <a:pt x="36" y="1323"/>
                    <a:pt x="25" y="1323"/>
                  </a:cubicBezTo>
                  <a:cubicBezTo>
                    <a:pt x="25" y="1334"/>
                    <a:pt x="25" y="1334"/>
                    <a:pt x="1" y="1346"/>
                  </a:cubicBezTo>
                  <a:lnTo>
                    <a:pt x="1" y="1382"/>
                  </a:lnTo>
                  <a:cubicBezTo>
                    <a:pt x="26" y="1408"/>
                    <a:pt x="40" y="1427"/>
                    <a:pt x="45" y="1427"/>
                  </a:cubicBezTo>
                  <a:cubicBezTo>
                    <a:pt x="47" y="1427"/>
                    <a:pt x="48" y="1424"/>
                    <a:pt x="48" y="1418"/>
                  </a:cubicBezTo>
                  <a:cubicBezTo>
                    <a:pt x="60" y="1406"/>
                    <a:pt x="84" y="1394"/>
                    <a:pt x="84" y="1358"/>
                  </a:cubicBezTo>
                  <a:cubicBezTo>
                    <a:pt x="96" y="1323"/>
                    <a:pt x="120" y="1203"/>
                    <a:pt x="144" y="1156"/>
                  </a:cubicBezTo>
                  <a:cubicBezTo>
                    <a:pt x="155" y="1108"/>
                    <a:pt x="155" y="1084"/>
                    <a:pt x="167" y="1049"/>
                  </a:cubicBezTo>
                  <a:cubicBezTo>
                    <a:pt x="179" y="989"/>
                    <a:pt x="179" y="989"/>
                    <a:pt x="215" y="942"/>
                  </a:cubicBezTo>
                  <a:cubicBezTo>
                    <a:pt x="227" y="882"/>
                    <a:pt x="227" y="882"/>
                    <a:pt x="239" y="846"/>
                  </a:cubicBezTo>
                  <a:cubicBezTo>
                    <a:pt x="263" y="799"/>
                    <a:pt x="263" y="787"/>
                    <a:pt x="275" y="739"/>
                  </a:cubicBezTo>
                  <a:cubicBezTo>
                    <a:pt x="286" y="691"/>
                    <a:pt x="334" y="572"/>
                    <a:pt x="346" y="525"/>
                  </a:cubicBezTo>
                  <a:cubicBezTo>
                    <a:pt x="358" y="465"/>
                    <a:pt x="346" y="465"/>
                    <a:pt x="358" y="430"/>
                  </a:cubicBezTo>
                  <a:cubicBezTo>
                    <a:pt x="382" y="382"/>
                    <a:pt x="394" y="370"/>
                    <a:pt x="406" y="322"/>
                  </a:cubicBezTo>
                  <a:cubicBezTo>
                    <a:pt x="417" y="263"/>
                    <a:pt x="417" y="263"/>
                    <a:pt x="441" y="215"/>
                  </a:cubicBezTo>
                  <a:cubicBezTo>
                    <a:pt x="453" y="156"/>
                    <a:pt x="453" y="156"/>
                    <a:pt x="465" y="108"/>
                  </a:cubicBezTo>
                  <a:cubicBezTo>
                    <a:pt x="465" y="96"/>
                    <a:pt x="477" y="84"/>
                    <a:pt x="477" y="72"/>
                  </a:cubicBezTo>
                  <a:cubicBezTo>
                    <a:pt x="477" y="49"/>
                    <a:pt x="477" y="37"/>
                    <a:pt x="465" y="25"/>
                  </a:cubicBezTo>
                  <a:cubicBezTo>
                    <a:pt x="461" y="7"/>
                    <a:pt x="449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"/>
            <p:cNvSpPr/>
            <p:nvPr/>
          </p:nvSpPr>
          <p:spPr>
            <a:xfrm>
              <a:off x="4189500" y="2570975"/>
              <a:ext cx="13125" cy="35750"/>
            </a:xfrm>
            <a:custGeom>
              <a:avLst/>
              <a:gdLst/>
              <a:ahLst/>
              <a:cxnLst/>
              <a:rect l="l" t="t" r="r" b="b"/>
              <a:pathLst>
                <a:path w="525" h="1430" extrusionOk="0">
                  <a:moveTo>
                    <a:pt x="495" y="1"/>
                  </a:moveTo>
                  <a:cubicBezTo>
                    <a:pt x="473" y="1"/>
                    <a:pt x="444" y="17"/>
                    <a:pt x="429" y="25"/>
                  </a:cubicBezTo>
                  <a:lnTo>
                    <a:pt x="417" y="36"/>
                  </a:lnTo>
                  <a:cubicBezTo>
                    <a:pt x="417" y="60"/>
                    <a:pt x="417" y="60"/>
                    <a:pt x="405" y="72"/>
                  </a:cubicBezTo>
                  <a:cubicBezTo>
                    <a:pt x="393" y="120"/>
                    <a:pt x="393" y="132"/>
                    <a:pt x="370" y="179"/>
                  </a:cubicBezTo>
                  <a:cubicBezTo>
                    <a:pt x="358" y="239"/>
                    <a:pt x="358" y="239"/>
                    <a:pt x="346" y="275"/>
                  </a:cubicBezTo>
                  <a:cubicBezTo>
                    <a:pt x="334" y="322"/>
                    <a:pt x="334" y="334"/>
                    <a:pt x="310" y="382"/>
                  </a:cubicBezTo>
                  <a:cubicBezTo>
                    <a:pt x="298" y="441"/>
                    <a:pt x="298" y="441"/>
                    <a:pt x="286" y="489"/>
                  </a:cubicBezTo>
                  <a:cubicBezTo>
                    <a:pt x="274" y="548"/>
                    <a:pt x="251" y="537"/>
                    <a:pt x="239" y="596"/>
                  </a:cubicBezTo>
                  <a:cubicBezTo>
                    <a:pt x="227" y="632"/>
                    <a:pt x="227" y="656"/>
                    <a:pt x="215" y="691"/>
                  </a:cubicBezTo>
                  <a:cubicBezTo>
                    <a:pt x="191" y="751"/>
                    <a:pt x="191" y="751"/>
                    <a:pt x="179" y="798"/>
                  </a:cubicBezTo>
                  <a:cubicBezTo>
                    <a:pt x="167" y="858"/>
                    <a:pt x="167" y="858"/>
                    <a:pt x="155" y="906"/>
                  </a:cubicBezTo>
                  <a:cubicBezTo>
                    <a:pt x="131" y="953"/>
                    <a:pt x="131" y="965"/>
                    <a:pt x="120" y="1013"/>
                  </a:cubicBezTo>
                  <a:cubicBezTo>
                    <a:pt x="120" y="1025"/>
                    <a:pt x="108" y="1037"/>
                    <a:pt x="108" y="1037"/>
                  </a:cubicBezTo>
                  <a:cubicBezTo>
                    <a:pt x="72" y="1108"/>
                    <a:pt x="60" y="1203"/>
                    <a:pt x="36" y="1275"/>
                  </a:cubicBezTo>
                  <a:cubicBezTo>
                    <a:pt x="36" y="1287"/>
                    <a:pt x="36" y="1310"/>
                    <a:pt x="12" y="1310"/>
                  </a:cubicBezTo>
                  <a:cubicBezTo>
                    <a:pt x="12" y="1322"/>
                    <a:pt x="12" y="1322"/>
                    <a:pt x="0" y="1334"/>
                  </a:cubicBezTo>
                  <a:lnTo>
                    <a:pt x="0" y="1370"/>
                  </a:lnTo>
                  <a:cubicBezTo>
                    <a:pt x="36" y="1430"/>
                    <a:pt x="48" y="1430"/>
                    <a:pt x="48" y="1430"/>
                  </a:cubicBezTo>
                  <a:cubicBezTo>
                    <a:pt x="60" y="1406"/>
                    <a:pt x="72" y="1394"/>
                    <a:pt x="72" y="1370"/>
                  </a:cubicBezTo>
                  <a:cubicBezTo>
                    <a:pt x="84" y="1322"/>
                    <a:pt x="131" y="1215"/>
                    <a:pt x="155" y="1156"/>
                  </a:cubicBezTo>
                  <a:cubicBezTo>
                    <a:pt x="167" y="1108"/>
                    <a:pt x="167" y="1096"/>
                    <a:pt x="179" y="1049"/>
                  </a:cubicBezTo>
                  <a:cubicBezTo>
                    <a:pt x="191" y="1013"/>
                    <a:pt x="215" y="1013"/>
                    <a:pt x="227" y="953"/>
                  </a:cubicBezTo>
                  <a:cubicBezTo>
                    <a:pt x="239" y="906"/>
                    <a:pt x="239" y="894"/>
                    <a:pt x="274" y="846"/>
                  </a:cubicBezTo>
                  <a:cubicBezTo>
                    <a:pt x="286" y="798"/>
                    <a:pt x="286" y="787"/>
                    <a:pt x="298" y="739"/>
                  </a:cubicBezTo>
                  <a:cubicBezTo>
                    <a:pt x="310" y="691"/>
                    <a:pt x="358" y="596"/>
                    <a:pt x="370" y="537"/>
                  </a:cubicBezTo>
                  <a:cubicBezTo>
                    <a:pt x="381" y="489"/>
                    <a:pt x="381" y="477"/>
                    <a:pt x="405" y="429"/>
                  </a:cubicBezTo>
                  <a:cubicBezTo>
                    <a:pt x="417" y="382"/>
                    <a:pt x="429" y="370"/>
                    <a:pt x="453" y="322"/>
                  </a:cubicBezTo>
                  <a:cubicBezTo>
                    <a:pt x="465" y="275"/>
                    <a:pt x="465" y="263"/>
                    <a:pt x="477" y="215"/>
                  </a:cubicBezTo>
                  <a:cubicBezTo>
                    <a:pt x="489" y="179"/>
                    <a:pt x="489" y="156"/>
                    <a:pt x="512" y="120"/>
                  </a:cubicBezTo>
                  <a:cubicBezTo>
                    <a:pt x="512" y="96"/>
                    <a:pt x="524" y="84"/>
                    <a:pt x="524" y="72"/>
                  </a:cubicBezTo>
                  <a:lnTo>
                    <a:pt x="524" y="25"/>
                  </a:lnTo>
                  <a:cubicBezTo>
                    <a:pt x="520" y="7"/>
                    <a:pt x="509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"/>
            <p:cNvSpPr/>
            <p:nvPr/>
          </p:nvSpPr>
          <p:spPr>
            <a:xfrm>
              <a:off x="4172525" y="2564900"/>
              <a:ext cx="15800" cy="33800"/>
            </a:xfrm>
            <a:custGeom>
              <a:avLst/>
              <a:gdLst/>
              <a:ahLst/>
              <a:cxnLst/>
              <a:rect l="l" t="t" r="r" b="b"/>
              <a:pathLst>
                <a:path w="632" h="1352" extrusionOk="0">
                  <a:moveTo>
                    <a:pt x="599" y="1"/>
                  </a:moveTo>
                  <a:cubicBezTo>
                    <a:pt x="582" y="1"/>
                    <a:pt x="562" y="11"/>
                    <a:pt x="549" y="18"/>
                  </a:cubicBezTo>
                  <a:lnTo>
                    <a:pt x="525" y="29"/>
                  </a:lnTo>
                  <a:cubicBezTo>
                    <a:pt x="525" y="41"/>
                    <a:pt x="513" y="41"/>
                    <a:pt x="513" y="65"/>
                  </a:cubicBezTo>
                  <a:cubicBezTo>
                    <a:pt x="501" y="101"/>
                    <a:pt x="489" y="125"/>
                    <a:pt x="465" y="160"/>
                  </a:cubicBezTo>
                  <a:cubicBezTo>
                    <a:pt x="441" y="208"/>
                    <a:pt x="441" y="208"/>
                    <a:pt x="429" y="268"/>
                  </a:cubicBezTo>
                  <a:cubicBezTo>
                    <a:pt x="418" y="315"/>
                    <a:pt x="394" y="327"/>
                    <a:pt x="382" y="375"/>
                  </a:cubicBezTo>
                  <a:cubicBezTo>
                    <a:pt x="358" y="422"/>
                    <a:pt x="370" y="434"/>
                    <a:pt x="334" y="470"/>
                  </a:cubicBezTo>
                  <a:cubicBezTo>
                    <a:pt x="310" y="518"/>
                    <a:pt x="298" y="518"/>
                    <a:pt x="275" y="565"/>
                  </a:cubicBezTo>
                  <a:cubicBezTo>
                    <a:pt x="263" y="613"/>
                    <a:pt x="263" y="625"/>
                    <a:pt x="239" y="672"/>
                  </a:cubicBezTo>
                  <a:cubicBezTo>
                    <a:pt x="215" y="720"/>
                    <a:pt x="215" y="720"/>
                    <a:pt x="191" y="768"/>
                  </a:cubicBezTo>
                  <a:cubicBezTo>
                    <a:pt x="179" y="815"/>
                    <a:pt x="179" y="827"/>
                    <a:pt x="156" y="875"/>
                  </a:cubicBezTo>
                  <a:cubicBezTo>
                    <a:pt x="144" y="922"/>
                    <a:pt x="144" y="934"/>
                    <a:pt x="132" y="982"/>
                  </a:cubicBezTo>
                  <a:cubicBezTo>
                    <a:pt x="132" y="994"/>
                    <a:pt x="120" y="1006"/>
                    <a:pt x="120" y="1006"/>
                  </a:cubicBezTo>
                  <a:cubicBezTo>
                    <a:pt x="84" y="1089"/>
                    <a:pt x="60" y="1172"/>
                    <a:pt x="25" y="1244"/>
                  </a:cubicBezTo>
                  <a:cubicBezTo>
                    <a:pt x="25" y="1268"/>
                    <a:pt x="25" y="1280"/>
                    <a:pt x="13" y="1280"/>
                  </a:cubicBezTo>
                  <a:cubicBezTo>
                    <a:pt x="13" y="1292"/>
                    <a:pt x="1" y="1292"/>
                    <a:pt x="1" y="1303"/>
                  </a:cubicBezTo>
                  <a:lnTo>
                    <a:pt x="1" y="1339"/>
                  </a:lnTo>
                  <a:cubicBezTo>
                    <a:pt x="1" y="1351"/>
                    <a:pt x="13" y="1351"/>
                    <a:pt x="13" y="1351"/>
                  </a:cubicBezTo>
                  <a:cubicBezTo>
                    <a:pt x="25" y="1339"/>
                    <a:pt x="37" y="1327"/>
                    <a:pt x="60" y="1292"/>
                  </a:cubicBezTo>
                  <a:cubicBezTo>
                    <a:pt x="72" y="1256"/>
                    <a:pt x="120" y="1149"/>
                    <a:pt x="144" y="1101"/>
                  </a:cubicBezTo>
                  <a:cubicBezTo>
                    <a:pt x="156" y="1053"/>
                    <a:pt x="168" y="1041"/>
                    <a:pt x="191" y="994"/>
                  </a:cubicBezTo>
                  <a:cubicBezTo>
                    <a:pt x="203" y="958"/>
                    <a:pt x="215" y="958"/>
                    <a:pt x="227" y="899"/>
                  </a:cubicBezTo>
                  <a:cubicBezTo>
                    <a:pt x="263" y="851"/>
                    <a:pt x="263" y="851"/>
                    <a:pt x="275" y="791"/>
                  </a:cubicBezTo>
                  <a:cubicBezTo>
                    <a:pt x="287" y="744"/>
                    <a:pt x="310" y="732"/>
                    <a:pt x="322" y="684"/>
                  </a:cubicBezTo>
                  <a:cubicBezTo>
                    <a:pt x="346" y="637"/>
                    <a:pt x="394" y="541"/>
                    <a:pt x="429" y="494"/>
                  </a:cubicBezTo>
                  <a:cubicBezTo>
                    <a:pt x="453" y="446"/>
                    <a:pt x="441" y="434"/>
                    <a:pt x="465" y="387"/>
                  </a:cubicBezTo>
                  <a:lnTo>
                    <a:pt x="525" y="303"/>
                  </a:lnTo>
                  <a:cubicBezTo>
                    <a:pt x="560" y="256"/>
                    <a:pt x="549" y="256"/>
                    <a:pt x="572" y="196"/>
                  </a:cubicBezTo>
                  <a:cubicBezTo>
                    <a:pt x="608" y="149"/>
                    <a:pt x="608" y="149"/>
                    <a:pt x="620" y="101"/>
                  </a:cubicBezTo>
                  <a:cubicBezTo>
                    <a:pt x="632" y="89"/>
                    <a:pt x="632" y="77"/>
                    <a:pt x="632" y="77"/>
                  </a:cubicBezTo>
                  <a:lnTo>
                    <a:pt x="632" y="29"/>
                  </a:lnTo>
                  <a:cubicBezTo>
                    <a:pt x="626" y="8"/>
                    <a:pt x="614" y="1"/>
                    <a:pt x="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"/>
            <p:cNvSpPr/>
            <p:nvPr/>
          </p:nvSpPr>
          <p:spPr>
            <a:xfrm>
              <a:off x="4157650" y="2558400"/>
              <a:ext cx="15800" cy="28075"/>
            </a:xfrm>
            <a:custGeom>
              <a:avLst/>
              <a:gdLst/>
              <a:ahLst/>
              <a:cxnLst/>
              <a:rect l="l" t="t" r="r" b="b"/>
              <a:pathLst>
                <a:path w="632" h="1123" extrusionOk="0">
                  <a:moveTo>
                    <a:pt x="590" y="1"/>
                  </a:moveTo>
                  <a:cubicBezTo>
                    <a:pt x="572" y="1"/>
                    <a:pt x="554" y="4"/>
                    <a:pt x="548" y="4"/>
                  </a:cubicBezTo>
                  <a:lnTo>
                    <a:pt x="536" y="16"/>
                  </a:lnTo>
                  <a:cubicBezTo>
                    <a:pt x="536" y="39"/>
                    <a:pt x="536" y="39"/>
                    <a:pt x="512" y="51"/>
                  </a:cubicBezTo>
                  <a:lnTo>
                    <a:pt x="489" y="135"/>
                  </a:lnTo>
                  <a:lnTo>
                    <a:pt x="453" y="230"/>
                  </a:lnTo>
                  <a:lnTo>
                    <a:pt x="429" y="325"/>
                  </a:lnTo>
                  <a:lnTo>
                    <a:pt x="393" y="409"/>
                  </a:lnTo>
                  <a:cubicBezTo>
                    <a:pt x="382" y="456"/>
                    <a:pt x="370" y="444"/>
                    <a:pt x="334" y="480"/>
                  </a:cubicBezTo>
                  <a:cubicBezTo>
                    <a:pt x="322" y="528"/>
                    <a:pt x="322" y="528"/>
                    <a:pt x="298" y="575"/>
                  </a:cubicBezTo>
                  <a:cubicBezTo>
                    <a:pt x="274" y="623"/>
                    <a:pt x="274" y="623"/>
                    <a:pt x="251" y="659"/>
                  </a:cubicBezTo>
                  <a:cubicBezTo>
                    <a:pt x="239" y="706"/>
                    <a:pt x="239" y="706"/>
                    <a:pt x="203" y="754"/>
                  </a:cubicBezTo>
                  <a:cubicBezTo>
                    <a:pt x="191" y="778"/>
                    <a:pt x="179" y="801"/>
                    <a:pt x="155" y="837"/>
                  </a:cubicBezTo>
                  <a:cubicBezTo>
                    <a:pt x="155" y="861"/>
                    <a:pt x="143" y="861"/>
                    <a:pt x="143" y="873"/>
                  </a:cubicBezTo>
                  <a:cubicBezTo>
                    <a:pt x="120" y="932"/>
                    <a:pt x="72" y="1004"/>
                    <a:pt x="24" y="1063"/>
                  </a:cubicBezTo>
                  <a:cubicBezTo>
                    <a:pt x="24" y="1068"/>
                    <a:pt x="23" y="1071"/>
                    <a:pt x="21" y="1074"/>
                  </a:cubicBezTo>
                  <a:lnTo>
                    <a:pt x="21" y="1074"/>
                  </a:lnTo>
                  <a:cubicBezTo>
                    <a:pt x="30" y="1070"/>
                    <a:pt x="42" y="1061"/>
                    <a:pt x="60" y="1051"/>
                  </a:cubicBezTo>
                  <a:cubicBezTo>
                    <a:pt x="84" y="1016"/>
                    <a:pt x="84" y="1004"/>
                    <a:pt x="120" y="980"/>
                  </a:cubicBezTo>
                  <a:cubicBezTo>
                    <a:pt x="143" y="932"/>
                    <a:pt x="143" y="932"/>
                    <a:pt x="179" y="897"/>
                  </a:cubicBezTo>
                  <a:cubicBezTo>
                    <a:pt x="203" y="861"/>
                    <a:pt x="191" y="861"/>
                    <a:pt x="215" y="825"/>
                  </a:cubicBezTo>
                  <a:cubicBezTo>
                    <a:pt x="251" y="778"/>
                    <a:pt x="251" y="801"/>
                    <a:pt x="274" y="754"/>
                  </a:cubicBezTo>
                  <a:cubicBezTo>
                    <a:pt x="310" y="706"/>
                    <a:pt x="310" y="706"/>
                    <a:pt x="322" y="682"/>
                  </a:cubicBezTo>
                  <a:cubicBezTo>
                    <a:pt x="358" y="635"/>
                    <a:pt x="334" y="635"/>
                    <a:pt x="370" y="587"/>
                  </a:cubicBezTo>
                  <a:cubicBezTo>
                    <a:pt x="393" y="539"/>
                    <a:pt x="441" y="468"/>
                    <a:pt x="477" y="420"/>
                  </a:cubicBezTo>
                  <a:cubicBezTo>
                    <a:pt x="501" y="385"/>
                    <a:pt x="489" y="385"/>
                    <a:pt x="501" y="337"/>
                  </a:cubicBezTo>
                  <a:cubicBezTo>
                    <a:pt x="512" y="289"/>
                    <a:pt x="536" y="289"/>
                    <a:pt x="548" y="254"/>
                  </a:cubicBezTo>
                  <a:lnTo>
                    <a:pt x="572" y="170"/>
                  </a:lnTo>
                  <a:cubicBezTo>
                    <a:pt x="596" y="123"/>
                    <a:pt x="596" y="123"/>
                    <a:pt x="620" y="75"/>
                  </a:cubicBezTo>
                  <a:cubicBezTo>
                    <a:pt x="620" y="63"/>
                    <a:pt x="632" y="51"/>
                    <a:pt x="632" y="51"/>
                  </a:cubicBezTo>
                  <a:lnTo>
                    <a:pt x="632" y="16"/>
                  </a:lnTo>
                  <a:cubicBezTo>
                    <a:pt x="626" y="4"/>
                    <a:pt x="608" y="1"/>
                    <a:pt x="590" y="1"/>
                  </a:cubicBezTo>
                  <a:close/>
                  <a:moveTo>
                    <a:pt x="12" y="1075"/>
                  </a:moveTo>
                  <a:cubicBezTo>
                    <a:pt x="8" y="1083"/>
                    <a:pt x="6" y="1086"/>
                    <a:pt x="4" y="1086"/>
                  </a:cubicBezTo>
                  <a:cubicBezTo>
                    <a:pt x="2" y="1086"/>
                    <a:pt x="4" y="1075"/>
                    <a:pt x="12" y="1075"/>
                  </a:cubicBezTo>
                  <a:close/>
                  <a:moveTo>
                    <a:pt x="4" y="1069"/>
                  </a:moveTo>
                  <a:cubicBezTo>
                    <a:pt x="1" y="1069"/>
                    <a:pt x="1" y="1082"/>
                    <a:pt x="1" y="1123"/>
                  </a:cubicBezTo>
                  <a:cubicBezTo>
                    <a:pt x="1" y="1111"/>
                    <a:pt x="12" y="1111"/>
                    <a:pt x="12" y="1099"/>
                  </a:cubicBezTo>
                  <a:cubicBezTo>
                    <a:pt x="12" y="1084"/>
                    <a:pt x="17" y="1079"/>
                    <a:pt x="21" y="1074"/>
                  </a:cubicBezTo>
                  <a:lnTo>
                    <a:pt x="21" y="1074"/>
                  </a:lnTo>
                  <a:cubicBezTo>
                    <a:pt x="18" y="1075"/>
                    <a:pt x="15" y="1075"/>
                    <a:pt x="12" y="1075"/>
                  </a:cubicBezTo>
                  <a:cubicBezTo>
                    <a:pt x="9" y="1072"/>
                    <a:pt x="6" y="1069"/>
                    <a:pt x="4" y="10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"/>
            <p:cNvSpPr/>
            <p:nvPr/>
          </p:nvSpPr>
          <p:spPr>
            <a:xfrm>
              <a:off x="4132650" y="2551525"/>
              <a:ext cx="25025" cy="33775"/>
            </a:xfrm>
            <a:custGeom>
              <a:avLst/>
              <a:gdLst/>
              <a:ahLst/>
              <a:cxnLst/>
              <a:rect l="l" t="t" r="r" b="b"/>
              <a:pathLst>
                <a:path w="1001" h="1351" extrusionOk="0">
                  <a:moveTo>
                    <a:pt x="972" y="0"/>
                  </a:moveTo>
                  <a:cubicBezTo>
                    <a:pt x="951" y="0"/>
                    <a:pt x="925" y="10"/>
                    <a:pt x="905" y="17"/>
                  </a:cubicBezTo>
                  <a:cubicBezTo>
                    <a:pt x="893" y="17"/>
                    <a:pt x="893" y="29"/>
                    <a:pt x="893" y="29"/>
                  </a:cubicBezTo>
                  <a:cubicBezTo>
                    <a:pt x="893" y="41"/>
                    <a:pt x="881" y="41"/>
                    <a:pt x="881" y="64"/>
                  </a:cubicBezTo>
                  <a:cubicBezTo>
                    <a:pt x="846" y="100"/>
                    <a:pt x="846" y="124"/>
                    <a:pt x="798" y="160"/>
                  </a:cubicBezTo>
                  <a:cubicBezTo>
                    <a:pt x="774" y="219"/>
                    <a:pt x="774" y="207"/>
                    <a:pt x="727" y="267"/>
                  </a:cubicBezTo>
                  <a:cubicBezTo>
                    <a:pt x="703" y="314"/>
                    <a:pt x="703" y="326"/>
                    <a:pt x="655" y="374"/>
                  </a:cubicBezTo>
                  <a:cubicBezTo>
                    <a:pt x="620" y="433"/>
                    <a:pt x="620" y="433"/>
                    <a:pt x="596" y="481"/>
                  </a:cubicBezTo>
                  <a:cubicBezTo>
                    <a:pt x="560" y="517"/>
                    <a:pt x="548" y="517"/>
                    <a:pt x="500" y="564"/>
                  </a:cubicBezTo>
                  <a:cubicBezTo>
                    <a:pt x="477" y="612"/>
                    <a:pt x="477" y="624"/>
                    <a:pt x="441" y="672"/>
                  </a:cubicBezTo>
                  <a:cubicBezTo>
                    <a:pt x="417" y="731"/>
                    <a:pt x="417" y="719"/>
                    <a:pt x="369" y="779"/>
                  </a:cubicBezTo>
                  <a:cubicBezTo>
                    <a:pt x="346" y="814"/>
                    <a:pt x="346" y="826"/>
                    <a:pt x="310" y="874"/>
                  </a:cubicBezTo>
                  <a:cubicBezTo>
                    <a:pt x="286" y="922"/>
                    <a:pt x="262" y="934"/>
                    <a:pt x="239" y="981"/>
                  </a:cubicBezTo>
                  <a:cubicBezTo>
                    <a:pt x="227" y="993"/>
                    <a:pt x="227" y="1005"/>
                    <a:pt x="203" y="1005"/>
                  </a:cubicBezTo>
                  <a:cubicBezTo>
                    <a:pt x="143" y="1088"/>
                    <a:pt x="108" y="1172"/>
                    <a:pt x="48" y="1255"/>
                  </a:cubicBezTo>
                  <a:lnTo>
                    <a:pt x="12" y="1279"/>
                  </a:lnTo>
                  <a:cubicBezTo>
                    <a:pt x="0" y="1291"/>
                    <a:pt x="0" y="1291"/>
                    <a:pt x="0" y="1303"/>
                  </a:cubicBezTo>
                  <a:cubicBezTo>
                    <a:pt x="12" y="1326"/>
                    <a:pt x="0" y="1338"/>
                    <a:pt x="12" y="1350"/>
                  </a:cubicBezTo>
                  <a:cubicBezTo>
                    <a:pt x="24" y="1338"/>
                    <a:pt x="60" y="1326"/>
                    <a:pt x="72" y="1315"/>
                  </a:cubicBezTo>
                  <a:cubicBezTo>
                    <a:pt x="108" y="1267"/>
                    <a:pt x="191" y="1160"/>
                    <a:pt x="227" y="1112"/>
                  </a:cubicBezTo>
                  <a:cubicBezTo>
                    <a:pt x="250" y="1076"/>
                    <a:pt x="262" y="1053"/>
                    <a:pt x="298" y="1017"/>
                  </a:cubicBezTo>
                  <a:cubicBezTo>
                    <a:pt x="322" y="969"/>
                    <a:pt x="346" y="969"/>
                    <a:pt x="369" y="922"/>
                  </a:cubicBezTo>
                  <a:cubicBezTo>
                    <a:pt x="417" y="874"/>
                    <a:pt x="417" y="874"/>
                    <a:pt x="441" y="814"/>
                  </a:cubicBezTo>
                  <a:cubicBezTo>
                    <a:pt x="477" y="779"/>
                    <a:pt x="489" y="755"/>
                    <a:pt x="524" y="719"/>
                  </a:cubicBezTo>
                  <a:cubicBezTo>
                    <a:pt x="548" y="672"/>
                    <a:pt x="643" y="564"/>
                    <a:pt x="667" y="517"/>
                  </a:cubicBezTo>
                  <a:cubicBezTo>
                    <a:pt x="715" y="481"/>
                    <a:pt x="703" y="457"/>
                    <a:pt x="727" y="422"/>
                  </a:cubicBezTo>
                  <a:cubicBezTo>
                    <a:pt x="762" y="374"/>
                    <a:pt x="774" y="362"/>
                    <a:pt x="798" y="314"/>
                  </a:cubicBezTo>
                  <a:cubicBezTo>
                    <a:pt x="846" y="267"/>
                    <a:pt x="834" y="255"/>
                    <a:pt x="881" y="207"/>
                  </a:cubicBezTo>
                  <a:cubicBezTo>
                    <a:pt x="905" y="160"/>
                    <a:pt x="905" y="160"/>
                    <a:pt x="953" y="100"/>
                  </a:cubicBezTo>
                  <a:cubicBezTo>
                    <a:pt x="965" y="88"/>
                    <a:pt x="965" y="76"/>
                    <a:pt x="977" y="76"/>
                  </a:cubicBezTo>
                  <a:cubicBezTo>
                    <a:pt x="977" y="64"/>
                    <a:pt x="1001" y="41"/>
                    <a:pt x="1001" y="29"/>
                  </a:cubicBezTo>
                  <a:cubicBezTo>
                    <a:pt x="1001" y="7"/>
                    <a:pt x="988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"/>
            <p:cNvSpPr/>
            <p:nvPr/>
          </p:nvSpPr>
          <p:spPr>
            <a:xfrm>
              <a:off x="4109425" y="2545350"/>
              <a:ext cx="25025" cy="32200"/>
            </a:xfrm>
            <a:custGeom>
              <a:avLst/>
              <a:gdLst/>
              <a:ahLst/>
              <a:cxnLst/>
              <a:rect l="l" t="t" r="r" b="b"/>
              <a:pathLst>
                <a:path w="1001" h="1288" extrusionOk="0">
                  <a:moveTo>
                    <a:pt x="950" y="1"/>
                  </a:moveTo>
                  <a:cubicBezTo>
                    <a:pt x="937" y="1"/>
                    <a:pt x="925" y="2"/>
                    <a:pt x="917" y="2"/>
                  </a:cubicBezTo>
                  <a:cubicBezTo>
                    <a:pt x="894" y="2"/>
                    <a:pt x="894" y="26"/>
                    <a:pt x="894" y="26"/>
                  </a:cubicBezTo>
                  <a:cubicBezTo>
                    <a:pt x="894" y="38"/>
                    <a:pt x="882" y="38"/>
                    <a:pt x="882" y="49"/>
                  </a:cubicBezTo>
                  <a:cubicBezTo>
                    <a:pt x="858" y="97"/>
                    <a:pt x="858" y="109"/>
                    <a:pt x="810" y="157"/>
                  </a:cubicBezTo>
                  <a:cubicBezTo>
                    <a:pt x="775" y="204"/>
                    <a:pt x="775" y="204"/>
                    <a:pt x="739" y="264"/>
                  </a:cubicBezTo>
                  <a:cubicBezTo>
                    <a:pt x="703" y="299"/>
                    <a:pt x="703" y="323"/>
                    <a:pt x="656" y="359"/>
                  </a:cubicBezTo>
                  <a:cubicBezTo>
                    <a:pt x="632" y="407"/>
                    <a:pt x="632" y="419"/>
                    <a:pt x="596" y="466"/>
                  </a:cubicBezTo>
                  <a:cubicBezTo>
                    <a:pt x="572" y="514"/>
                    <a:pt x="560" y="514"/>
                    <a:pt x="513" y="561"/>
                  </a:cubicBezTo>
                  <a:cubicBezTo>
                    <a:pt x="477" y="597"/>
                    <a:pt x="477" y="621"/>
                    <a:pt x="453" y="657"/>
                  </a:cubicBezTo>
                  <a:cubicBezTo>
                    <a:pt x="417" y="704"/>
                    <a:pt x="417" y="704"/>
                    <a:pt x="382" y="764"/>
                  </a:cubicBezTo>
                  <a:cubicBezTo>
                    <a:pt x="346" y="811"/>
                    <a:pt x="346" y="823"/>
                    <a:pt x="322" y="871"/>
                  </a:cubicBezTo>
                  <a:cubicBezTo>
                    <a:pt x="286" y="919"/>
                    <a:pt x="275" y="931"/>
                    <a:pt x="239" y="978"/>
                  </a:cubicBezTo>
                  <a:lnTo>
                    <a:pt x="215" y="1002"/>
                  </a:lnTo>
                  <a:cubicBezTo>
                    <a:pt x="155" y="1073"/>
                    <a:pt x="108" y="1169"/>
                    <a:pt x="48" y="1228"/>
                  </a:cubicBezTo>
                  <a:lnTo>
                    <a:pt x="25" y="1252"/>
                  </a:lnTo>
                  <a:cubicBezTo>
                    <a:pt x="1" y="1276"/>
                    <a:pt x="1" y="1276"/>
                    <a:pt x="1" y="1288"/>
                  </a:cubicBezTo>
                  <a:cubicBezTo>
                    <a:pt x="6" y="1278"/>
                    <a:pt x="7" y="1274"/>
                    <a:pt x="7" y="1274"/>
                  </a:cubicBezTo>
                  <a:lnTo>
                    <a:pt x="7" y="1274"/>
                  </a:lnTo>
                  <a:cubicBezTo>
                    <a:pt x="7" y="1274"/>
                    <a:pt x="6" y="1281"/>
                    <a:pt x="13" y="1288"/>
                  </a:cubicBezTo>
                  <a:cubicBezTo>
                    <a:pt x="36" y="1288"/>
                    <a:pt x="60" y="1264"/>
                    <a:pt x="84" y="1240"/>
                  </a:cubicBezTo>
                  <a:cubicBezTo>
                    <a:pt x="108" y="1204"/>
                    <a:pt x="120" y="1204"/>
                    <a:pt x="155" y="1157"/>
                  </a:cubicBezTo>
                  <a:cubicBezTo>
                    <a:pt x="203" y="1109"/>
                    <a:pt x="203" y="1109"/>
                    <a:pt x="227" y="1061"/>
                  </a:cubicBezTo>
                  <a:cubicBezTo>
                    <a:pt x="263" y="1014"/>
                    <a:pt x="275" y="1002"/>
                    <a:pt x="298" y="954"/>
                  </a:cubicBezTo>
                  <a:cubicBezTo>
                    <a:pt x="334" y="919"/>
                    <a:pt x="346" y="919"/>
                    <a:pt x="382" y="871"/>
                  </a:cubicBezTo>
                  <a:cubicBezTo>
                    <a:pt x="417" y="823"/>
                    <a:pt x="417" y="823"/>
                    <a:pt x="453" y="776"/>
                  </a:cubicBezTo>
                  <a:cubicBezTo>
                    <a:pt x="477" y="740"/>
                    <a:pt x="501" y="716"/>
                    <a:pt x="525" y="680"/>
                  </a:cubicBezTo>
                  <a:cubicBezTo>
                    <a:pt x="572" y="633"/>
                    <a:pt x="644" y="538"/>
                    <a:pt x="679" y="502"/>
                  </a:cubicBezTo>
                  <a:cubicBezTo>
                    <a:pt x="715" y="454"/>
                    <a:pt x="703" y="442"/>
                    <a:pt x="739" y="395"/>
                  </a:cubicBezTo>
                  <a:cubicBezTo>
                    <a:pt x="763" y="347"/>
                    <a:pt x="775" y="347"/>
                    <a:pt x="810" y="299"/>
                  </a:cubicBezTo>
                  <a:cubicBezTo>
                    <a:pt x="858" y="264"/>
                    <a:pt x="834" y="264"/>
                    <a:pt x="882" y="204"/>
                  </a:cubicBezTo>
                  <a:cubicBezTo>
                    <a:pt x="917" y="157"/>
                    <a:pt x="917" y="157"/>
                    <a:pt x="953" y="109"/>
                  </a:cubicBezTo>
                  <a:cubicBezTo>
                    <a:pt x="977" y="97"/>
                    <a:pt x="977" y="85"/>
                    <a:pt x="989" y="85"/>
                  </a:cubicBezTo>
                  <a:cubicBezTo>
                    <a:pt x="989" y="61"/>
                    <a:pt x="1001" y="49"/>
                    <a:pt x="1001" y="38"/>
                  </a:cubicBezTo>
                  <a:cubicBezTo>
                    <a:pt x="1001" y="6"/>
                    <a:pt x="974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"/>
            <p:cNvSpPr/>
            <p:nvPr/>
          </p:nvSpPr>
          <p:spPr>
            <a:xfrm>
              <a:off x="4090975" y="2538500"/>
              <a:ext cx="22350" cy="25375"/>
            </a:xfrm>
            <a:custGeom>
              <a:avLst/>
              <a:gdLst/>
              <a:ahLst/>
              <a:cxnLst/>
              <a:rect l="l" t="t" r="r" b="b"/>
              <a:pathLst>
                <a:path w="894" h="1015" extrusionOk="0">
                  <a:moveTo>
                    <a:pt x="852" y="0"/>
                  </a:moveTo>
                  <a:cubicBezTo>
                    <a:pt x="839" y="0"/>
                    <a:pt x="827" y="2"/>
                    <a:pt x="822" y="2"/>
                  </a:cubicBezTo>
                  <a:cubicBezTo>
                    <a:pt x="822" y="2"/>
                    <a:pt x="798" y="2"/>
                    <a:pt x="798" y="14"/>
                  </a:cubicBezTo>
                  <a:lnTo>
                    <a:pt x="786" y="26"/>
                  </a:lnTo>
                  <a:cubicBezTo>
                    <a:pt x="763" y="73"/>
                    <a:pt x="763" y="73"/>
                    <a:pt x="739" y="121"/>
                  </a:cubicBezTo>
                  <a:cubicBezTo>
                    <a:pt x="715" y="169"/>
                    <a:pt x="655" y="240"/>
                    <a:pt x="643" y="288"/>
                  </a:cubicBezTo>
                  <a:cubicBezTo>
                    <a:pt x="608" y="323"/>
                    <a:pt x="608" y="323"/>
                    <a:pt x="596" y="371"/>
                  </a:cubicBezTo>
                  <a:cubicBezTo>
                    <a:pt x="560" y="419"/>
                    <a:pt x="548" y="407"/>
                    <a:pt x="524" y="431"/>
                  </a:cubicBezTo>
                  <a:cubicBezTo>
                    <a:pt x="489" y="478"/>
                    <a:pt x="489" y="478"/>
                    <a:pt x="465" y="502"/>
                  </a:cubicBezTo>
                  <a:cubicBezTo>
                    <a:pt x="429" y="550"/>
                    <a:pt x="429" y="550"/>
                    <a:pt x="405" y="585"/>
                  </a:cubicBezTo>
                  <a:cubicBezTo>
                    <a:pt x="370" y="621"/>
                    <a:pt x="370" y="621"/>
                    <a:pt x="346" y="657"/>
                  </a:cubicBezTo>
                  <a:cubicBezTo>
                    <a:pt x="310" y="681"/>
                    <a:pt x="310" y="704"/>
                    <a:pt x="286" y="728"/>
                  </a:cubicBezTo>
                  <a:cubicBezTo>
                    <a:pt x="262" y="740"/>
                    <a:pt x="262" y="740"/>
                    <a:pt x="251" y="740"/>
                  </a:cubicBezTo>
                  <a:cubicBezTo>
                    <a:pt x="203" y="800"/>
                    <a:pt x="143" y="859"/>
                    <a:pt x="108" y="907"/>
                  </a:cubicBezTo>
                  <a:cubicBezTo>
                    <a:pt x="84" y="919"/>
                    <a:pt x="84" y="919"/>
                    <a:pt x="84" y="943"/>
                  </a:cubicBezTo>
                  <a:lnTo>
                    <a:pt x="72" y="954"/>
                  </a:lnTo>
                  <a:cubicBezTo>
                    <a:pt x="12" y="978"/>
                    <a:pt x="1" y="1002"/>
                    <a:pt x="12" y="1014"/>
                  </a:cubicBezTo>
                  <a:cubicBezTo>
                    <a:pt x="24" y="1014"/>
                    <a:pt x="48" y="1002"/>
                    <a:pt x="72" y="978"/>
                  </a:cubicBezTo>
                  <a:cubicBezTo>
                    <a:pt x="108" y="954"/>
                    <a:pt x="120" y="954"/>
                    <a:pt x="143" y="919"/>
                  </a:cubicBezTo>
                  <a:lnTo>
                    <a:pt x="227" y="847"/>
                  </a:lnTo>
                  <a:cubicBezTo>
                    <a:pt x="251" y="824"/>
                    <a:pt x="251" y="800"/>
                    <a:pt x="286" y="776"/>
                  </a:cubicBezTo>
                  <a:cubicBezTo>
                    <a:pt x="310" y="740"/>
                    <a:pt x="322" y="740"/>
                    <a:pt x="358" y="716"/>
                  </a:cubicBezTo>
                  <a:lnTo>
                    <a:pt x="429" y="645"/>
                  </a:lnTo>
                  <a:cubicBezTo>
                    <a:pt x="465" y="609"/>
                    <a:pt x="465" y="597"/>
                    <a:pt x="489" y="562"/>
                  </a:cubicBezTo>
                  <a:cubicBezTo>
                    <a:pt x="524" y="538"/>
                    <a:pt x="596" y="466"/>
                    <a:pt x="620" y="419"/>
                  </a:cubicBezTo>
                  <a:lnTo>
                    <a:pt x="679" y="323"/>
                  </a:lnTo>
                  <a:cubicBezTo>
                    <a:pt x="715" y="288"/>
                    <a:pt x="715" y="300"/>
                    <a:pt x="739" y="252"/>
                  </a:cubicBezTo>
                  <a:cubicBezTo>
                    <a:pt x="774" y="204"/>
                    <a:pt x="774" y="204"/>
                    <a:pt x="798" y="181"/>
                  </a:cubicBezTo>
                  <a:cubicBezTo>
                    <a:pt x="834" y="133"/>
                    <a:pt x="834" y="133"/>
                    <a:pt x="858" y="109"/>
                  </a:cubicBezTo>
                  <a:lnTo>
                    <a:pt x="893" y="73"/>
                  </a:lnTo>
                  <a:lnTo>
                    <a:pt x="893" y="26"/>
                  </a:lnTo>
                  <a:cubicBezTo>
                    <a:pt x="893" y="4"/>
                    <a:pt x="872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"/>
            <p:cNvSpPr/>
            <p:nvPr/>
          </p:nvSpPr>
          <p:spPr>
            <a:xfrm>
              <a:off x="4074600" y="2527050"/>
              <a:ext cx="22650" cy="27575"/>
            </a:xfrm>
            <a:custGeom>
              <a:avLst/>
              <a:gdLst/>
              <a:ahLst/>
              <a:cxnLst/>
              <a:rect l="l" t="t" r="r" b="b"/>
              <a:pathLst>
                <a:path w="906" h="1103" extrusionOk="0">
                  <a:moveTo>
                    <a:pt x="846" y="1"/>
                  </a:moveTo>
                  <a:cubicBezTo>
                    <a:pt x="835" y="1"/>
                    <a:pt x="826" y="4"/>
                    <a:pt x="822" y="8"/>
                  </a:cubicBezTo>
                  <a:cubicBezTo>
                    <a:pt x="798" y="8"/>
                    <a:pt x="798" y="8"/>
                    <a:pt x="798" y="31"/>
                  </a:cubicBezTo>
                  <a:lnTo>
                    <a:pt x="786" y="43"/>
                  </a:lnTo>
                  <a:lnTo>
                    <a:pt x="727" y="127"/>
                  </a:lnTo>
                  <a:lnTo>
                    <a:pt x="667" y="222"/>
                  </a:lnTo>
                  <a:lnTo>
                    <a:pt x="608" y="305"/>
                  </a:lnTo>
                  <a:lnTo>
                    <a:pt x="548" y="400"/>
                  </a:lnTo>
                  <a:cubicBezTo>
                    <a:pt x="525" y="448"/>
                    <a:pt x="501" y="424"/>
                    <a:pt x="477" y="472"/>
                  </a:cubicBezTo>
                  <a:cubicBezTo>
                    <a:pt x="441" y="508"/>
                    <a:pt x="441" y="520"/>
                    <a:pt x="417" y="567"/>
                  </a:cubicBezTo>
                  <a:cubicBezTo>
                    <a:pt x="382" y="603"/>
                    <a:pt x="382" y="603"/>
                    <a:pt x="358" y="639"/>
                  </a:cubicBezTo>
                  <a:lnTo>
                    <a:pt x="298" y="722"/>
                  </a:lnTo>
                  <a:cubicBezTo>
                    <a:pt x="263" y="758"/>
                    <a:pt x="263" y="770"/>
                    <a:pt x="239" y="817"/>
                  </a:cubicBezTo>
                  <a:cubicBezTo>
                    <a:pt x="227" y="829"/>
                    <a:pt x="227" y="829"/>
                    <a:pt x="227" y="841"/>
                  </a:cubicBezTo>
                  <a:cubicBezTo>
                    <a:pt x="206" y="867"/>
                    <a:pt x="186" y="897"/>
                    <a:pt x="165" y="927"/>
                  </a:cubicBezTo>
                  <a:lnTo>
                    <a:pt x="165" y="927"/>
                  </a:lnTo>
                  <a:cubicBezTo>
                    <a:pt x="175" y="917"/>
                    <a:pt x="183" y="908"/>
                    <a:pt x="203" y="889"/>
                  </a:cubicBezTo>
                  <a:cubicBezTo>
                    <a:pt x="239" y="865"/>
                    <a:pt x="251" y="829"/>
                    <a:pt x="263" y="817"/>
                  </a:cubicBezTo>
                  <a:cubicBezTo>
                    <a:pt x="298" y="770"/>
                    <a:pt x="310" y="781"/>
                    <a:pt x="346" y="746"/>
                  </a:cubicBezTo>
                  <a:cubicBezTo>
                    <a:pt x="370" y="698"/>
                    <a:pt x="370" y="698"/>
                    <a:pt x="417" y="662"/>
                  </a:cubicBezTo>
                  <a:cubicBezTo>
                    <a:pt x="441" y="639"/>
                    <a:pt x="441" y="627"/>
                    <a:pt x="477" y="591"/>
                  </a:cubicBezTo>
                  <a:cubicBezTo>
                    <a:pt x="501" y="567"/>
                    <a:pt x="584" y="472"/>
                    <a:pt x="608" y="448"/>
                  </a:cubicBezTo>
                  <a:lnTo>
                    <a:pt x="667" y="353"/>
                  </a:lnTo>
                  <a:cubicBezTo>
                    <a:pt x="703" y="305"/>
                    <a:pt x="715" y="329"/>
                    <a:pt x="739" y="281"/>
                  </a:cubicBezTo>
                  <a:lnTo>
                    <a:pt x="798" y="186"/>
                  </a:lnTo>
                  <a:cubicBezTo>
                    <a:pt x="834" y="150"/>
                    <a:pt x="834" y="150"/>
                    <a:pt x="858" y="115"/>
                  </a:cubicBezTo>
                  <a:lnTo>
                    <a:pt x="894" y="91"/>
                  </a:lnTo>
                  <a:cubicBezTo>
                    <a:pt x="894" y="67"/>
                    <a:pt x="906" y="55"/>
                    <a:pt x="894" y="43"/>
                  </a:cubicBezTo>
                  <a:cubicBezTo>
                    <a:pt x="894" y="12"/>
                    <a:pt x="867" y="1"/>
                    <a:pt x="846" y="1"/>
                  </a:cubicBezTo>
                  <a:close/>
                  <a:moveTo>
                    <a:pt x="165" y="927"/>
                  </a:moveTo>
                  <a:cubicBezTo>
                    <a:pt x="156" y="935"/>
                    <a:pt x="148" y="944"/>
                    <a:pt x="132" y="960"/>
                  </a:cubicBezTo>
                  <a:cubicBezTo>
                    <a:pt x="84" y="996"/>
                    <a:pt x="84" y="1008"/>
                    <a:pt x="60" y="1043"/>
                  </a:cubicBezTo>
                  <a:cubicBezTo>
                    <a:pt x="37" y="1051"/>
                    <a:pt x="23" y="1059"/>
                    <a:pt x="14" y="1064"/>
                  </a:cubicBezTo>
                  <a:lnTo>
                    <a:pt x="14" y="1064"/>
                  </a:lnTo>
                  <a:cubicBezTo>
                    <a:pt x="9" y="1059"/>
                    <a:pt x="6" y="1057"/>
                    <a:pt x="4" y="1057"/>
                  </a:cubicBezTo>
                  <a:cubicBezTo>
                    <a:pt x="1" y="1057"/>
                    <a:pt x="1" y="1062"/>
                    <a:pt x="1" y="1067"/>
                  </a:cubicBezTo>
                  <a:cubicBezTo>
                    <a:pt x="5" y="1067"/>
                    <a:pt x="9" y="1066"/>
                    <a:pt x="14" y="1064"/>
                  </a:cubicBezTo>
                  <a:lnTo>
                    <a:pt x="14" y="1064"/>
                  </a:lnTo>
                  <a:cubicBezTo>
                    <a:pt x="21" y="1070"/>
                    <a:pt x="32" y="1082"/>
                    <a:pt x="48" y="1103"/>
                  </a:cubicBezTo>
                  <a:cubicBezTo>
                    <a:pt x="48" y="1079"/>
                    <a:pt x="60" y="1079"/>
                    <a:pt x="60" y="1067"/>
                  </a:cubicBezTo>
                  <a:cubicBezTo>
                    <a:pt x="60" y="1055"/>
                    <a:pt x="60" y="1055"/>
                    <a:pt x="72" y="1043"/>
                  </a:cubicBezTo>
                  <a:cubicBezTo>
                    <a:pt x="106" y="1009"/>
                    <a:pt x="136" y="968"/>
                    <a:pt x="165" y="9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"/>
            <p:cNvSpPr/>
            <p:nvPr/>
          </p:nvSpPr>
          <p:spPr>
            <a:xfrm>
              <a:off x="4059425" y="2524850"/>
              <a:ext cx="20275" cy="21150"/>
            </a:xfrm>
            <a:custGeom>
              <a:avLst/>
              <a:gdLst/>
              <a:ahLst/>
              <a:cxnLst/>
              <a:rect l="l" t="t" r="r" b="b"/>
              <a:pathLst>
                <a:path w="811" h="846" extrusionOk="0">
                  <a:moveTo>
                    <a:pt x="739" y="0"/>
                  </a:moveTo>
                  <a:lnTo>
                    <a:pt x="727" y="12"/>
                  </a:lnTo>
                  <a:lnTo>
                    <a:pt x="715" y="24"/>
                  </a:lnTo>
                  <a:cubicBezTo>
                    <a:pt x="679" y="60"/>
                    <a:pt x="691" y="72"/>
                    <a:pt x="667" y="96"/>
                  </a:cubicBezTo>
                  <a:cubicBezTo>
                    <a:pt x="631" y="131"/>
                    <a:pt x="596" y="203"/>
                    <a:pt x="560" y="250"/>
                  </a:cubicBezTo>
                  <a:cubicBezTo>
                    <a:pt x="536" y="274"/>
                    <a:pt x="548" y="298"/>
                    <a:pt x="512" y="322"/>
                  </a:cubicBezTo>
                  <a:cubicBezTo>
                    <a:pt x="489" y="357"/>
                    <a:pt x="477" y="334"/>
                    <a:pt x="441" y="381"/>
                  </a:cubicBezTo>
                  <a:cubicBezTo>
                    <a:pt x="417" y="417"/>
                    <a:pt x="417" y="417"/>
                    <a:pt x="381" y="453"/>
                  </a:cubicBezTo>
                  <a:lnTo>
                    <a:pt x="322" y="512"/>
                  </a:lnTo>
                  <a:cubicBezTo>
                    <a:pt x="298" y="548"/>
                    <a:pt x="298" y="548"/>
                    <a:pt x="262" y="596"/>
                  </a:cubicBezTo>
                  <a:lnTo>
                    <a:pt x="203" y="655"/>
                  </a:lnTo>
                  <a:lnTo>
                    <a:pt x="191" y="667"/>
                  </a:lnTo>
                  <a:cubicBezTo>
                    <a:pt x="143" y="715"/>
                    <a:pt x="84" y="750"/>
                    <a:pt x="36" y="798"/>
                  </a:cubicBezTo>
                  <a:cubicBezTo>
                    <a:pt x="24" y="810"/>
                    <a:pt x="24" y="810"/>
                    <a:pt x="12" y="810"/>
                  </a:cubicBezTo>
                  <a:cubicBezTo>
                    <a:pt x="0" y="810"/>
                    <a:pt x="0" y="834"/>
                    <a:pt x="0" y="834"/>
                  </a:cubicBezTo>
                  <a:lnTo>
                    <a:pt x="0" y="846"/>
                  </a:lnTo>
                  <a:cubicBezTo>
                    <a:pt x="12" y="846"/>
                    <a:pt x="24" y="834"/>
                    <a:pt x="60" y="834"/>
                  </a:cubicBezTo>
                  <a:cubicBezTo>
                    <a:pt x="84" y="810"/>
                    <a:pt x="96" y="798"/>
                    <a:pt x="131" y="786"/>
                  </a:cubicBezTo>
                  <a:cubicBezTo>
                    <a:pt x="155" y="750"/>
                    <a:pt x="155" y="750"/>
                    <a:pt x="203" y="727"/>
                  </a:cubicBezTo>
                  <a:lnTo>
                    <a:pt x="262" y="667"/>
                  </a:lnTo>
                  <a:cubicBezTo>
                    <a:pt x="298" y="631"/>
                    <a:pt x="310" y="631"/>
                    <a:pt x="334" y="608"/>
                  </a:cubicBezTo>
                  <a:cubicBezTo>
                    <a:pt x="370" y="572"/>
                    <a:pt x="370" y="572"/>
                    <a:pt x="417" y="548"/>
                  </a:cubicBezTo>
                  <a:lnTo>
                    <a:pt x="477" y="488"/>
                  </a:lnTo>
                  <a:lnTo>
                    <a:pt x="536" y="429"/>
                  </a:lnTo>
                  <a:lnTo>
                    <a:pt x="596" y="369"/>
                  </a:lnTo>
                  <a:cubicBezTo>
                    <a:pt x="620" y="334"/>
                    <a:pt x="608" y="322"/>
                    <a:pt x="631" y="298"/>
                  </a:cubicBezTo>
                  <a:lnTo>
                    <a:pt x="691" y="238"/>
                  </a:lnTo>
                  <a:cubicBezTo>
                    <a:pt x="727" y="203"/>
                    <a:pt x="727" y="191"/>
                    <a:pt x="739" y="155"/>
                  </a:cubicBezTo>
                  <a:cubicBezTo>
                    <a:pt x="774" y="131"/>
                    <a:pt x="774" y="131"/>
                    <a:pt x="798" y="84"/>
                  </a:cubicBezTo>
                  <a:cubicBezTo>
                    <a:pt x="810" y="72"/>
                    <a:pt x="810" y="72"/>
                    <a:pt x="810" y="60"/>
                  </a:cubicBezTo>
                  <a:lnTo>
                    <a:pt x="810" y="24"/>
                  </a:lnTo>
                  <a:cubicBezTo>
                    <a:pt x="810" y="0"/>
                    <a:pt x="751" y="0"/>
                    <a:pt x="7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"/>
            <p:cNvSpPr/>
            <p:nvPr/>
          </p:nvSpPr>
          <p:spPr>
            <a:xfrm>
              <a:off x="4050800" y="2314425"/>
              <a:ext cx="47300" cy="182825"/>
            </a:xfrm>
            <a:custGeom>
              <a:avLst/>
              <a:gdLst/>
              <a:ahLst/>
              <a:cxnLst/>
              <a:rect l="l" t="t" r="r" b="b"/>
              <a:pathLst>
                <a:path w="1892" h="7313" extrusionOk="0">
                  <a:moveTo>
                    <a:pt x="1878" y="0"/>
                  </a:moveTo>
                  <a:cubicBezTo>
                    <a:pt x="1851" y="0"/>
                    <a:pt x="1755" y="67"/>
                    <a:pt x="1691" y="107"/>
                  </a:cubicBezTo>
                  <a:cubicBezTo>
                    <a:pt x="1667" y="142"/>
                    <a:pt x="1631" y="154"/>
                    <a:pt x="1619" y="178"/>
                  </a:cubicBezTo>
                  <a:cubicBezTo>
                    <a:pt x="1596" y="214"/>
                    <a:pt x="1560" y="262"/>
                    <a:pt x="1512" y="297"/>
                  </a:cubicBezTo>
                  <a:cubicBezTo>
                    <a:pt x="1334" y="523"/>
                    <a:pt x="1334" y="523"/>
                    <a:pt x="1179" y="774"/>
                  </a:cubicBezTo>
                  <a:cubicBezTo>
                    <a:pt x="1012" y="1012"/>
                    <a:pt x="1012" y="1012"/>
                    <a:pt x="881" y="1285"/>
                  </a:cubicBezTo>
                  <a:cubicBezTo>
                    <a:pt x="738" y="1536"/>
                    <a:pt x="738" y="1536"/>
                    <a:pt x="643" y="1809"/>
                  </a:cubicBezTo>
                  <a:cubicBezTo>
                    <a:pt x="524" y="2071"/>
                    <a:pt x="536" y="2071"/>
                    <a:pt x="441" y="2357"/>
                  </a:cubicBezTo>
                  <a:cubicBezTo>
                    <a:pt x="357" y="2643"/>
                    <a:pt x="345" y="2619"/>
                    <a:pt x="286" y="2917"/>
                  </a:cubicBezTo>
                  <a:cubicBezTo>
                    <a:pt x="226" y="3202"/>
                    <a:pt x="226" y="3202"/>
                    <a:pt x="191" y="3500"/>
                  </a:cubicBezTo>
                  <a:cubicBezTo>
                    <a:pt x="167" y="3786"/>
                    <a:pt x="167" y="3786"/>
                    <a:pt x="167" y="4083"/>
                  </a:cubicBezTo>
                  <a:cubicBezTo>
                    <a:pt x="167" y="4381"/>
                    <a:pt x="167" y="4381"/>
                    <a:pt x="179" y="4655"/>
                  </a:cubicBezTo>
                  <a:cubicBezTo>
                    <a:pt x="191" y="4941"/>
                    <a:pt x="203" y="5429"/>
                    <a:pt x="203" y="5429"/>
                  </a:cubicBezTo>
                  <a:cubicBezTo>
                    <a:pt x="226" y="5881"/>
                    <a:pt x="226" y="6322"/>
                    <a:pt x="131" y="6774"/>
                  </a:cubicBezTo>
                  <a:cubicBezTo>
                    <a:pt x="119" y="6822"/>
                    <a:pt x="119" y="6881"/>
                    <a:pt x="84" y="6953"/>
                  </a:cubicBezTo>
                  <a:cubicBezTo>
                    <a:pt x="72" y="7024"/>
                    <a:pt x="60" y="7072"/>
                    <a:pt x="48" y="7120"/>
                  </a:cubicBezTo>
                  <a:cubicBezTo>
                    <a:pt x="24" y="7167"/>
                    <a:pt x="12" y="7215"/>
                    <a:pt x="0" y="7286"/>
                  </a:cubicBezTo>
                  <a:cubicBezTo>
                    <a:pt x="0" y="7304"/>
                    <a:pt x="0" y="7313"/>
                    <a:pt x="3" y="7313"/>
                  </a:cubicBezTo>
                  <a:cubicBezTo>
                    <a:pt x="6" y="7313"/>
                    <a:pt x="12" y="7304"/>
                    <a:pt x="24" y="7286"/>
                  </a:cubicBezTo>
                  <a:cubicBezTo>
                    <a:pt x="60" y="7203"/>
                    <a:pt x="119" y="7084"/>
                    <a:pt x="143" y="6953"/>
                  </a:cubicBezTo>
                  <a:cubicBezTo>
                    <a:pt x="203" y="6691"/>
                    <a:pt x="226" y="6691"/>
                    <a:pt x="250" y="6405"/>
                  </a:cubicBezTo>
                  <a:cubicBezTo>
                    <a:pt x="286" y="6119"/>
                    <a:pt x="286" y="6119"/>
                    <a:pt x="286" y="5822"/>
                  </a:cubicBezTo>
                  <a:cubicBezTo>
                    <a:pt x="286" y="5536"/>
                    <a:pt x="286" y="5536"/>
                    <a:pt x="262" y="5238"/>
                  </a:cubicBezTo>
                  <a:cubicBezTo>
                    <a:pt x="250" y="4964"/>
                    <a:pt x="262" y="4941"/>
                    <a:pt x="250" y="4667"/>
                  </a:cubicBezTo>
                  <a:cubicBezTo>
                    <a:pt x="250" y="4381"/>
                    <a:pt x="238" y="4381"/>
                    <a:pt x="250" y="4083"/>
                  </a:cubicBezTo>
                  <a:cubicBezTo>
                    <a:pt x="250" y="3798"/>
                    <a:pt x="250" y="3798"/>
                    <a:pt x="286" y="3500"/>
                  </a:cubicBezTo>
                  <a:cubicBezTo>
                    <a:pt x="310" y="3214"/>
                    <a:pt x="310" y="3214"/>
                    <a:pt x="369" y="2940"/>
                  </a:cubicBezTo>
                  <a:cubicBezTo>
                    <a:pt x="429" y="2655"/>
                    <a:pt x="429" y="2655"/>
                    <a:pt x="524" y="2381"/>
                  </a:cubicBezTo>
                  <a:cubicBezTo>
                    <a:pt x="607" y="2119"/>
                    <a:pt x="595" y="2107"/>
                    <a:pt x="715" y="1845"/>
                  </a:cubicBezTo>
                  <a:cubicBezTo>
                    <a:pt x="834" y="1583"/>
                    <a:pt x="834" y="1583"/>
                    <a:pt x="965" y="1333"/>
                  </a:cubicBezTo>
                  <a:cubicBezTo>
                    <a:pt x="1096" y="1071"/>
                    <a:pt x="1096" y="1071"/>
                    <a:pt x="1262" y="833"/>
                  </a:cubicBezTo>
                  <a:cubicBezTo>
                    <a:pt x="1429" y="595"/>
                    <a:pt x="1429" y="595"/>
                    <a:pt x="1608" y="381"/>
                  </a:cubicBezTo>
                  <a:cubicBezTo>
                    <a:pt x="1667" y="297"/>
                    <a:pt x="1715" y="262"/>
                    <a:pt x="1738" y="214"/>
                  </a:cubicBezTo>
                  <a:cubicBezTo>
                    <a:pt x="1786" y="166"/>
                    <a:pt x="1834" y="107"/>
                    <a:pt x="1858" y="59"/>
                  </a:cubicBezTo>
                  <a:cubicBezTo>
                    <a:pt x="1889" y="16"/>
                    <a:pt x="1892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"/>
            <p:cNvSpPr/>
            <p:nvPr/>
          </p:nvSpPr>
          <p:spPr>
            <a:xfrm>
              <a:off x="3997900" y="2508225"/>
              <a:ext cx="41425" cy="48625"/>
            </a:xfrm>
            <a:custGeom>
              <a:avLst/>
              <a:gdLst/>
              <a:ahLst/>
              <a:cxnLst/>
              <a:rect l="l" t="t" r="r" b="b"/>
              <a:pathLst>
                <a:path w="1657" h="1945" extrusionOk="0">
                  <a:moveTo>
                    <a:pt x="1631" y="1"/>
                  </a:moveTo>
                  <a:cubicBezTo>
                    <a:pt x="1609" y="1"/>
                    <a:pt x="1577" y="16"/>
                    <a:pt x="1557" y="22"/>
                  </a:cubicBezTo>
                  <a:lnTo>
                    <a:pt x="1533" y="46"/>
                  </a:lnTo>
                  <a:cubicBezTo>
                    <a:pt x="1521" y="70"/>
                    <a:pt x="1438" y="165"/>
                    <a:pt x="1402" y="249"/>
                  </a:cubicBezTo>
                  <a:cubicBezTo>
                    <a:pt x="1342" y="320"/>
                    <a:pt x="1342" y="320"/>
                    <a:pt x="1295" y="391"/>
                  </a:cubicBezTo>
                  <a:cubicBezTo>
                    <a:pt x="1235" y="463"/>
                    <a:pt x="1235" y="463"/>
                    <a:pt x="1187" y="546"/>
                  </a:cubicBezTo>
                  <a:cubicBezTo>
                    <a:pt x="1128" y="618"/>
                    <a:pt x="1140" y="618"/>
                    <a:pt x="1080" y="689"/>
                  </a:cubicBezTo>
                  <a:cubicBezTo>
                    <a:pt x="1021" y="761"/>
                    <a:pt x="1009" y="749"/>
                    <a:pt x="949" y="820"/>
                  </a:cubicBezTo>
                  <a:lnTo>
                    <a:pt x="830" y="975"/>
                  </a:lnTo>
                  <a:lnTo>
                    <a:pt x="711" y="1118"/>
                  </a:lnTo>
                  <a:lnTo>
                    <a:pt x="592" y="1273"/>
                  </a:lnTo>
                  <a:lnTo>
                    <a:pt x="473" y="1415"/>
                  </a:lnTo>
                  <a:lnTo>
                    <a:pt x="437" y="1463"/>
                  </a:lnTo>
                  <a:cubicBezTo>
                    <a:pt x="330" y="1570"/>
                    <a:pt x="235" y="1689"/>
                    <a:pt x="140" y="1796"/>
                  </a:cubicBezTo>
                  <a:lnTo>
                    <a:pt x="92" y="1832"/>
                  </a:lnTo>
                  <a:lnTo>
                    <a:pt x="44" y="1880"/>
                  </a:lnTo>
                  <a:cubicBezTo>
                    <a:pt x="33" y="1892"/>
                    <a:pt x="33" y="1915"/>
                    <a:pt x="33" y="1939"/>
                  </a:cubicBezTo>
                  <a:cubicBezTo>
                    <a:pt x="56" y="1927"/>
                    <a:pt x="92" y="1892"/>
                    <a:pt x="116" y="1868"/>
                  </a:cubicBezTo>
                  <a:cubicBezTo>
                    <a:pt x="175" y="1808"/>
                    <a:pt x="199" y="1808"/>
                    <a:pt x="259" y="1737"/>
                  </a:cubicBezTo>
                  <a:cubicBezTo>
                    <a:pt x="318" y="1654"/>
                    <a:pt x="318" y="1654"/>
                    <a:pt x="390" y="1594"/>
                  </a:cubicBezTo>
                  <a:cubicBezTo>
                    <a:pt x="449" y="1534"/>
                    <a:pt x="461" y="1523"/>
                    <a:pt x="509" y="1451"/>
                  </a:cubicBezTo>
                  <a:lnTo>
                    <a:pt x="640" y="1320"/>
                  </a:lnTo>
                  <a:cubicBezTo>
                    <a:pt x="699" y="1237"/>
                    <a:pt x="699" y="1237"/>
                    <a:pt x="771" y="1177"/>
                  </a:cubicBezTo>
                  <a:lnTo>
                    <a:pt x="890" y="1034"/>
                  </a:lnTo>
                  <a:cubicBezTo>
                    <a:pt x="949" y="963"/>
                    <a:pt x="1080" y="808"/>
                    <a:pt x="1152" y="749"/>
                  </a:cubicBezTo>
                  <a:cubicBezTo>
                    <a:pt x="1199" y="677"/>
                    <a:pt x="1187" y="677"/>
                    <a:pt x="1247" y="606"/>
                  </a:cubicBezTo>
                  <a:lnTo>
                    <a:pt x="1366" y="451"/>
                  </a:lnTo>
                  <a:cubicBezTo>
                    <a:pt x="1426" y="380"/>
                    <a:pt x="1426" y="380"/>
                    <a:pt x="1473" y="308"/>
                  </a:cubicBezTo>
                  <a:lnTo>
                    <a:pt x="1592" y="153"/>
                  </a:lnTo>
                  <a:cubicBezTo>
                    <a:pt x="1604" y="130"/>
                    <a:pt x="1628" y="106"/>
                    <a:pt x="1640" y="94"/>
                  </a:cubicBezTo>
                  <a:cubicBezTo>
                    <a:pt x="1652" y="82"/>
                    <a:pt x="1652" y="46"/>
                    <a:pt x="1652" y="34"/>
                  </a:cubicBezTo>
                  <a:cubicBezTo>
                    <a:pt x="1657" y="9"/>
                    <a:pt x="1647" y="1"/>
                    <a:pt x="1631" y="1"/>
                  </a:cubicBezTo>
                  <a:close/>
                  <a:moveTo>
                    <a:pt x="33" y="1939"/>
                  </a:moveTo>
                  <a:cubicBezTo>
                    <a:pt x="9" y="1939"/>
                    <a:pt x="1" y="1945"/>
                    <a:pt x="9" y="1945"/>
                  </a:cubicBezTo>
                  <a:cubicBezTo>
                    <a:pt x="13" y="1945"/>
                    <a:pt x="21" y="1943"/>
                    <a:pt x="33" y="19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"/>
            <p:cNvSpPr/>
            <p:nvPr/>
          </p:nvSpPr>
          <p:spPr>
            <a:xfrm>
              <a:off x="4116300" y="2241475"/>
              <a:ext cx="95850" cy="50475"/>
            </a:xfrm>
            <a:custGeom>
              <a:avLst/>
              <a:gdLst/>
              <a:ahLst/>
              <a:cxnLst/>
              <a:rect l="l" t="t" r="r" b="b"/>
              <a:pathLst>
                <a:path w="3834" h="2019" extrusionOk="0">
                  <a:moveTo>
                    <a:pt x="3595" y="1"/>
                  </a:moveTo>
                  <a:cubicBezTo>
                    <a:pt x="3571" y="1"/>
                    <a:pt x="3560" y="12"/>
                    <a:pt x="3512" y="12"/>
                  </a:cubicBezTo>
                  <a:cubicBezTo>
                    <a:pt x="3357" y="60"/>
                    <a:pt x="3345" y="60"/>
                    <a:pt x="3202" y="108"/>
                  </a:cubicBezTo>
                  <a:cubicBezTo>
                    <a:pt x="3048" y="155"/>
                    <a:pt x="3048" y="155"/>
                    <a:pt x="2881" y="215"/>
                  </a:cubicBezTo>
                  <a:lnTo>
                    <a:pt x="2583" y="334"/>
                  </a:lnTo>
                  <a:cubicBezTo>
                    <a:pt x="2440" y="393"/>
                    <a:pt x="2440" y="405"/>
                    <a:pt x="2286" y="465"/>
                  </a:cubicBezTo>
                  <a:cubicBezTo>
                    <a:pt x="2143" y="524"/>
                    <a:pt x="2143" y="513"/>
                    <a:pt x="1988" y="584"/>
                  </a:cubicBezTo>
                  <a:cubicBezTo>
                    <a:pt x="1845" y="655"/>
                    <a:pt x="1845" y="655"/>
                    <a:pt x="1714" y="727"/>
                  </a:cubicBezTo>
                  <a:cubicBezTo>
                    <a:pt x="1571" y="810"/>
                    <a:pt x="1559" y="810"/>
                    <a:pt x="1428" y="894"/>
                  </a:cubicBezTo>
                  <a:lnTo>
                    <a:pt x="1154" y="1072"/>
                  </a:lnTo>
                  <a:lnTo>
                    <a:pt x="893" y="1251"/>
                  </a:lnTo>
                  <a:cubicBezTo>
                    <a:pt x="857" y="1286"/>
                    <a:pt x="797" y="1310"/>
                    <a:pt x="797" y="1310"/>
                  </a:cubicBezTo>
                  <a:cubicBezTo>
                    <a:pt x="607" y="1465"/>
                    <a:pt x="416" y="1608"/>
                    <a:pt x="226" y="1775"/>
                  </a:cubicBezTo>
                  <a:cubicBezTo>
                    <a:pt x="202" y="1787"/>
                    <a:pt x="83" y="1894"/>
                    <a:pt x="71" y="1906"/>
                  </a:cubicBezTo>
                  <a:lnTo>
                    <a:pt x="11" y="1965"/>
                  </a:lnTo>
                  <a:cubicBezTo>
                    <a:pt x="3" y="2006"/>
                    <a:pt x="1" y="2019"/>
                    <a:pt x="8" y="2019"/>
                  </a:cubicBezTo>
                  <a:cubicBezTo>
                    <a:pt x="11" y="2019"/>
                    <a:pt x="16" y="2016"/>
                    <a:pt x="23" y="2013"/>
                  </a:cubicBezTo>
                  <a:cubicBezTo>
                    <a:pt x="59" y="2001"/>
                    <a:pt x="119" y="1941"/>
                    <a:pt x="178" y="1894"/>
                  </a:cubicBezTo>
                  <a:cubicBezTo>
                    <a:pt x="297" y="1787"/>
                    <a:pt x="297" y="1787"/>
                    <a:pt x="416" y="1703"/>
                  </a:cubicBezTo>
                  <a:cubicBezTo>
                    <a:pt x="535" y="1596"/>
                    <a:pt x="535" y="1596"/>
                    <a:pt x="666" y="1501"/>
                  </a:cubicBezTo>
                  <a:cubicBezTo>
                    <a:pt x="797" y="1417"/>
                    <a:pt x="785" y="1406"/>
                    <a:pt x="916" y="1310"/>
                  </a:cubicBezTo>
                  <a:cubicBezTo>
                    <a:pt x="1059" y="1227"/>
                    <a:pt x="1059" y="1227"/>
                    <a:pt x="1190" y="1144"/>
                  </a:cubicBezTo>
                  <a:cubicBezTo>
                    <a:pt x="1321" y="1060"/>
                    <a:pt x="1321" y="1060"/>
                    <a:pt x="1452" y="989"/>
                  </a:cubicBezTo>
                  <a:cubicBezTo>
                    <a:pt x="1595" y="905"/>
                    <a:pt x="1595" y="905"/>
                    <a:pt x="1738" y="822"/>
                  </a:cubicBezTo>
                  <a:cubicBezTo>
                    <a:pt x="1893" y="751"/>
                    <a:pt x="1893" y="751"/>
                    <a:pt x="2024" y="691"/>
                  </a:cubicBezTo>
                  <a:lnTo>
                    <a:pt x="2321" y="572"/>
                  </a:lnTo>
                  <a:cubicBezTo>
                    <a:pt x="2464" y="513"/>
                    <a:pt x="2464" y="489"/>
                    <a:pt x="2619" y="429"/>
                  </a:cubicBezTo>
                  <a:cubicBezTo>
                    <a:pt x="2762" y="370"/>
                    <a:pt x="2762" y="393"/>
                    <a:pt x="2917" y="334"/>
                  </a:cubicBezTo>
                  <a:cubicBezTo>
                    <a:pt x="3059" y="286"/>
                    <a:pt x="3059" y="274"/>
                    <a:pt x="3214" y="227"/>
                  </a:cubicBezTo>
                  <a:cubicBezTo>
                    <a:pt x="3357" y="179"/>
                    <a:pt x="3357" y="179"/>
                    <a:pt x="3524" y="132"/>
                  </a:cubicBezTo>
                  <a:cubicBezTo>
                    <a:pt x="3571" y="120"/>
                    <a:pt x="3607" y="120"/>
                    <a:pt x="3643" y="108"/>
                  </a:cubicBezTo>
                  <a:cubicBezTo>
                    <a:pt x="3679" y="96"/>
                    <a:pt x="3714" y="72"/>
                    <a:pt x="3750" y="60"/>
                  </a:cubicBezTo>
                  <a:cubicBezTo>
                    <a:pt x="3833" y="12"/>
                    <a:pt x="3714" y="1"/>
                    <a:pt x="3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"/>
            <p:cNvSpPr/>
            <p:nvPr/>
          </p:nvSpPr>
          <p:spPr>
            <a:xfrm>
              <a:off x="4278200" y="2439250"/>
              <a:ext cx="12825" cy="40600"/>
            </a:xfrm>
            <a:custGeom>
              <a:avLst/>
              <a:gdLst/>
              <a:ahLst/>
              <a:cxnLst/>
              <a:rect l="l" t="t" r="r" b="b"/>
              <a:pathLst>
                <a:path w="513" h="1624" extrusionOk="0">
                  <a:moveTo>
                    <a:pt x="482" y="0"/>
                  </a:moveTo>
                  <a:cubicBezTo>
                    <a:pt x="461" y="0"/>
                    <a:pt x="436" y="12"/>
                    <a:pt x="429" y="19"/>
                  </a:cubicBezTo>
                  <a:cubicBezTo>
                    <a:pt x="429" y="43"/>
                    <a:pt x="417" y="43"/>
                    <a:pt x="417" y="43"/>
                  </a:cubicBezTo>
                  <a:cubicBezTo>
                    <a:pt x="417" y="55"/>
                    <a:pt x="417" y="55"/>
                    <a:pt x="393" y="67"/>
                  </a:cubicBezTo>
                  <a:lnTo>
                    <a:pt x="370" y="186"/>
                  </a:lnTo>
                  <a:lnTo>
                    <a:pt x="334" y="305"/>
                  </a:lnTo>
                  <a:lnTo>
                    <a:pt x="310" y="424"/>
                  </a:lnTo>
                  <a:lnTo>
                    <a:pt x="274" y="543"/>
                  </a:lnTo>
                  <a:cubicBezTo>
                    <a:pt x="262" y="603"/>
                    <a:pt x="251" y="603"/>
                    <a:pt x="239" y="662"/>
                  </a:cubicBezTo>
                  <a:cubicBezTo>
                    <a:pt x="215" y="722"/>
                    <a:pt x="215" y="733"/>
                    <a:pt x="203" y="781"/>
                  </a:cubicBezTo>
                  <a:lnTo>
                    <a:pt x="179" y="900"/>
                  </a:lnTo>
                  <a:lnTo>
                    <a:pt x="143" y="1019"/>
                  </a:lnTo>
                  <a:cubicBezTo>
                    <a:pt x="132" y="1079"/>
                    <a:pt x="132" y="1091"/>
                    <a:pt x="108" y="1138"/>
                  </a:cubicBezTo>
                  <a:cubicBezTo>
                    <a:pt x="108" y="1150"/>
                    <a:pt x="96" y="1174"/>
                    <a:pt x="96" y="1186"/>
                  </a:cubicBezTo>
                  <a:cubicBezTo>
                    <a:pt x="72" y="1281"/>
                    <a:pt x="60" y="1376"/>
                    <a:pt x="24" y="1472"/>
                  </a:cubicBezTo>
                  <a:cubicBezTo>
                    <a:pt x="24" y="1484"/>
                    <a:pt x="24" y="1495"/>
                    <a:pt x="12" y="1507"/>
                  </a:cubicBezTo>
                  <a:cubicBezTo>
                    <a:pt x="12" y="1531"/>
                    <a:pt x="12" y="1543"/>
                    <a:pt x="1" y="1543"/>
                  </a:cubicBezTo>
                  <a:lnTo>
                    <a:pt x="1" y="1567"/>
                  </a:lnTo>
                  <a:cubicBezTo>
                    <a:pt x="9" y="1602"/>
                    <a:pt x="12" y="1624"/>
                    <a:pt x="17" y="1624"/>
                  </a:cubicBezTo>
                  <a:cubicBezTo>
                    <a:pt x="19" y="1624"/>
                    <a:pt x="21" y="1621"/>
                    <a:pt x="24" y="1615"/>
                  </a:cubicBezTo>
                  <a:cubicBezTo>
                    <a:pt x="36" y="1603"/>
                    <a:pt x="60" y="1579"/>
                    <a:pt x="72" y="1543"/>
                  </a:cubicBezTo>
                  <a:cubicBezTo>
                    <a:pt x="84" y="1484"/>
                    <a:pt x="132" y="1365"/>
                    <a:pt x="143" y="1305"/>
                  </a:cubicBezTo>
                  <a:cubicBezTo>
                    <a:pt x="155" y="1257"/>
                    <a:pt x="155" y="1234"/>
                    <a:pt x="179" y="1186"/>
                  </a:cubicBezTo>
                  <a:cubicBezTo>
                    <a:pt x="191" y="1126"/>
                    <a:pt x="203" y="1126"/>
                    <a:pt x="215" y="1067"/>
                  </a:cubicBezTo>
                  <a:cubicBezTo>
                    <a:pt x="227" y="1007"/>
                    <a:pt x="227" y="1007"/>
                    <a:pt x="262" y="948"/>
                  </a:cubicBezTo>
                  <a:cubicBezTo>
                    <a:pt x="274" y="888"/>
                    <a:pt x="274" y="876"/>
                    <a:pt x="298" y="829"/>
                  </a:cubicBezTo>
                  <a:cubicBezTo>
                    <a:pt x="310" y="769"/>
                    <a:pt x="358" y="650"/>
                    <a:pt x="370" y="591"/>
                  </a:cubicBezTo>
                  <a:cubicBezTo>
                    <a:pt x="382" y="531"/>
                    <a:pt x="370" y="531"/>
                    <a:pt x="393" y="472"/>
                  </a:cubicBezTo>
                  <a:cubicBezTo>
                    <a:pt x="405" y="412"/>
                    <a:pt x="429" y="412"/>
                    <a:pt x="441" y="352"/>
                  </a:cubicBezTo>
                  <a:lnTo>
                    <a:pt x="477" y="233"/>
                  </a:lnTo>
                  <a:lnTo>
                    <a:pt x="501" y="114"/>
                  </a:lnTo>
                  <a:cubicBezTo>
                    <a:pt x="501" y="102"/>
                    <a:pt x="513" y="79"/>
                    <a:pt x="513" y="67"/>
                  </a:cubicBezTo>
                  <a:lnTo>
                    <a:pt x="513" y="19"/>
                  </a:lnTo>
                  <a:cubicBezTo>
                    <a:pt x="508" y="5"/>
                    <a:pt x="496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"/>
            <p:cNvSpPr/>
            <p:nvPr/>
          </p:nvSpPr>
          <p:spPr>
            <a:xfrm>
              <a:off x="4268075" y="2443550"/>
              <a:ext cx="8950" cy="33100"/>
            </a:xfrm>
            <a:custGeom>
              <a:avLst/>
              <a:gdLst/>
              <a:ahLst/>
              <a:cxnLst/>
              <a:rect l="l" t="t" r="r" b="b"/>
              <a:pathLst>
                <a:path w="358" h="1324" extrusionOk="0">
                  <a:moveTo>
                    <a:pt x="303" y="0"/>
                  </a:moveTo>
                  <a:cubicBezTo>
                    <a:pt x="280" y="0"/>
                    <a:pt x="258" y="7"/>
                    <a:pt x="251" y="14"/>
                  </a:cubicBezTo>
                  <a:lnTo>
                    <a:pt x="239" y="38"/>
                  </a:lnTo>
                  <a:lnTo>
                    <a:pt x="239" y="61"/>
                  </a:lnTo>
                  <a:cubicBezTo>
                    <a:pt x="227" y="109"/>
                    <a:pt x="227" y="121"/>
                    <a:pt x="227" y="169"/>
                  </a:cubicBezTo>
                  <a:cubicBezTo>
                    <a:pt x="203" y="216"/>
                    <a:pt x="203" y="216"/>
                    <a:pt x="203" y="264"/>
                  </a:cubicBezTo>
                  <a:cubicBezTo>
                    <a:pt x="191" y="311"/>
                    <a:pt x="191" y="323"/>
                    <a:pt x="191" y="371"/>
                  </a:cubicBezTo>
                  <a:cubicBezTo>
                    <a:pt x="179" y="419"/>
                    <a:pt x="191" y="419"/>
                    <a:pt x="179" y="478"/>
                  </a:cubicBezTo>
                  <a:cubicBezTo>
                    <a:pt x="167" y="526"/>
                    <a:pt x="144" y="526"/>
                    <a:pt x="132" y="561"/>
                  </a:cubicBezTo>
                  <a:cubicBezTo>
                    <a:pt x="120" y="609"/>
                    <a:pt x="120" y="621"/>
                    <a:pt x="120" y="669"/>
                  </a:cubicBezTo>
                  <a:cubicBezTo>
                    <a:pt x="108" y="716"/>
                    <a:pt x="108" y="716"/>
                    <a:pt x="108" y="776"/>
                  </a:cubicBezTo>
                  <a:cubicBezTo>
                    <a:pt x="84" y="823"/>
                    <a:pt x="108" y="823"/>
                    <a:pt x="84" y="883"/>
                  </a:cubicBezTo>
                  <a:cubicBezTo>
                    <a:pt x="72" y="919"/>
                    <a:pt x="72" y="942"/>
                    <a:pt x="72" y="978"/>
                  </a:cubicBezTo>
                  <a:cubicBezTo>
                    <a:pt x="72" y="1002"/>
                    <a:pt x="72" y="1014"/>
                    <a:pt x="60" y="1014"/>
                  </a:cubicBezTo>
                  <a:lnTo>
                    <a:pt x="13" y="1240"/>
                  </a:lnTo>
                  <a:lnTo>
                    <a:pt x="13" y="1264"/>
                  </a:lnTo>
                  <a:lnTo>
                    <a:pt x="13" y="1300"/>
                  </a:lnTo>
                  <a:cubicBezTo>
                    <a:pt x="25" y="1276"/>
                    <a:pt x="25" y="1264"/>
                    <a:pt x="48" y="1240"/>
                  </a:cubicBezTo>
                  <a:lnTo>
                    <a:pt x="72" y="1145"/>
                  </a:lnTo>
                  <a:lnTo>
                    <a:pt x="108" y="1062"/>
                  </a:lnTo>
                  <a:cubicBezTo>
                    <a:pt x="120" y="1026"/>
                    <a:pt x="120" y="1002"/>
                    <a:pt x="120" y="954"/>
                  </a:cubicBezTo>
                  <a:lnTo>
                    <a:pt x="144" y="859"/>
                  </a:lnTo>
                  <a:lnTo>
                    <a:pt x="179" y="776"/>
                  </a:lnTo>
                  <a:cubicBezTo>
                    <a:pt x="191" y="728"/>
                    <a:pt x="191" y="716"/>
                    <a:pt x="191" y="669"/>
                  </a:cubicBezTo>
                  <a:cubicBezTo>
                    <a:pt x="203" y="621"/>
                    <a:pt x="239" y="526"/>
                    <a:pt x="251" y="478"/>
                  </a:cubicBezTo>
                  <a:cubicBezTo>
                    <a:pt x="263" y="431"/>
                    <a:pt x="251" y="431"/>
                    <a:pt x="263" y="371"/>
                  </a:cubicBezTo>
                  <a:lnTo>
                    <a:pt x="298" y="288"/>
                  </a:lnTo>
                  <a:cubicBezTo>
                    <a:pt x="310" y="240"/>
                    <a:pt x="310" y="240"/>
                    <a:pt x="310" y="180"/>
                  </a:cubicBezTo>
                  <a:cubicBezTo>
                    <a:pt x="322" y="133"/>
                    <a:pt x="322" y="133"/>
                    <a:pt x="346" y="73"/>
                  </a:cubicBezTo>
                  <a:cubicBezTo>
                    <a:pt x="346" y="61"/>
                    <a:pt x="358" y="50"/>
                    <a:pt x="358" y="50"/>
                  </a:cubicBezTo>
                  <a:cubicBezTo>
                    <a:pt x="358" y="26"/>
                    <a:pt x="358" y="14"/>
                    <a:pt x="346" y="14"/>
                  </a:cubicBezTo>
                  <a:cubicBezTo>
                    <a:pt x="336" y="4"/>
                    <a:pt x="319" y="0"/>
                    <a:pt x="303" y="0"/>
                  </a:cubicBezTo>
                  <a:close/>
                  <a:moveTo>
                    <a:pt x="13" y="1300"/>
                  </a:moveTo>
                  <a:cubicBezTo>
                    <a:pt x="1" y="1300"/>
                    <a:pt x="1" y="1300"/>
                    <a:pt x="13" y="1323"/>
                  </a:cubicBezTo>
                  <a:lnTo>
                    <a:pt x="13" y="13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"/>
            <p:cNvSpPr/>
            <p:nvPr/>
          </p:nvSpPr>
          <p:spPr>
            <a:xfrm>
              <a:off x="4253800" y="2445025"/>
              <a:ext cx="10425" cy="29550"/>
            </a:xfrm>
            <a:custGeom>
              <a:avLst/>
              <a:gdLst/>
              <a:ahLst/>
              <a:cxnLst/>
              <a:rect l="l" t="t" r="r" b="b"/>
              <a:pathLst>
                <a:path w="417" h="1182" extrusionOk="0">
                  <a:moveTo>
                    <a:pt x="372" y="1"/>
                  </a:moveTo>
                  <a:cubicBezTo>
                    <a:pt x="351" y="1"/>
                    <a:pt x="329" y="7"/>
                    <a:pt x="322" y="14"/>
                  </a:cubicBezTo>
                  <a:lnTo>
                    <a:pt x="298" y="26"/>
                  </a:lnTo>
                  <a:lnTo>
                    <a:pt x="298" y="62"/>
                  </a:lnTo>
                  <a:cubicBezTo>
                    <a:pt x="286" y="110"/>
                    <a:pt x="286" y="110"/>
                    <a:pt x="286" y="145"/>
                  </a:cubicBezTo>
                  <a:lnTo>
                    <a:pt x="262" y="241"/>
                  </a:lnTo>
                  <a:cubicBezTo>
                    <a:pt x="238" y="288"/>
                    <a:pt x="238" y="288"/>
                    <a:pt x="238" y="324"/>
                  </a:cubicBezTo>
                  <a:cubicBezTo>
                    <a:pt x="226" y="372"/>
                    <a:pt x="238" y="372"/>
                    <a:pt x="226" y="419"/>
                  </a:cubicBezTo>
                  <a:cubicBezTo>
                    <a:pt x="215" y="467"/>
                    <a:pt x="203" y="467"/>
                    <a:pt x="179" y="491"/>
                  </a:cubicBezTo>
                  <a:cubicBezTo>
                    <a:pt x="167" y="526"/>
                    <a:pt x="167" y="550"/>
                    <a:pt x="167" y="586"/>
                  </a:cubicBezTo>
                  <a:lnTo>
                    <a:pt x="143" y="669"/>
                  </a:lnTo>
                  <a:cubicBezTo>
                    <a:pt x="119" y="717"/>
                    <a:pt x="143" y="717"/>
                    <a:pt x="119" y="764"/>
                  </a:cubicBezTo>
                  <a:cubicBezTo>
                    <a:pt x="107" y="788"/>
                    <a:pt x="107" y="824"/>
                    <a:pt x="107" y="848"/>
                  </a:cubicBezTo>
                  <a:cubicBezTo>
                    <a:pt x="107" y="872"/>
                    <a:pt x="107" y="872"/>
                    <a:pt x="95" y="883"/>
                  </a:cubicBezTo>
                  <a:cubicBezTo>
                    <a:pt x="84" y="955"/>
                    <a:pt x="60" y="1014"/>
                    <a:pt x="36" y="1086"/>
                  </a:cubicBezTo>
                  <a:cubicBezTo>
                    <a:pt x="36" y="1098"/>
                    <a:pt x="36" y="1098"/>
                    <a:pt x="24" y="1122"/>
                  </a:cubicBezTo>
                  <a:cubicBezTo>
                    <a:pt x="24" y="1134"/>
                    <a:pt x="24" y="1134"/>
                    <a:pt x="0" y="1145"/>
                  </a:cubicBezTo>
                  <a:lnTo>
                    <a:pt x="0" y="1181"/>
                  </a:lnTo>
                  <a:lnTo>
                    <a:pt x="36" y="1181"/>
                  </a:lnTo>
                  <a:cubicBezTo>
                    <a:pt x="48" y="1169"/>
                    <a:pt x="60" y="1145"/>
                    <a:pt x="60" y="1134"/>
                  </a:cubicBezTo>
                  <a:cubicBezTo>
                    <a:pt x="84" y="1110"/>
                    <a:pt x="84" y="1086"/>
                    <a:pt x="95" y="1050"/>
                  </a:cubicBezTo>
                  <a:lnTo>
                    <a:pt x="119" y="955"/>
                  </a:lnTo>
                  <a:lnTo>
                    <a:pt x="155" y="860"/>
                  </a:lnTo>
                  <a:lnTo>
                    <a:pt x="179" y="776"/>
                  </a:lnTo>
                  <a:lnTo>
                    <a:pt x="215" y="681"/>
                  </a:lnTo>
                  <a:cubicBezTo>
                    <a:pt x="226" y="657"/>
                    <a:pt x="226" y="645"/>
                    <a:pt x="238" y="598"/>
                  </a:cubicBezTo>
                  <a:cubicBezTo>
                    <a:pt x="262" y="550"/>
                    <a:pt x="286" y="467"/>
                    <a:pt x="298" y="431"/>
                  </a:cubicBezTo>
                  <a:cubicBezTo>
                    <a:pt x="322" y="383"/>
                    <a:pt x="298" y="383"/>
                    <a:pt x="322" y="348"/>
                  </a:cubicBezTo>
                  <a:lnTo>
                    <a:pt x="346" y="252"/>
                  </a:lnTo>
                  <a:lnTo>
                    <a:pt x="381" y="169"/>
                  </a:lnTo>
                  <a:lnTo>
                    <a:pt x="405" y="74"/>
                  </a:lnTo>
                  <a:cubicBezTo>
                    <a:pt x="405" y="62"/>
                    <a:pt x="417" y="50"/>
                    <a:pt x="417" y="50"/>
                  </a:cubicBezTo>
                  <a:cubicBezTo>
                    <a:pt x="417" y="26"/>
                    <a:pt x="417" y="14"/>
                    <a:pt x="405" y="14"/>
                  </a:cubicBezTo>
                  <a:cubicBezTo>
                    <a:pt x="400" y="4"/>
                    <a:pt x="386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"/>
            <p:cNvSpPr/>
            <p:nvPr/>
          </p:nvSpPr>
          <p:spPr>
            <a:xfrm>
              <a:off x="4238900" y="2444200"/>
              <a:ext cx="11050" cy="30275"/>
            </a:xfrm>
            <a:custGeom>
              <a:avLst/>
              <a:gdLst/>
              <a:ahLst/>
              <a:cxnLst/>
              <a:rect l="l" t="t" r="r" b="b"/>
              <a:pathLst>
                <a:path w="442" h="1211" extrusionOk="0">
                  <a:moveTo>
                    <a:pt x="381" y="1"/>
                  </a:moveTo>
                  <a:cubicBezTo>
                    <a:pt x="362" y="1"/>
                    <a:pt x="341" y="10"/>
                    <a:pt x="334" y="24"/>
                  </a:cubicBezTo>
                  <a:lnTo>
                    <a:pt x="322" y="35"/>
                  </a:lnTo>
                  <a:cubicBezTo>
                    <a:pt x="322" y="47"/>
                    <a:pt x="322" y="47"/>
                    <a:pt x="299" y="59"/>
                  </a:cubicBezTo>
                  <a:cubicBezTo>
                    <a:pt x="287" y="107"/>
                    <a:pt x="287" y="107"/>
                    <a:pt x="287" y="154"/>
                  </a:cubicBezTo>
                  <a:lnTo>
                    <a:pt x="263" y="238"/>
                  </a:lnTo>
                  <a:cubicBezTo>
                    <a:pt x="239" y="285"/>
                    <a:pt x="239" y="285"/>
                    <a:pt x="239" y="333"/>
                  </a:cubicBezTo>
                  <a:cubicBezTo>
                    <a:pt x="227" y="381"/>
                    <a:pt x="239" y="381"/>
                    <a:pt x="227" y="416"/>
                  </a:cubicBezTo>
                  <a:cubicBezTo>
                    <a:pt x="215" y="464"/>
                    <a:pt x="203" y="464"/>
                    <a:pt x="180" y="512"/>
                  </a:cubicBezTo>
                  <a:cubicBezTo>
                    <a:pt x="168" y="559"/>
                    <a:pt x="168" y="571"/>
                    <a:pt x="168" y="595"/>
                  </a:cubicBezTo>
                  <a:lnTo>
                    <a:pt x="144" y="690"/>
                  </a:lnTo>
                  <a:cubicBezTo>
                    <a:pt x="120" y="738"/>
                    <a:pt x="144" y="738"/>
                    <a:pt x="120" y="786"/>
                  </a:cubicBezTo>
                  <a:cubicBezTo>
                    <a:pt x="108" y="809"/>
                    <a:pt x="108" y="833"/>
                    <a:pt x="108" y="869"/>
                  </a:cubicBezTo>
                  <a:cubicBezTo>
                    <a:pt x="108" y="881"/>
                    <a:pt x="108" y="881"/>
                    <a:pt x="96" y="905"/>
                  </a:cubicBezTo>
                  <a:cubicBezTo>
                    <a:pt x="84" y="976"/>
                    <a:pt x="60" y="1047"/>
                    <a:pt x="37" y="1107"/>
                  </a:cubicBezTo>
                  <a:cubicBezTo>
                    <a:pt x="37" y="1119"/>
                    <a:pt x="37" y="1119"/>
                    <a:pt x="25" y="1131"/>
                  </a:cubicBezTo>
                  <a:cubicBezTo>
                    <a:pt x="25" y="1155"/>
                    <a:pt x="25" y="1155"/>
                    <a:pt x="1" y="1167"/>
                  </a:cubicBezTo>
                  <a:lnTo>
                    <a:pt x="1" y="1190"/>
                  </a:lnTo>
                  <a:cubicBezTo>
                    <a:pt x="22" y="1204"/>
                    <a:pt x="31" y="1210"/>
                    <a:pt x="36" y="1210"/>
                  </a:cubicBezTo>
                  <a:cubicBezTo>
                    <a:pt x="41" y="1210"/>
                    <a:pt x="44" y="1207"/>
                    <a:pt x="49" y="1202"/>
                  </a:cubicBezTo>
                  <a:cubicBezTo>
                    <a:pt x="60" y="1178"/>
                    <a:pt x="84" y="1167"/>
                    <a:pt x="84" y="1155"/>
                  </a:cubicBezTo>
                  <a:lnTo>
                    <a:pt x="108" y="1059"/>
                  </a:lnTo>
                  <a:lnTo>
                    <a:pt x="144" y="976"/>
                  </a:lnTo>
                  <a:cubicBezTo>
                    <a:pt x="156" y="940"/>
                    <a:pt x="156" y="916"/>
                    <a:pt x="168" y="881"/>
                  </a:cubicBezTo>
                  <a:lnTo>
                    <a:pt x="203" y="797"/>
                  </a:lnTo>
                  <a:lnTo>
                    <a:pt x="227" y="702"/>
                  </a:lnTo>
                  <a:cubicBezTo>
                    <a:pt x="239" y="655"/>
                    <a:pt x="239" y="643"/>
                    <a:pt x="263" y="619"/>
                  </a:cubicBezTo>
                  <a:lnTo>
                    <a:pt x="322" y="440"/>
                  </a:lnTo>
                  <a:cubicBezTo>
                    <a:pt x="334" y="393"/>
                    <a:pt x="322" y="393"/>
                    <a:pt x="334" y="345"/>
                  </a:cubicBezTo>
                  <a:lnTo>
                    <a:pt x="358" y="262"/>
                  </a:lnTo>
                  <a:lnTo>
                    <a:pt x="394" y="166"/>
                  </a:lnTo>
                  <a:lnTo>
                    <a:pt x="418" y="83"/>
                  </a:lnTo>
                  <a:cubicBezTo>
                    <a:pt x="418" y="59"/>
                    <a:pt x="441" y="47"/>
                    <a:pt x="441" y="47"/>
                  </a:cubicBezTo>
                  <a:cubicBezTo>
                    <a:pt x="441" y="35"/>
                    <a:pt x="441" y="24"/>
                    <a:pt x="418" y="24"/>
                  </a:cubicBezTo>
                  <a:cubicBezTo>
                    <a:pt x="412" y="7"/>
                    <a:pt x="397" y="1"/>
                    <a:pt x="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"/>
            <p:cNvSpPr/>
            <p:nvPr/>
          </p:nvSpPr>
          <p:spPr>
            <a:xfrm>
              <a:off x="4228500" y="2446200"/>
              <a:ext cx="10425" cy="25400"/>
            </a:xfrm>
            <a:custGeom>
              <a:avLst/>
              <a:gdLst/>
              <a:ahLst/>
              <a:cxnLst/>
              <a:rect l="l" t="t" r="r" b="b"/>
              <a:pathLst>
                <a:path w="417" h="1016" extrusionOk="0">
                  <a:moveTo>
                    <a:pt x="363" y="0"/>
                  </a:moveTo>
                  <a:cubicBezTo>
                    <a:pt x="345" y="0"/>
                    <a:pt x="328" y="3"/>
                    <a:pt x="322" y="3"/>
                  </a:cubicBezTo>
                  <a:lnTo>
                    <a:pt x="298" y="15"/>
                  </a:lnTo>
                  <a:lnTo>
                    <a:pt x="298" y="27"/>
                  </a:lnTo>
                  <a:cubicBezTo>
                    <a:pt x="286" y="63"/>
                    <a:pt x="286" y="74"/>
                    <a:pt x="286" y="110"/>
                  </a:cubicBezTo>
                  <a:cubicBezTo>
                    <a:pt x="274" y="146"/>
                    <a:pt x="274" y="146"/>
                    <a:pt x="262" y="182"/>
                  </a:cubicBezTo>
                  <a:cubicBezTo>
                    <a:pt x="238" y="205"/>
                    <a:pt x="238" y="229"/>
                    <a:pt x="238" y="253"/>
                  </a:cubicBezTo>
                  <a:cubicBezTo>
                    <a:pt x="226" y="301"/>
                    <a:pt x="238" y="301"/>
                    <a:pt x="226" y="325"/>
                  </a:cubicBezTo>
                  <a:cubicBezTo>
                    <a:pt x="215" y="360"/>
                    <a:pt x="203" y="360"/>
                    <a:pt x="179" y="408"/>
                  </a:cubicBezTo>
                  <a:cubicBezTo>
                    <a:pt x="179" y="432"/>
                    <a:pt x="167" y="444"/>
                    <a:pt x="167" y="479"/>
                  </a:cubicBezTo>
                  <a:cubicBezTo>
                    <a:pt x="155" y="527"/>
                    <a:pt x="155" y="527"/>
                    <a:pt x="143" y="551"/>
                  </a:cubicBezTo>
                  <a:cubicBezTo>
                    <a:pt x="119" y="598"/>
                    <a:pt x="143" y="598"/>
                    <a:pt x="119" y="622"/>
                  </a:cubicBezTo>
                  <a:cubicBezTo>
                    <a:pt x="107" y="658"/>
                    <a:pt x="107" y="670"/>
                    <a:pt x="107" y="706"/>
                  </a:cubicBezTo>
                  <a:cubicBezTo>
                    <a:pt x="107" y="717"/>
                    <a:pt x="107" y="717"/>
                    <a:pt x="95" y="729"/>
                  </a:cubicBezTo>
                  <a:cubicBezTo>
                    <a:pt x="84" y="789"/>
                    <a:pt x="60" y="848"/>
                    <a:pt x="36" y="908"/>
                  </a:cubicBezTo>
                  <a:cubicBezTo>
                    <a:pt x="36" y="920"/>
                    <a:pt x="36" y="920"/>
                    <a:pt x="24" y="944"/>
                  </a:cubicBezTo>
                  <a:cubicBezTo>
                    <a:pt x="24" y="956"/>
                    <a:pt x="24" y="956"/>
                    <a:pt x="0" y="967"/>
                  </a:cubicBezTo>
                  <a:lnTo>
                    <a:pt x="0" y="1003"/>
                  </a:lnTo>
                  <a:cubicBezTo>
                    <a:pt x="12" y="1015"/>
                    <a:pt x="12" y="1015"/>
                    <a:pt x="36" y="1015"/>
                  </a:cubicBezTo>
                  <a:cubicBezTo>
                    <a:pt x="48" y="1015"/>
                    <a:pt x="60" y="979"/>
                    <a:pt x="60" y="967"/>
                  </a:cubicBezTo>
                  <a:cubicBezTo>
                    <a:pt x="84" y="944"/>
                    <a:pt x="84" y="920"/>
                    <a:pt x="95" y="896"/>
                  </a:cubicBezTo>
                  <a:cubicBezTo>
                    <a:pt x="107" y="860"/>
                    <a:pt x="107" y="848"/>
                    <a:pt x="119" y="825"/>
                  </a:cubicBezTo>
                  <a:cubicBezTo>
                    <a:pt x="143" y="789"/>
                    <a:pt x="143" y="777"/>
                    <a:pt x="155" y="741"/>
                  </a:cubicBezTo>
                  <a:cubicBezTo>
                    <a:pt x="167" y="717"/>
                    <a:pt x="167" y="717"/>
                    <a:pt x="179" y="670"/>
                  </a:cubicBezTo>
                  <a:cubicBezTo>
                    <a:pt x="203" y="646"/>
                    <a:pt x="203" y="622"/>
                    <a:pt x="215" y="598"/>
                  </a:cubicBezTo>
                  <a:cubicBezTo>
                    <a:pt x="226" y="563"/>
                    <a:pt x="226" y="551"/>
                    <a:pt x="238" y="527"/>
                  </a:cubicBezTo>
                  <a:cubicBezTo>
                    <a:pt x="262" y="491"/>
                    <a:pt x="286" y="420"/>
                    <a:pt x="298" y="372"/>
                  </a:cubicBezTo>
                  <a:cubicBezTo>
                    <a:pt x="322" y="348"/>
                    <a:pt x="298" y="325"/>
                    <a:pt x="322" y="301"/>
                  </a:cubicBezTo>
                  <a:cubicBezTo>
                    <a:pt x="334" y="265"/>
                    <a:pt x="334" y="265"/>
                    <a:pt x="345" y="229"/>
                  </a:cubicBezTo>
                  <a:cubicBezTo>
                    <a:pt x="357" y="194"/>
                    <a:pt x="357" y="182"/>
                    <a:pt x="381" y="146"/>
                  </a:cubicBezTo>
                  <a:cubicBezTo>
                    <a:pt x="393" y="122"/>
                    <a:pt x="393" y="110"/>
                    <a:pt x="405" y="74"/>
                  </a:cubicBezTo>
                  <a:cubicBezTo>
                    <a:pt x="405" y="63"/>
                    <a:pt x="417" y="63"/>
                    <a:pt x="417" y="51"/>
                  </a:cubicBezTo>
                  <a:cubicBezTo>
                    <a:pt x="417" y="27"/>
                    <a:pt x="417" y="27"/>
                    <a:pt x="405" y="15"/>
                  </a:cubicBezTo>
                  <a:cubicBezTo>
                    <a:pt x="399" y="3"/>
                    <a:pt x="381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"/>
            <p:cNvSpPr/>
            <p:nvPr/>
          </p:nvSpPr>
          <p:spPr>
            <a:xfrm>
              <a:off x="4213300" y="2446675"/>
              <a:ext cx="12250" cy="23725"/>
            </a:xfrm>
            <a:custGeom>
              <a:avLst/>
              <a:gdLst/>
              <a:ahLst/>
              <a:cxnLst/>
              <a:rect l="l" t="t" r="r" b="b"/>
              <a:pathLst>
                <a:path w="490" h="949" extrusionOk="0">
                  <a:moveTo>
                    <a:pt x="433" y="1"/>
                  </a:moveTo>
                  <a:cubicBezTo>
                    <a:pt x="421" y="1"/>
                    <a:pt x="410" y="4"/>
                    <a:pt x="406" y="8"/>
                  </a:cubicBezTo>
                  <a:lnTo>
                    <a:pt x="394" y="32"/>
                  </a:lnTo>
                  <a:cubicBezTo>
                    <a:pt x="394" y="32"/>
                    <a:pt x="394" y="44"/>
                    <a:pt x="370" y="44"/>
                  </a:cubicBezTo>
                  <a:cubicBezTo>
                    <a:pt x="358" y="67"/>
                    <a:pt x="358" y="91"/>
                    <a:pt x="346" y="115"/>
                  </a:cubicBezTo>
                  <a:cubicBezTo>
                    <a:pt x="334" y="151"/>
                    <a:pt x="334" y="151"/>
                    <a:pt x="311" y="186"/>
                  </a:cubicBezTo>
                  <a:cubicBezTo>
                    <a:pt x="299" y="222"/>
                    <a:pt x="299" y="234"/>
                    <a:pt x="287" y="270"/>
                  </a:cubicBezTo>
                  <a:cubicBezTo>
                    <a:pt x="275" y="294"/>
                    <a:pt x="287" y="306"/>
                    <a:pt x="275" y="341"/>
                  </a:cubicBezTo>
                  <a:cubicBezTo>
                    <a:pt x="251" y="365"/>
                    <a:pt x="239" y="365"/>
                    <a:pt x="227" y="401"/>
                  </a:cubicBezTo>
                  <a:cubicBezTo>
                    <a:pt x="215" y="425"/>
                    <a:pt x="215" y="448"/>
                    <a:pt x="191" y="472"/>
                  </a:cubicBezTo>
                  <a:cubicBezTo>
                    <a:pt x="180" y="508"/>
                    <a:pt x="180" y="508"/>
                    <a:pt x="168" y="544"/>
                  </a:cubicBezTo>
                  <a:cubicBezTo>
                    <a:pt x="156" y="591"/>
                    <a:pt x="168" y="591"/>
                    <a:pt x="156" y="627"/>
                  </a:cubicBezTo>
                  <a:cubicBezTo>
                    <a:pt x="132" y="651"/>
                    <a:pt x="132" y="663"/>
                    <a:pt x="120" y="698"/>
                  </a:cubicBezTo>
                  <a:cubicBezTo>
                    <a:pt x="120" y="710"/>
                    <a:pt x="108" y="710"/>
                    <a:pt x="108" y="710"/>
                  </a:cubicBezTo>
                  <a:cubicBezTo>
                    <a:pt x="96" y="770"/>
                    <a:pt x="61" y="829"/>
                    <a:pt x="37" y="877"/>
                  </a:cubicBezTo>
                  <a:cubicBezTo>
                    <a:pt x="37" y="889"/>
                    <a:pt x="37" y="889"/>
                    <a:pt x="13" y="901"/>
                  </a:cubicBezTo>
                  <a:cubicBezTo>
                    <a:pt x="13" y="925"/>
                    <a:pt x="13" y="925"/>
                    <a:pt x="1" y="925"/>
                  </a:cubicBezTo>
                  <a:cubicBezTo>
                    <a:pt x="25" y="937"/>
                    <a:pt x="25" y="937"/>
                    <a:pt x="49" y="948"/>
                  </a:cubicBezTo>
                  <a:cubicBezTo>
                    <a:pt x="61" y="948"/>
                    <a:pt x="72" y="937"/>
                    <a:pt x="72" y="925"/>
                  </a:cubicBezTo>
                  <a:lnTo>
                    <a:pt x="108" y="865"/>
                  </a:lnTo>
                  <a:cubicBezTo>
                    <a:pt x="120" y="829"/>
                    <a:pt x="120" y="829"/>
                    <a:pt x="132" y="782"/>
                  </a:cubicBezTo>
                  <a:cubicBezTo>
                    <a:pt x="156" y="758"/>
                    <a:pt x="156" y="758"/>
                    <a:pt x="168" y="710"/>
                  </a:cubicBezTo>
                  <a:cubicBezTo>
                    <a:pt x="180" y="687"/>
                    <a:pt x="180" y="687"/>
                    <a:pt x="215" y="651"/>
                  </a:cubicBezTo>
                  <a:cubicBezTo>
                    <a:pt x="227" y="627"/>
                    <a:pt x="227" y="627"/>
                    <a:pt x="239" y="579"/>
                  </a:cubicBezTo>
                  <a:cubicBezTo>
                    <a:pt x="251" y="544"/>
                    <a:pt x="251" y="532"/>
                    <a:pt x="275" y="508"/>
                  </a:cubicBezTo>
                  <a:cubicBezTo>
                    <a:pt x="287" y="472"/>
                    <a:pt x="334" y="401"/>
                    <a:pt x="346" y="365"/>
                  </a:cubicBezTo>
                  <a:cubicBezTo>
                    <a:pt x="358" y="341"/>
                    <a:pt x="346" y="329"/>
                    <a:pt x="370" y="294"/>
                  </a:cubicBezTo>
                  <a:cubicBezTo>
                    <a:pt x="394" y="270"/>
                    <a:pt x="394" y="270"/>
                    <a:pt x="418" y="234"/>
                  </a:cubicBezTo>
                  <a:cubicBezTo>
                    <a:pt x="430" y="210"/>
                    <a:pt x="430" y="210"/>
                    <a:pt x="453" y="163"/>
                  </a:cubicBezTo>
                  <a:cubicBezTo>
                    <a:pt x="465" y="127"/>
                    <a:pt x="465" y="127"/>
                    <a:pt x="477" y="91"/>
                  </a:cubicBezTo>
                  <a:cubicBezTo>
                    <a:pt x="477" y="67"/>
                    <a:pt x="489" y="67"/>
                    <a:pt x="489" y="55"/>
                  </a:cubicBezTo>
                  <a:lnTo>
                    <a:pt x="489" y="32"/>
                  </a:lnTo>
                  <a:cubicBezTo>
                    <a:pt x="482" y="9"/>
                    <a:pt x="455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"/>
            <p:cNvSpPr/>
            <p:nvPr/>
          </p:nvSpPr>
          <p:spPr>
            <a:xfrm>
              <a:off x="4205275" y="2442350"/>
              <a:ext cx="9550" cy="22100"/>
            </a:xfrm>
            <a:custGeom>
              <a:avLst/>
              <a:gdLst/>
              <a:ahLst/>
              <a:cxnLst/>
              <a:rect l="l" t="t" r="r" b="b"/>
              <a:pathLst>
                <a:path w="382" h="884" extrusionOk="0">
                  <a:moveTo>
                    <a:pt x="315" y="0"/>
                  </a:moveTo>
                  <a:cubicBezTo>
                    <a:pt x="299" y="0"/>
                    <a:pt x="284" y="2"/>
                    <a:pt x="274" y="2"/>
                  </a:cubicBezTo>
                  <a:lnTo>
                    <a:pt x="262" y="26"/>
                  </a:lnTo>
                  <a:lnTo>
                    <a:pt x="262" y="38"/>
                  </a:lnTo>
                  <a:cubicBezTo>
                    <a:pt x="251" y="62"/>
                    <a:pt x="251" y="86"/>
                    <a:pt x="251" y="109"/>
                  </a:cubicBezTo>
                  <a:cubicBezTo>
                    <a:pt x="239" y="145"/>
                    <a:pt x="239" y="145"/>
                    <a:pt x="239" y="169"/>
                  </a:cubicBezTo>
                  <a:cubicBezTo>
                    <a:pt x="215" y="205"/>
                    <a:pt x="215" y="217"/>
                    <a:pt x="215" y="240"/>
                  </a:cubicBezTo>
                  <a:cubicBezTo>
                    <a:pt x="203" y="276"/>
                    <a:pt x="215" y="276"/>
                    <a:pt x="203" y="324"/>
                  </a:cubicBezTo>
                  <a:cubicBezTo>
                    <a:pt x="191" y="348"/>
                    <a:pt x="179" y="348"/>
                    <a:pt x="155" y="383"/>
                  </a:cubicBezTo>
                  <a:cubicBezTo>
                    <a:pt x="143" y="407"/>
                    <a:pt x="155" y="407"/>
                    <a:pt x="143" y="455"/>
                  </a:cubicBezTo>
                  <a:cubicBezTo>
                    <a:pt x="131" y="479"/>
                    <a:pt x="131" y="479"/>
                    <a:pt x="131" y="514"/>
                  </a:cubicBezTo>
                  <a:cubicBezTo>
                    <a:pt x="120" y="538"/>
                    <a:pt x="131" y="538"/>
                    <a:pt x="120" y="586"/>
                  </a:cubicBezTo>
                  <a:cubicBezTo>
                    <a:pt x="120" y="621"/>
                    <a:pt x="96" y="633"/>
                    <a:pt x="96" y="657"/>
                  </a:cubicBezTo>
                  <a:cubicBezTo>
                    <a:pt x="96" y="681"/>
                    <a:pt x="96" y="681"/>
                    <a:pt x="84" y="681"/>
                  </a:cubicBezTo>
                  <a:cubicBezTo>
                    <a:pt x="72" y="717"/>
                    <a:pt x="60" y="776"/>
                    <a:pt x="24" y="824"/>
                  </a:cubicBezTo>
                  <a:lnTo>
                    <a:pt x="24" y="828"/>
                  </a:lnTo>
                  <a:lnTo>
                    <a:pt x="24" y="828"/>
                  </a:lnTo>
                  <a:cubicBezTo>
                    <a:pt x="27" y="824"/>
                    <a:pt x="30" y="818"/>
                    <a:pt x="36" y="812"/>
                  </a:cubicBezTo>
                  <a:lnTo>
                    <a:pt x="72" y="752"/>
                  </a:lnTo>
                  <a:lnTo>
                    <a:pt x="96" y="693"/>
                  </a:lnTo>
                  <a:lnTo>
                    <a:pt x="131" y="633"/>
                  </a:lnTo>
                  <a:lnTo>
                    <a:pt x="155" y="574"/>
                  </a:lnTo>
                  <a:lnTo>
                    <a:pt x="191" y="514"/>
                  </a:lnTo>
                  <a:cubicBezTo>
                    <a:pt x="203" y="479"/>
                    <a:pt x="203" y="467"/>
                    <a:pt x="215" y="455"/>
                  </a:cubicBezTo>
                  <a:lnTo>
                    <a:pt x="274" y="336"/>
                  </a:lnTo>
                  <a:cubicBezTo>
                    <a:pt x="298" y="300"/>
                    <a:pt x="274" y="300"/>
                    <a:pt x="298" y="264"/>
                  </a:cubicBezTo>
                  <a:lnTo>
                    <a:pt x="322" y="205"/>
                  </a:lnTo>
                  <a:cubicBezTo>
                    <a:pt x="334" y="169"/>
                    <a:pt x="334" y="169"/>
                    <a:pt x="334" y="145"/>
                  </a:cubicBezTo>
                  <a:lnTo>
                    <a:pt x="370" y="86"/>
                  </a:lnTo>
                  <a:cubicBezTo>
                    <a:pt x="370" y="62"/>
                    <a:pt x="382" y="62"/>
                    <a:pt x="382" y="50"/>
                  </a:cubicBezTo>
                  <a:cubicBezTo>
                    <a:pt x="382" y="38"/>
                    <a:pt x="382" y="38"/>
                    <a:pt x="370" y="26"/>
                  </a:cubicBezTo>
                  <a:cubicBezTo>
                    <a:pt x="362" y="5"/>
                    <a:pt x="338" y="0"/>
                    <a:pt x="315" y="0"/>
                  </a:cubicBezTo>
                  <a:close/>
                  <a:moveTo>
                    <a:pt x="24" y="828"/>
                  </a:moveTo>
                  <a:cubicBezTo>
                    <a:pt x="21" y="833"/>
                    <a:pt x="18" y="836"/>
                    <a:pt x="12" y="836"/>
                  </a:cubicBezTo>
                  <a:cubicBezTo>
                    <a:pt x="1" y="860"/>
                    <a:pt x="1" y="836"/>
                    <a:pt x="12" y="883"/>
                  </a:cubicBezTo>
                  <a:lnTo>
                    <a:pt x="12" y="871"/>
                  </a:lnTo>
                  <a:cubicBezTo>
                    <a:pt x="24" y="871"/>
                    <a:pt x="24" y="860"/>
                    <a:pt x="24" y="860"/>
                  </a:cubicBezTo>
                  <a:lnTo>
                    <a:pt x="24" y="8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"/>
            <p:cNvSpPr/>
            <p:nvPr/>
          </p:nvSpPr>
          <p:spPr>
            <a:xfrm>
              <a:off x="4180275" y="2437900"/>
              <a:ext cx="19675" cy="28600"/>
            </a:xfrm>
            <a:custGeom>
              <a:avLst/>
              <a:gdLst/>
              <a:ahLst/>
              <a:cxnLst/>
              <a:rect l="l" t="t" r="r" b="b"/>
              <a:pathLst>
                <a:path w="787" h="1144" extrusionOk="0">
                  <a:moveTo>
                    <a:pt x="739" y="0"/>
                  </a:moveTo>
                  <a:cubicBezTo>
                    <a:pt x="728" y="0"/>
                    <a:pt x="719" y="2"/>
                    <a:pt x="715" y="2"/>
                  </a:cubicBezTo>
                  <a:cubicBezTo>
                    <a:pt x="715" y="2"/>
                    <a:pt x="703" y="2"/>
                    <a:pt x="703" y="14"/>
                  </a:cubicBezTo>
                  <a:lnTo>
                    <a:pt x="679" y="37"/>
                  </a:lnTo>
                  <a:lnTo>
                    <a:pt x="620" y="121"/>
                  </a:lnTo>
                  <a:lnTo>
                    <a:pt x="560" y="216"/>
                  </a:lnTo>
                  <a:lnTo>
                    <a:pt x="500" y="299"/>
                  </a:lnTo>
                  <a:cubicBezTo>
                    <a:pt x="477" y="347"/>
                    <a:pt x="489" y="347"/>
                    <a:pt x="465" y="395"/>
                  </a:cubicBezTo>
                  <a:cubicBezTo>
                    <a:pt x="429" y="442"/>
                    <a:pt x="417" y="418"/>
                    <a:pt x="381" y="466"/>
                  </a:cubicBezTo>
                  <a:cubicBezTo>
                    <a:pt x="358" y="502"/>
                    <a:pt x="358" y="514"/>
                    <a:pt x="346" y="561"/>
                  </a:cubicBezTo>
                  <a:lnTo>
                    <a:pt x="286" y="645"/>
                  </a:lnTo>
                  <a:cubicBezTo>
                    <a:pt x="250" y="692"/>
                    <a:pt x="250" y="692"/>
                    <a:pt x="239" y="740"/>
                  </a:cubicBezTo>
                  <a:cubicBezTo>
                    <a:pt x="227" y="764"/>
                    <a:pt x="203" y="776"/>
                    <a:pt x="179" y="823"/>
                  </a:cubicBezTo>
                  <a:cubicBezTo>
                    <a:pt x="167" y="835"/>
                    <a:pt x="167" y="835"/>
                    <a:pt x="167" y="859"/>
                  </a:cubicBezTo>
                  <a:cubicBezTo>
                    <a:pt x="119" y="918"/>
                    <a:pt x="72" y="990"/>
                    <a:pt x="24" y="1049"/>
                  </a:cubicBezTo>
                  <a:cubicBezTo>
                    <a:pt x="24" y="1061"/>
                    <a:pt x="12" y="1061"/>
                    <a:pt x="12" y="1073"/>
                  </a:cubicBezTo>
                  <a:cubicBezTo>
                    <a:pt x="12" y="1097"/>
                    <a:pt x="0" y="1097"/>
                    <a:pt x="0" y="1109"/>
                  </a:cubicBezTo>
                  <a:cubicBezTo>
                    <a:pt x="12" y="1121"/>
                    <a:pt x="12" y="1121"/>
                    <a:pt x="12" y="1133"/>
                  </a:cubicBezTo>
                  <a:cubicBezTo>
                    <a:pt x="24" y="1133"/>
                    <a:pt x="48" y="1109"/>
                    <a:pt x="60" y="1097"/>
                  </a:cubicBezTo>
                  <a:cubicBezTo>
                    <a:pt x="84" y="1061"/>
                    <a:pt x="84" y="1049"/>
                    <a:pt x="119" y="1014"/>
                  </a:cubicBezTo>
                  <a:cubicBezTo>
                    <a:pt x="143" y="978"/>
                    <a:pt x="143" y="978"/>
                    <a:pt x="179" y="942"/>
                  </a:cubicBezTo>
                  <a:cubicBezTo>
                    <a:pt x="191" y="918"/>
                    <a:pt x="203" y="883"/>
                    <a:pt x="239" y="859"/>
                  </a:cubicBezTo>
                  <a:cubicBezTo>
                    <a:pt x="262" y="811"/>
                    <a:pt x="262" y="823"/>
                    <a:pt x="298" y="776"/>
                  </a:cubicBezTo>
                  <a:cubicBezTo>
                    <a:pt x="322" y="740"/>
                    <a:pt x="322" y="740"/>
                    <a:pt x="358" y="704"/>
                  </a:cubicBezTo>
                  <a:cubicBezTo>
                    <a:pt x="381" y="680"/>
                    <a:pt x="381" y="657"/>
                    <a:pt x="417" y="609"/>
                  </a:cubicBezTo>
                  <a:cubicBezTo>
                    <a:pt x="441" y="573"/>
                    <a:pt x="500" y="490"/>
                    <a:pt x="536" y="454"/>
                  </a:cubicBezTo>
                  <a:cubicBezTo>
                    <a:pt x="560" y="406"/>
                    <a:pt x="548" y="406"/>
                    <a:pt x="584" y="359"/>
                  </a:cubicBezTo>
                  <a:cubicBezTo>
                    <a:pt x="608" y="311"/>
                    <a:pt x="608" y="311"/>
                    <a:pt x="643" y="287"/>
                  </a:cubicBezTo>
                  <a:lnTo>
                    <a:pt x="703" y="192"/>
                  </a:lnTo>
                  <a:lnTo>
                    <a:pt x="762" y="109"/>
                  </a:lnTo>
                  <a:lnTo>
                    <a:pt x="786" y="73"/>
                  </a:lnTo>
                  <a:lnTo>
                    <a:pt x="786" y="37"/>
                  </a:lnTo>
                  <a:cubicBezTo>
                    <a:pt x="786" y="6"/>
                    <a:pt x="760" y="0"/>
                    <a:pt x="739" y="0"/>
                  </a:cubicBezTo>
                  <a:close/>
                  <a:moveTo>
                    <a:pt x="12" y="1133"/>
                  </a:moveTo>
                  <a:lnTo>
                    <a:pt x="12" y="1133"/>
                  </a:lnTo>
                  <a:cubicBezTo>
                    <a:pt x="4" y="1133"/>
                    <a:pt x="7" y="1143"/>
                    <a:pt x="10" y="1143"/>
                  </a:cubicBezTo>
                  <a:cubicBezTo>
                    <a:pt x="11" y="1143"/>
                    <a:pt x="12" y="1141"/>
                    <a:pt x="12" y="11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"/>
            <p:cNvSpPr/>
            <p:nvPr/>
          </p:nvSpPr>
          <p:spPr>
            <a:xfrm>
              <a:off x="4198725" y="2665525"/>
              <a:ext cx="4500" cy="11975"/>
            </a:xfrm>
            <a:custGeom>
              <a:avLst/>
              <a:gdLst/>
              <a:ahLst/>
              <a:cxnLst/>
              <a:rect l="l" t="t" r="r" b="b"/>
              <a:pathLst>
                <a:path w="180" h="479" extrusionOk="0">
                  <a:moveTo>
                    <a:pt x="123" y="0"/>
                  </a:moveTo>
                  <a:cubicBezTo>
                    <a:pt x="103" y="0"/>
                    <a:pt x="84" y="11"/>
                    <a:pt x="84" y="29"/>
                  </a:cubicBezTo>
                  <a:cubicBezTo>
                    <a:pt x="60" y="88"/>
                    <a:pt x="48" y="160"/>
                    <a:pt x="36" y="219"/>
                  </a:cubicBezTo>
                  <a:cubicBezTo>
                    <a:pt x="12" y="279"/>
                    <a:pt x="12" y="350"/>
                    <a:pt x="1" y="445"/>
                  </a:cubicBezTo>
                  <a:lnTo>
                    <a:pt x="36" y="469"/>
                  </a:lnTo>
                  <a:cubicBezTo>
                    <a:pt x="36" y="475"/>
                    <a:pt x="42" y="478"/>
                    <a:pt x="48" y="478"/>
                  </a:cubicBezTo>
                  <a:cubicBezTo>
                    <a:pt x="54" y="478"/>
                    <a:pt x="60" y="475"/>
                    <a:pt x="60" y="469"/>
                  </a:cubicBezTo>
                  <a:cubicBezTo>
                    <a:pt x="60" y="457"/>
                    <a:pt x="84" y="422"/>
                    <a:pt x="84" y="410"/>
                  </a:cubicBezTo>
                  <a:cubicBezTo>
                    <a:pt x="108" y="291"/>
                    <a:pt x="155" y="184"/>
                    <a:pt x="179" y="64"/>
                  </a:cubicBezTo>
                  <a:cubicBezTo>
                    <a:pt x="179" y="53"/>
                    <a:pt x="155" y="5"/>
                    <a:pt x="143" y="5"/>
                  </a:cubicBezTo>
                  <a:cubicBezTo>
                    <a:pt x="137" y="2"/>
                    <a:pt x="130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"/>
            <p:cNvSpPr/>
            <p:nvPr/>
          </p:nvSpPr>
          <p:spPr>
            <a:xfrm>
              <a:off x="4192475" y="2684600"/>
              <a:ext cx="5675" cy="10825"/>
            </a:xfrm>
            <a:custGeom>
              <a:avLst/>
              <a:gdLst/>
              <a:ahLst/>
              <a:cxnLst/>
              <a:rect l="l" t="t" r="r" b="b"/>
              <a:pathLst>
                <a:path w="227" h="433" extrusionOk="0">
                  <a:moveTo>
                    <a:pt x="163" y="1"/>
                  </a:moveTo>
                  <a:cubicBezTo>
                    <a:pt x="120" y="1"/>
                    <a:pt x="94" y="24"/>
                    <a:pt x="84" y="63"/>
                  </a:cubicBezTo>
                  <a:lnTo>
                    <a:pt x="84" y="123"/>
                  </a:lnTo>
                  <a:cubicBezTo>
                    <a:pt x="60" y="230"/>
                    <a:pt x="24" y="314"/>
                    <a:pt x="1" y="421"/>
                  </a:cubicBezTo>
                  <a:lnTo>
                    <a:pt x="12" y="433"/>
                  </a:lnTo>
                  <a:cubicBezTo>
                    <a:pt x="48" y="433"/>
                    <a:pt x="60" y="421"/>
                    <a:pt x="72" y="397"/>
                  </a:cubicBezTo>
                  <a:cubicBezTo>
                    <a:pt x="84" y="349"/>
                    <a:pt x="120" y="314"/>
                    <a:pt x="132" y="278"/>
                  </a:cubicBezTo>
                  <a:cubicBezTo>
                    <a:pt x="167" y="218"/>
                    <a:pt x="191" y="159"/>
                    <a:pt x="203" y="99"/>
                  </a:cubicBezTo>
                  <a:cubicBezTo>
                    <a:pt x="203" y="63"/>
                    <a:pt x="227" y="40"/>
                    <a:pt x="191" y="4"/>
                  </a:cubicBezTo>
                  <a:cubicBezTo>
                    <a:pt x="181" y="2"/>
                    <a:pt x="17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"/>
            <p:cNvSpPr/>
            <p:nvPr/>
          </p:nvSpPr>
          <p:spPr>
            <a:xfrm>
              <a:off x="4203775" y="2646000"/>
              <a:ext cx="3900" cy="10425"/>
            </a:xfrm>
            <a:custGeom>
              <a:avLst/>
              <a:gdLst/>
              <a:ahLst/>
              <a:cxnLst/>
              <a:rect l="l" t="t" r="r" b="b"/>
              <a:pathLst>
                <a:path w="156" h="417" extrusionOk="0">
                  <a:moveTo>
                    <a:pt x="49" y="0"/>
                  </a:moveTo>
                  <a:cubicBezTo>
                    <a:pt x="37" y="12"/>
                    <a:pt x="13" y="48"/>
                    <a:pt x="13" y="60"/>
                  </a:cubicBezTo>
                  <a:lnTo>
                    <a:pt x="13" y="179"/>
                  </a:lnTo>
                  <a:cubicBezTo>
                    <a:pt x="13" y="226"/>
                    <a:pt x="1" y="334"/>
                    <a:pt x="1" y="393"/>
                  </a:cubicBezTo>
                  <a:cubicBezTo>
                    <a:pt x="16" y="408"/>
                    <a:pt x="29" y="416"/>
                    <a:pt x="39" y="416"/>
                  </a:cubicBezTo>
                  <a:cubicBezTo>
                    <a:pt x="54" y="416"/>
                    <a:pt x="65" y="399"/>
                    <a:pt x="72" y="357"/>
                  </a:cubicBezTo>
                  <a:cubicBezTo>
                    <a:pt x="72" y="310"/>
                    <a:pt x="108" y="179"/>
                    <a:pt x="108" y="131"/>
                  </a:cubicBezTo>
                  <a:cubicBezTo>
                    <a:pt x="132" y="95"/>
                    <a:pt x="156" y="48"/>
                    <a:pt x="96" y="12"/>
                  </a:cubicBezTo>
                  <a:cubicBezTo>
                    <a:pt x="84" y="12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"/>
            <p:cNvSpPr/>
            <p:nvPr/>
          </p:nvSpPr>
          <p:spPr>
            <a:xfrm>
              <a:off x="4174925" y="2720175"/>
              <a:ext cx="7150" cy="10375"/>
            </a:xfrm>
            <a:custGeom>
              <a:avLst/>
              <a:gdLst/>
              <a:ahLst/>
              <a:cxnLst/>
              <a:rect l="l" t="t" r="r" b="b"/>
              <a:pathLst>
                <a:path w="286" h="415" extrusionOk="0">
                  <a:moveTo>
                    <a:pt x="210" y="1"/>
                  </a:moveTo>
                  <a:cubicBezTo>
                    <a:pt x="194" y="1"/>
                    <a:pt x="179" y="4"/>
                    <a:pt x="179" y="10"/>
                  </a:cubicBezTo>
                  <a:lnTo>
                    <a:pt x="95" y="188"/>
                  </a:lnTo>
                  <a:cubicBezTo>
                    <a:pt x="60" y="248"/>
                    <a:pt x="36" y="319"/>
                    <a:pt x="0" y="403"/>
                  </a:cubicBezTo>
                  <a:cubicBezTo>
                    <a:pt x="0" y="403"/>
                    <a:pt x="0" y="414"/>
                    <a:pt x="12" y="414"/>
                  </a:cubicBezTo>
                  <a:lnTo>
                    <a:pt x="60" y="414"/>
                  </a:lnTo>
                  <a:cubicBezTo>
                    <a:pt x="72" y="414"/>
                    <a:pt x="72" y="379"/>
                    <a:pt x="95" y="367"/>
                  </a:cubicBezTo>
                  <a:cubicBezTo>
                    <a:pt x="167" y="284"/>
                    <a:pt x="226" y="176"/>
                    <a:pt x="286" y="69"/>
                  </a:cubicBezTo>
                  <a:cubicBezTo>
                    <a:pt x="286" y="57"/>
                    <a:pt x="274" y="22"/>
                    <a:pt x="250" y="10"/>
                  </a:cubicBezTo>
                  <a:cubicBezTo>
                    <a:pt x="244" y="4"/>
                    <a:pt x="226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"/>
            <p:cNvSpPr/>
            <p:nvPr/>
          </p:nvSpPr>
          <p:spPr>
            <a:xfrm>
              <a:off x="4163600" y="2737175"/>
              <a:ext cx="8350" cy="10050"/>
            </a:xfrm>
            <a:custGeom>
              <a:avLst/>
              <a:gdLst/>
              <a:ahLst/>
              <a:cxnLst/>
              <a:rect l="l" t="t" r="r" b="b"/>
              <a:pathLst>
                <a:path w="334" h="402" extrusionOk="0">
                  <a:moveTo>
                    <a:pt x="254" y="0"/>
                  </a:moveTo>
                  <a:cubicBezTo>
                    <a:pt x="223" y="0"/>
                    <a:pt x="194" y="19"/>
                    <a:pt x="179" y="56"/>
                  </a:cubicBezTo>
                  <a:cubicBezTo>
                    <a:pt x="155" y="80"/>
                    <a:pt x="144" y="104"/>
                    <a:pt x="144" y="115"/>
                  </a:cubicBezTo>
                  <a:cubicBezTo>
                    <a:pt x="96" y="211"/>
                    <a:pt x="36" y="294"/>
                    <a:pt x="1" y="389"/>
                  </a:cubicBezTo>
                  <a:lnTo>
                    <a:pt x="13" y="401"/>
                  </a:lnTo>
                  <a:cubicBezTo>
                    <a:pt x="60" y="401"/>
                    <a:pt x="72" y="401"/>
                    <a:pt x="84" y="377"/>
                  </a:cubicBezTo>
                  <a:cubicBezTo>
                    <a:pt x="120" y="330"/>
                    <a:pt x="144" y="294"/>
                    <a:pt x="179" y="270"/>
                  </a:cubicBezTo>
                  <a:cubicBezTo>
                    <a:pt x="215" y="211"/>
                    <a:pt x="263" y="163"/>
                    <a:pt x="298" y="104"/>
                  </a:cubicBezTo>
                  <a:cubicBezTo>
                    <a:pt x="310" y="80"/>
                    <a:pt x="334" y="44"/>
                    <a:pt x="310" y="20"/>
                  </a:cubicBezTo>
                  <a:cubicBezTo>
                    <a:pt x="292" y="7"/>
                    <a:pt x="273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"/>
            <p:cNvSpPr/>
            <p:nvPr/>
          </p:nvSpPr>
          <p:spPr>
            <a:xfrm>
              <a:off x="4184825" y="2702550"/>
              <a:ext cx="6175" cy="9850"/>
            </a:xfrm>
            <a:custGeom>
              <a:avLst/>
              <a:gdLst/>
              <a:ahLst/>
              <a:cxnLst/>
              <a:rect l="l" t="t" r="r" b="b"/>
              <a:pathLst>
                <a:path w="247" h="394" extrusionOk="0">
                  <a:moveTo>
                    <a:pt x="6" y="352"/>
                  </a:moveTo>
                  <a:lnTo>
                    <a:pt x="6" y="352"/>
                  </a:lnTo>
                  <a:cubicBezTo>
                    <a:pt x="4" y="352"/>
                    <a:pt x="1" y="358"/>
                    <a:pt x="9" y="358"/>
                  </a:cubicBezTo>
                  <a:cubicBezTo>
                    <a:pt x="9" y="354"/>
                    <a:pt x="8" y="352"/>
                    <a:pt x="6" y="352"/>
                  </a:cubicBezTo>
                  <a:close/>
                  <a:moveTo>
                    <a:pt x="176" y="0"/>
                  </a:moveTo>
                  <a:cubicBezTo>
                    <a:pt x="140" y="12"/>
                    <a:pt x="128" y="24"/>
                    <a:pt x="116" y="48"/>
                  </a:cubicBezTo>
                  <a:cubicBezTo>
                    <a:pt x="92" y="72"/>
                    <a:pt x="92" y="119"/>
                    <a:pt x="80" y="167"/>
                  </a:cubicBezTo>
                  <a:cubicBezTo>
                    <a:pt x="68" y="215"/>
                    <a:pt x="21" y="298"/>
                    <a:pt x="9" y="358"/>
                  </a:cubicBezTo>
                  <a:cubicBezTo>
                    <a:pt x="27" y="381"/>
                    <a:pt x="39" y="393"/>
                    <a:pt x="49" y="393"/>
                  </a:cubicBezTo>
                  <a:cubicBezTo>
                    <a:pt x="59" y="393"/>
                    <a:pt x="68" y="381"/>
                    <a:pt x="80" y="358"/>
                  </a:cubicBezTo>
                  <a:cubicBezTo>
                    <a:pt x="104" y="310"/>
                    <a:pt x="176" y="203"/>
                    <a:pt x="187" y="167"/>
                  </a:cubicBezTo>
                  <a:cubicBezTo>
                    <a:pt x="199" y="119"/>
                    <a:pt x="247" y="72"/>
                    <a:pt x="199" y="24"/>
                  </a:cubicBezTo>
                  <a:lnTo>
                    <a:pt x="1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"/>
            <p:cNvSpPr/>
            <p:nvPr/>
          </p:nvSpPr>
          <p:spPr>
            <a:xfrm>
              <a:off x="4138900" y="2767900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274" y="1"/>
                  </a:moveTo>
                  <a:cubicBezTo>
                    <a:pt x="265" y="1"/>
                    <a:pt x="257" y="2"/>
                    <a:pt x="250" y="6"/>
                  </a:cubicBezTo>
                  <a:cubicBezTo>
                    <a:pt x="215" y="53"/>
                    <a:pt x="179" y="101"/>
                    <a:pt x="131" y="160"/>
                  </a:cubicBezTo>
                  <a:cubicBezTo>
                    <a:pt x="96" y="220"/>
                    <a:pt x="48" y="280"/>
                    <a:pt x="0" y="351"/>
                  </a:cubicBezTo>
                  <a:cubicBezTo>
                    <a:pt x="0" y="351"/>
                    <a:pt x="0" y="363"/>
                    <a:pt x="12" y="375"/>
                  </a:cubicBezTo>
                  <a:cubicBezTo>
                    <a:pt x="12" y="399"/>
                    <a:pt x="36" y="399"/>
                    <a:pt x="48" y="399"/>
                  </a:cubicBezTo>
                  <a:lnTo>
                    <a:pt x="96" y="351"/>
                  </a:lnTo>
                  <a:cubicBezTo>
                    <a:pt x="179" y="280"/>
                    <a:pt x="274" y="184"/>
                    <a:pt x="346" y="101"/>
                  </a:cubicBezTo>
                  <a:cubicBezTo>
                    <a:pt x="358" y="77"/>
                    <a:pt x="346" y="41"/>
                    <a:pt x="334" y="18"/>
                  </a:cubicBezTo>
                  <a:cubicBezTo>
                    <a:pt x="317" y="9"/>
                    <a:pt x="294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"/>
            <p:cNvSpPr/>
            <p:nvPr/>
          </p:nvSpPr>
          <p:spPr>
            <a:xfrm>
              <a:off x="4124600" y="2782550"/>
              <a:ext cx="9550" cy="9175"/>
            </a:xfrm>
            <a:custGeom>
              <a:avLst/>
              <a:gdLst/>
              <a:ahLst/>
              <a:cxnLst/>
              <a:rect l="l" t="t" r="r" b="b"/>
              <a:pathLst>
                <a:path w="382" h="367" extrusionOk="0">
                  <a:moveTo>
                    <a:pt x="303" y="0"/>
                  </a:moveTo>
                  <a:cubicBezTo>
                    <a:pt x="278" y="0"/>
                    <a:pt x="251" y="9"/>
                    <a:pt x="227" y="27"/>
                  </a:cubicBezTo>
                  <a:cubicBezTo>
                    <a:pt x="227" y="63"/>
                    <a:pt x="215" y="75"/>
                    <a:pt x="203" y="86"/>
                  </a:cubicBezTo>
                  <a:cubicBezTo>
                    <a:pt x="144" y="182"/>
                    <a:pt x="72" y="241"/>
                    <a:pt x="1" y="325"/>
                  </a:cubicBezTo>
                  <a:lnTo>
                    <a:pt x="1" y="348"/>
                  </a:lnTo>
                  <a:cubicBezTo>
                    <a:pt x="19" y="360"/>
                    <a:pt x="31" y="366"/>
                    <a:pt x="43" y="366"/>
                  </a:cubicBezTo>
                  <a:cubicBezTo>
                    <a:pt x="54" y="366"/>
                    <a:pt x="66" y="360"/>
                    <a:pt x="84" y="348"/>
                  </a:cubicBezTo>
                  <a:cubicBezTo>
                    <a:pt x="108" y="301"/>
                    <a:pt x="156" y="289"/>
                    <a:pt x="191" y="253"/>
                  </a:cubicBezTo>
                  <a:cubicBezTo>
                    <a:pt x="251" y="205"/>
                    <a:pt x="287" y="170"/>
                    <a:pt x="334" y="122"/>
                  </a:cubicBezTo>
                  <a:cubicBezTo>
                    <a:pt x="346" y="86"/>
                    <a:pt x="382" y="75"/>
                    <a:pt x="370" y="27"/>
                  </a:cubicBezTo>
                  <a:cubicBezTo>
                    <a:pt x="352" y="9"/>
                    <a:pt x="328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"/>
            <p:cNvSpPr/>
            <p:nvPr/>
          </p:nvSpPr>
          <p:spPr>
            <a:xfrm>
              <a:off x="4152600" y="2752850"/>
              <a:ext cx="7450" cy="8925"/>
            </a:xfrm>
            <a:custGeom>
              <a:avLst/>
              <a:gdLst/>
              <a:ahLst/>
              <a:cxnLst/>
              <a:rect l="l" t="t" r="r" b="b"/>
              <a:pathLst>
                <a:path w="298" h="357" extrusionOk="0">
                  <a:moveTo>
                    <a:pt x="238" y="0"/>
                  </a:moveTo>
                  <a:cubicBezTo>
                    <a:pt x="226" y="12"/>
                    <a:pt x="191" y="12"/>
                    <a:pt x="179" y="24"/>
                  </a:cubicBezTo>
                  <a:cubicBezTo>
                    <a:pt x="167" y="60"/>
                    <a:pt x="155" y="96"/>
                    <a:pt x="119" y="131"/>
                  </a:cubicBezTo>
                  <a:cubicBezTo>
                    <a:pt x="95" y="179"/>
                    <a:pt x="36" y="250"/>
                    <a:pt x="0" y="310"/>
                  </a:cubicBezTo>
                  <a:cubicBezTo>
                    <a:pt x="19" y="341"/>
                    <a:pt x="31" y="356"/>
                    <a:pt x="44" y="356"/>
                  </a:cubicBezTo>
                  <a:cubicBezTo>
                    <a:pt x="55" y="356"/>
                    <a:pt x="67" y="344"/>
                    <a:pt x="83" y="322"/>
                  </a:cubicBezTo>
                  <a:cubicBezTo>
                    <a:pt x="107" y="274"/>
                    <a:pt x="203" y="203"/>
                    <a:pt x="226" y="155"/>
                  </a:cubicBezTo>
                  <a:cubicBezTo>
                    <a:pt x="262" y="131"/>
                    <a:pt x="298" y="96"/>
                    <a:pt x="274" y="36"/>
                  </a:cubicBezTo>
                  <a:cubicBezTo>
                    <a:pt x="262" y="24"/>
                    <a:pt x="238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"/>
            <p:cNvSpPr/>
            <p:nvPr/>
          </p:nvSpPr>
          <p:spPr>
            <a:xfrm>
              <a:off x="4094550" y="2808125"/>
              <a:ext cx="10150" cy="8750"/>
            </a:xfrm>
            <a:custGeom>
              <a:avLst/>
              <a:gdLst/>
              <a:ahLst/>
              <a:cxnLst/>
              <a:rect l="l" t="t" r="r" b="b"/>
              <a:pathLst>
                <a:path w="406" h="350" extrusionOk="0">
                  <a:moveTo>
                    <a:pt x="343" y="1"/>
                  </a:moveTo>
                  <a:cubicBezTo>
                    <a:pt x="339" y="1"/>
                    <a:pt x="336" y="2"/>
                    <a:pt x="334" y="4"/>
                  </a:cubicBezTo>
                  <a:cubicBezTo>
                    <a:pt x="286" y="52"/>
                    <a:pt x="227" y="99"/>
                    <a:pt x="179" y="135"/>
                  </a:cubicBezTo>
                  <a:cubicBezTo>
                    <a:pt x="119" y="183"/>
                    <a:pt x="84" y="242"/>
                    <a:pt x="12" y="302"/>
                  </a:cubicBezTo>
                  <a:cubicBezTo>
                    <a:pt x="12" y="302"/>
                    <a:pt x="0" y="337"/>
                    <a:pt x="36" y="337"/>
                  </a:cubicBezTo>
                  <a:cubicBezTo>
                    <a:pt x="36" y="337"/>
                    <a:pt x="48" y="349"/>
                    <a:pt x="60" y="349"/>
                  </a:cubicBezTo>
                  <a:cubicBezTo>
                    <a:pt x="72" y="349"/>
                    <a:pt x="96" y="337"/>
                    <a:pt x="108" y="314"/>
                  </a:cubicBezTo>
                  <a:cubicBezTo>
                    <a:pt x="203" y="242"/>
                    <a:pt x="298" y="183"/>
                    <a:pt x="393" y="111"/>
                  </a:cubicBezTo>
                  <a:cubicBezTo>
                    <a:pt x="405" y="99"/>
                    <a:pt x="405" y="52"/>
                    <a:pt x="393" y="40"/>
                  </a:cubicBezTo>
                  <a:cubicBezTo>
                    <a:pt x="393" y="20"/>
                    <a:pt x="362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"/>
            <p:cNvSpPr/>
            <p:nvPr/>
          </p:nvSpPr>
          <p:spPr>
            <a:xfrm>
              <a:off x="4079075" y="2820250"/>
              <a:ext cx="10425" cy="7250"/>
            </a:xfrm>
            <a:custGeom>
              <a:avLst/>
              <a:gdLst/>
              <a:ahLst/>
              <a:cxnLst/>
              <a:rect l="l" t="t" r="r" b="b"/>
              <a:pathLst>
                <a:path w="417" h="290" extrusionOk="0">
                  <a:moveTo>
                    <a:pt x="312" y="1"/>
                  </a:moveTo>
                  <a:cubicBezTo>
                    <a:pt x="299" y="1"/>
                    <a:pt x="290" y="3"/>
                    <a:pt x="286" y="7"/>
                  </a:cubicBezTo>
                  <a:lnTo>
                    <a:pt x="238" y="55"/>
                  </a:lnTo>
                  <a:cubicBezTo>
                    <a:pt x="167" y="126"/>
                    <a:pt x="72" y="186"/>
                    <a:pt x="0" y="269"/>
                  </a:cubicBezTo>
                  <a:lnTo>
                    <a:pt x="0" y="281"/>
                  </a:lnTo>
                  <a:cubicBezTo>
                    <a:pt x="12" y="287"/>
                    <a:pt x="24" y="290"/>
                    <a:pt x="36" y="290"/>
                  </a:cubicBezTo>
                  <a:cubicBezTo>
                    <a:pt x="48" y="290"/>
                    <a:pt x="60" y="287"/>
                    <a:pt x="72" y="281"/>
                  </a:cubicBezTo>
                  <a:cubicBezTo>
                    <a:pt x="107" y="269"/>
                    <a:pt x="143" y="245"/>
                    <a:pt x="191" y="221"/>
                  </a:cubicBezTo>
                  <a:cubicBezTo>
                    <a:pt x="250" y="186"/>
                    <a:pt x="310" y="162"/>
                    <a:pt x="357" y="114"/>
                  </a:cubicBezTo>
                  <a:cubicBezTo>
                    <a:pt x="381" y="102"/>
                    <a:pt x="417" y="91"/>
                    <a:pt x="405" y="43"/>
                  </a:cubicBezTo>
                  <a:cubicBezTo>
                    <a:pt x="373" y="11"/>
                    <a:pt x="33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"/>
            <p:cNvSpPr/>
            <p:nvPr/>
          </p:nvSpPr>
          <p:spPr>
            <a:xfrm>
              <a:off x="4111525" y="2796000"/>
              <a:ext cx="8650" cy="7625"/>
            </a:xfrm>
            <a:custGeom>
              <a:avLst/>
              <a:gdLst/>
              <a:ahLst/>
              <a:cxnLst/>
              <a:rect l="l" t="t" r="r" b="b"/>
              <a:pathLst>
                <a:path w="346" h="305" extrusionOk="0">
                  <a:moveTo>
                    <a:pt x="310" y="1"/>
                  </a:moveTo>
                  <a:cubicBezTo>
                    <a:pt x="274" y="1"/>
                    <a:pt x="250" y="1"/>
                    <a:pt x="226" y="13"/>
                  </a:cubicBezTo>
                  <a:cubicBezTo>
                    <a:pt x="202" y="25"/>
                    <a:pt x="179" y="72"/>
                    <a:pt x="143" y="108"/>
                  </a:cubicBezTo>
                  <a:cubicBezTo>
                    <a:pt x="95" y="132"/>
                    <a:pt x="36" y="203"/>
                    <a:pt x="0" y="251"/>
                  </a:cubicBezTo>
                  <a:cubicBezTo>
                    <a:pt x="7" y="286"/>
                    <a:pt x="14" y="304"/>
                    <a:pt x="30" y="304"/>
                  </a:cubicBezTo>
                  <a:cubicBezTo>
                    <a:pt x="42" y="304"/>
                    <a:pt x="59" y="295"/>
                    <a:pt x="83" y="275"/>
                  </a:cubicBezTo>
                  <a:cubicBezTo>
                    <a:pt x="107" y="251"/>
                    <a:pt x="226" y="179"/>
                    <a:pt x="262" y="144"/>
                  </a:cubicBezTo>
                  <a:cubicBezTo>
                    <a:pt x="286" y="120"/>
                    <a:pt x="345" y="96"/>
                    <a:pt x="322" y="37"/>
                  </a:cubicBezTo>
                  <a:cubicBezTo>
                    <a:pt x="322" y="25"/>
                    <a:pt x="310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"/>
            <p:cNvSpPr/>
            <p:nvPr/>
          </p:nvSpPr>
          <p:spPr>
            <a:xfrm>
              <a:off x="4045425" y="2842150"/>
              <a:ext cx="10750" cy="7750"/>
            </a:xfrm>
            <a:custGeom>
              <a:avLst/>
              <a:gdLst/>
              <a:ahLst/>
              <a:cxnLst/>
              <a:rect l="l" t="t" r="r" b="b"/>
              <a:pathLst>
                <a:path w="430" h="310" extrusionOk="0">
                  <a:moveTo>
                    <a:pt x="358" y="0"/>
                  </a:moveTo>
                  <a:cubicBezTo>
                    <a:pt x="299" y="48"/>
                    <a:pt x="239" y="72"/>
                    <a:pt x="191" y="119"/>
                  </a:cubicBezTo>
                  <a:cubicBezTo>
                    <a:pt x="144" y="167"/>
                    <a:pt x="84" y="203"/>
                    <a:pt x="25" y="262"/>
                  </a:cubicBezTo>
                  <a:cubicBezTo>
                    <a:pt x="25" y="262"/>
                    <a:pt x="25" y="286"/>
                    <a:pt x="1" y="298"/>
                  </a:cubicBezTo>
                  <a:cubicBezTo>
                    <a:pt x="1" y="298"/>
                    <a:pt x="25" y="310"/>
                    <a:pt x="37" y="310"/>
                  </a:cubicBezTo>
                  <a:cubicBezTo>
                    <a:pt x="60" y="310"/>
                    <a:pt x="84" y="298"/>
                    <a:pt x="96" y="286"/>
                  </a:cubicBezTo>
                  <a:lnTo>
                    <a:pt x="406" y="107"/>
                  </a:lnTo>
                  <a:cubicBezTo>
                    <a:pt x="418" y="84"/>
                    <a:pt x="429" y="48"/>
                    <a:pt x="418" y="24"/>
                  </a:cubicBezTo>
                  <a:cubicBezTo>
                    <a:pt x="406" y="12"/>
                    <a:pt x="37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"/>
            <p:cNvSpPr/>
            <p:nvPr/>
          </p:nvSpPr>
          <p:spPr>
            <a:xfrm>
              <a:off x="4029075" y="2852575"/>
              <a:ext cx="11025" cy="6975"/>
            </a:xfrm>
            <a:custGeom>
              <a:avLst/>
              <a:gdLst/>
              <a:ahLst/>
              <a:cxnLst/>
              <a:rect l="l" t="t" r="r" b="b"/>
              <a:pathLst>
                <a:path w="441" h="279" extrusionOk="0">
                  <a:moveTo>
                    <a:pt x="339" y="0"/>
                  </a:moveTo>
                  <a:cubicBezTo>
                    <a:pt x="324" y="0"/>
                    <a:pt x="310" y="4"/>
                    <a:pt x="298" y="12"/>
                  </a:cubicBezTo>
                  <a:lnTo>
                    <a:pt x="262" y="60"/>
                  </a:lnTo>
                  <a:cubicBezTo>
                    <a:pt x="167" y="119"/>
                    <a:pt x="95" y="179"/>
                    <a:pt x="0" y="238"/>
                  </a:cubicBezTo>
                  <a:lnTo>
                    <a:pt x="0" y="250"/>
                  </a:lnTo>
                  <a:cubicBezTo>
                    <a:pt x="20" y="270"/>
                    <a:pt x="32" y="279"/>
                    <a:pt x="45" y="279"/>
                  </a:cubicBezTo>
                  <a:cubicBezTo>
                    <a:pt x="56" y="279"/>
                    <a:pt x="67" y="273"/>
                    <a:pt x="83" y="262"/>
                  </a:cubicBezTo>
                  <a:cubicBezTo>
                    <a:pt x="107" y="238"/>
                    <a:pt x="155" y="226"/>
                    <a:pt x="202" y="202"/>
                  </a:cubicBezTo>
                  <a:lnTo>
                    <a:pt x="381" y="119"/>
                  </a:lnTo>
                  <a:cubicBezTo>
                    <a:pt x="393" y="95"/>
                    <a:pt x="441" y="83"/>
                    <a:pt x="417" y="48"/>
                  </a:cubicBezTo>
                  <a:cubicBezTo>
                    <a:pt x="401" y="16"/>
                    <a:pt x="369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"/>
            <p:cNvSpPr/>
            <p:nvPr/>
          </p:nvSpPr>
          <p:spPr>
            <a:xfrm>
              <a:off x="4064000" y="2831600"/>
              <a:ext cx="9150" cy="7150"/>
            </a:xfrm>
            <a:custGeom>
              <a:avLst/>
              <a:gdLst/>
              <a:ahLst/>
              <a:cxnLst/>
              <a:rect l="l" t="t" r="r" b="b"/>
              <a:pathLst>
                <a:path w="366" h="286" extrusionOk="0">
                  <a:moveTo>
                    <a:pt x="5" y="221"/>
                  </a:moveTo>
                  <a:lnTo>
                    <a:pt x="5" y="221"/>
                  </a:lnTo>
                  <a:cubicBezTo>
                    <a:pt x="3" y="221"/>
                    <a:pt x="0" y="232"/>
                    <a:pt x="8" y="232"/>
                  </a:cubicBezTo>
                  <a:cubicBezTo>
                    <a:pt x="8" y="224"/>
                    <a:pt x="7" y="221"/>
                    <a:pt x="5" y="221"/>
                  </a:cubicBezTo>
                  <a:close/>
                  <a:moveTo>
                    <a:pt x="276" y="0"/>
                  </a:moveTo>
                  <a:cubicBezTo>
                    <a:pt x="269" y="0"/>
                    <a:pt x="262" y="2"/>
                    <a:pt x="258" y="6"/>
                  </a:cubicBezTo>
                  <a:lnTo>
                    <a:pt x="163" y="89"/>
                  </a:lnTo>
                  <a:cubicBezTo>
                    <a:pt x="127" y="125"/>
                    <a:pt x="44" y="184"/>
                    <a:pt x="8" y="232"/>
                  </a:cubicBezTo>
                  <a:cubicBezTo>
                    <a:pt x="8" y="267"/>
                    <a:pt x="12" y="285"/>
                    <a:pt x="27" y="285"/>
                  </a:cubicBezTo>
                  <a:cubicBezTo>
                    <a:pt x="38" y="285"/>
                    <a:pt x="55" y="276"/>
                    <a:pt x="79" y="256"/>
                  </a:cubicBezTo>
                  <a:cubicBezTo>
                    <a:pt x="103" y="244"/>
                    <a:pt x="222" y="184"/>
                    <a:pt x="270" y="148"/>
                  </a:cubicBezTo>
                  <a:cubicBezTo>
                    <a:pt x="306" y="125"/>
                    <a:pt x="365" y="101"/>
                    <a:pt x="341" y="41"/>
                  </a:cubicBezTo>
                  <a:cubicBezTo>
                    <a:pt x="341" y="29"/>
                    <a:pt x="329" y="6"/>
                    <a:pt x="329" y="6"/>
                  </a:cubicBezTo>
                  <a:cubicBezTo>
                    <a:pt x="314" y="6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"/>
            <p:cNvSpPr/>
            <p:nvPr/>
          </p:nvSpPr>
          <p:spPr>
            <a:xfrm>
              <a:off x="3994525" y="2871900"/>
              <a:ext cx="10750" cy="7475"/>
            </a:xfrm>
            <a:custGeom>
              <a:avLst/>
              <a:gdLst/>
              <a:ahLst/>
              <a:cxnLst/>
              <a:rect l="l" t="t" r="r" b="b"/>
              <a:pathLst>
                <a:path w="430" h="299" extrusionOk="0">
                  <a:moveTo>
                    <a:pt x="358" y="1"/>
                  </a:moveTo>
                  <a:cubicBezTo>
                    <a:pt x="299" y="25"/>
                    <a:pt x="239" y="60"/>
                    <a:pt x="179" y="108"/>
                  </a:cubicBezTo>
                  <a:cubicBezTo>
                    <a:pt x="120" y="132"/>
                    <a:pt x="72" y="191"/>
                    <a:pt x="1" y="239"/>
                  </a:cubicBezTo>
                  <a:lnTo>
                    <a:pt x="1" y="263"/>
                  </a:lnTo>
                  <a:cubicBezTo>
                    <a:pt x="1" y="287"/>
                    <a:pt x="13" y="299"/>
                    <a:pt x="37" y="299"/>
                  </a:cubicBezTo>
                  <a:cubicBezTo>
                    <a:pt x="60" y="287"/>
                    <a:pt x="72" y="287"/>
                    <a:pt x="96" y="263"/>
                  </a:cubicBezTo>
                  <a:cubicBezTo>
                    <a:pt x="191" y="203"/>
                    <a:pt x="299" y="168"/>
                    <a:pt x="406" y="108"/>
                  </a:cubicBezTo>
                  <a:cubicBezTo>
                    <a:pt x="418" y="84"/>
                    <a:pt x="430" y="49"/>
                    <a:pt x="418" y="25"/>
                  </a:cubicBezTo>
                  <a:cubicBezTo>
                    <a:pt x="406" y="13"/>
                    <a:pt x="370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"/>
            <p:cNvSpPr/>
            <p:nvPr/>
          </p:nvSpPr>
          <p:spPr>
            <a:xfrm>
              <a:off x="3976975" y="2881150"/>
              <a:ext cx="11025" cy="6675"/>
            </a:xfrm>
            <a:custGeom>
              <a:avLst/>
              <a:gdLst/>
              <a:ahLst/>
              <a:cxnLst/>
              <a:rect l="l" t="t" r="r" b="b"/>
              <a:pathLst>
                <a:path w="441" h="267" extrusionOk="0">
                  <a:moveTo>
                    <a:pt x="348" y="0"/>
                  </a:moveTo>
                  <a:cubicBezTo>
                    <a:pt x="331" y="0"/>
                    <a:pt x="314" y="4"/>
                    <a:pt x="298" y="12"/>
                  </a:cubicBezTo>
                  <a:lnTo>
                    <a:pt x="262" y="60"/>
                  </a:lnTo>
                  <a:cubicBezTo>
                    <a:pt x="179" y="119"/>
                    <a:pt x="96" y="167"/>
                    <a:pt x="0" y="226"/>
                  </a:cubicBezTo>
                  <a:lnTo>
                    <a:pt x="0" y="238"/>
                  </a:lnTo>
                  <a:cubicBezTo>
                    <a:pt x="20" y="258"/>
                    <a:pt x="33" y="267"/>
                    <a:pt x="46" y="267"/>
                  </a:cubicBezTo>
                  <a:cubicBezTo>
                    <a:pt x="56" y="267"/>
                    <a:pt x="68" y="261"/>
                    <a:pt x="84" y="250"/>
                  </a:cubicBezTo>
                  <a:cubicBezTo>
                    <a:pt x="108" y="238"/>
                    <a:pt x="155" y="226"/>
                    <a:pt x="203" y="214"/>
                  </a:cubicBezTo>
                  <a:lnTo>
                    <a:pt x="381" y="119"/>
                  </a:lnTo>
                  <a:cubicBezTo>
                    <a:pt x="405" y="107"/>
                    <a:pt x="441" y="95"/>
                    <a:pt x="441" y="48"/>
                  </a:cubicBezTo>
                  <a:cubicBezTo>
                    <a:pt x="417" y="16"/>
                    <a:pt x="383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"/>
            <p:cNvSpPr/>
            <p:nvPr/>
          </p:nvSpPr>
          <p:spPr>
            <a:xfrm>
              <a:off x="4013375" y="2862425"/>
              <a:ext cx="9450" cy="6375"/>
            </a:xfrm>
            <a:custGeom>
              <a:avLst/>
              <a:gdLst/>
              <a:ahLst/>
              <a:cxnLst/>
              <a:rect l="l" t="t" r="r" b="b"/>
              <a:pathLst>
                <a:path w="378" h="255" extrusionOk="0">
                  <a:moveTo>
                    <a:pt x="6" y="196"/>
                  </a:moveTo>
                  <a:lnTo>
                    <a:pt x="6" y="196"/>
                  </a:lnTo>
                  <a:cubicBezTo>
                    <a:pt x="4" y="196"/>
                    <a:pt x="1" y="201"/>
                    <a:pt x="9" y="201"/>
                  </a:cubicBezTo>
                  <a:cubicBezTo>
                    <a:pt x="9" y="197"/>
                    <a:pt x="8" y="196"/>
                    <a:pt x="6" y="196"/>
                  </a:cubicBezTo>
                  <a:close/>
                  <a:moveTo>
                    <a:pt x="295" y="0"/>
                  </a:moveTo>
                  <a:cubicBezTo>
                    <a:pt x="287" y="0"/>
                    <a:pt x="279" y="3"/>
                    <a:pt x="271" y="11"/>
                  </a:cubicBezTo>
                  <a:cubicBezTo>
                    <a:pt x="235" y="23"/>
                    <a:pt x="199" y="47"/>
                    <a:pt x="176" y="82"/>
                  </a:cubicBezTo>
                  <a:cubicBezTo>
                    <a:pt x="140" y="106"/>
                    <a:pt x="68" y="154"/>
                    <a:pt x="9" y="201"/>
                  </a:cubicBezTo>
                  <a:cubicBezTo>
                    <a:pt x="9" y="236"/>
                    <a:pt x="9" y="255"/>
                    <a:pt x="21" y="255"/>
                  </a:cubicBezTo>
                  <a:cubicBezTo>
                    <a:pt x="29" y="255"/>
                    <a:pt x="44" y="245"/>
                    <a:pt x="68" y="225"/>
                  </a:cubicBezTo>
                  <a:cubicBezTo>
                    <a:pt x="116" y="213"/>
                    <a:pt x="235" y="166"/>
                    <a:pt x="271" y="142"/>
                  </a:cubicBezTo>
                  <a:cubicBezTo>
                    <a:pt x="318" y="130"/>
                    <a:pt x="378" y="106"/>
                    <a:pt x="366" y="47"/>
                  </a:cubicBezTo>
                  <a:cubicBezTo>
                    <a:pt x="354" y="35"/>
                    <a:pt x="354" y="11"/>
                    <a:pt x="354" y="11"/>
                  </a:cubicBezTo>
                  <a:cubicBezTo>
                    <a:pt x="330" y="11"/>
                    <a:pt x="312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"/>
            <p:cNvSpPr/>
            <p:nvPr/>
          </p:nvSpPr>
          <p:spPr>
            <a:xfrm>
              <a:off x="4214200" y="2672775"/>
              <a:ext cx="5975" cy="10750"/>
            </a:xfrm>
            <a:custGeom>
              <a:avLst/>
              <a:gdLst/>
              <a:ahLst/>
              <a:cxnLst/>
              <a:rect l="l" t="t" r="r" b="b"/>
              <a:pathLst>
                <a:path w="239" h="430" extrusionOk="0">
                  <a:moveTo>
                    <a:pt x="191" y="1"/>
                  </a:moveTo>
                  <a:cubicBezTo>
                    <a:pt x="155" y="1"/>
                    <a:pt x="120" y="1"/>
                    <a:pt x="120" y="13"/>
                  </a:cubicBezTo>
                  <a:cubicBezTo>
                    <a:pt x="96" y="72"/>
                    <a:pt x="72" y="132"/>
                    <a:pt x="60" y="191"/>
                  </a:cubicBezTo>
                  <a:lnTo>
                    <a:pt x="13" y="417"/>
                  </a:lnTo>
                  <a:cubicBezTo>
                    <a:pt x="13" y="417"/>
                    <a:pt x="13" y="429"/>
                    <a:pt x="1" y="429"/>
                  </a:cubicBezTo>
                  <a:lnTo>
                    <a:pt x="36" y="429"/>
                  </a:lnTo>
                  <a:cubicBezTo>
                    <a:pt x="60" y="417"/>
                    <a:pt x="60" y="394"/>
                    <a:pt x="72" y="370"/>
                  </a:cubicBezTo>
                  <a:cubicBezTo>
                    <a:pt x="132" y="275"/>
                    <a:pt x="179" y="167"/>
                    <a:pt x="215" y="60"/>
                  </a:cubicBezTo>
                  <a:cubicBezTo>
                    <a:pt x="239" y="48"/>
                    <a:pt x="203" y="13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"/>
            <p:cNvSpPr/>
            <p:nvPr/>
          </p:nvSpPr>
          <p:spPr>
            <a:xfrm>
              <a:off x="4206475" y="2690550"/>
              <a:ext cx="6275" cy="10350"/>
            </a:xfrm>
            <a:custGeom>
              <a:avLst/>
              <a:gdLst/>
              <a:ahLst/>
              <a:cxnLst/>
              <a:rect l="l" t="t" r="r" b="b"/>
              <a:pathLst>
                <a:path w="251" h="414" extrusionOk="0">
                  <a:moveTo>
                    <a:pt x="188" y="1"/>
                  </a:moveTo>
                  <a:cubicBezTo>
                    <a:pt x="148" y="1"/>
                    <a:pt x="109" y="22"/>
                    <a:pt x="119" y="52"/>
                  </a:cubicBezTo>
                  <a:cubicBezTo>
                    <a:pt x="119" y="64"/>
                    <a:pt x="107" y="99"/>
                    <a:pt x="107" y="111"/>
                  </a:cubicBezTo>
                  <a:cubicBezTo>
                    <a:pt x="83" y="218"/>
                    <a:pt x="36" y="290"/>
                    <a:pt x="0" y="397"/>
                  </a:cubicBezTo>
                  <a:lnTo>
                    <a:pt x="24" y="409"/>
                  </a:lnTo>
                  <a:cubicBezTo>
                    <a:pt x="30" y="412"/>
                    <a:pt x="36" y="413"/>
                    <a:pt x="42" y="413"/>
                  </a:cubicBezTo>
                  <a:cubicBezTo>
                    <a:pt x="59" y="413"/>
                    <a:pt x="75" y="400"/>
                    <a:pt x="83" y="373"/>
                  </a:cubicBezTo>
                  <a:cubicBezTo>
                    <a:pt x="83" y="349"/>
                    <a:pt x="131" y="314"/>
                    <a:pt x="143" y="278"/>
                  </a:cubicBezTo>
                  <a:cubicBezTo>
                    <a:pt x="167" y="218"/>
                    <a:pt x="203" y="159"/>
                    <a:pt x="214" y="99"/>
                  </a:cubicBezTo>
                  <a:cubicBezTo>
                    <a:pt x="226" y="64"/>
                    <a:pt x="250" y="40"/>
                    <a:pt x="214" y="4"/>
                  </a:cubicBezTo>
                  <a:cubicBezTo>
                    <a:pt x="206" y="2"/>
                    <a:pt x="197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"/>
            <p:cNvSpPr/>
            <p:nvPr/>
          </p:nvSpPr>
          <p:spPr>
            <a:xfrm>
              <a:off x="4221950" y="2654925"/>
              <a:ext cx="5075" cy="9800"/>
            </a:xfrm>
            <a:custGeom>
              <a:avLst/>
              <a:gdLst/>
              <a:ahLst/>
              <a:cxnLst/>
              <a:rect l="l" t="t" r="r" b="b"/>
              <a:pathLst>
                <a:path w="203" h="392" extrusionOk="0">
                  <a:moveTo>
                    <a:pt x="131" y="0"/>
                  </a:moveTo>
                  <a:cubicBezTo>
                    <a:pt x="107" y="12"/>
                    <a:pt x="84" y="24"/>
                    <a:pt x="72" y="48"/>
                  </a:cubicBezTo>
                  <a:cubicBezTo>
                    <a:pt x="60" y="72"/>
                    <a:pt x="60" y="119"/>
                    <a:pt x="48" y="167"/>
                  </a:cubicBezTo>
                  <a:cubicBezTo>
                    <a:pt x="48" y="215"/>
                    <a:pt x="12" y="298"/>
                    <a:pt x="0" y="358"/>
                  </a:cubicBezTo>
                  <a:cubicBezTo>
                    <a:pt x="23" y="380"/>
                    <a:pt x="37" y="392"/>
                    <a:pt x="48" y="392"/>
                  </a:cubicBezTo>
                  <a:cubicBezTo>
                    <a:pt x="59" y="392"/>
                    <a:pt x="65" y="377"/>
                    <a:pt x="72" y="346"/>
                  </a:cubicBezTo>
                  <a:cubicBezTo>
                    <a:pt x="84" y="298"/>
                    <a:pt x="143" y="191"/>
                    <a:pt x="167" y="143"/>
                  </a:cubicBezTo>
                  <a:cubicBezTo>
                    <a:pt x="179" y="119"/>
                    <a:pt x="203" y="72"/>
                    <a:pt x="167" y="24"/>
                  </a:cubicBezTo>
                  <a:cubicBezTo>
                    <a:pt x="167" y="12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"/>
            <p:cNvSpPr/>
            <p:nvPr/>
          </p:nvSpPr>
          <p:spPr>
            <a:xfrm>
              <a:off x="4189500" y="2724650"/>
              <a:ext cx="6875" cy="10375"/>
            </a:xfrm>
            <a:custGeom>
              <a:avLst/>
              <a:gdLst/>
              <a:ahLst/>
              <a:cxnLst/>
              <a:rect l="l" t="t" r="r" b="b"/>
              <a:pathLst>
                <a:path w="275" h="415" extrusionOk="0">
                  <a:moveTo>
                    <a:pt x="198" y="0"/>
                  </a:moveTo>
                  <a:cubicBezTo>
                    <a:pt x="182" y="0"/>
                    <a:pt x="167" y="3"/>
                    <a:pt x="167" y="9"/>
                  </a:cubicBezTo>
                  <a:cubicBezTo>
                    <a:pt x="120" y="69"/>
                    <a:pt x="108" y="128"/>
                    <a:pt x="72" y="188"/>
                  </a:cubicBezTo>
                  <a:cubicBezTo>
                    <a:pt x="48" y="247"/>
                    <a:pt x="36" y="319"/>
                    <a:pt x="0" y="402"/>
                  </a:cubicBezTo>
                  <a:cubicBezTo>
                    <a:pt x="0" y="402"/>
                    <a:pt x="0" y="414"/>
                    <a:pt x="24" y="414"/>
                  </a:cubicBezTo>
                  <a:lnTo>
                    <a:pt x="60" y="414"/>
                  </a:lnTo>
                  <a:cubicBezTo>
                    <a:pt x="72" y="414"/>
                    <a:pt x="72" y="378"/>
                    <a:pt x="84" y="366"/>
                  </a:cubicBezTo>
                  <a:cubicBezTo>
                    <a:pt x="155" y="259"/>
                    <a:pt x="203" y="176"/>
                    <a:pt x="274" y="69"/>
                  </a:cubicBezTo>
                  <a:cubicBezTo>
                    <a:pt x="274" y="57"/>
                    <a:pt x="251" y="21"/>
                    <a:pt x="239" y="9"/>
                  </a:cubicBezTo>
                  <a:cubicBezTo>
                    <a:pt x="233" y="3"/>
                    <a:pt x="215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"/>
            <p:cNvSpPr/>
            <p:nvPr/>
          </p:nvSpPr>
          <p:spPr>
            <a:xfrm>
              <a:off x="4179375" y="2741625"/>
              <a:ext cx="7475" cy="10050"/>
            </a:xfrm>
            <a:custGeom>
              <a:avLst/>
              <a:gdLst/>
              <a:ahLst/>
              <a:cxnLst/>
              <a:rect l="l" t="t" r="r" b="b"/>
              <a:pathLst>
                <a:path w="299" h="402" extrusionOk="0">
                  <a:moveTo>
                    <a:pt x="219" y="1"/>
                  </a:moveTo>
                  <a:cubicBezTo>
                    <a:pt x="189" y="1"/>
                    <a:pt x="163" y="19"/>
                    <a:pt x="155" y="57"/>
                  </a:cubicBezTo>
                  <a:cubicBezTo>
                    <a:pt x="155" y="68"/>
                    <a:pt x="144" y="104"/>
                    <a:pt x="144" y="116"/>
                  </a:cubicBezTo>
                  <a:lnTo>
                    <a:pt x="1" y="390"/>
                  </a:lnTo>
                  <a:lnTo>
                    <a:pt x="13" y="402"/>
                  </a:lnTo>
                  <a:cubicBezTo>
                    <a:pt x="60" y="402"/>
                    <a:pt x="84" y="402"/>
                    <a:pt x="96" y="378"/>
                  </a:cubicBezTo>
                  <a:cubicBezTo>
                    <a:pt x="108" y="330"/>
                    <a:pt x="132" y="295"/>
                    <a:pt x="167" y="271"/>
                  </a:cubicBezTo>
                  <a:cubicBezTo>
                    <a:pt x="215" y="211"/>
                    <a:pt x="239" y="164"/>
                    <a:pt x="275" y="104"/>
                  </a:cubicBezTo>
                  <a:cubicBezTo>
                    <a:pt x="286" y="68"/>
                    <a:pt x="298" y="45"/>
                    <a:pt x="275" y="21"/>
                  </a:cubicBezTo>
                  <a:cubicBezTo>
                    <a:pt x="257" y="7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"/>
            <p:cNvSpPr/>
            <p:nvPr/>
          </p:nvSpPr>
          <p:spPr>
            <a:xfrm>
              <a:off x="4198725" y="2707900"/>
              <a:ext cx="6575" cy="9250"/>
            </a:xfrm>
            <a:custGeom>
              <a:avLst/>
              <a:gdLst/>
              <a:ahLst/>
              <a:cxnLst/>
              <a:rect l="l" t="t" r="r" b="b"/>
              <a:pathLst>
                <a:path w="263" h="370" extrusionOk="0">
                  <a:moveTo>
                    <a:pt x="179" y="1"/>
                  </a:moveTo>
                  <a:cubicBezTo>
                    <a:pt x="155" y="1"/>
                    <a:pt x="132" y="13"/>
                    <a:pt x="120" y="24"/>
                  </a:cubicBezTo>
                  <a:cubicBezTo>
                    <a:pt x="96" y="72"/>
                    <a:pt x="96" y="96"/>
                    <a:pt x="84" y="144"/>
                  </a:cubicBezTo>
                  <a:cubicBezTo>
                    <a:pt x="60" y="191"/>
                    <a:pt x="36" y="274"/>
                    <a:pt x="1" y="334"/>
                  </a:cubicBezTo>
                  <a:cubicBezTo>
                    <a:pt x="18" y="358"/>
                    <a:pt x="30" y="370"/>
                    <a:pt x="42" y="370"/>
                  </a:cubicBezTo>
                  <a:cubicBezTo>
                    <a:pt x="54" y="370"/>
                    <a:pt x="66" y="358"/>
                    <a:pt x="84" y="334"/>
                  </a:cubicBezTo>
                  <a:cubicBezTo>
                    <a:pt x="108" y="298"/>
                    <a:pt x="179" y="191"/>
                    <a:pt x="203" y="144"/>
                  </a:cubicBezTo>
                  <a:cubicBezTo>
                    <a:pt x="215" y="120"/>
                    <a:pt x="263" y="72"/>
                    <a:pt x="215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"/>
            <p:cNvSpPr/>
            <p:nvPr/>
          </p:nvSpPr>
          <p:spPr>
            <a:xfrm>
              <a:off x="4158250" y="2773425"/>
              <a:ext cx="7750" cy="10100"/>
            </a:xfrm>
            <a:custGeom>
              <a:avLst/>
              <a:gdLst/>
              <a:ahLst/>
              <a:cxnLst/>
              <a:rect l="l" t="t" r="r" b="b"/>
              <a:pathLst>
                <a:path w="310" h="404" extrusionOk="0">
                  <a:moveTo>
                    <a:pt x="234" y="1"/>
                  </a:moveTo>
                  <a:cubicBezTo>
                    <a:pt x="225" y="1"/>
                    <a:pt x="218" y="4"/>
                    <a:pt x="215" y="11"/>
                  </a:cubicBezTo>
                  <a:cubicBezTo>
                    <a:pt x="167" y="70"/>
                    <a:pt x="131" y="118"/>
                    <a:pt x="107" y="178"/>
                  </a:cubicBezTo>
                  <a:cubicBezTo>
                    <a:pt x="60" y="237"/>
                    <a:pt x="48" y="285"/>
                    <a:pt x="0" y="368"/>
                  </a:cubicBezTo>
                  <a:cubicBezTo>
                    <a:pt x="0" y="368"/>
                    <a:pt x="12" y="380"/>
                    <a:pt x="12" y="392"/>
                  </a:cubicBezTo>
                  <a:cubicBezTo>
                    <a:pt x="12" y="404"/>
                    <a:pt x="48" y="404"/>
                    <a:pt x="48" y="404"/>
                  </a:cubicBezTo>
                  <a:lnTo>
                    <a:pt x="84" y="368"/>
                  </a:lnTo>
                  <a:cubicBezTo>
                    <a:pt x="143" y="273"/>
                    <a:pt x="227" y="189"/>
                    <a:pt x="298" y="94"/>
                  </a:cubicBezTo>
                  <a:cubicBezTo>
                    <a:pt x="310" y="82"/>
                    <a:pt x="298" y="35"/>
                    <a:pt x="286" y="23"/>
                  </a:cubicBezTo>
                  <a:cubicBezTo>
                    <a:pt x="278" y="15"/>
                    <a:pt x="25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"/>
            <p:cNvSpPr/>
            <p:nvPr/>
          </p:nvSpPr>
          <p:spPr>
            <a:xfrm>
              <a:off x="4147225" y="2789000"/>
              <a:ext cx="8075" cy="9525"/>
            </a:xfrm>
            <a:custGeom>
              <a:avLst/>
              <a:gdLst/>
              <a:ahLst/>
              <a:cxnLst/>
              <a:rect l="l" t="t" r="r" b="b"/>
              <a:pathLst>
                <a:path w="323" h="381" extrusionOk="0">
                  <a:moveTo>
                    <a:pt x="228" y="1"/>
                  </a:moveTo>
                  <a:cubicBezTo>
                    <a:pt x="206" y="1"/>
                    <a:pt x="191" y="16"/>
                    <a:pt x="191" y="43"/>
                  </a:cubicBezTo>
                  <a:cubicBezTo>
                    <a:pt x="179" y="67"/>
                    <a:pt x="156" y="90"/>
                    <a:pt x="156" y="102"/>
                  </a:cubicBezTo>
                  <a:cubicBezTo>
                    <a:pt x="96" y="186"/>
                    <a:pt x="37" y="269"/>
                    <a:pt x="1" y="352"/>
                  </a:cubicBezTo>
                  <a:lnTo>
                    <a:pt x="1" y="364"/>
                  </a:lnTo>
                  <a:cubicBezTo>
                    <a:pt x="11" y="375"/>
                    <a:pt x="25" y="381"/>
                    <a:pt x="37" y="381"/>
                  </a:cubicBezTo>
                  <a:cubicBezTo>
                    <a:pt x="52" y="381"/>
                    <a:pt x="66" y="372"/>
                    <a:pt x="72" y="352"/>
                  </a:cubicBezTo>
                  <a:lnTo>
                    <a:pt x="156" y="269"/>
                  </a:lnTo>
                  <a:cubicBezTo>
                    <a:pt x="203" y="221"/>
                    <a:pt x="251" y="174"/>
                    <a:pt x="275" y="114"/>
                  </a:cubicBezTo>
                  <a:cubicBezTo>
                    <a:pt x="287" y="90"/>
                    <a:pt x="322" y="55"/>
                    <a:pt x="287" y="31"/>
                  </a:cubicBezTo>
                  <a:cubicBezTo>
                    <a:pt x="266" y="10"/>
                    <a:pt x="245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"/>
            <p:cNvSpPr/>
            <p:nvPr/>
          </p:nvSpPr>
          <p:spPr>
            <a:xfrm>
              <a:off x="4170150" y="2757325"/>
              <a:ext cx="6575" cy="9175"/>
            </a:xfrm>
            <a:custGeom>
              <a:avLst/>
              <a:gdLst/>
              <a:ahLst/>
              <a:cxnLst/>
              <a:rect l="l" t="t" r="r" b="b"/>
              <a:pathLst>
                <a:path w="263" h="367" extrusionOk="0">
                  <a:moveTo>
                    <a:pt x="191" y="0"/>
                  </a:moveTo>
                  <a:cubicBezTo>
                    <a:pt x="179" y="0"/>
                    <a:pt x="143" y="12"/>
                    <a:pt x="132" y="24"/>
                  </a:cubicBezTo>
                  <a:cubicBezTo>
                    <a:pt x="120" y="71"/>
                    <a:pt x="108" y="107"/>
                    <a:pt x="84" y="143"/>
                  </a:cubicBezTo>
                  <a:cubicBezTo>
                    <a:pt x="72" y="191"/>
                    <a:pt x="36" y="262"/>
                    <a:pt x="1" y="322"/>
                  </a:cubicBezTo>
                  <a:cubicBezTo>
                    <a:pt x="18" y="351"/>
                    <a:pt x="30" y="366"/>
                    <a:pt x="39" y="366"/>
                  </a:cubicBezTo>
                  <a:cubicBezTo>
                    <a:pt x="48" y="366"/>
                    <a:pt x="54" y="351"/>
                    <a:pt x="60" y="322"/>
                  </a:cubicBezTo>
                  <a:cubicBezTo>
                    <a:pt x="84" y="286"/>
                    <a:pt x="167" y="191"/>
                    <a:pt x="191" y="143"/>
                  </a:cubicBezTo>
                  <a:cubicBezTo>
                    <a:pt x="227" y="119"/>
                    <a:pt x="263" y="83"/>
                    <a:pt x="227" y="24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"/>
            <p:cNvSpPr/>
            <p:nvPr/>
          </p:nvSpPr>
          <p:spPr>
            <a:xfrm>
              <a:off x="4121050" y="2817325"/>
              <a:ext cx="8650" cy="9375"/>
            </a:xfrm>
            <a:custGeom>
              <a:avLst/>
              <a:gdLst/>
              <a:ahLst/>
              <a:cxnLst/>
              <a:rect l="l" t="t" r="r" b="b"/>
              <a:pathLst>
                <a:path w="346" h="375" extrusionOk="0">
                  <a:moveTo>
                    <a:pt x="291" y="0"/>
                  </a:moveTo>
                  <a:cubicBezTo>
                    <a:pt x="284" y="0"/>
                    <a:pt x="277" y="2"/>
                    <a:pt x="274" y="5"/>
                  </a:cubicBezTo>
                  <a:cubicBezTo>
                    <a:pt x="226" y="53"/>
                    <a:pt x="179" y="112"/>
                    <a:pt x="131" y="160"/>
                  </a:cubicBezTo>
                  <a:cubicBezTo>
                    <a:pt x="83" y="219"/>
                    <a:pt x="48" y="267"/>
                    <a:pt x="0" y="338"/>
                  </a:cubicBezTo>
                  <a:cubicBezTo>
                    <a:pt x="0" y="338"/>
                    <a:pt x="0" y="350"/>
                    <a:pt x="12" y="362"/>
                  </a:cubicBezTo>
                  <a:cubicBezTo>
                    <a:pt x="12" y="374"/>
                    <a:pt x="36" y="374"/>
                    <a:pt x="48" y="374"/>
                  </a:cubicBezTo>
                  <a:lnTo>
                    <a:pt x="95" y="338"/>
                  </a:lnTo>
                  <a:cubicBezTo>
                    <a:pt x="179" y="267"/>
                    <a:pt x="274" y="184"/>
                    <a:pt x="345" y="100"/>
                  </a:cubicBezTo>
                  <a:cubicBezTo>
                    <a:pt x="345" y="77"/>
                    <a:pt x="345" y="41"/>
                    <a:pt x="333" y="17"/>
                  </a:cubicBezTo>
                  <a:cubicBezTo>
                    <a:pt x="333" y="9"/>
                    <a:pt x="310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"/>
            <p:cNvSpPr/>
            <p:nvPr/>
          </p:nvSpPr>
          <p:spPr>
            <a:xfrm>
              <a:off x="4107050" y="2831050"/>
              <a:ext cx="9250" cy="8300"/>
            </a:xfrm>
            <a:custGeom>
              <a:avLst/>
              <a:gdLst/>
              <a:ahLst/>
              <a:cxnLst/>
              <a:rect l="l" t="t" r="r" b="b"/>
              <a:pathLst>
                <a:path w="370" h="332" extrusionOk="0">
                  <a:moveTo>
                    <a:pt x="294" y="1"/>
                  </a:moveTo>
                  <a:cubicBezTo>
                    <a:pt x="271" y="1"/>
                    <a:pt x="250" y="10"/>
                    <a:pt x="239" y="28"/>
                  </a:cubicBezTo>
                  <a:cubicBezTo>
                    <a:pt x="239" y="40"/>
                    <a:pt x="215" y="51"/>
                    <a:pt x="203" y="63"/>
                  </a:cubicBezTo>
                  <a:cubicBezTo>
                    <a:pt x="131" y="147"/>
                    <a:pt x="60" y="218"/>
                    <a:pt x="0" y="290"/>
                  </a:cubicBezTo>
                  <a:lnTo>
                    <a:pt x="0" y="313"/>
                  </a:lnTo>
                  <a:cubicBezTo>
                    <a:pt x="12" y="325"/>
                    <a:pt x="27" y="331"/>
                    <a:pt x="41" y="331"/>
                  </a:cubicBezTo>
                  <a:cubicBezTo>
                    <a:pt x="54" y="331"/>
                    <a:pt x="66" y="325"/>
                    <a:pt x="72" y="313"/>
                  </a:cubicBezTo>
                  <a:cubicBezTo>
                    <a:pt x="96" y="278"/>
                    <a:pt x="143" y="266"/>
                    <a:pt x="179" y="230"/>
                  </a:cubicBezTo>
                  <a:cubicBezTo>
                    <a:pt x="239" y="206"/>
                    <a:pt x="274" y="159"/>
                    <a:pt x="322" y="111"/>
                  </a:cubicBezTo>
                  <a:cubicBezTo>
                    <a:pt x="334" y="87"/>
                    <a:pt x="370" y="63"/>
                    <a:pt x="358" y="28"/>
                  </a:cubicBezTo>
                  <a:cubicBezTo>
                    <a:pt x="340" y="10"/>
                    <a:pt x="316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"/>
            <p:cNvSpPr/>
            <p:nvPr/>
          </p:nvSpPr>
          <p:spPr>
            <a:xfrm>
              <a:off x="4135325" y="2803750"/>
              <a:ext cx="7775" cy="8375"/>
            </a:xfrm>
            <a:custGeom>
              <a:avLst/>
              <a:gdLst/>
              <a:ahLst/>
              <a:cxnLst/>
              <a:rect l="l" t="t" r="r" b="b"/>
              <a:pathLst>
                <a:path w="311" h="335" extrusionOk="0">
                  <a:moveTo>
                    <a:pt x="251" y="0"/>
                  </a:moveTo>
                  <a:cubicBezTo>
                    <a:pt x="239" y="0"/>
                    <a:pt x="203" y="0"/>
                    <a:pt x="191" y="12"/>
                  </a:cubicBezTo>
                  <a:cubicBezTo>
                    <a:pt x="155" y="48"/>
                    <a:pt x="132" y="84"/>
                    <a:pt x="120" y="119"/>
                  </a:cubicBezTo>
                  <a:cubicBezTo>
                    <a:pt x="84" y="155"/>
                    <a:pt x="24" y="239"/>
                    <a:pt x="1" y="286"/>
                  </a:cubicBezTo>
                  <a:cubicBezTo>
                    <a:pt x="7" y="320"/>
                    <a:pt x="14" y="334"/>
                    <a:pt x="29" y="334"/>
                  </a:cubicBezTo>
                  <a:cubicBezTo>
                    <a:pt x="41" y="334"/>
                    <a:pt x="58" y="326"/>
                    <a:pt x="84" y="310"/>
                  </a:cubicBezTo>
                  <a:lnTo>
                    <a:pt x="239" y="167"/>
                  </a:lnTo>
                  <a:cubicBezTo>
                    <a:pt x="262" y="131"/>
                    <a:pt x="310" y="108"/>
                    <a:pt x="274" y="48"/>
                  </a:cubicBezTo>
                  <a:cubicBezTo>
                    <a:pt x="262" y="24"/>
                    <a:pt x="251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"/>
            <p:cNvSpPr/>
            <p:nvPr/>
          </p:nvSpPr>
          <p:spPr>
            <a:xfrm>
              <a:off x="4076700" y="2855250"/>
              <a:ext cx="9825" cy="8050"/>
            </a:xfrm>
            <a:custGeom>
              <a:avLst/>
              <a:gdLst/>
              <a:ahLst/>
              <a:cxnLst/>
              <a:rect l="l" t="t" r="r" b="b"/>
              <a:pathLst>
                <a:path w="393" h="322" extrusionOk="0">
                  <a:moveTo>
                    <a:pt x="321" y="0"/>
                  </a:moveTo>
                  <a:cubicBezTo>
                    <a:pt x="274" y="24"/>
                    <a:pt x="214" y="72"/>
                    <a:pt x="167" y="119"/>
                  </a:cubicBezTo>
                  <a:cubicBezTo>
                    <a:pt x="119" y="143"/>
                    <a:pt x="60" y="203"/>
                    <a:pt x="0" y="262"/>
                  </a:cubicBezTo>
                  <a:cubicBezTo>
                    <a:pt x="0" y="262"/>
                    <a:pt x="0" y="274"/>
                    <a:pt x="24" y="310"/>
                  </a:cubicBezTo>
                  <a:cubicBezTo>
                    <a:pt x="24" y="310"/>
                    <a:pt x="36" y="322"/>
                    <a:pt x="48" y="322"/>
                  </a:cubicBezTo>
                  <a:cubicBezTo>
                    <a:pt x="60" y="322"/>
                    <a:pt x="83" y="310"/>
                    <a:pt x="95" y="298"/>
                  </a:cubicBezTo>
                  <a:cubicBezTo>
                    <a:pt x="179" y="215"/>
                    <a:pt x="286" y="155"/>
                    <a:pt x="381" y="95"/>
                  </a:cubicBezTo>
                  <a:cubicBezTo>
                    <a:pt x="393" y="84"/>
                    <a:pt x="393" y="36"/>
                    <a:pt x="381" y="24"/>
                  </a:cubicBezTo>
                  <a:cubicBezTo>
                    <a:pt x="357" y="12"/>
                    <a:pt x="333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"/>
            <p:cNvSpPr/>
            <p:nvPr/>
          </p:nvSpPr>
          <p:spPr>
            <a:xfrm>
              <a:off x="4060900" y="2865950"/>
              <a:ext cx="10150" cy="7000"/>
            </a:xfrm>
            <a:custGeom>
              <a:avLst/>
              <a:gdLst/>
              <a:ahLst/>
              <a:cxnLst/>
              <a:rect l="l" t="t" r="r" b="b"/>
              <a:pathLst>
                <a:path w="406" h="280" extrusionOk="0">
                  <a:moveTo>
                    <a:pt x="316" y="1"/>
                  </a:moveTo>
                  <a:cubicBezTo>
                    <a:pt x="301" y="1"/>
                    <a:pt x="287" y="5"/>
                    <a:pt x="275" y="13"/>
                  </a:cubicBezTo>
                  <a:lnTo>
                    <a:pt x="239" y="60"/>
                  </a:lnTo>
                  <a:cubicBezTo>
                    <a:pt x="156" y="120"/>
                    <a:pt x="72" y="156"/>
                    <a:pt x="1" y="239"/>
                  </a:cubicBezTo>
                  <a:lnTo>
                    <a:pt x="1" y="251"/>
                  </a:lnTo>
                  <a:cubicBezTo>
                    <a:pt x="14" y="271"/>
                    <a:pt x="24" y="279"/>
                    <a:pt x="35" y="279"/>
                  </a:cubicBezTo>
                  <a:cubicBezTo>
                    <a:pt x="45" y="279"/>
                    <a:pt x="56" y="273"/>
                    <a:pt x="72" y="263"/>
                  </a:cubicBezTo>
                  <a:cubicBezTo>
                    <a:pt x="96" y="239"/>
                    <a:pt x="144" y="227"/>
                    <a:pt x="191" y="203"/>
                  </a:cubicBezTo>
                  <a:cubicBezTo>
                    <a:pt x="251" y="179"/>
                    <a:pt x="311" y="144"/>
                    <a:pt x="358" y="120"/>
                  </a:cubicBezTo>
                  <a:cubicBezTo>
                    <a:pt x="382" y="108"/>
                    <a:pt x="406" y="84"/>
                    <a:pt x="394" y="48"/>
                  </a:cubicBezTo>
                  <a:cubicBezTo>
                    <a:pt x="378" y="17"/>
                    <a:pt x="346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"/>
            <p:cNvSpPr/>
            <p:nvPr/>
          </p:nvSpPr>
          <p:spPr>
            <a:xfrm>
              <a:off x="4093650" y="2843050"/>
              <a:ext cx="8375" cy="7850"/>
            </a:xfrm>
            <a:custGeom>
              <a:avLst/>
              <a:gdLst/>
              <a:ahLst/>
              <a:cxnLst/>
              <a:rect l="l" t="t" r="r" b="b"/>
              <a:pathLst>
                <a:path w="335" h="314" extrusionOk="0">
                  <a:moveTo>
                    <a:pt x="310" y="0"/>
                  </a:moveTo>
                  <a:cubicBezTo>
                    <a:pt x="275" y="0"/>
                    <a:pt x="251" y="0"/>
                    <a:pt x="239" y="24"/>
                  </a:cubicBezTo>
                  <a:lnTo>
                    <a:pt x="144" y="107"/>
                  </a:lnTo>
                  <a:lnTo>
                    <a:pt x="1" y="262"/>
                  </a:lnTo>
                  <a:cubicBezTo>
                    <a:pt x="1" y="295"/>
                    <a:pt x="4" y="313"/>
                    <a:pt x="19" y="313"/>
                  </a:cubicBezTo>
                  <a:cubicBezTo>
                    <a:pt x="32" y="313"/>
                    <a:pt x="52" y="301"/>
                    <a:pt x="84" y="274"/>
                  </a:cubicBezTo>
                  <a:cubicBezTo>
                    <a:pt x="108" y="238"/>
                    <a:pt x="227" y="179"/>
                    <a:pt x="263" y="155"/>
                  </a:cubicBezTo>
                  <a:cubicBezTo>
                    <a:pt x="286" y="119"/>
                    <a:pt x="334" y="107"/>
                    <a:pt x="322" y="48"/>
                  </a:cubicBezTo>
                  <a:cubicBezTo>
                    <a:pt x="322" y="36"/>
                    <a:pt x="310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"/>
            <p:cNvSpPr/>
            <p:nvPr/>
          </p:nvSpPr>
          <p:spPr>
            <a:xfrm>
              <a:off x="4027275" y="2884700"/>
              <a:ext cx="10750" cy="7475"/>
            </a:xfrm>
            <a:custGeom>
              <a:avLst/>
              <a:gdLst/>
              <a:ahLst/>
              <a:cxnLst/>
              <a:rect l="l" t="t" r="r" b="b"/>
              <a:pathLst>
                <a:path w="430" h="299" extrusionOk="0">
                  <a:moveTo>
                    <a:pt x="358" y="1"/>
                  </a:moveTo>
                  <a:cubicBezTo>
                    <a:pt x="298" y="37"/>
                    <a:pt x="251" y="84"/>
                    <a:pt x="191" y="108"/>
                  </a:cubicBezTo>
                  <a:lnTo>
                    <a:pt x="12" y="251"/>
                  </a:lnTo>
                  <a:cubicBezTo>
                    <a:pt x="12" y="251"/>
                    <a:pt x="1" y="263"/>
                    <a:pt x="1" y="275"/>
                  </a:cubicBezTo>
                  <a:cubicBezTo>
                    <a:pt x="1" y="287"/>
                    <a:pt x="12" y="299"/>
                    <a:pt x="36" y="299"/>
                  </a:cubicBezTo>
                  <a:cubicBezTo>
                    <a:pt x="60" y="287"/>
                    <a:pt x="72" y="287"/>
                    <a:pt x="96" y="275"/>
                  </a:cubicBezTo>
                  <a:cubicBezTo>
                    <a:pt x="191" y="227"/>
                    <a:pt x="298" y="180"/>
                    <a:pt x="405" y="120"/>
                  </a:cubicBezTo>
                  <a:cubicBezTo>
                    <a:pt x="417" y="108"/>
                    <a:pt x="429" y="60"/>
                    <a:pt x="417" y="49"/>
                  </a:cubicBezTo>
                  <a:cubicBezTo>
                    <a:pt x="405" y="25"/>
                    <a:pt x="370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"/>
            <p:cNvSpPr/>
            <p:nvPr/>
          </p:nvSpPr>
          <p:spPr>
            <a:xfrm>
              <a:off x="4010300" y="2893800"/>
              <a:ext cx="10750" cy="6225"/>
            </a:xfrm>
            <a:custGeom>
              <a:avLst/>
              <a:gdLst/>
              <a:ahLst/>
              <a:cxnLst/>
              <a:rect l="l" t="t" r="r" b="b"/>
              <a:pathLst>
                <a:path w="430" h="249" extrusionOk="0">
                  <a:moveTo>
                    <a:pt x="343" y="0"/>
                  </a:moveTo>
                  <a:cubicBezTo>
                    <a:pt x="326" y="0"/>
                    <a:pt x="311" y="5"/>
                    <a:pt x="299" y="18"/>
                  </a:cubicBezTo>
                  <a:lnTo>
                    <a:pt x="251" y="54"/>
                  </a:lnTo>
                  <a:cubicBezTo>
                    <a:pt x="180" y="113"/>
                    <a:pt x="84" y="149"/>
                    <a:pt x="1" y="208"/>
                  </a:cubicBezTo>
                  <a:lnTo>
                    <a:pt x="1" y="220"/>
                  </a:lnTo>
                  <a:cubicBezTo>
                    <a:pt x="14" y="240"/>
                    <a:pt x="24" y="249"/>
                    <a:pt x="35" y="249"/>
                  </a:cubicBezTo>
                  <a:cubicBezTo>
                    <a:pt x="45" y="249"/>
                    <a:pt x="56" y="243"/>
                    <a:pt x="72" y="232"/>
                  </a:cubicBezTo>
                  <a:cubicBezTo>
                    <a:pt x="96" y="208"/>
                    <a:pt x="144" y="208"/>
                    <a:pt x="191" y="197"/>
                  </a:cubicBezTo>
                  <a:cubicBezTo>
                    <a:pt x="251" y="185"/>
                    <a:pt x="310" y="149"/>
                    <a:pt x="370" y="125"/>
                  </a:cubicBezTo>
                  <a:cubicBezTo>
                    <a:pt x="394" y="101"/>
                    <a:pt x="430" y="89"/>
                    <a:pt x="430" y="42"/>
                  </a:cubicBezTo>
                  <a:cubicBezTo>
                    <a:pt x="406" y="18"/>
                    <a:pt x="37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"/>
            <p:cNvSpPr/>
            <p:nvPr/>
          </p:nvSpPr>
          <p:spPr>
            <a:xfrm>
              <a:off x="4045425" y="2875825"/>
              <a:ext cx="9250" cy="6375"/>
            </a:xfrm>
            <a:custGeom>
              <a:avLst/>
              <a:gdLst/>
              <a:ahLst/>
              <a:cxnLst/>
              <a:rect l="l" t="t" r="r" b="b"/>
              <a:pathLst>
                <a:path w="370" h="255" extrusionOk="0">
                  <a:moveTo>
                    <a:pt x="291" y="0"/>
                  </a:moveTo>
                  <a:cubicBezTo>
                    <a:pt x="284" y="0"/>
                    <a:pt x="279" y="3"/>
                    <a:pt x="275" y="11"/>
                  </a:cubicBezTo>
                  <a:cubicBezTo>
                    <a:pt x="227" y="23"/>
                    <a:pt x="191" y="46"/>
                    <a:pt x="168" y="82"/>
                  </a:cubicBezTo>
                  <a:cubicBezTo>
                    <a:pt x="144" y="106"/>
                    <a:pt x="60" y="154"/>
                    <a:pt x="1" y="201"/>
                  </a:cubicBezTo>
                  <a:cubicBezTo>
                    <a:pt x="1" y="236"/>
                    <a:pt x="9" y="254"/>
                    <a:pt x="27" y="254"/>
                  </a:cubicBezTo>
                  <a:cubicBezTo>
                    <a:pt x="41" y="254"/>
                    <a:pt x="59" y="245"/>
                    <a:pt x="84" y="225"/>
                  </a:cubicBezTo>
                  <a:cubicBezTo>
                    <a:pt x="108" y="213"/>
                    <a:pt x="227" y="165"/>
                    <a:pt x="275" y="142"/>
                  </a:cubicBezTo>
                  <a:cubicBezTo>
                    <a:pt x="310" y="130"/>
                    <a:pt x="370" y="106"/>
                    <a:pt x="358" y="46"/>
                  </a:cubicBezTo>
                  <a:cubicBezTo>
                    <a:pt x="346" y="34"/>
                    <a:pt x="346" y="11"/>
                    <a:pt x="346" y="11"/>
                  </a:cubicBezTo>
                  <a:cubicBezTo>
                    <a:pt x="322" y="11"/>
                    <a:pt x="304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"/>
            <p:cNvSpPr/>
            <p:nvPr/>
          </p:nvSpPr>
          <p:spPr>
            <a:xfrm>
              <a:off x="3975475" y="2909425"/>
              <a:ext cx="11050" cy="6275"/>
            </a:xfrm>
            <a:custGeom>
              <a:avLst/>
              <a:gdLst/>
              <a:ahLst/>
              <a:cxnLst/>
              <a:rect l="l" t="t" r="r" b="b"/>
              <a:pathLst>
                <a:path w="442" h="251" extrusionOk="0">
                  <a:moveTo>
                    <a:pt x="382" y="0"/>
                  </a:moveTo>
                  <a:lnTo>
                    <a:pt x="203" y="95"/>
                  </a:lnTo>
                  <a:cubicBezTo>
                    <a:pt x="144" y="119"/>
                    <a:pt x="84" y="167"/>
                    <a:pt x="1" y="203"/>
                  </a:cubicBezTo>
                  <a:lnTo>
                    <a:pt x="1" y="226"/>
                  </a:lnTo>
                  <a:cubicBezTo>
                    <a:pt x="1" y="238"/>
                    <a:pt x="13" y="250"/>
                    <a:pt x="37" y="250"/>
                  </a:cubicBezTo>
                  <a:cubicBezTo>
                    <a:pt x="60" y="250"/>
                    <a:pt x="72" y="238"/>
                    <a:pt x="96" y="238"/>
                  </a:cubicBezTo>
                  <a:cubicBezTo>
                    <a:pt x="215" y="203"/>
                    <a:pt x="310" y="167"/>
                    <a:pt x="418" y="119"/>
                  </a:cubicBezTo>
                  <a:cubicBezTo>
                    <a:pt x="441" y="107"/>
                    <a:pt x="441" y="60"/>
                    <a:pt x="441" y="48"/>
                  </a:cubicBezTo>
                  <a:cubicBezTo>
                    <a:pt x="418" y="36"/>
                    <a:pt x="394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"/>
            <p:cNvSpPr/>
            <p:nvPr/>
          </p:nvSpPr>
          <p:spPr>
            <a:xfrm>
              <a:off x="3958225" y="2917375"/>
              <a:ext cx="10725" cy="6475"/>
            </a:xfrm>
            <a:custGeom>
              <a:avLst/>
              <a:gdLst/>
              <a:ahLst/>
              <a:cxnLst/>
              <a:rect l="l" t="t" r="r" b="b"/>
              <a:pathLst>
                <a:path w="429" h="259" extrusionOk="0">
                  <a:moveTo>
                    <a:pt x="358" y="0"/>
                  </a:moveTo>
                  <a:cubicBezTo>
                    <a:pt x="339" y="0"/>
                    <a:pt x="321" y="13"/>
                    <a:pt x="310" y="39"/>
                  </a:cubicBezTo>
                  <a:cubicBezTo>
                    <a:pt x="298" y="39"/>
                    <a:pt x="274" y="51"/>
                    <a:pt x="262" y="63"/>
                  </a:cubicBezTo>
                  <a:cubicBezTo>
                    <a:pt x="179" y="123"/>
                    <a:pt x="84" y="158"/>
                    <a:pt x="0" y="218"/>
                  </a:cubicBezTo>
                  <a:lnTo>
                    <a:pt x="0" y="230"/>
                  </a:lnTo>
                  <a:cubicBezTo>
                    <a:pt x="13" y="249"/>
                    <a:pt x="23" y="258"/>
                    <a:pt x="35" y="258"/>
                  </a:cubicBezTo>
                  <a:cubicBezTo>
                    <a:pt x="44" y="258"/>
                    <a:pt x="56" y="252"/>
                    <a:pt x="72" y="242"/>
                  </a:cubicBezTo>
                  <a:cubicBezTo>
                    <a:pt x="96" y="218"/>
                    <a:pt x="143" y="218"/>
                    <a:pt x="191" y="206"/>
                  </a:cubicBezTo>
                  <a:cubicBezTo>
                    <a:pt x="250" y="170"/>
                    <a:pt x="310" y="158"/>
                    <a:pt x="369" y="135"/>
                  </a:cubicBezTo>
                  <a:cubicBezTo>
                    <a:pt x="393" y="111"/>
                    <a:pt x="429" y="99"/>
                    <a:pt x="429" y="51"/>
                  </a:cubicBezTo>
                  <a:cubicBezTo>
                    <a:pt x="409" y="19"/>
                    <a:pt x="382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"/>
            <p:cNvSpPr/>
            <p:nvPr/>
          </p:nvSpPr>
          <p:spPr>
            <a:xfrm>
              <a:off x="3994300" y="2901850"/>
              <a:ext cx="9200" cy="5900"/>
            </a:xfrm>
            <a:custGeom>
              <a:avLst/>
              <a:gdLst/>
              <a:ahLst/>
              <a:cxnLst/>
              <a:rect l="l" t="t" r="r" b="b"/>
              <a:pathLst>
                <a:path w="368" h="236" extrusionOk="0">
                  <a:moveTo>
                    <a:pt x="311" y="1"/>
                  </a:moveTo>
                  <a:cubicBezTo>
                    <a:pt x="305" y="1"/>
                    <a:pt x="299" y="2"/>
                    <a:pt x="296" y="5"/>
                  </a:cubicBezTo>
                  <a:cubicBezTo>
                    <a:pt x="260" y="17"/>
                    <a:pt x="224" y="53"/>
                    <a:pt x="188" y="65"/>
                  </a:cubicBezTo>
                  <a:cubicBezTo>
                    <a:pt x="141" y="101"/>
                    <a:pt x="69" y="136"/>
                    <a:pt x="10" y="172"/>
                  </a:cubicBezTo>
                  <a:cubicBezTo>
                    <a:pt x="1" y="218"/>
                    <a:pt x="6" y="236"/>
                    <a:pt x="36" y="236"/>
                  </a:cubicBezTo>
                  <a:cubicBezTo>
                    <a:pt x="45" y="236"/>
                    <a:pt x="56" y="234"/>
                    <a:pt x="69" y="232"/>
                  </a:cubicBezTo>
                  <a:cubicBezTo>
                    <a:pt x="117" y="208"/>
                    <a:pt x="236" y="172"/>
                    <a:pt x="284" y="160"/>
                  </a:cubicBezTo>
                  <a:cubicBezTo>
                    <a:pt x="319" y="125"/>
                    <a:pt x="367" y="125"/>
                    <a:pt x="367" y="65"/>
                  </a:cubicBezTo>
                  <a:lnTo>
                    <a:pt x="367" y="17"/>
                  </a:lnTo>
                  <a:cubicBezTo>
                    <a:pt x="350" y="9"/>
                    <a:pt x="327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"/>
            <p:cNvSpPr/>
            <p:nvPr/>
          </p:nvSpPr>
          <p:spPr>
            <a:xfrm>
              <a:off x="4220150" y="2688850"/>
              <a:ext cx="5400" cy="11350"/>
            </a:xfrm>
            <a:custGeom>
              <a:avLst/>
              <a:gdLst/>
              <a:ahLst/>
              <a:cxnLst/>
              <a:rect l="l" t="t" r="r" b="b"/>
              <a:pathLst>
                <a:path w="216" h="454" extrusionOk="0">
                  <a:moveTo>
                    <a:pt x="179" y="1"/>
                  </a:moveTo>
                  <a:cubicBezTo>
                    <a:pt x="144" y="1"/>
                    <a:pt x="96" y="1"/>
                    <a:pt x="96" y="13"/>
                  </a:cubicBezTo>
                  <a:cubicBezTo>
                    <a:pt x="72" y="72"/>
                    <a:pt x="48" y="132"/>
                    <a:pt x="37" y="203"/>
                  </a:cubicBezTo>
                  <a:cubicBezTo>
                    <a:pt x="25" y="263"/>
                    <a:pt x="13" y="346"/>
                    <a:pt x="1" y="429"/>
                  </a:cubicBezTo>
                  <a:cubicBezTo>
                    <a:pt x="1" y="429"/>
                    <a:pt x="1" y="441"/>
                    <a:pt x="13" y="453"/>
                  </a:cubicBezTo>
                  <a:lnTo>
                    <a:pt x="48" y="453"/>
                  </a:lnTo>
                  <a:cubicBezTo>
                    <a:pt x="72" y="441"/>
                    <a:pt x="72" y="417"/>
                    <a:pt x="84" y="394"/>
                  </a:cubicBezTo>
                  <a:cubicBezTo>
                    <a:pt x="132" y="274"/>
                    <a:pt x="179" y="179"/>
                    <a:pt x="215" y="60"/>
                  </a:cubicBezTo>
                  <a:cubicBezTo>
                    <a:pt x="215" y="48"/>
                    <a:pt x="191" y="13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"/>
            <p:cNvSpPr/>
            <p:nvPr/>
          </p:nvSpPr>
          <p:spPr>
            <a:xfrm>
              <a:off x="4213025" y="2707725"/>
              <a:ext cx="5975" cy="10925"/>
            </a:xfrm>
            <a:custGeom>
              <a:avLst/>
              <a:gdLst/>
              <a:ahLst/>
              <a:cxnLst/>
              <a:rect l="l" t="t" r="r" b="b"/>
              <a:pathLst>
                <a:path w="239" h="437" extrusionOk="0">
                  <a:moveTo>
                    <a:pt x="164" y="0"/>
                  </a:moveTo>
                  <a:cubicBezTo>
                    <a:pt x="120" y="0"/>
                    <a:pt x="86" y="30"/>
                    <a:pt x="95" y="67"/>
                  </a:cubicBezTo>
                  <a:cubicBezTo>
                    <a:pt x="83" y="79"/>
                    <a:pt x="83" y="103"/>
                    <a:pt x="83" y="127"/>
                  </a:cubicBezTo>
                  <a:cubicBezTo>
                    <a:pt x="60" y="222"/>
                    <a:pt x="24" y="317"/>
                    <a:pt x="0" y="424"/>
                  </a:cubicBezTo>
                  <a:lnTo>
                    <a:pt x="12" y="436"/>
                  </a:lnTo>
                  <a:cubicBezTo>
                    <a:pt x="36" y="436"/>
                    <a:pt x="60" y="424"/>
                    <a:pt x="72" y="389"/>
                  </a:cubicBezTo>
                  <a:cubicBezTo>
                    <a:pt x="83" y="341"/>
                    <a:pt x="119" y="317"/>
                    <a:pt x="131" y="270"/>
                  </a:cubicBezTo>
                  <a:cubicBezTo>
                    <a:pt x="167" y="210"/>
                    <a:pt x="191" y="151"/>
                    <a:pt x="202" y="91"/>
                  </a:cubicBezTo>
                  <a:cubicBezTo>
                    <a:pt x="226" y="67"/>
                    <a:pt x="238" y="31"/>
                    <a:pt x="202" y="8"/>
                  </a:cubicBezTo>
                  <a:cubicBezTo>
                    <a:pt x="189" y="2"/>
                    <a:pt x="176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"/>
            <p:cNvSpPr/>
            <p:nvPr/>
          </p:nvSpPr>
          <p:spPr>
            <a:xfrm>
              <a:off x="4226700" y="2669200"/>
              <a:ext cx="4800" cy="10450"/>
            </a:xfrm>
            <a:custGeom>
              <a:avLst/>
              <a:gdLst/>
              <a:ahLst/>
              <a:cxnLst/>
              <a:rect l="l" t="t" r="r" b="b"/>
              <a:pathLst>
                <a:path w="192" h="418" extrusionOk="0">
                  <a:moveTo>
                    <a:pt x="120" y="1"/>
                  </a:moveTo>
                  <a:cubicBezTo>
                    <a:pt x="84" y="13"/>
                    <a:pt x="60" y="25"/>
                    <a:pt x="60" y="37"/>
                  </a:cubicBezTo>
                  <a:cubicBezTo>
                    <a:pt x="60" y="84"/>
                    <a:pt x="48" y="132"/>
                    <a:pt x="48" y="179"/>
                  </a:cubicBezTo>
                  <a:cubicBezTo>
                    <a:pt x="36" y="215"/>
                    <a:pt x="13" y="322"/>
                    <a:pt x="1" y="382"/>
                  </a:cubicBezTo>
                  <a:cubicBezTo>
                    <a:pt x="25" y="406"/>
                    <a:pt x="39" y="418"/>
                    <a:pt x="50" y="418"/>
                  </a:cubicBezTo>
                  <a:cubicBezTo>
                    <a:pt x="60" y="418"/>
                    <a:pt x="66" y="406"/>
                    <a:pt x="72" y="382"/>
                  </a:cubicBezTo>
                  <a:cubicBezTo>
                    <a:pt x="72" y="322"/>
                    <a:pt x="132" y="203"/>
                    <a:pt x="156" y="156"/>
                  </a:cubicBezTo>
                  <a:cubicBezTo>
                    <a:pt x="167" y="120"/>
                    <a:pt x="191" y="72"/>
                    <a:pt x="156" y="25"/>
                  </a:cubicBezTo>
                  <a:cubicBezTo>
                    <a:pt x="156" y="13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"/>
            <p:cNvSpPr/>
            <p:nvPr/>
          </p:nvSpPr>
          <p:spPr>
            <a:xfrm>
              <a:off x="4195450" y="2744300"/>
              <a:ext cx="6575" cy="11050"/>
            </a:xfrm>
            <a:custGeom>
              <a:avLst/>
              <a:gdLst/>
              <a:ahLst/>
              <a:cxnLst/>
              <a:rect l="l" t="t" r="r" b="b"/>
              <a:pathLst>
                <a:path w="263" h="442" extrusionOk="0">
                  <a:moveTo>
                    <a:pt x="199" y="0"/>
                  </a:moveTo>
                  <a:cubicBezTo>
                    <a:pt x="182" y="0"/>
                    <a:pt x="167" y="3"/>
                    <a:pt x="167" y="9"/>
                  </a:cubicBezTo>
                  <a:cubicBezTo>
                    <a:pt x="132" y="69"/>
                    <a:pt x="108" y="152"/>
                    <a:pt x="72" y="211"/>
                  </a:cubicBezTo>
                  <a:cubicBezTo>
                    <a:pt x="48" y="283"/>
                    <a:pt x="36" y="342"/>
                    <a:pt x="1" y="426"/>
                  </a:cubicBezTo>
                  <a:cubicBezTo>
                    <a:pt x="1" y="426"/>
                    <a:pt x="1" y="441"/>
                    <a:pt x="7" y="441"/>
                  </a:cubicBezTo>
                  <a:cubicBezTo>
                    <a:pt x="8" y="441"/>
                    <a:pt x="10" y="440"/>
                    <a:pt x="13" y="438"/>
                  </a:cubicBezTo>
                  <a:lnTo>
                    <a:pt x="60" y="438"/>
                  </a:lnTo>
                  <a:cubicBezTo>
                    <a:pt x="72" y="426"/>
                    <a:pt x="72" y="402"/>
                    <a:pt x="84" y="378"/>
                  </a:cubicBezTo>
                  <a:lnTo>
                    <a:pt x="263" y="69"/>
                  </a:lnTo>
                  <a:cubicBezTo>
                    <a:pt x="263" y="57"/>
                    <a:pt x="251" y="33"/>
                    <a:pt x="239" y="9"/>
                  </a:cubicBezTo>
                  <a:cubicBezTo>
                    <a:pt x="233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"/>
            <p:cNvSpPr/>
            <p:nvPr/>
          </p:nvSpPr>
          <p:spPr>
            <a:xfrm>
              <a:off x="4185325" y="2762600"/>
              <a:ext cx="7475" cy="10475"/>
            </a:xfrm>
            <a:custGeom>
              <a:avLst/>
              <a:gdLst/>
              <a:ahLst/>
              <a:cxnLst/>
              <a:rect l="l" t="t" r="r" b="b"/>
              <a:pathLst>
                <a:path w="299" h="419" extrusionOk="0">
                  <a:moveTo>
                    <a:pt x="231" y="0"/>
                  </a:moveTo>
                  <a:cubicBezTo>
                    <a:pt x="196" y="0"/>
                    <a:pt x="164" y="26"/>
                    <a:pt x="156" y="51"/>
                  </a:cubicBezTo>
                  <a:cubicBezTo>
                    <a:pt x="156" y="75"/>
                    <a:pt x="144" y="99"/>
                    <a:pt x="144" y="111"/>
                  </a:cubicBezTo>
                  <a:cubicBezTo>
                    <a:pt x="96" y="218"/>
                    <a:pt x="48" y="289"/>
                    <a:pt x="1" y="396"/>
                  </a:cubicBezTo>
                  <a:lnTo>
                    <a:pt x="25" y="408"/>
                  </a:lnTo>
                  <a:cubicBezTo>
                    <a:pt x="35" y="415"/>
                    <a:pt x="45" y="418"/>
                    <a:pt x="53" y="418"/>
                  </a:cubicBezTo>
                  <a:cubicBezTo>
                    <a:pt x="73" y="418"/>
                    <a:pt x="88" y="401"/>
                    <a:pt x="96" y="384"/>
                  </a:cubicBezTo>
                  <a:cubicBezTo>
                    <a:pt x="108" y="349"/>
                    <a:pt x="144" y="325"/>
                    <a:pt x="167" y="277"/>
                  </a:cubicBezTo>
                  <a:cubicBezTo>
                    <a:pt x="215" y="218"/>
                    <a:pt x="239" y="158"/>
                    <a:pt x="275" y="99"/>
                  </a:cubicBezTo>
                  <a:cubicBezTo>
                    <a:pt x="287" y="75"/>
                    <a:pt x="298" y="39"/>
                    <a:pt x="275" y="15"/>
                  </a:cubicBezTo>
                  <a:cubicBezTo>
                    <a:pt x="261" y="5"/>
                    <a:pt x="246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"/>
            <p:cNvSpPr/>
            <p:nvPr/>
          </p:nvSpPr>
          <p:spPr>
            <a:xfrm>
              <a:off x="4204875" y="2726350"/>
              <a:ext cx="6675" cy="9900"/>
            </a:xfrm>
            <a:custGeom>
              <a:avLst/>
              <a:gdLst/>
              <a:ahLst/>
              <a:cxnLst/>
              <a:rect l="l" t="t" r="r" b="b"/>
              <a:pathLst>
                <a:path w="267" h="396" extrusionOk="0">
                  <a:moveTo>
                    <a:pt x="11" y="353"/>
                  </a:moveTo>
                  <a:cubicBezTo>
                    <a:pt x="6" y="353"/>
                    <a:pt x="1" y="358"/>
                    <a:pt x="17" y="358"/>
                  </a:cubicBezTo>
                  <a:cubicBezTo>
                    <a:pt x="17" y="354"/>
                    <a:pt x="14" y="353"/>
                    <a:pt x="11" y="353"/>
                  </a:cubicBezTo>
                  <a:close/>
                  <a:moveTo>
                    <a:pt x="195" y="1"/>
                  </a:moveTo>
                  <a:cubicBezTo>
                    <a:pt x="159" y="13"/>
                    <a:pt x="147" y="37"/>
                    <a:pt x="136" y="48"/>
                  </a:cubicBezTo>
                  <a:cubicBezTo>
                    <a:pt x="100" y="72"/>
                    <a:pt x="100" y="120"/>
                    <a:pt x="88" y="167"/>
                  </a:cubicBezTo>
                  <a:cubicBezTo>
                    <a:pt x="76" y="191"/>
                    <a:pt x="28" y="298"/>
                    <a:pt x="17" y="358"/>
                  </a:cubicBezTo>
                  <a:cubicBezTo>
                    <a:pt x="29" y="384"/>
                    <a:pt x="39" y="395"/>
                    <a:pt x="52" y="395"/>
                  </a:cubicBezTo>
                  <a:cubicBezTo>
                    <a:pt x="63" y="395"/>
                    <a:pt x="78" y="386"/>
                    <a:pt x="100" y="370"/>
                  </a:cubicBezTo>
                  <a:cubicBezTo>
                    <a:pt x="112" y="334"/>
                    <a:pt x="195" y="215"/>
                    <a:pt x="207" y="167"/>
                  </a:cubicBezTo>
                  <a:cubicBezTo>
                    <a:pt x="219" y="120"/>
                    <a:pt x="267" y="72"/>
                    <a:pt x="219" y="37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"/>
            <p:cNvSpPr/>
            <p:nvPr/>
          </p:nvSpPr>
          <p:spPr>
            <a:xfrm>
              <a:off x="4163600" y="2796375"/>
              <a:ext cx="7775" cy="10675"/>
            </a:xfrm>
            <a:custGeom>
              <a:avLst/>
              <a:gdLst/>
              <a:ahLst/>
              <a:cxnLst/>
              <a:rect l="l" t="t" r="r" b="b"/>
              <a:pathLst>
                <a:path w="311" h="427" extrusionOk="0">
                  <a:moveTo>
                    <a:pt x="239" y="1"/>
                  </a:moveTo>
                  <a:cubicBezTo>
                    <a:pt x="224" y="1"/>
                    <a:pt x="209" y="4"/>
                    <a:pt x="203" y="10"/>
                  </a:cubicBezTo>
                  <a:cubicBezTo>
                    <a:pt x="179" y="69"/>
                    <a:pt x="132" y="129"/>
                    <a:pt x="96" y="188"/>
                  </a:cubicBezTo>
                  <a:cubicBezTo>
                    <a:pt x="72" y="248"/>
                    <a:pt x="36" y="331"/>
                    <a:pt x="1" y="403"/>
                  </a:cubicBezTo>
                  <a:lnTo>
                    <a:pt x="1" y="414"/>
                  </a:lnTo>
                  <a:cubicBezTo>
                    <a:pt x="1" y="426"/>
                    <a:pt x="24" y="426"/>
                    <a:pt x="24" y="426"/>
                  </a:cubicBezTo>
                  <a:lnTo>
                    <a:pt x="72" y="391"/>
                  </a:lnTo>
                  <a:cubicBezTo>
                    <a:pt x="144" y="284"/>
                    <a:pt x="215" y="188"/>
                    <a:pt x="298" y="93"/>
                  </a:cubicBezTo>
                  <a:cubicBezTo>
                    <a:pt x="310" y="69"/>
                    <a:pt x="298" y="33"/>
                    <a:pt x="274" y="10"/>
                  </a:cubicBezTo>
                  <a:cubicBezTo>
                    <a:pt x="269" y="4"/>
                    <a:pt x="254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"/>
            <p:cNvSpPr/>
            <p:nvPr/>
          </p:nvSpPr>
          <p:spPr>
            <a:xfrm>
              <a:off x="4151100" y="2813025"/>
              <a:ext cx="8650" cy="9675"/>
            </a:xfrm>
            <a:custGeom>
              <a:avLst/>
              <a:gdLst/>
              <a:ahLst/>
              <a:cxnLst/>
              <a:rect l="l" t="t" r="r" b="b"/>
              <a:pathLst>
                <a:path w="346" h="387" extrusionOk="0">
                  <a:moveTo>
                    <a:pt x="260" y="1"/>
                  </a:moveTo>
                  <a:cubicBezTo>
                    <a:pt x="233" y="1"/>
                    <a:pt x="210" y="13"/>
                    <a:pt x="203" y="34"/>
                  </a:cubicBezTo>
                  <a:cubicBezTo>
                    <a:pt x="179" y="46"/>
                    <a:pt x="179" y="82"/>
                    <a:pt x="167" y="94"/>
                  </a:cubicBezTo>
                  <a:cubicBezTo>
                    <a:pt x="120" y="177"/>
                    <a:pt x="60" y="272"/>
                    <a:pt x="1" y="356"/>
                  </a:cubicBezTo>
                  <a:lnTo>
                    <a:pt x="1" y="380"/>
                  </a:lnTo>
                  <a:cubicBezTo>
                    <a:pt x="14" y="384"/>
                    <a:pt x="25" y="387"/>
                    <a:pt x="36" y="387"/>
                  </a:cubicBezTo>
                  <a:cubicBezTo>
                    <a:pt x="54" y="387"/>
                    <a:pt x="69" y="378"/>
                    <a:pt x="84" y="356"/>
                  </a:cubicBezTo>
                  <a:cubicBezTo>
                    <a:pt x="96" y="320"/>
                    <a:pt x="132" y="284"/>
                    <a:pt x="167" y="260"/>
                  </a:cubicBezTo>
                  <a:cubicBezTo>
                    <a:pt x="215" y="213"/>
                    <a:pt x="274" y="165"/>
                    <a:pt x="298" y="106"/>
                  </a:cubicBezTo>
                  <a:cubicBezTo>
                    <a:pt x="322" y="82"/>
                    <a:pt x="346" y="46"/>
                    <a:pt x="322" y="22"/>
                  </a:cubicBezTo>
                  <a:cubicBezTo>
                    <a:pt x="302" y="7"/>
                    <a:pt x="280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"/>
            <p:cNvSpPr/>
            <p:nvPr/>
          </p:nvSpPr>
          <p:spPr>
            <a:xfrm>
              <a:off x="4175600" y="2779650"/>
              <a:ext cx="7375" cy="9775"/>
            </a:xfrm>
            <a:custGeom>
              <a:avLst/>
              <a:gdLst/>
              <a:ahLst/>
              <a:cxnLst/>
              <a:rect l="l" t="t" r="r" b="b"/>
              <a:pathLst>
                <a:path w="295" h="391" extrusionOk="0">
                  <a:moveTo>
                    <a:pt x="6" y="328"/>
                  </a:moveTo>
                  <a:lnTo>
                    <a:pt x="6" y="328"/>
                  </a:lnTo>
                  <a:cubicBezTo>
                    <a:pt x="3" y="328"/>
                    <a:pt x="1" y="333"/>
                    <a:pt x="9" y="333"/>
                  </a:cubicBezTo>
                  <a:cubicBezTo>
                    <a:pt x="9" y="329"/>
                    <a:pt x="7" y="328"/>
                    <a:pt x="6" y="328"/>
                  </a:cubicBezTo>
                  <a:close/>
                  <a:moveTo>
                    <a:pt x="211" y="0"/>
                  </a:moveTo>
                  <a:cubicBezTo>
                    <a:pt x="199" y="0"/>
                    <a:pt x="164" y="12"/>
                    <a:pt x="152" y="24"/>
                  </a:cubicBezTo>
                  <a:cubicBezTo>
                    <a:pt x="128" y="60"/>
                    <a:pt x="104" y="107"/>
                    <a:pt x="92" y="143"/>
                  </a:cubicBezTo>
                  <a:cubicBezTo>
                    <a:pt x="80" y="191"/>
                    <a:pt x="33" y="286"/>
                    <a:pt x="9" y="333"/>
                  </a:cubicBezTo>
                  <a:cubicBezTo>
                    <a:pt x="22" y="373"/>
                    <a:pt x="31" y="390"/>
                    <a:pt x="43" y="390"/>
                  </a:cubicBezTo>
                  <a:cubicBezTo>
                    <a:pt x="53" y="390"/>
                    <a:pt x="64" y="379"/>
                    <a:pt x="80" y="357"/>
                  </a:cubicBezTo>
                  <a:cubicBezTo>
                    <a:pt x="92" y="310"/>
                    <a:pt x="187" y="202"/>
                    <a:pt x="211" y="167"/>
                  </a:cubicBezTo>
                  <a:cubicBezTo>
                    <a:pt x="235" y="119"/>
                    <a:pt x="295" y="83"/>
                    <a:pt x="247" y="24"/>
                  </a:cubicBezTo>
                  <a:cubicBezTo>
                    <a:pt x="235" y="24"/>
                    <a:pt x="211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"/>
            <p:cNvSpPr/>
            <p:nvPr/>
          </p:nvSpPr>
          <p:spPr>
            <a:xfrm>
              <a:off x="4124325" y="2843800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292" y="1"/>
                  </a:moveTo>
                  <a:cubicBezTo>
                    <a:pt x="284" y="1"/>
                    <a:pt x="277" y="2"/>
                    <a:pt x="274" y="6"/>
                  </a:cubicBezTo>
                  <a:cubicBezTo>
                    <a:pt x="226" y="53"/>
                    <a:pt x="179" y="101"/>
                    <a:pt x="143" y="161"/>
                  </a:cubicBezTo>
                  <a:cubicBezTo>
                    <a:pt x="95" y="220"/>
                    <a:pt x="48" y="280"/>
                    <a:pt x="0" y="351"/>
                  </a:cubicBezTo>
                  <a:cubicBezTo>
                    <a:pt x="0" y="351"/>
                    <a:pt x="0" y="375"/>
                    <a:pt x="36" y="375"/>
                  </a:cubicBezTo>
                  <a:cubicBezTo>
                    <a:pt x="36" y="399"/>
                    <a:pt x="48" y="399"/>
                    <a:pt x="60" y="399"/>
                  </a:cubicBezTo>
                  <a:lnTo>
                    <a:pt x="107" y="351"/>
                  </a:lnTo>
                  <a:cubicBezTo>
                    <a:pt x="202" y="280"/>
                    <a:pt x="274" y="184"/>
                    <a:pt x="357" y="101"/>
                  </a:cubicBezTo>
                  <a:cubicBezTo>
                    <a:pt x="357" y="77"/>
                    <a:pt x="357" y="41"/>
                    <a:pt x="345" y="18"/>
                  </a:cubicBezTo>
                  <a:cubicBezTo>
                    <a:pt x="337" y="9"/>
                    <a:pt x="311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"/>
            <p:cNvSpPr/>
            <p:nvPr/>
          </p:nvSpPr>
          <p:spPr>
            <a:xfrm>
              <a:off x="4110325" y="2858600"/>
              <a:ext cx="9250" cy="9075"/>
            </a:xfrm>
            <a:custGeom>
              <a:avLst/>
              <a:gdLst/>
              <a:ahLst/>
              <a:cxnLst/>
              <a:rect l="l" t="t" r="r" b="b"/>
              <a:pathLst>
                <a:path w="370" h="363" extrusionOk="0">
                  <a:moveTo>
                    <a:pt x="299" y="0"/>
                  </a:moveTo>
                  <a:cubicBezTo>
                    <a:pt x="270" y="0"/>
                    <a:pt x="246" y="16"/>
                    <a:pt x="239" y="45"/>
                  </a:cubicBezTo>
                  <a:cubicBezTo>
                    <a:pt x="239" y="69"/>
                    <a:pt x="215" y="81"/>
                    <a:pt x="203" y="104"/>
                  </a:cubicBezTo>
                  <a:cubicBezTo>
                    <a:pt x="131" y="188"/>
                    <a:pt x="72" y="247"/>
                    <a:pt x="0" y="342"/>
                  </a:cubicBezTo>
                  <a:lnTo>
                    <a:pt x="0" y="354"/>
                  </a:lnTo>
                  <a:cubicBezTo>
                    <a:pt x="10" y="359"/>
                    <a:pt x="18" y="362"/>
                    <a:pt x="26" y="362"/>
                  </a:cubicBezTo>
                  <a:cubicBezTo>
                    <a:pt x="38" y="362"/>
                    <a:pt x="51" y="356"/>
                    <a:pt x="72" y="342"/>
                  </a:cubicBezTo>
                  <a:cubicBezTo>
                    <a:pt x="96" y="295"/>
                    <a:pt x="143" y="283"/>
                    <a:pt x="179" y="247"/>
                  </a:cubicBezTo>
                  <a:cubicBezTo>
                    <a:pt x="215" y="200"/>
                    <a:pt x="274" y="152"/>
                    <a:pt x="322" y="116"/>
                  </a:cubicBezTo>
                  <a:cubicBezTo>
                    <a:pt x="346" y="81"/>
                    <a:pt x="370" y="69"/>
                    <a:pt x="358" y="21"/>
                  </a:cubicBezTo>
                  <a:cubicBezTo>
                    <a:pt x="339" y="7"/>
                    <a:pt x="31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"/>
            <p:cNvSpPr/>
            <p:nvPr/>
          </p:nvSpPr>
          <p:spPr>
            <a:xfrm>
              <a:off x="4139000" y="2828750"/>
              <a:ext cx="8550" cy="8925"/>
            </a:xfrm>
            <a:custGeom>
              <a:avLst/>
              <a:gdLst/>
              <a:ahLst/>
              <a:cxnLst/>
              <a:rect l="l" t="t" r="r" b="b"/>
              <a:pathLst>
                <a:path w="342" h="357" extrusionOk="0">
                  <a:moveTo>
                    <a:pt x="6" y="305"/>
                  </a:moveTo>
                  <a:lnTo>
                    <a:pt x="6" y="305"/>
                  </a:lnTo>
                  <a:cubicBezTo>
                    <a:pt x="3" y="305"/>
                    <a:pt x="0" y="310"/>
                    <a:pt x="8" y="310"/>
                  </a:cubicBezTo>
                  <a:cubicBezTo>
                    <a:pt x="8" y="306"/>
                    <a:pt x="7" y="305"/>
                    <a:pt x="6" y="305"/>
                  </a:cubicBezTo>
                  <a:close/>
                  <a:moveTo>
                    <a:pt x="282" y="1"/>
                  </a:moveTo>
                  <a:cubicBezTo>
                    <a:pt x="246" y="12"/>
                    <a:pt x="223" y="12"/>
                    <a:pt x="211" y="24"/>
                  </a:cubicBezTo>
                  <a:cubicBezTo>
                    <a:pt x="175" y="60"/>
                    <a:pt x="163" y="96"/>
                    <a:pt x="127" y="132"/>
                  </a:cubicBezTo>
                  <a:cubicBezTo>
                    <a:pt x="104" y="179"/>
                    <a:pt x="56" y="251"/>
                    <a:pt x="8" y="310"/>
                  </a:cubicBezTo>
                  <a:cubicBezTo>
                    <a:pt x="15" y="342"/>
                    <a:pt x="24" y="356"/>
                    <a:pt x="41" y="356"/>
                  </a:cubicBezTo>
                  <a:cubicBezTo>
                    <a:pt x="55" y="356"/>
                    <a:pt x="75" y="345"/>
                    <a:pt x="104" y="322"/>
                  </a:cubicBezTo>
                  <a:cubicBezTo>
                    <a:pt x="127" y="274"/>
                    <a:pt x="235" y="203"/>
                    <a:pt x="270" y="155"/>
                  </a:cubicBezTo>
                  <a:cubicBezTo>
                    <a:pt x="294" y="132"/>
                    <a:pt x="342" y="96"/>
                    <a:pt x="306" y="36"/>
                  </a:cubicBezTo>
                  <a:cubicBezTo>
                    <a:pt x="294" y="24"/>
                    <a:pt x="282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"/>
            <p:cNvSpPr/>
            <p:nvPr/>
          </p:nvSpPr>
          <p:spPr>
            <a:xfrm>
              <a:off x="4079375" y="2885100"/>
              <a:ext cx="9850" cy="9150"/>
            </a:xfrm>
            <a:custGeom>
              <a:avLst/>
              <a:gdLst/>
              <a:ahLst/>
              <a:cxnLst/>
              <a:rect l="l" t="t" r="r" b="b"/>
              <a:pathLst>
                <a:path w="394" h="366" extrusionOk="0">
                  <a:moveTo>
                    <a:pt x="323" y="1"/>
                  </a:moveTo>
                  <a:cubicBezTo>
                    <a:pt x="318" y="1"/>
                    <a:pt x="313" y="3"/>
                    <a:pt x="310" y="9"/>
                  </a:cubicBezTo>
                  <a:cubicBezTo>
                    <a:pt x="274" y="44"/>
                    <a:pt x="214" y="92"/>
                    <a:pt x="167" y="140"/>
                  </a:cubicBezTo>
                  <a:cubicBezTo>
                    <a:pt x="107" y="199"/>
                    <a:pt x="60" y="259"/>
                    <a:pt x="0" y="318"/>
                  </a:cubicBezTo>
                  <a:lnTo>
                    <a:pt x="0" y="354"/>
                  </a:lnTo>
                  <a:cubicBezTo>
                    <a:pt x="0" y="354"/>
                    <a:pt x="12" y="366"/>
                    <a:pt x="36" y="366"/>
                  </a:cubicBezTo>
                  <a:cubicBezTo>
                    <a:pt x="48" y="366"/>
                    <a:pt x="60" y="354"/>
                    <a:pt x="72" y="330"/>
                  </a:cubicBezTo>
                  <a:cubicBezTo>
                    <a:pt x="179" y="259"/>
                    <a:pt x="286" y="187"/>
                    <a:pt x="369" y="116"/>
                  </a:cubicBezTo>
                  <a:cubicBezTo>
                    <a:pt x="393" y="92"/>
                    <a:pt x="393" y="56"/>
                    <a:pt x="369" y="33"/>
                  </a:cubicBezTo>
                  <a:cubicBezTo>
                    <a:pt x="369" y="24"/>
                    <a:pt x="342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"/>
            <p:cNvSpPr/>
            <p:nvPr/>
          </p:nvSpPr>
          <p:spPr>
            <a:xfrm>
              <a:off x="4063300" y="2897850"/>
              <a:ext cx="10425" cy="8250"/>
            </a:xfrm>
            <a:custGeom>
              <a:avLst/>
              <a:gdLst/>
              <a:ahLst/>
              <a:cxnLst/>
              <a:rect l="l" t="t" r="r" b="b"/>
              <a:pathLst>
                <a:path w="417" h="330" extrusionOk="0">
                  <a:moveTo>
                    <a:pt x="336" y="0"/>
                  </a:moveTo>
                  <a:cubicBezTo>
                    <a:pt x="312" y="0"/>
                    <a:pt x="292" y="15"/>
                    <a:pt x="286" y="46"/>
                  </a:cubicBezTo>
                  <a:lnTo>
                    <a:pt x="238" y="94"/>
                  </a:lnTo>
                  <a:cubicBezTo>
                    <a:pt x="167" y="165"/>
                    <a:pt x="84" y="225"/>
                    <a:pt x="0" y="296"/>
                  </a:cubicBezTo>
                  <a:lnTo>
                    <a:pt x="0" y="320"/>
                  </a:lnTo>
                  <a:cubicBezTo>
                    <a:pt x="18" y="326"/>
                    <a:pt x="30" y="329"/>
                    <a:pt x="42" y="329"/>
                  </a:cubicBezTo>
                  <a:cubicBezTo>
                    <a:pt x="54" y="329"/>
                    <a:pt x="66" y="326"/>
                    <a:pt x="84" y="320"/>
                  </a:cubicBezTo>
                  <a:cubicBezTo>
                    <a:pt x="107" y="285"/>
                    <a:pt x="155" y="273"/>
                    <a:pt x="203" y="237"/>
                  </a:cubicBezTo>
                  <a:cubicBezTo>
                    <a:pt x="262" y="201"/>
                    <a:pt x="322" y="165"/>
                    <a:pt x="357" y="118"/>
                  </a:cubicBezTo>
                  <a:cubicBezTo>
                    <a:pt x="393" y="94"/>
                    <a:pt x="417" y="70"/>
                    <a:pt x="405" y="35"/>
                  </a:cubicBezTo>
                  <a:cubicBezTo>
                    <a:pt x="383" y="12"/>
                    <a:pt x="357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"/>
            <p:cNvSpPr/>
            <p:nvPr/>
          </p:nvSpPr>
          <p:spPr>
            <a:xfrm>
              <a:off x="4096025" y="2872200"/>
              <a:ext cx="8975" cy="8275"/>
            </a:xfrm>
            <a:custGeom>
              <a:avLst/>
              <a:gdLst/>
              <a:ahLst/>
              <a:cxnLst/>
              <a:rect l="l" t="t" r="r" b="b"/>
              <a:pathLst>
                <a:path w="359" h="331" extrusionOk="0">
                  <a:moveTo>
                    <a:pt x="322" y="1"/>
                  </a:moveTo>
                  <a:cubicBezTo>
                    <a:pt x="287" y="1"/>
                    <a:pt x="251" y="1"/>
                    <a:pt x="239" y="13"/>
                  </a:cubicBezTo>
                  <a:cubicBezTo>
                    <a:pt x="215" y="48"/>
                    <a:pt x="180" y="96"/>
                    <a:pt x="156" y="120"/>
                  </a:cubicBezTo>
                  <a:lnTo>
                    <a:pt x="1" y="275"/>
                  </a:lnTo>
                  <a:cubicBezTo>
                    <a:pt x="16" y="312"/>
                    <a:pt x="26" y="331"/>
                    <a:pt x="46" y="331"/>
                  </a:cubicBezTo>
                  <a:cubicBezTo>
                    <a:pt x="58" y="331"/>
                    <a:pt x="74" y="324"/>
                    <a:pt x="96" y="310"/>
                  </a:cubicBezTo>
                  <a:cubicBezTo>
                    <a:pt x="120" y="263"/>
                    <a:pt x="239" y="191"/>
                    <a:pt x="275" y="168"/>
                  </a:cubicBezTo>
                  <a:cubicBezTo>
                    <a:pt x="299" y="120"/>
                    <a:pt x="358" y="108"/>
                    <a:pt x="334" y="48"/>
                  </a:cubicBezTo>
                  <a:cubicBezTo>
                    <a:pt x="334" y="37"/>
                    <a:pt x="322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"/>
            <p:cNvSpPr/>
            <p:nvPr/>
          </p:nvSpPr>
          <p:spPr>
            <a:xfrm>
              <a:off x="4028775" y="2919825"/>
              <a:ext cx="11325" cy="7775"/>
            </a:xfrm>
            <a:custGeom>
              <a:avLst/>
              <a:gdLst/>
              <a:ahLst/>
              <a:cxnLst/>
              <a:rect l="l" t="t" r="r" b="b"/>
              <a:pathLst>
                <a:path w="453" h="311" extrusionOk="0">
                  <a:moveTo>
                    <a:pt x="369" y="1"/>
                  </a:moveTo>
                  <a:cubicBezTo>
                    <a:pt x="298" y="48"/>
                    <a:pt x="250" y="72"/>
                    <a:pt x="191" y="120"/>
                  </a:cubicBezTo>
                  <a:cubicBezTo>
                    <a:pt x="155" y="168"/>
                    <a:pt x="95" y="215"/>
                    <a:pt x="12" y="275"/>
                  </a:cubicBezTo>
                  <a:lnTo>
                    <a:pt x="0" y="287"/>
                  </a:lnTo>
                  <a:cubicBezTo>
                    <a:pt x="0" y="299"/>
                    <a:pt x="12" y="310"/>
                    <a:pt x="36" y="310"/>
                  </a:cubicBezTo>
                  <a:cubicBezTo>
                    <a:pt x="60" y="310"/>
                    <a:pt x="72" y="299"/>
                    <a:pt x="95" y="287"/>
                  </a:cubicBezTo>
                  <a:cubicBezTo>
                    <a:pt x="214" y="227"/>
                    <a:pt x="310" y="168"/>
                    <a:pt x="417" y="108"/>
                  </a:cubicBezTo>
                  <a:cubicBezTo>
                    <a:pt x="429" y="96"/>
                    <a:pt x="453" y="48"/>
                    <a:pt x="429" y="37"/>
                  </a:cubicBezTo>
                  <a:cubicBezTo>
                    <a:pt x="429" y="13"/>
                    <a:pt x="39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"/>
            <p:cNvSpPr/>
            <p:nvPr/>
          </p:nvSpPr>
          <p:spPr>
            <a:xfrm>
              <a:off x="4010900" y="2930400"/>
              <a:ext cx="11350" cy="6850"/>
            </a:xfrm>
            <a:custGeom>
              <a:avLst/>
              <a:gdLst/>
              <a:ahLst/>
              <a:cxnLst/>
              <a:rect l="l" t="t" r="r" b="b"/>
              <a:pathLst>
                <a:path w="454" h="274" extrusionOk="0">
                  <a:moveTo>
                    <a:pt x="359" y="0"/>
                  </a:moveTo>
                  <a:cubicBezTo>
                    <a:pt x="342" y="0"/>
                    <a:pt x="325" y="3"/>
                    <a:pt x="310" y="6"/>
                  </a:cubicBezTo>
                  <a:lnTo>
                    <a:pt x="275" y="54"/>
                  </a:lnTo>
                  <a:cubicBezTo>
                    <a:pt x="179" y="126"/>
                    <a:pt x="96" y="173"/>
                    <a:pt x="1" y="233"/>
                  </a:cubicBezTo>
                  <a:lnTo>
                    <a:pt x="1" y="245"/>
                  </a:lnTo>
                  <a:cubicBezTo>
                    <a:pt x="20" y="264"/>
                    <a:pt x="33" y="273"/>
                    <a:pt x="44" y="273"/>
                  </a:cubicBezTo>
                  <a:cubicBezTo>
                    <a:pt x="53" y="273"/>
                    <a:pt x="61" y="267"/>
                    <a:pt x="72" y="257"/>
                  </a:cubicBezTo>
                  <a:lnTo>
                    <a:pt x="215" y="221"/>
                  </a:lnTo>
                  <a:lnTo>
                    <a:pt x="394" y="126"/>
                  </a:lnTo>
                  <a:cubicBezTo>
                    <a:pt x="417" y="114"/>
                    <a:pt x="453" y="102"/>
                    <a:pt x="453" y="54"/>
                  </a:cubicBezTo>
                  <a:cubicBezTo>
                    <a:pt x="437" y="13"/>
                    <a:pt x="39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"/>
            <p:cNvSpPr/>
            <p:nvPr/>
          </p:nvSpPr>
          <p:spPr>
            <a:xfrm>
              <a:off x="4047825" y="2909200"/>
              <a:ext cx="9250" cy="7375"/>
            </a:xfrm>
            <a:custGeom>
              <a:avLst/>
              <a:gdLst/>
              <a:ahLst/>
              <a:cxnLst/>
              <a:rect l="l" t="t" r="r" b="b"/>
              <a:pathLst>
                <a:path w="370" h="295" extrusionOk="0">
                  <a:moveTo>
                    <a:pt x="299" y="0"/>
                  </a:moveTo>
                  <a:cubicBezTo>
                    <a:pt x="286" y="0"/>
                    <a:pt x="274" y="3"/>
                    <a:pt x="262" y="9"/>
                  </a:cubicBezTo>
                  <a:cubicBezTo>
                    <a:pt x="226" y="45"/>
                    <a:pt x="191" y="69"/>
                    <a:pt x="167" y="104"/>
                  </a:cubicBezTo>
                  <a:cubicBezTo>
                    <a:pt x="131" y="128"/>
                    <a:pt x="60" y="188"/>
                    <a:pt x="0" y="235"/>
                  </a:cubicBezTo>
                  <a:cubicBezTo>
                    <a:pt x="0" y="277"/>
                    <a:pt x="4" y="295"/>
                    <a:pt x="20" y="295"/>
                  </a:cubicBezTo>
                  <a:cubicBezTo>
                    <a:pt x="30" y="295"/>
                    <a:pt x="47" y="286"/>
                    <a:pt x="72" y="271"/>
                  </a:cubicBezTo>
                  <a:cubicBezTo>
                    <a:pt x="119" y="247"/>
                    <a:pt x="238" y="188"/>
                    <a:pt x="286" y="164"/>
                  </a:cubicBezTo>
                  <a:cubicBezTo>
                    <a:pt x="310" y="128"/>
                    <a:pt x="369" y="116"/>
                    <a:pt x="357" y="57"/>
                  </a:cubicBezTo>
                  <a:cubicBezTo>
                    <a:pt x="357" y="45"/>
                    <a:pt x="345" y="9"/>
                    <a:pt x="345" y="9"/>
                  </a:cubicBezTo>
                  <a:cubicBezTo>
                    <a:pt x="328" y="3"/>
                    <a:pt x="313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"/>
            <p:cNvSpPr/>
            <p:nvPr/>
          </p:nvSpPr>
          <p:spPr>
            <a:xfrm>
              <a:off x="3974600" y="2947825"/>
              <a:ext cx="11325" cy="6550"/>
            </a:xfrm>
            <a:custGeom>
              <a:avLst/>
              <a:gdLst/>
              <a:ahLst/>
              <a:cxnLst/>
              <a:rect l="l" t="t" r="r" b="b"/>
              <a:pathLst>
                <a:path w="453" h="262" extrusionOk="0">
                  <a:moveTo>
                    <a:pt x="393" y="0"/>
                  </a:moveTo>
                  <a:cubicBezTo>
                    <a:pt x="322" y="24"/>
                    <a:pt x="262" y="60"/>
                    <a:pt x="203" y="83"/>
                  </a:cubicBezTo>
                  <a:cubicBezTo>
                    <a:pt x="131" y="119"/>
                    <a:pt x="72" y="167"/>
                    <a:pt x="0" y="202"/>
                  </a:cubicBezTo>
                  <a:cubicBezTo>
                    <a:pt x="0" y="202"/>
                    <a:pt x="0" y="226"/>
                    <a:pt x="12" y="238"/>
                  </a:cubicBezTo>
                  <a:cubicBezTo>
                    <a:pt x="12" y="250"/>
                    <a:pt x="24" y="262"/>
                    <a:pt x="36" y="262"/>
                  </a:cubicBezTo>
                  <a:cubicBezTo>
                    <a:pt x="60" y="262"/>
                    <a:pt x="84" y="250"/>
                    <a:pt x="95" y="250"/>
                  </a:cubicBezTo>
                  <a:cubicBezTo>
                    <a:pt x="214" y="202"/>
                    <a:pt x="322" y="155"/>
                    <a:pt x="441" y="119"/>
                  </a:cubicBezTo>
                  <a:cubicBezTo>
                    <a:pt x="453" y="107"/>
                    <a:pt x="453" y="60"/>
                    <a:pt x="453" y="48"/>
                  </a:cubicBezTo>
                  <a:cubicBezTo>
                    <a:pt x="441" y="12"/>
                    <a:pt x="417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"/>
            <p:cNvSpPr/>
            <p:nvPr/>
          </p:nvSpPr>
          <p:spPr>
            <a:xfrm>
              <a:off x="3955550" y="2955575"/>
              <a:ext cx="11625" cy="5775"/>
            </a:xfrm>
            <a:custGeom>
              <a:avLst/>
              <a:gdLst/>
              <a:ahLst/>
              <a:cxnLst/>
              <a:rect l="l" t="t" r="r" b="b"/>
              <a:pathLst>
                <a:path w="465" h="231" extrusionOk="0">
                  <a:moveTo>
                    <a:pt x="385" y="0"/>
                  </a:moveTo>
                  <a:cubicBezTo>
                    <a:pt x="370" y="0"/>
                    <a:pt x="357" y="4"/>
                    <a:pt x="345" y="12"/>
                  </a:cubicBezTo>
                  <a:cubicBezTo>
                    <a:pt x="310" y="12"/>
                    <a:pt x="298" y="35"/>
                    <a:pt x="286" y="47"/>
                  </a:cubicBezTo>
                  <a:cubicBezTo>
                    <a:pt x="191" y="107"/>
                    <a:pt x="84" y="131"/>
                    <a:pt x="0" y="178"/>
                  </a:cubicBezTo>
                  <a:lnTo>
                    <a:pt x="0" y="190"/>
                  </a:lnTo>
                  <a:cubicBezTo>
                    <a:pt x="18" y="217"/>
                    <a:pt x="36" y="230"/>
                    <a:pt x="54" y="230"/>
                  </a:cubicBezTo>
                  <a:cubicBezTo>
                    <a:pt x="60" y="230"/>
                    <a:pt x="66" y="229"/>
                    <a:pt x="72" y="226"/>
                  </a:cubicBezTo>
                  <a:cubicBezTo>
                    <a:pt x="119" y="214"/>
                    <a:pt x="167" y="214"/>
                    <a:pt x="203" y="190"/>
                  </a:cubicBezTo>
                  <a:cubicBezTo>
                    <a:pt x="286" y="178"/>
                    <a:pt x="345" y="166"/>
                    <a:pt x="405" y="131"/>
                  </a:cubicBezTo>
                  <a:cubicBezTo>
                    <a:pt x="429" y="119"/>
                    <a:pt x="465" y="107"/>
                    <a:pt x="465" y="59"/>
                  </a:cubicBezTo>
                  <a:cubicBezTo>
                    <a:pt x="448" y="18"/>
                    <a:pt x="415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"/>
            <p:cNvSpPr/>
            <p:nvPr/>
          </p:nvSpPr>
          <p:spPr>
            <a:xfrm>
              <a:off x="3994525" y="2939350"/>
              <a:ext cx="8975" cy="6375"/>
            </a:xfrm>
            <a:custGeom>
              <a:avLst/>
              <a:gdLst/>
              <a:ahLst/>
              <a:cxnLst/>
              <a:rect l="l" t="t" r="r" b="b"/>
              <a:pathLst>
                <a:path w="359" h="255" extrusionOk="0">
                  <a:moveTo>
                    <a:pt x="305" y="0"/>
                  </a:moveTo>
                  <a:cubicBezTo>
                    <a:pt x="297" y="0"/>
                    <a:pt x="291" y="2"/>
                    <a:pt x="287" y="6"/>
                  </a:cubicBezTo>
                  <a:cubicBezTo>
                    <a:pt x="251" y="29"/>
                    <a:pt x="215" y="53"/>
                    <a:pt x="179" y="89"/>
                  </a:cubicBezTo>
                  <a:cubicBezTo>
                    <a:pt x="156" y="101"/>
                    <a:pt x="60" y="160"/>
                    <a:pt x="1" y="184"/>
                  </a:cubicBezTo>
                  <a:cubicBezTo>
                    <a:pt x="9" y="184"/>
                    <a:pt x="6" y="190"/>
                    <a:pt x="4" y="190"/>
                  </a:cubicBezTo>
                  <a:cubicBezTo>
                    <a:pt x="2" y="190"/>
                    <a:pt x="1" y="188"/>
                    <a:pt x="1" y="184"/>
                  </a:cubicBezTo>
                  <a:lnTo>
                    <a:pt x="1" y="184"/>
                  </a:lnTo>
                  <a:cubicBezTo>
                    <a:pt x="1" y="235"/>
                    <a:pt x="5" y="255"/>
                    <a:pt x="19" y="255"/>
                  </a:cubicBezTo>
                  <a:cubicBezTo>
                    <a:pt x="28" y="255"/>
                    <a:pt x="42" y="246"/>
                    <a:pt x="60" y="232"/>
                  </a:cubicBezTo>
                  <a:cubicBezTo>
                    <a:pt x="96" y="196"/>
                    <a:pt x="227" y="160"/>
                    <a:pt x="275" y="149"/>
                  </a:cubicBezTo>
                  <a:cubicBezTo>
                    <a:pt x="299" y="125"/>
                    <a:pt x="358" y="113"/>
                    <a:pt x="358" y="53"/>
                  </a:cubicBezTo>
                  <a:lnTo>
                    <a:pt x="358" y="6"/>
                  </a:lnTo>
                  <a:cubicBezTo>
                    <a:pt x="342" y="6"/>
                    <a:pt x="321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"/>
            <p:cNvSpPr/>
            <p:nvPr/>
          </p:nvSpPr>
          <p:spPr>
            <a:xfrm>
              <a:off x="4217175" y="2738700"/>
              <a:ext cx="6275" cy="11200"/>
            </a:xfrm>
            <a:custGeom>
              <a:avLst/>
              <a:gdLst/>
              <a:ahLst/>
              <a:cxnLst/>
              <a:rect l="l" t="t" r="r" b="b"/>
              <a:pathLst>
                <a:path w="251" h="448" extrusionOk="0">
                  <a:moveTo>
                    <a:pt x="159" y="1"/>
                  </a:moveTo>
                  <a:cubicBezTo>
                    <a:pt x="144" y="1"/>
                    <a:pt x="132" y="7"/>
                    <a:pt x="132" y="19"/>
                  </a:cubicBezTo>
                  <a:cubicBezTo>
                    <a:pt x="96" y="78"/>
                    <a:pt x="72" y="138"/>
                    <a:pt x="60" y="197"/>
                  </a:cubicBezTo>
                  <a:cubicBezTo>
                    <a:pt x="36" y="257"/>
                    <a:pt x="25" y="328"/>
                    <a:pt x="1" y="400"/>
                  </a:cubicBezTo>
                  <a:lnTo>
                    <a:pt x="1" y="447"/>
                  </a:lnTo>
                  <a:lnTo>
                    <a:pt x="36" y="447"/>
                  </a:lnTo>
                  <a:cubicBezTo>
                    <a:pt x="60" y="435"/>
                    <a:pt x="60" y="400"/>
                    <a:pt x="72" y="388"/>
                  </a:cubicBezTo>
                  <a:cubicBezTo>
                    <a:pt x="132" y="281"/>
                    <a:pt x="191" y="174"/>
                    <a:pt x="239" y="78"/>
                  </a:cubicBezTo>
                  <a:cubicBezTo>
                    <a:pt x="251" y="54"/>
                    <a:pt x="215" y="31"/>
                    <a:pt x="203" y="19"/>
                  </a:cubicBezTo>
                  <a:cubicBezTo>
                    <a:pt x="191" y="7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"/>
            <p:cNvSpPr/>
            <p:nvPr/>
          </p:nvSpPr>
          <p:spPr>
            <a:xfrm>
              <a:off x="4207650" y="2756000"/>
              <a:ext cx="7175" cy="10075"/>
            </a:xfrm>
            <a:custGeom>
              <a:avLst/>
              <a:gdLst/>
              <a:ahLst/>
              <a:cxnLst/>
              <a:rect l="l" t="t" r="r" b="b"/>
              <a:pathLst>
                <a:path w="287" h="403" extrusionOk="0">
                  <a:moveTo>
                    <a:pt x="220" y="1"/>
                  </a:moveTo>
                  <a:cubicBezTo>
                    <a:pt x="187" y="1"/>
                    <a:pt x="147" y="14"/>
                    <a:pt x="120" y="41"/>
                  </a:cubicBezTo>
                  <a:cubicBezTo>
                    <a:pt x="120" y="53"/>
                    <a:pt x="108" y="77"/>
                    <a:pt x="108" y="101"/>
                  </a:cubicBezTo>
                  <a:cubicBezTo>
                    <a:pt x="84" y="196"/>
                    <a:pt x="36" y="279"/>
                    <a:pt x="1" y="375"/>
                  </a:cubicBezTo>
                  <a:lnTo>
                    <a:pt x="25" y="398"/>
                  </a:lnTo>
                  <a:cubicBezTo>
                    <a:pt x="34" y="401"/>
                    <a:pt x="42" y="403"/>
                    <a:pt x="49" y="403"/>
                  </a:cubicBezTo>
                  <a:cubicBezTo>
                    <a:pt x="71" y="403"/>
                    <a:pt x="87" y="389"/>
                    <a:pt x="96" y="363"/>
                  </a:cubicBezTo>
                  <a:cubicBezTo>
                    <a:pt x="108" y="339"/>
                    <a:pt x="156" y="303"/>
                    <a:pt x="167" y="255"/>
                  </a:cubicBezTo>
                  <a:cubicBezTo>
                    <a:pt x="191" y="220"/>
                    <a:pt x="227" y="160"/>
                    <a:pt x="251" y="101"/>
                  </a:cubicBezTo>
                  <a:cubicBezTo>
                    <a:pt x="275" y="65"/>
                    <a:pt x="287" y="41"/>
                    <a:pt x="251" y="5"/>
                  </a:cubicBezTo>
                  <a:cubicBezTo>
                    <a:pt x="242" y="2"/>
                    <a:pt x="231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"/>
            <p:cNvSpPr/>
            <p:nvPr/>
          </p:nvSpPr>
          <p:spPr>
            <a:xfrm>
              <a:off x="4225525" y="2720700"/>
              <a:ext cx="6575" cy="9825"/>
            </a:xfrm>
            <a:custGeom>
              <a:avLst/>
              <a:gdLst/>
              <a:ahLst/>
              <a:cxnLst/>
              <a:rect l="l" t="t" r="r" b="b"/>
              <a:pathLst>
                <a:path w="263" h="393" extrusionOk="0">
                  <a:moveTo>
                    <a:pt x="179" y="1"/>
                  </a:moveTo>
                  <a:cubicBezTo>
                    <a:pt x="155" y="24"/>
                    <a:pt x="131" y="36"/>
                    <a:pt x="119" y="48"/>
                  </a:cubicBezTo>
                  <a:cubicBezTo>
                    <a:pt x="95" y="84"/>
                    <a:pt x="95" y="120"/>
                    <a:pt x="83" y="167"/>
                  </a:cubicBezTo>
                  <a:cubicBezTo>
                    <a:pt x="60" y="215"/>
                    <a:pt x="24" y="298"/>
                    <a:pt x="0" y="358"/>
                  </a:cubicBezTo>
                  <a:cubicBezTo>
                    <a:pt x="23" y="380"/>
                    <a:pt x="37" y="392"/>
                    <a:pt x="50" y="392"/>
                  </a:cubicBezTo>
                  <a:cubicBezTo>
                    <a:pt x="64" y="392"/>
                    <a:pt x="77" y="377"/>
                    <a:pt x="95" y="346"/>
                  </a:cubicBezTo>
                  <a:cubicBezTo>
                    <a:pt x="107" y="298"/>
                    <a:pt x="179" y="203"/>
                    <a:pt x="203" y="155"/>
                  </a:cubicBezTo>
                  <a:cubicBezTo>
                    <a:pt x="214" y="120"/>
                    <a:pt x="262" y="84"/>
                    <a:pt x="214" y="36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"/>
            <p:cNvSpPr/>
            <p:nvPr/>
          </p:nvSpPr>
          <p:spPr>
            <a:xfrm>
              <a:off x="4190700" y="2790425"/>
              <a:ext cx="6575" cy="10375"/>
            </a:xfrm>
            <a:custGeom>
              <a:avLst/>
              <a:gdLst/>
              <a:ahLst/>
              <a:cxnLst/>
              <a:rect l="l" t="t" r="r" b="b"/>
              <a:pathLst>
                <a:path w="263" h="415" extrusionOk="0">
                  <a:moveTo>
                    <a:pt x="192" y="1"/>
                  </a:moveTo>
                  <a:cubicBezTo>
                    <a:pt x="173" y="1"/>
                    <a:pt x="155" y="4"/>
                    <a:pt x="155" y="10"/>
                  </a:cubicBezTo>
                  <a:cubicBezTo>
                    <a:pt x="119" y="69"/>
                    <a:pt x="107" y="129"/>
                    <a:pt x="72" y="188"/>
                  </a:cubicBezTo>
                  <a:cubicBezTo>
                    <a:pt x="36" y="248"/>
                    <a:pt x="24" y="331"/>
                    <a:pt x="0" y="402"/>
                  </a:cubicBezTo>
                  <a:lnTo>
                    <a:pt x="12" y="414"/>
                  </a:lnTo>
                  <a:lnTo>
                    <a:pt x="60" y="414"/>
                  </a:lnTo>
                  <a:cubicBezTo>
                    <a:pt x="72" y="414"/>
                    <a:pt x="72" y="391"/>
                    <a:pt x="83" y="367"/>
                  </a:cubicBezTo>
                  <a:cubicBezTo>
                    <a:pt x="143" y="283"/>
                    <a:pt x="203" y="176"/>
                    <a:pt x="262" y="69"/>
                  </a:cubicBezTo>
                  <a:cubicBezTo>
                    <a:pt x="262" y="57"/>
                    <a:pt x="250" y="33"/>
                    <a:pt x="238" y="10"/>
                  </a:cubicBezTo>
                  <a:cubicBezTo>
                    <a:pt x="232" y="4"/>
                    <a:pt x="211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"/>
            <p:cNvSpPr/>
            <p:nvPr/>
          </p:nvSpPr>
          <p:spPr>
            <a:xfrm>
              <a:off x="4180875" y="2807475"/>
              <a:ext cx="7450" cy="10000"/>
            </a:xfrm>
            <a:custGeom>
              <a:avLst/>
              <a:gdLst/>
              <a:ahLst/>
              <a:cxnLst/>
              <a:rect l="l" t="t" r="r" b="b"/>
              <a:pathLst>
                <a:path w="298" h="400" extrusionOk="0">
                  <a:moveTo>
                    <a:pt x="221" y="0"/>
                  </a:moveTo>
                  <a:cubicBezTo>
                    <a:pt x="188" y="0"/>
                    <a:pt x="154" y="19"/>
                    <a:pt x="131" y="42"/>
                  </a:cubicBezTo>
                  <a:cubicBezTo>
                    <a:pt x="131" y="66"/>
                    <a:pt x="119" y="90"/>
                    <a:pt x="119" y="101"/>
                  </a:cubicBezTo>
                  <a:cubicBezTo>
                    <a:pt x="95" y="209"/>
                    <a:pt x="48" y="304"/>
                    <a:pt x="0" y="387"/>
                  </a:cubicBezTo>
                  <a:lnTo>
                    <a:pt x="24" y="399"/>
                  </a:lnTo>
                  <a:cubicBezTo>
                    <a:pt x="60" y="399"/>
                    <a:pt x="84" y="399"/>
                    <a:pt x="95" y="375"/>
                  </a:cubicBezTo>
                  <a:cubicBezTo>
                    <a:pt x="107" y="340"/>
                    <a:pt x="131" y="304"/>
                    <a:pt x="167" y="268"/>
                  </a:cubicBezTo>
                  <a:cubicBezTo>
                    <a:pt x="215" y="209"/>
                    <a:pt x="238" y="161"/>
                    <a:pt x="274" y="101"/>
                  </a:cubicBezTo>
                  <a:cubicBezTo>
                    <a:pt x="286" y="78"/>
                    <a:pt x="298" y="42"/>
                    <a:pt x="274" y="18"/>
                  </a:cubicBezTo>
                  <a:cubicBezTo>
                    <a:pt x="257" y="6"/>
                    <a:pt x="239" y="0"/>
                    <a:pt x="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"/>
            <p:cNvSpPr/>
            <p:nvPr/>
          </p:nvSpPr>
          <p:spPr>
            <a:xfrm>
              <a:off x="4200225" y="2773375"/>
              <a:ext cx="6575" cy="9275"/>
            </a:xfrm>
            <a:custGeom>
              <a:avLst/>
              <a:gdLst/>
              <a:ahLst/>
              <a:cxnLst/>
              <a:rect l="l" t="t" r="r" b="b"/>
              <a:pathLst>
                <a:path w="263" h="371" extrusionOk="0">
                  <a:moveTo>
                    <a:pt x="179" y="1"/>
                  </a:moveTo>
                  <a:cubicBezTo>
                    <a:pt x="167" y="1"/>
                    <a:pt x="143" y="13"/>
                    <a:pt x="119" y="25"/>
                  </a:cubicBezTo>
                  <a:cubicBezTo>
                    <a:pt x="95" y="72"/>
                    <a:pt x="95" y="96"/>
                    <a:pt x="83" y="144"/>
                  </a:cubicBezTo>
                  <a:cubicBezTo>
                    <a:pt x="60" y="191"/>
                    <a:pt x="36" y="275"/>
                    <a:pt x="0" y="334"/>
                  </a:cubicBezTo>
                  <a:cubicBezTo>
                    <a:pt x="18" y="358"/>
                    <a:pt x="30" y="370"/>
                    <a:pt x="42" y="370"/>
                  </a:cubicBezTo>
                  <a:cubicBezTo>
                    <a:pt x="54" y="370"/>
                    <a:pt x="66" y="358"/>
                    <a:pt x="83" y="334"/>
                  </a:cubicBezTo>
                  <a:cubicBezTo>
                    <a:pt x="107" y="299"/>
                    <a:pt x="179" y="191"/>
                    <a:pt x="203" y="144"/>
                  </a:cubicBezTo>
                  <a:cubicBezTo>
                    <a:pt x="214" y="120"/>
                    <a:pt x="262" y="72"/>
                    <a:pt x="214" y="25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"/>
            <p:cNvSpPr/>
            <p:nvPr/>
          </p:nvSpPr>
          <p:spPr>
            <a:xfrm>
              <a:off x="4160925" y="2839925"/>
              <a:ext cx="7475" cy="9975"/>
            </a:xfrm>
            <a:custGeom>
              <a:avLst/>
              <a:gdLst/>
              <a:ahLst/>
              <a:cxnLst/>
              <a:rect l="l" t="t" r="r" b="b"/>
              <a:pathLst>
                <a:path w="299" h="399" extrusionOk="0">
                  <a:moveTo>
                    <a:pt x="212" y="1"/>
                  </a:moveTo>
                  <a:cubicBezTo>
                    <a:pt x="203" y="1"/>
                    <a:pt x="195" y="2"/>
                    <a:pt x="191" y="6"/>
                  </a:cubicBezTo>
                  <a:cubicBezTo>
                    <a:pt x="143" y="54"/>
                    <a:pt x="120" y="113"/>
                    <a:pt x="84" y="173"/>
                  </a:cubicBezTo>
                  <a:cubicBezTo>
                    <a:pt x="60" y="232"/>
                    <a:pt x="24" y="304"/>
                    <a:pt x="0" y="387"/>
                  </a:cubicBezTo>
                  <a:cubicBezTo>
                    <a:pt x="0" y="387"/>
                    <a:pt x="0" y="398"/>
                    <a:pt x="8" y="398"/>
                  </a:cubicBezTo>
                  <a:cubicBezTo>
                    <a:pt x="11" y="398"/>
                    <a:pt x="16" y="395"/>
                    <a:pt x="24" y="387"/>
                  </a:cubicBezTo>
                  <a:cubicBezTo>
                    <a:pt x="24" y="399"/>
                    <a:pt x="60" y="399"/>
                    <a:pt x="60" y="399"/>
                  </a:cubicBezTo>
                  <a:cubicBezTo>
                    <a:pt x="72" y="387"/>
                    <a:pt x="72" y="363"/>
                    <a:pt x="84" y="351"/>
                  </a:cubicBezTo>
                  <a:cubicBezTo>
                    <a:pt x="155" y="268"/>
                    <a:pt x="239" y="173"/>
                    <a:pt x="298" y="66"/>
                  </a:cubicBezTo>
                  <a:cubicBezTo>
                    <a:pt x="298" y="66"/>
                    <a:pt x="274" y="30"/>
                    <a:pt x="262" y="6"/>
                  </a:cubicBezTo>
                  <a:cubicBezTo>
                    <a:pt x="254" y="6"/>
                    <a:pt x="231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"/>
            <p:cNvSpPr/>
            <p:nvPr/>
          </p:nvSpPr>
          <p:spPr>
            <a:xfrm>
              <a:off x="4149025" y="2856200"/>
              <a:ext cx="8650" cy="9675"/>
            </a:xfrm>
            <a:custGeom>
              <a:avLst/>
              <a:gdLst/>
              <a:ahLst/>
              <a:cxnLst/>
              <a:rect l="l" t="t" r="r" b="b"/>
              <a:pathLst>
                <a:path w="346" h="387" extrusionOk="0">
                  <a:moveTo>
                    <a:pt x="251" y="1"/>
                  </a:moveTo>
                  <a:cubicBezTo>
                    <a:pt x="221" y="1"/>
                    <a:pt x="193" y="17"/>
                    <a:pt x="179" y="46"/>
                  </a:cubicBezTo>
                  <a:cubicBezTo>
                    <a:pt x="167" y="57"/>
                    <a:pt x="143" y="93"/>
                    <a:pt x="143" y="105"/>
                  </a:cubicBezTo>
                  <a:cubicBezTo>
                    <a:pt x="107" y="200"/>
                    <a:pt x="48" y="272"/>
                    <a:pt x="0" y="355"/>
                  </a:cubicBezTo>
                  <a:lnTo>
                    <a:pt x="12" y="379"/>
                  </a:lnTo>
                  <a:cubicBezTo>
                    <a:pt x="25" y="383"/>
                    <a:pt x="37" y="386"/>
                    <a:pt x="47" y="386"/>
                  </a:cubicBezTo>
                  <a:cubicBezTo>
                    <a:pt x="64" y="386"/>
                    <a:pt x="76" y="378"/>
                    <a:pt x="84" y="355"/>
                  </a:cubicBezTo>
                  <a:cubicBezTo>
                    <a:pt x="119" y="319"/>
                    <a:pt x="143" y="284"/>
                    <a:pt x="179" y="260"/>
                  </a:cubicBezTo>
                  <a:cubicBezTo>
                    <a:pt x="226" y="212"/>
                    <a:pt x="262" y="165"/>
                    <a:pt x="298" y="105"/>
                  </a:cubicBezTo>
                  <a:cubicBezTo>
                    <a:pt x="310" y="81"/>
                    <a:pt x="346" y="46"/>
                    <a:pt x="310" y="22"/>
                  </a:cubicBezTo>
                  <a:cubicBezTo>
                    <a:pt x="291" y="8"/>
                    <a:pt x="270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"/>
            <p:cNvSpPr/>
            <p:nvPr/>
          </p:nvSpPr>
          <p:spPr>
            <a:xfrm>
              <a:off x="4171950" y="2824000"/>
              <a:ext cx="6850" cy="9175"/>
            </a:xfrm>
            <a:custGeom>
              <a:avLst/>
              <a:gdLst/>
              <a:ahLst/>
              <a:cxnLst/>
              <a:rect l="l" t="t" r="r" b="b"/>
              <a:pathLst>
                <a:path w="274" h="367" extrusionOk="0">
                  <a:moveTo>
                    <a:pt x="191" y="0"/>
                  </a:moveTo>
                  <a:cubicBezTo>
                    <a:pt x="179" y="0"/>
                    <a:pt x="155" y="12"/>
                    <a:pt x="131" y="24"/>
                  </a:cubicBezTo>
                  <a:cubicBezTo>
                    <a:pt x="119" y="71"/>
                    <a:pt x="107" y="95"/>
                    <a:pt x="95" y="143"/>
                  </a:cubicBezTo>
                  <a:cubicBezTo>
                    <a:pt x="83" y="191"/>
                    <a:pt x="36" y="262"/>
                    <a:pt x="0" y="322"/>
                  </a:cubicBezTo>
                  <a:cubicBezTo>
                    <a:pt x="18" y="351"/>
                    <a:pt x="30" y="366"/>
                    <a:pt x="39" y="366"/>
                  </a:cubicBezTo>
                  <a:cubicBezTo>
                    <a:pt x="48" y="366"/>
                    <a:pt x="54" y="351"/>
                    <a:pt x="60" y="322"/>
                  </a:cubicBezTo>
                  <a:cubicBezTo>
                    <a:pt x="95" y="274"/>
                    <a:pt x="167" y="191"/>
                    <a:pt x="191" y="143"/>
                  </a:cubicBezTo>
                  <a:cubicBezTo>
                    <a:pt x="226" y="119"/>
                    <a:pt x="274" y="71"/>
                    <a:pt x="226" y="24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"/>
            <p:cNvSpPr/>
            <p:nvPr/>
          </p:nvSpPr>
          <p:spPr>
            <a:xfrm>
              <a:off x="4124325" y="2886250"/>
              <a:ext cx="8650" cy="9800"/>
            </a:xfrm>
            <a:custGeom>
              <a:avLst/>
              <a:gdLst/>
              <a:ahLst/>
              <a:cxnLst/>
              <a:rect l="l" t="t" r="r" b="b"/>
              <a:pathLst>
                <a:path w="346" h="392" extrusionOk="0">
                  <a:moveTo>
                    <a:pt x="257" y="0"/>
                  </a:moveTo>
                  <a:cubicBezTo>
                    <a:pt x="249" y="0"/>
                    <a:pt x="242" y="3"/>
                    <a:pt x="238" y="10"/>
                  </a:cubicBezTo>
                  <a:cubicBezTo>
                    <a:pt x="202" y="46"/>
                    <a:pt x="167" y="94"/>
                    <a:pt x="119" y="153"/>
                  </a:cubicBezTo>
                  <a:cubicBezTo>
                    <a:pt x="95" y="213"/>
                    <a:pt x="48" y="272"/>
                    <a:pt x="0" y="344"/>
                  </a:cubicBezTo>
                  <a:cubicBezTo>
                    <a:pt x="0" y="344"/>
                    <a:pt x="0" y="368"/>
                    <a:pt x="12" y="379"/>
                  </a:cubicBezTo>
                  <a:cubicBezTo>
                    <a:pt x="12" y="391"/>
                    <a:pt x="36" y="391"/>
                    <a:pt x="48" y="391"/>
                  </a:cubicBezTo>
                  <a:lnTo>
                    <a:pt x="95" y="344"/>
                  </a:lnTo>
                  <a:cubicBezTo>
                    <a:pt x="167" y="260"/>
                    <a:pt x="250" y="189"/>
                    <a:pt x="333" y="94"/>
                  </a:cubicBezTo>
                  <a:cubicBezTo>
                    <a:pt x="345" y="82"/>
                    <a:pt x="333" y="34"/>
                    <a:pt x="310" y="22"/>
                  </a:cubicBezTo>
                  <a:cubicBezTo>
                    <a:pt x="301" y="14"/>
                    <a:pt x="276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"/>
            <p:cNvSpPr/>
            <p:nvPr/>
          </p:nvSpPr>
          <p:spPr>
            <a:xfrm>
              <a:off x="4110625" y="2900600"/>
              <a:ext cx="9250" cy="8700"/>
            </a:xfrm>
            <a:custGeom>
              <a:avLst/>
              <a:gdLst/>
              <a:ahLst/>
              <a:cxnLst/>
              <a:rect l="l" t="t" r="r" b="b"/>
              <a:pathLst>
                <a:path w="370" h="348" extrusionOk="0">
                  <a:moveTo>
                    <a:pt x="288" y="0"/>
                  </a:moveTo>
                  <a:cubicBezTo>
                    <a:pt x="262" y="0"/>
                    <a:pt x="239" y="13"/>
                    <a:pt x="227" y="32"/>
                  </a:cubicBezTo>
                  <a:cubicBezTo>
                    <a:pt x="203" y="55"/>
                    <a:pt x="203" y="67"/>
                    <a:pt x="191" y="91"/>
                  </a:cubicBezTo>
                  <a:cubicBezTo>
                    <a:pt x="131" y="163"/>
                    <a:pt x="60" y="234"/>
                    <a:pt x="0" y="306"/>
                  </a:cubicBezTo>
                  <a:lnTo>
                    <a:pt x="0" y="329"/>
                  </a:lnTo>
                  <a:cubicBezTo>
                    <a:pt x="18" y="341"/>
                    <a:pt x="33" y="347"/>
                    <a:pt x="45" y="347"/>
                  </a:cubicBezTo>
                  <a:cubicBezTo>
                    <a:pt x="57" y="347"/>
                    <a:pt x="66" y="341"/>
                    <a:pt x="72" y="329"/>
                  </a:cubicBezTo>
                  <a:cubicBezTo>
                    <a:pt x="107" y="294"/>
                    <a:pt x="155" y="282"/>
                    <a:pt x="179" y="246"/>
                  </a:cubicBezTo>
                  <a:cubicBezTo>
                    <a:pt x="238" y="210"/>
                    <a:pt x="286" y="163"/>
                    <a:pt x="334" y="115"/>
                  </a:cubicBezTo>
                  <a:cubicBezTo>
                    <a:pt x="346" y="91"/>
                    <a:pt x="369" y="67"/>
                    <a:pt x="358" y="32"/>
                  </a:cubicBezTo>
                  <a:cubicBezTo>
                    <a:pt x="335" y="10"/>
                    <a:pt x="311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"/>
            <p:cNvSpPr/>
            <p:nvPr/>
          </p:nvSpPr>
          <p:spPr>
            <a:xfrm>
              <a:off x="4138300" y="2871325"/>
              <a:ext cx="7475" cy="8950"/>
            </a:xfrm>
            <a:custGeom>
              <a:avLst/>
              <a:gdLst/>
              <a:ahLst/>
              <a:cxnLst/>
              <a:rect l="l" t="t" r="r" b="b"/>
              <a:pathLst>
                <a:path w="299" h="358" extrusionOk="0">
                  <a:moveTo>
                    <a:pt x="239" y="0"/>
                  </a:moveTo>
                  <a:cubicBezTo>
                    <a:pt x="215" y="24"/>
                    <a:pt x="191" y="24"/>
                    <a:pt x="179" y="36"/>
                  </a:cubicBezTo>
                  <a:cubicBezTo>
                    <a:pt x="155" y="72"/>
                    <a:pt x="132" y="107"/>
                    <a:pt x="120" y="143"/>
                  </a:cubicBezTo>
                  <a:cubicBezTo>
                    <a:pt x="84" y="167"/>
                    <a:pt x="24" y="250"/>
                    <a:pt x="1" y="310"/>
                  </a:cubicBezTo>
                  <a:cubicBezTo>
                    <a:pt x="14" y="343"/>
                    <a:pt x="24" y="358"/>
                    <a:pt x="36" y="358"/>
                  </a:cubicBezTo>
                  <a:cubicBezTo>
                    <a:pt x="45" y="358"/>
                    <a:pt x="56" y="349"/>
                    <a:pt x="72" y="334"/>
                  </a:cubicBezTo>
                  <a:cubicBezTo>
                    <a:pt x="96" y="286"/>
                    <a:pt x="191" y="214"/>
                    <a:pt x="215" y="167"/>
                  </a:cubicBezTo>
                  <a:cubicBezTo>
                    <a:pt x="251" y="143"/>
                    <a:pt x="298" y="107"/>
                    <a:pt x="263" y="48"/>
                  </a:cubicBezTo>
                  <a:cubicBezTo>
                    <a:pt x="251" y="36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"/>
            <p:cNvSpPr/>
            <p:nvPr/>
          </p:nvSpPr>
          <p:spPr>
            <a:xfrm>
              <a:off x="4080850" y="2925400"/>
              <a:ext cx="9550" cy="8150"/>
            </a:xfrm>
            <a:custGeom>
              <a:avLst/>
              <a:gdLst/>
              <a:ahLst/>
              <a:cxnLst/>
              <a:rect l="l" t="t" r="r" b="b"/>
              <a:pathLst>
                <a:path w="382" h="326" extrusionOk="0">
                  <a:moveTo>
                    <a:pt x="319" y="1"/>
                  </a:moveTo>
                  <a:cubicBezTo>
                    <a:pt x="316" y="1"/>
                    <a:pt x="313" y="2"/>
                    <a:pt x="310" y="4"/>
                  </a:cubicBezTo>
                  <a:cubicBezTo>
                    <a:pt x="263" y="28"/>
                    <a:pt x="203" y="76"/>
                    <a:pt x="167" y="123"/>
                  </a:cubicBezTo>
                  <a:lnTo>
                    <a:pt x="1" y="290"/>
                  </a:lnTo>
                  <a:lnTo>
                    <a:pt x="1" y="314"/>
                  </a:lnTo>
                  <a:cubicBezTo>
                    <a:pt x="1" y="314"/>
                    <a:pt x="13" y="326"/>
                    <a:pt x="36" y="326"/>
                  </a:cubicBezTo>
                  <a:cubicBezTo>
                    <a:pt x="48" y="326"/>
                    <a:pt x="60" y="314"/>
                    <a:pt x="72" y="302"/>
                  </a:cubicBezTo>
                  <a:cubicBezTo>
                    <a:pt x="179" y="242"/>
                    <a:pt x="286" y="183"/>
                    <a:pt x="370" y="111"/>
                  </a:cubicBezTo>
                  <a:cubicBezTo>
                    <a:pt x="382" y="87"/>
                    <a:pt x="382" y="52"/>
                    <a:pt x="370" y="28"/>
                  </a:cubicBezTo>
                  <a:cubicBezTo>
                    <a:pt x="360" y="18"/>
                    <a:pt x="335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"/>
            <p:cNvSpPr/>
            <p:nvPr/>
          </p:nvSpPr>
          <p:spPr>
            <a:xfrm>
              <a:off x="4064775" y="2936750"/>
              <a:ext cx="10450" cy="7125"/>
            </a:xfrm>
            <a:custGeom>
              <a:avLst/>
              <a:gdLst/>
              <a:ahLst/>
              <a:cxnLst/>
              <a:rect l="l" t="t" r="r" b="b"/>
              <a:pathLst>
                <a:path w="418" h="285" extrusionOk="0">
                  <a:moveTo>
                    <a:pt x="341" y="1"/>
                  </a:moveTo>
                  <a:cubicBezTo>
                    <a:pt x="319" y="1"/>
                    <a:pt x="298" y="10"/>
                    <a:pt x="287" y="26"/>
                  </a:cubicBezTo>
                  <a:lnTo>
                    <a:pt x="239" y="62"/>
                  </a:lnTo>
                  <a:cubicBezTo>
                    <a:pt x="167" y="133"/>
                    <a:pt x="84" y="193"/>
                    <a:pt x="1" y="253"/>
                  </a:cubicBezTo>
                  <a:lnTo>
                    <a:pt x="1" y="264"/>
                  </a:lnTo>
                  <a:cubicBezTo>
                    <a:pt x="22" y="278"/>
                    <a:pt x="34" y="284"/>
                    <a:pt x="49" y="284"/>
                  </a:cubicBezTo>
                  <a:cubicBezTo>
                    <a:pt x="59" y="284"/>
                    <a:pt x="69" y="281"/>
                    <a:pt x="84" y="276"/>
                  </a:cubicBezTo>
                  <a:cubicBezTo>
                    <a:pt x="108" y="253"/>
                    <a:pt x="156" y="229"/>
                    <a:pt x="203" y="217"/>
                  </a:cubicBezTo>
                  <a:cubicBezTo>
                    <a:pt x="263" y="193"/>
                    <a:pt x="322" y="157"/>
                    <a:pt x="358" y="110"/>
                  </a:cubicBezTo>
                  <a:cubicBezTo>
                    <a:pt x="394" y="98"/>
                    <a:pt x="417" y="86"/>
                    <a:pt x="406" y="38"/>
                  </a:cubicBezTo>
                  <a:cubicBezTo>
                    <a:pt x="393" y="13"/>
                    <a:pt x="366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"/>
            <p:cNvSpPr/>
            <p:nvPr/>
          </p:nvSpPr>
          <p:spPr>
            <a:xfrm>
              <a:off x="4097325" y="2913575"/>
              <a:ext cx="9150" cy="7675"/>
            </a:xfrm>
            <a:custGeom>
              <a:avLst/>
              <a:gdLst/>
              <a:ahLst/>
              <a:cxnLst/>
              <a:rect l="l" t="t" r="r" b="b"/>
              <a:pathLst>
                <a:path w="366" h="307" extrusionOk="0">
                  <a:moveTo>
                    <a:pt x="6" y="246"/>
                  </a:moveTo>
                  <a:lnTo>
                    <a:pt x="6" y="246"/>
                  </a:lnTo>
                  <a:cubicBezTo>
                    <a:pt x="3" y="246"/>
                    <a:pt x="1" y="251"/>
                    <a:pt x="8" y="251"/>
                  </a:cubicBezTo>
                  <a:cubicBezTo>
                    <a:pt x="8" y="247"/>
                    <a:pt x="7" y="246"/>
                    <a:pt x="6" y="246"/>
                  </a:cubicBezTo>
                  <a:close/>
                  <a:moveTo>
                    <a:pt x="318" y="1"/>
                  </a:moveTo>
                  <a:cubicBezTo>
                    <a:pt x="294" y="1"/>
                    <a:pt x="258" y="1"/>
                    <a:pt x="247" y="13"/>
                  </a:cubicBezTo>
                  <a:cubicBezTo>
                    <a:pt x="199" y="25"/>
                    <a:pt x="187" y="72"/>
                    <a:pt x="163" y="108"/>
                  </a:cubicBezTo>
                  <a:cubicBezTo>
                    <a:pt x="116" y="132"/>
                    <a:pt x="56" y="203"/>
                    <a:pt x="8" y="251"/>
                  </a:cubicBezTo>
                  <a:cubicBezTo>
                    <a:pt x="8" y="288"/>
                    <a:pt x="18" y="307"/>
                    <a:pt x="42" y="307"/>
                  </a:cubicBezTo>
                  <a:cubicBezTo>
                    <a:pt x="57" y="307"/>
                    <a:pt x="77" y="300"/>
                    <a:pt x="104" y="287"/>
                  </a:cubicBezTo>
                  <a:cubicBezTo>
                    <a:pt x="128" y="251"/>
                    <a:pt x="247" y="179"/>
                    <a:pt x="282" y="144"/>
                  </a:cubicBezTo>
                  <a:cubicBezTo>
                    <a:pt x="306" y="120"/>
                    <a:pt x="366" y="96"/>
                    <a:pt x="342" y="37"/>
                  </a:cubicBezTo>
                  <a:cubicBezTo>
                    <a:pt x="342" y="25"/>
                    <a:pt x="318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"/>
            <p:cNvSpPr/>
            <p:nvPr/>
          </p:nvSpPr>
          <p:spPr>
            <a:xfrm>
              <a:off x="4030250" y="2955550"/>
              <a:ext cx="11350" cy="6875"/>
            </a:xfrm>
            <a:custGeom>
              <a:avLst/>
              <a:gdLst/>
              <a:ahLst/>
              <a:cxnLst/>
              <a:rect l="l" t="t" r="r" b="b"/>
              <a:pathLst>
                <a:path w="454" h="275" extrusionOk="0">
                  <a:moveTo>
                    <a:pt x="394" y="1"/>
                  </a:moveTo>
                  <a:cubicBezTo>
                    <a:pt x="322" y="13"/>
                    <a:pt x="263" y="60"/>
                    <a:pt x="203" y="96"/>
                  </a:cubicBezTo>
                  <a:cubicBezTo>
                    <a:pt x="155" y="120"/>
                    <a:pt x="96" y="167"/>
                    <a:pt x="13" y="215"/>
                  </a:cubicBezTo>
                  <a:cubicBezTo>
                    <a:pt x="13" y="215"/>
                    <a:pt x="1" y="227"/>
                    <a:pt x="13" y="239"/>
                  </a:cubicBezTo>
                  <a:cubicBezTo>
                    <a:pt x="13" y="251"/>
                    <a:pt x="24" y="274"/>
                    <a:pt x="48" y="274"/>
                  </a:cubicBezTo>
                  <a:cubicBezTo>
                    <a:pt x="72" y="274"/>
                    <a:pt x="84" y="274"/>
                    <a:pt x="108" y="251"/>
                  </a:cubicBezTo>
                  <a:cubicBezTo>
                    <a:pt x="227" y="215"/>
                    <a:pt x="322" y="167"/>
                    <a:pt x="429" y="120"/>
                  </a:cubicBezTo>
                  <a:cubicBezTo>
                    <a:pt x="453" y="108"/>
                    <a:pt x="453" y="60"/>
                    <a:pt x="453" y="48"/>
                  </a:cubicBezTo>
                  <a:cubicBezTo>
                    <a:pt x="429" y="13"/>
                    <a:pt x="405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"/>
            <p:cNvSpPr/>
            <p:nvPr/>
          </p:nvSpPr>
          <p:spPr>
            <a:xfrm>
              <a:off x="4012700" y="2963500"/>
              <a:ext cx="11025" cy="6475"/>
            </a:xfrm>
            <a:custGeom>
              <a:avLst/>
              <a:gdLst/>
              <a:ahLst/>
              <a:cxnLst/>
              <a:rect l="l" t="t" r="r" b="b"/>
              <a:pathLst>
                <a:path w="441" h="259" extrusionOk="0">
                  <a:moveTo>
                    <a:pt x="373" y="1"/>
                  </a:moveTo>
                  <a:cubicBezTo>
                    <a:pt x="353" y="1"/>
                    <a:pt x="331" y="13"/>
                    <a:pt x="310" y="40"/>
                  </a:cubicBezTo>
                  <a:cubicBezTo>
                    <a:pt x="298" y="40"/>
                    <a:pt x="286" y="52"/>
                    <a:pt x="274" y="64"/>
                  </a:cubicBezTo>
                  <a:cubicBezTo>
                    <a:pt x="179" y="123"/>
                    <a:pt x="95" y="159"/>
                    <a:pt x="0" y="218"/>
                  </a:cubicBezTo>
                  <a:lnTo>
                    <a:pt x="0" y="230"/>
                  </a:lnTo>
                  <a:cubicBezTo>
                    <a:pt x="20" y="250"/>
                    <a:pt x="32" y="259"/>
                    <a:pt x="45" y="259"/>
                  </a:cubicBezTo>
                  <a:cubicBezTo>
                    <a:pt x="56" y="259"/>
                    <a:pt x="67" y="253"/>
                    <a:pt x="84" y="242"/>
                  </a:cubicBezTo>
                  <a:cubicBezTo>
                    <a:pt x="107" y="218"/>
                    <a:pt x="155" y="218"/>
                    <a:pt x="203" y="206"/>
                  </a:cubicBezTo>
                  <a:cubicBezTo>
                    <a:pt x="262" y="171"/>
                    <a:pt x="322" y="159"/>
                    <a:pt x="381" y="123"/>
                  </a:cubicBezTo>
                  <a:cubicBezTo>
                    <a:pt x="405" y="111"/>
                    <a:pt x="441" y="99"/>
                    <a:pt x="441" y="52"/>
                  </a:cubicBezTo>
                  <a:cubicBezTo>
                    <a:pt x="421" y="19"/>
                    <a:pt x="398" y="1"/>
                    <a:pt x="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"/>
            <p:cNvSpPr/>
            <p:nvPr/>
          </p:nvSpPr>
          <p:spPr>
            <a:xfrm>
              <a:off x="4049300" y="2946500"/>
              <a:ext cx="9250" cy="6425"/>
            </a:xfrm>
            <a:custGeom>
              <a:avLst/>
              <a:gdLst/>
              <a:ahLst/>
              <a:cxnLst/>
              <a:rect l="l" t="t" r="r" b="b"/>
              <a:pathLst>
                <a:path w="370" h="257" extrusionOk="0">
                  <a:moveTo>
                    <a:pt x="281" y="0"/>
                  </a:moveTo>
                  <a:cubicBezTo>
                    <a:pt x="273" y="0"/>
                    <a:pt x="267" y="1"/>
                    <a:pt x="263" y="5"/>
                  </a:cubicBezTo>
                  <a:cubicBezTo>
                    <a:pt x="227" y="17"/>
                    <a:pt x="191" y="53"/>
                    <a:pt x="155" y="77"/>
                  </a:cubicBezTo>
                  <a:cubicBezTo>
                    <a:pt x="132" y="113"/>
                    <a:pt x="60" y="172"/>
                    <a:pt x="1" y="196"/>
                  </a:cubicBezTo>
                  <a:cubicBezTo>
                    <a:pt x="1" y="234"/>
                    <a:pt x="5" y="257"/>
                    <a:pt x="21" y="257"/>
                  </a:cubicBezTo>
                  <a:cubicBezTo>
                    <a:pt x="30" y="257"/>
                    <a:pt x="43" y="249"/>
                    <a:pt x="60" y="232"/>
                  </a:cubicBezTo>
                  <a:cubicBezTo>
                    <a:pt x="108" y="220"/>
                    <a:pt x="227" y="172"/>
                    <a:pt x="263" y="136"/>
                  </a:cubicBezTo>
                  <a:cubicBezTo>
                    <a:pt x="310" y="124"/>
                    <a:pt x="370" y="113"/>
                    <a:pt x="358" y="53"/>
                  </a:cubicBezTo>
                  <a:cubicBezTo>
                    <a:pt x="334" y="41"/>
                    <a:pt x="334" y="5"/>
                    <a:pt x="334" y="5"/>
                  </a:cubicBezTo>
                  <a:cubicBezTo>
                    <a:pt x="318" y="5"/>
                    <a:pt x="297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"/>
            <p:cNvSpPr/>
            <p:nvPr/>
          </p:nvSpPr>
          <p:spPr>
            <a:xfrm>
              <a:off x="3976375" y="2977575"/>
              <a:ext cx="10750" cy="5975"/>
            </a:xfrm>
            <a:custGeom>
              <a:avLst/>
              <a:gdLst/>
              <a:ahLst/>
              <a:cxnLst/>
              <a:rect l="l" t="t" r="r" b="b"/>
              <a:pathLst>
                <a:path w="430" h="239" extrusionOk="0">
                  <a:moveTo>
                    <a:pt x="382" y="1"/>
                  </a:moveTo>
                  <a:cubicBezTo>
                    <a:pt x="322" y="13"/>
                    <a:pt x="263" y="36"/>
                    <a:pt x="203" y="72"/>
                  </a:cubicBezTo>
                  <a:cubicBezTo>
                    <a:pt x="143" y="108"/>
                    <a:pt x="84" y="132"/>
                    <a:pt x="13" y="179"/>
                  </a:cubicBezTo>
                  <a:cubicBezTo>
                    <a:pt x="13" y="179"/>
                    <a:pt x="1" y="191"/>
                    <a:pt x="1" y="203"/>
                  </a:cubicBezTo>
                  <a:cubicBezTo>
                    <a:pt x="13" y="215"/>
                    <a:pt x="13" y="239"/>
                    <a:pt x="24" y="239"/>
                  </a:cubicBezTo>
                  <a:cubicBezTo>
                    <a:pt x="36" y="239"/>
                    <a:pt x="72" y="215"/>
                    <a:pt x="84" y="215"/>
                  </a:cubicBezTo>
                  <a:cubicBezTo>
                    <a:pt x="191" y="191"/>
                    <a:pt x="310" y="155"/>
                    <a:pt x="417" y="120"/>
                  </a:cubicBezTo>
                  <a:cubicBezTo>
                    <a:pt x="429" y="96"/>
                    <a:pt x="429" y="60"/>
                    <a:pt x="429" y="36"/>
                  </a:cubicBezTo>
                  <a:cubicBezTo>
                    <a:pt x="429" y="24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"/>
            <p:cNvSpPr/>
            <p:nvPr/>
          </p:nvSpPr>
          <p:spPr>
            <a:xfrm>
              <a:off x="3958525" y="2984025"/>
              <a:ext cx="11025" cy="5125"/>
            </a:xfrm>
            <a:custGeom>
              <a:avLst/>
              <a:gdLst/>
              <a:ahLst/>
              <a:cxnLst/>
              <a:rect l="l" t="t" r="r" b="b"/>
              <a:pathLst>
                <a:path w="441" h="205" extrusionOk="0">
                  <a:moveTo>
                    <a:pt x="366" y="0"/>
                  </a:moveTo>
                  <a:cubicBezTo>
                    <a:pt x="358" y="0"/>
                    <a:pt x="351" y="2"/>
                    <a:pt x="346" y="5"/>
                  </a:cubicBezTo>
                  <a:cubicBezTo>
                    <a:pt x="310" y="17"/>
                    <a:pt x="298" y="17"/>
                    <a:pt x="286" y="40"/>
                  </a:cubicBezTo>
                  <a:cubicBezTo>
                    <a:pt x="179" y="76"/>
                    <a:pt x="84" y="112"/>
                    <a:pt x="0" y="159"/>
                  </a:cubicBezTo>
                  <a:lnTo>
                    <a:pt x="0" y="171"/>
                  </a:lnTo>
                  <a:cubicBezTo>
                    <a:pt x="17" y="188"/>
                    <a:pt x="34" y="205"/>
                    <a:pt x="51" y="205"/>
                  </a:cubicBezTo>
                  <a:cubicBezTo>
                    <a:pt x="58" y="205"/>
                    <a:pt x="65" y="202"/>
                    <a:pt x="72" y="195"/>
                  </a:cubicBezTo>
                  <a:cubicBezTo>
                    <a:pt x="119" y="183"/>
                    <a:pt x="167" y="183"/>
                    <a:pt x="203" y="171"/>
                  </a:cubicBezTo>
                  <a:cubicBezTo>
                    <a:pt x="262" y="159"/>
                    <a:pt x="322" y="147"/>
                    <a:pt x="381" y="112"/>
                  </a:cubicBezTo>
                  <a:cubicBezTo>
                    <a:pt x="417" y="112"/>
                    <a:pt x="441" y="100"/>
                    <a:pt x="441" y="52"/>
                  </a:cubicBezTo>
                  <a:cubicBezTo>
                    <a:pt x="423" y="16"/>
                    <a:pt x="390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"/>
            <p:cNvSpPr/>
            <p:nvPr/>
          </p:nvSpPr>
          <p:spPr>
            <a:xfrm>
              <a:off x="3996150" y="2970725"/>
              <a:ext cx="9125" cy="5375"/>
            </a:xfrm>
            <a:custGeom>
              <a:avLst/>
              <a:gdLst/>
              <a:ahLst/>
              <a:cxnLst/>
              <a:rect l="l" t="t" r="r" b="b"/>
              <a:pathLst>
                <a:path w="365" h="215" extrusionOk="0">
                  <a:moveTo>
                    <a:pt x="293" y="1"/>
                  </a:moveTo>
                  <a:cubicBezTo>
                    <a:pt x="269" y="25"/>
                    <a:pt x="222" y="48"/>
                    <a:pt x="186" y="60"/>
                  </a:cubicBezTo>
                  <a:cubicBezTo>
                    <a:pt x="150" y="84"/>
                    <a:pt x="67" y="120"/>
                    <a:pt x="7" y="156"/>
                  </a:cubicBezTo>
                  <a:cubicBezTo>
                    <a:pt x="0" y="197"/>
                    <a:pt x="2" y="215"/>
                    <a:pt x="16" y="215"/>
                  </a:cubicBezTo>
                  <a:cubicBezTo>
                    <a:pt x="26" y="215"/>
                    <a:pt x="42" y="206"/>
                    <a:pt x="67" y="191"/>
                  </a:cubicBezTo>
                  <a:cubicBezTo>
                    <a:pt x="114" y="179"/>
                    <a:pt x="234" y="156"/>
                    <a:pt x="281" y="132"/>
                  </a:cubicBezTo>
                  <a:cubicBezTo>
                    <a:pt x="305" y="120"/>
                    <a:pt x="365" y="120"/>
                    <a:pt x="365" y="60"/>
                  </a:cubicBezTo>
                  <a:lnTo>
                    <a:pt x="365" y="25"/>
                  </a:lnTo>
                  <a:cubicBezTo>
                    <a:pt x="341" y="1"/>
                    <a:pt x="305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"/>
            <p:cNvSpPr/>
            <p:nvPr/>
          </p:nvSpPr>
          <p:spPr>
            <a:xfrm>
              <a:off x="4204375" y="2811550"/>
              <a:ext cx="6275" cy="11275"/>
            </a:xfrm>
            <a:custGeom>
              <a:avLst/>
              <a:gdLst/>
              <a:ahLst/>
              <a:cxnLst/>
              <a:rect l="l" t="t" r="r" b="b"/>
              <a:pathLst>
                <a:path w="251" h="451" extrusionOk="0">
                  <a:moveTo>
                    <a:pt x="160" y="1"/>
                  </a:moveTo>
                  <a:cubicBezTo>
                    <a:pt x="144" y="1"/>
                    <a:pt x="132" y="4"/>
                    <a:pt x="132" y="10"/>
                  </a:cubicBezTo>
                  <a:cubicBezTo>
                    <a:pt x="108" y="81"/>
                    <a:pt x="72" y="141"/>
                    <a:pt x="60" y="200"/>
                  </a:cubicBezTo>
                  <a:cubicBezTo>
                    <a:pt x="48" y="248"/>
                    <a:pt x="37" y="331"/>
                    <a:pt x="1" y="403"/>
                  </a:cubicBezTo>
                  <a:lnTo>
                    <a:pt x="1" y="450"/>
                  </a:lnTo>
                  <a:lnTo>
                    <a:pt x="48" y="450"/>
                  </a:lnTo>
                  <a:cubicBezTo>
                    <a:pt x="60" y="427"/>
                    <a:pt x="60" y="403"/>
                    <a:pt x="72" y="391"/>
                  </a:cubicBezTo>
                  <a:cubicBezTo>
                    <a:pt x="132" y="284"/>
                    <a:pt x="191" y="177"/>
                    <a:pt x="239" y="69"/>
                  </a:cubicBezTo>
                  <a:cubicBezTo>
                    <a:pt x="251" y="58"/>
                    <a:pt x="227" y="34"/>
                    <a:pt x="215" y="10"/>
                  </a:cubicBezTo>
                  <a:cubicBezTo>
                    <a:pt x="197" y="4"/>
                    <a:pt x="176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"/>
            <p:cNvSpPr/>
            <p:nvPr/>
          </p:nvSpPr>
          <p:spPr>
            <a:xfrm>
              <a:off x="4195450" y="2828925"/>
              <a:ext cx="7175" cy="9975"/>
            </a:xfrm>
            <a:custGeom>
              <a:avLst/>
              <a:gdLst/>
              <a:ahLst/>
              <a:cxnLst/>
              <a:rect l="l" t="t" r="r" b="b"/>
              <a:pathLst>
                <a:path w="287" h="399" extrusionOk="0">
                  <a:moveTo>
                    <a:pt x="219" y="1"/>
                  </a:moveTo>
                  <a:cubicBezTo>
                    <a:pt x="183" y="1"/>
                    <a:pt x="141" y="14"/>
                    <a:pt x="132" y="41"/>
                  </a:cubicBezTo>
                  <a:cubicBezTo>
                    <a:pt x="132" y="53"/>
                    <a:pt x="120" y="77"/>
                    <a:pt x="120" y="101"/>
                  </a:cubicBezTo>
                  <a:cubicBezTo>
                    <a:pt x="96" y="196"/>
                    <a:pt x="36" y="279"/>
                    <a:pt x="1" y="375"/>
                  </a:cubicBezTo>
                  <a:lnTo>
                    <a:pt x="13" y="398"/>
                  </a:lnTo>
                  <a:cubicBezTo>
                    <a:pt x="60" y="398"/>
                    <a:pt x="72" y="398"/>
                    <a:pt x="96" y="363"/>
                  </a:cubicBezTo>
                  <a:cubicBezTo>
                    <a:pt x="108" y="339"/>
                    <a:pt x="132" y="291"/>
                    <a:pt x="167" y="255"/>
                  </a:cubicBezTo>
                  <a:cubicBezTo>
                    <a:pt x="191" y="208"/>
                    <a:pt x="227" y="148"/>
                    <a:pt x="251" y="101"/>
                  </a:cubicBezTo>
                  <a:cubicBezTo>
                    <a:pt x="263" y="65"/>
                    <a:pt x="286" y="41"/>
                    <a:pt x="251" y="5"/>
                  </a:cubicBezTo>
                  <a:cubicBezTo>
                    <a:pt x="242" y="2"/>
                    <a:pt x="231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"/>
            <p:cNvSpPr/>
            <p:nvPr/>
          </p:nvSpPr>
          <p:spPr>
            <a:xfrm>
              <a:off x="4212725" y="2793625"/>
              <a:ext cx="5375" cy="9825"/>
            </a:xfrm>
            <a:custGeom>
              <a:avLst/>
              <a:gdLst/>
              <a:ahLst/>
              <a:cxnLst/>
              <a:rect l="l" t="t" r="r" b="b"/>
              <a:pathLst>
                <a:path w="215" h="393" extrusionOk="0">
                  <a:moveTo>
                    <a:pt x="143" y="1"/>
                  </a:moveTo>
                  <a:cubicBezTo>
                    <a:pt x="119" y="24"/>
                    <a:pt x="95" y="36"/>
                    <a:pt x="84" y="48"/>
                  </a:cubicBezTo>
                  <a:cubicBezTo>
                    <a:pt x="72" y="96"/>
                    <a:pt x="72" y="120"/>
                    <a:pt x="60" y="167"/>
                  </a:cubicBezTo>
                  <a:cubicBezTo>
                    <a:pt x="36" y="215"/>
                    <a:pt x="12" y="298"/>
                    <a:pt x="0" y="358"/>
                  </a:cubicBezTo>
                  <a:cubicBezTo>
                    <a:pt x="17" y="380"/>
                    <a:pt x="26" y="392"/>
                    <a:pt x="36" y="392"/>
                  </a:cubicBezTo>
                  <a:cubicBezTo>
                    <a:pt x="46" y="392"/>
                    <a:pt x="58" y="377"/>
                    <a:pt x="84" y="346"/>
                  </a:cubicBezTo>
                  <a:cubicBezTo>
                    <a:pt x="95" y="298"/>
                    <a:pt x="155" y="203"/>
                    <a:pt x="179" y="155"/>
                  </a:cubicBezTo>
                  <a:cubicBezTo>
                    <a:pt x="191" y="120"/>
                    <a:pt x="214" y="84"/>
                    <a:pt x="179" y="36"/>
                  </a:cubicBezTo>
                  <a:cubicBezTo>
                    <a:pt x="179" y="24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"/>
            <p:cNvSpPr/>
            <p:nvPr/>
          </p:nvSpPr>
          <p:spPr>
            <a:xfrm>
              <a:off x="4175800" y="2861650"/>
              <a:ext cx="7475" cy="9700"/>
            </a:xfrm>
            <a:custGeom>
              <a:avLst/>
              <a:gdLst/>
              <a:ahLst/>
              <a:cxnLst/>
              <a:rect l="l" t="t" r="r" b="b"/>
              <a:pathLst>
                <a:path w="299" h="388" extrusionOk="0">
                  <a:moveTo>
                    <a:pt x="212" y="1"/>
                  </a:moveTo>
                  <a:cubicBezTo>
                    <a:pt x="203" y="1"/>
                    <a:pt x="195" y="2"/>
                    <a:pt x="191" y="6"/>
                  </a:cubicBezTo>
                  <a:cubicBezTo>
                    <a:pt x="144" y="54"/>
                    <a:pt x="120" y="113"/>
                    <a:pt x="84" y="173"/>
                  </a:cubicBezTo>
                  <a:cubicBezTo>
                    <a:pt x="60" y="244"/>
                    <a:pt x="37" y="304"/>
                    <a:pt x="1" y="375"/>
                  </a:cubicBezTo>
                  <a:cubicBezTo>
                    <a:pt x="1" y="375"/>
                    <a:pt x="1" y="386"/>
                    <a:pt x="4" y="386"/>
                  </a:cubicBezTo>
                  <a:cubicBezTo>
                    <a:pt x="6" y="386"/>
                    <a:pt x="9" y="383"/>
                    <a:pt x="13" y="375"/>
                  </a:cubicBezTo>
                  <a:cubicBezTo>
                    <a:pt x="13" y="387"/>
                    <a:pt x="37" y="387"/>
                    <a:pt x="37" y="387"/>
                  </a:cubicBezTo>
                  <a:lnTo>
                    <a:pt x="84" y="351"/>
                  </a:lnTo>
                  <a:cubicBezTo>
                    <a:pt x="156" y="256"/>
                    <a:pt x="239" y="161"/>
                    <a:pt x="298" y="66"/>
                  </a:cubicBezTo>
                  <a:cubicBezTo>
                    <a:pt x="298" y="66"/>
                    <a:pt x="275" y="18"/>
                    <a:pt x="263" y="6"/>
                  </a:cubicBezTo>
                  <a:cubicBezTo>
                    <a:pt x="255" y="6"/>
                    <a:pt x="231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"/>
            <p:cNvSpPr/>
            <p:nvPr/>
          </p:nvSpPr>
          <p:spPr>
            <a:xfrm>
              <a:off x="4163900" y="2877575"/>
              <a:ext cx="8650" cy="9450"/>
            </a:xfrm>
            <a:custGeom>
              <a:avLst/>
              <a:gdLst/>
              <a:ahLst/>
              <a:cxnLst/>
              <a:rect l="l" t="t" r="r" b="b"/>
              <a:pathLst>
                <a:path w="346" h="378" extrusionOk="0">
                  <a:moveTo>
                    <a:pt x="256" y="1"/>
                  </a:moveTo>
                  <a:cubicBezTo>
                    <a:pt x="224" y="1"/>
                    <a:pt x="194" y="21"/>
                    <a:pt x="179" y="36"/>
                  </a:cubicBezTo>
                  <a:cubicBezTo>
                    <a:pt x="167" y="60"/>
                    <a:pt x="143" y="84"/>
                    <a:pt x="143" y="95"/>
                  </a:cubicBezTo>
                  <a:cubicBezTo>
                    <a:pt x="108" y="191"/>
                    <a:pt x="48" y="262"/>
                    <a:pt x="1" y="357"/>
                  </a:cubicBezTo>
                  <a:lnTo>
                    <a:pt x="12" y="369"/>
                  </a:lnTo>
                  <a:cubicBezTo>
                    <a:pt x="32" y="374"/>
                    <a:pt x="46" y="377"/>
                    <a:pt x="56" y="377"/>
                  </a:cubicBezTo>
                  <a:cubicBezTo>
                    <a:pt x="70" y="377"/>
                    <a:pt x="77" y="371"/>
                    <a:pt x="84" y="357"/>
                  </a:cubicBezTo>
                  <a:lnTo>
                    <a:pt x="179" y="262"/>
                  </a:lnTo>
                  <a:cubicBezTo>
                    <a:pt x="227" y="214"/>
                    <a:pt x="262" y="179"/>
                    <a:pt x="298" y="119"/>
                  </a:cubicBezTo>
                  <a:cubicBezTo>
                    <a:pt x="310" y="84"/>
                    <a:pt x="346" y="60"/>
                    <a:pt x="310" y="24"/>
                  </a:cubicBezTo>
                  <a:cubicBezTo>
                    <a:pt x="293" y="7"/>
                    <a:pt x="274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"/>
            <p:cNvSpPr/>
            <p:nvPr/>
          </p:nvSpPr>
          <p:spPr>
            <a:xfrm>
              <a:off x="4186825" y="2845425"/>
              <a:ext cx="6875" cy="9250"/>
            </a:xfrm>
            <a:custGeom>
              <a:avLst/>
              <a:gdLst/>
              <a:ahLst/>
              <a:cxnLst/>
              <a:rect l="l" t="t" r="r" b="b"/>
              <a:pathLst>
                <a:path w="275" h="370" extrusionOk="0">
                  <a:moveTo>
                    <a:pt x="191" y="0"/>
                  </a:moveTo>
                  <a:cubicBezTo>
                    <a:pt x="179" y="0"/>
                    <a:pt x="155" y="12"/>
                    <a:pt x="131" y="36"/>
                  </a:cubicBezTo>
                  <a:cubicBezTo>
                    <a:pt x="119" y="72"/>
                    <a:pt x="107" y="107"/>
                    <a:pt x="96" y="143"/>
                  </a:cubicBezTo>
                  <a:lnTo>
                    <a:pt x="0" y="334"/>
                  </a:lnTo>
                  <a:cubicBezTo>
                    <a:pt x="18" y="357"/>
                    <a:pt x="30" y="369"/>
                    <a:pt x="42" y="369"/>
                  </a:cubicBezTo>
                  <a:cubicBezTo>
                    <a:pt x="54" y="369"/>
                    <a:pt x="66" y="357"/>
                    <a:pt x="84" y="334"/>
                  </a:cubicBezTo>
                  <a:cubicBezTo>
                    <a:pt x="96" y="286"/>
                    <a:pt x="167" y="191"/>
                    <a:pt x="191" y="143"/>
                  </a:cubicBezTo>
                  <a:cubicBezTo>
                    <a:pt x="227" y="119"/>
                    <a:pt x="274" y="72"/>
                    <a:pt x="227" y="36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"/>
            <p:cNvSpPr/>
            <p:nvPr/>
          </p:nvSpPr>
          <p:spPr>
            <a:xfrm>
              <a:off x="4138600" y="290662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286" y="0"/>
                  </a:moveTo>
                  <a:cubicBezTo>
                    <a:pt x="277" y="0"/>
                    <a:pt x="269" y="1"/>
                    <a:pt x="262" y="5"/>
                  </a:cubicBezTo>
                  <a:cubicBezTo>
                    <a:pt x="227" y="53"/>
                    <a:pt x="179" y="112"/>
                    <a:pt x="131" y="160"/>
                  </a:cubicBezTo>
                  <a:cubicBezTo>
                    <a:pt x="84" y="207"/>
                    <a:pt x="36" y="267"/>
                    <a:pt x="1" y="338"/>
                  </a:cubicBezTo>
                  <a:cubicBezTo>
                    <a:pt x="1" y="338"/>
                    <a:pt x="1" y="350"/>
                    <a:pt x="24" y="362"/>
                  </a:cubicBezTo>
                  <a:cubicBezTo>
                    <a:pt x="24" y="374"/>
                    <a:pt x="48" y="374"/>
                    <a:pt x="60" y="374"/>
                  </a:cubicBezTo>
                  <a:lnTo>
                    <a:pt x="108" y="338"/>
                  </a:lnTo>
                  <a:cubicBezTo>
                    <a:pt x="191" y="267"/>
                    <a:pt x="286" y="184"/>
                    <a:pt x="358" y="100"/>
                  </a:cubicBezTo>
                  <a:cubicBezTo>
                    <a:pt x="358" y="76"/>
                    <a:pt x="358" y="41"/>
                    <a:pt x="346" y="17"/>
                  </a:cubicBezTo>
                  <a:cubicBezTo>
                    <a:pt x="329" y="8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"/>
            <p:cNvSpPr/>
            <p:nvPr/>
          </p:nvSpPr>
          <p:spPr>
            <a:xfrm>
              <a:off x="4124600" y="2920425"/>
              <a:ext cx="9550" cy="8500"/>
            </a:xfrm>
            <a:custGeom>
              <a:avLst/>
              <a:gdLst/>
              <a:ahLst/>
              <a:cxnLst/>
              <a:rect l="l" t="t" r="r" b="b"/>
              <a:pathLst>
                <a:path w="382" h="340" extrusionOk="0">
                  <a:moveTo>
                    <a:pt x="297" y="1"/>
                  </a:moveTo>
                  <a:cubicBezTo>
                    <a:pt x="275" y="1"/>
                    <a:pt x="257" y="13"/>
                    <a:pt x="251" y="36"/>
                  </a:cubicBezTo>
                  <a:cubicBezTo>
                    <a:pt x="251" y="48"/>
                    <a:pt x="227" y="60"/>
                    <a:pt x="215" y="84"/>
                  </a:cubicBezTo>
                  <a:cubicBezTo>
                    <a:pt x="144" y="155"/>
                    <a:pt x="72" y="227"/>
                    <a:pt x="1" y="310"/>
                  </a:cubicBezTo>
                  <a:lnTo>
                    <a:pt x="1" y="322"/>
                  </a:lnTo>
                  <a:cubicBezTo>
                    <a:pt x="19" y="334"/>
                    <a:pt x="37" y="340"/>
                    <a:pt x="52" y="340"/>
                  </a:cubicBezTo>
                  <a:cubicBezTo>
                    <a:pt x="66" y="340"/>
                    <a:pt x="78" y="334"/>
                    <a:pt x="84" y="322"/>
                  </a:cubicBezTo>
                  <a:cubicBezTo>
                    <a:pt x="108" y="286"/>
                    <a:pt x="156" y="275"/>
                    <a:pt x="191" y="251"/>
                  </a:cubicBezTo>
                  <a:cubicBezTo>
                    <a:pt x="251" y="215"/>
                    <a:pt x="287" y="167"/>
                    <a:pt x="334" y="132"/>
                  </a:cubicBezTo>
                  <a:cubicBezTo>
                    <a:pt x="346" y="96"/>
                    <a:pt x="382" y="84"/>
                    <a:pt x="370" y="36"/>
                  </a:cubicBezTo>
                  <a:cubicBezTo>
                    <a:pt x="346" y="13"/>
                    <a:pt x="319" y="1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"/>
            <p:cNvSpPr/>
            <p:nvPr/>
          </p:nvSpPr>
          <p:spPr>
            <a:xfrm>
              <a:off x="4152400" y="2892750"/>
              <a:ext cx="8250" cy="8425"/>
            </a:xfrm>
            <a:custGeom>
              <a:avLst/>
              <a:gdLst/>
              <a:ahLst/>
              <a:cxnLst/>
              <a:rect l="l" t="t" r="r" b="b"/>
              <a:pathLst>
                <a:path w="330" h="337" extrusionOk="0">
                  <a:moveTo>
                    <a:pt x="5" y="269"/>
                  </a:moveTo>
                  <a:lnTo>
                    <a:pt x="5" y="269"/>
                  </a:lnTo>
                  <a:cubicBezTo>
                    <a:pt x="3" y="269"/>
                    <a:pt x="0" y="274"/>
                    <a:pt x="8" y="274"/>
                  </a:cubicBezTo>
                  <a:cubicBezTo>
                    <a:pt x="8" y="270"/>
                    <a:pt x="7" y="269"/>
                    <a:pt x="5" y="269"/>
                  </a:cubicBezTo>
                  <a:close/>
                  <a:moveTo>
                    <a:pt x="270" y="0"/>
                  </a:moveTo>
                  <a:cubicBezTo>
                    <a:pt x="246" y="0"/>
                    <a:pt x="222" y="0"/>
                    <a:pt x="199" y="12"/>
                  </a:cubicBezTo>
                  <a:cubicBezTo>
                    <a:pt x="175" y="36"/>
                    <a:pt x="163" y="84"/>
                    <a:pt x="127" y="119"/>
                  </a:cubicBezTo>
                  <a:cubicBezTo>
                    <a:pt x="103" y="143"/>
                    <a:pt x="44" y="227"/>
                    <a:pt x="8" y="274"/>
                  </a:cubicBezTo>
                  <a:cubicBezTo>
                    <a:pt x="23" y="320"/>
                    <a:pt x="34" y="336"/>
                    <a:pt x="54" y="336"/>
                  </a:cubicBezTo>
                  <a:cubicBezTo>
                    <a:pt x="66" y="336"/>
                    <a:pt x="82" y="331"/>
                    <a:pt x="103" y="322"/>
                  </a:cubicBezTo>
                  <a:cubicBezTo>
                    <a:pt x="127" y="274"/>
                    <a:pt x="222" y="191"/>
                    <a:pt x="246" y="155"/>
                  </a:cubicBezTo>
                  <a:cubicBezTo>
                    <a:pt x="282" y="131"/>
                    <a:pt x="330" y="96"/>
                    <a:pt x="294" y="36"/>
                  </a:cubicBezTo>
                  <a:cubicBezTo>
                    <a:pt x="282" y="24"/>
                    <a:pt x="270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"/>
            <p:cNvSpPr/>
            <p:nvPr/>
          </p:nvSpPr>
          <p:spPr>
            <a:xfrm>
              <a:off x="4094550" y="2945375"/>
              <a:ext cx="10150" cy="8425"/>
            </a:xfrm>
            <a:custGeom>
              <a:avLst/>
              <a:gdLst/>
              <a:ahLst/>
              <a:cxnLst/>
              <a:rect l="l" t="t" r="r" b="b"/>
              <a:pathLst>
                <a:path w="406" h="337" extrusionOk="0">
                  <a:moveTo>
                    <a:pt x="339" y="0"/>
                  </a:moveTo>
                  <a:cubicBezTo>
                    <a:pt x="337" y="0"/>
                    <a:pt x="335" y="1"/>
                    <a:pt x="334" y="3"/>
                  </a:cubicBezTo>
                  <a:cubicBezTo>
                    <a:pt x="286" y="39"/>
                    <a:pt x="227" y="86"/>
                    <a:pt x="179" y="122"/>
                  </a:cubicBezTo>
                  <a:cubicBezTo>
                    <a:pt x="119" y="169"/>
                    <a:pt x="84" y="217"/>
                    <a:pt x="12" y="277"/>
                  </a:cubicBezTo>
                  <a:cubicBezTo>
                    <a:pt x="12" y="277"/>
                    <a:pt x="0" y="289"/>
                    <a:pt x="36" y="324"/>
                  </a:cubicBezTo>
                  <a:cubicBezTo>
                    <a:pt x="36" y="324"/>
                    <a:pt x="48" y="336"/>
                    <a:pt x="60" y="336"/>
                  </a:cubicBezTo>
                  <a:cubicBezTo>
                    <a:pt x="72" y="336"/>
                    <a:pt x="96" y="324"/>
                    <a:pt x="108" y="300"/>
                  </a:cubicBezTo>
                  <a:cubicBezTo>
                    <a:pt x="203" y="241"/>
                    <a:pt x="298" y="181"/>
                    <a:pt x="393" y="110"/>
                  </a:cubicBezTo>
                  <a:cubicBezTo>
                    <a:pt x="405" y="98"/>
                    <a:pt x="405" y="50"/>
                    <a:pt x="393" y="39"/>
                  </a:cubicBezTo>
                  <a:cubicBezTo>
                    <a:pt x="373" y="28"/>
                    <a:pt x="352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"/>
            <p:cNvSpPr/>
            <p:nvPr/>
          </p:nvSpPr>
          <p:spPr>
            <a:xfrm>
              <a:off x="4078775" y="2956375"/>
              <a:ext cx="10450" cy="7350"/>
            </a:xfrm>
            <a:custGeom>
              <a:avLst/>
              <a:gdLst/>
              <a:ahLst/>
              <a:cxnLst/>
              <a:rect l="l" t="t" r="r" b="b"/>
              <a:pathLst>
                <a:path w="418" h="294" extrusionOk="0">
                  <a:moveTo>
                    <a:pt x="325" y="0"/>
                  </a:moveTo>
                  <a:cubicBezTo>
                    <a:pt x="307" y="0"/>
                    <a:pt x="288" y="8"/>
                    <a:pt x="274" y="27"/>
                  </a:cubicBezTo>
                  <a:lnTo>
                    <a:pt x="238" y="75"/>
                  </a:lnTo>
                  <a:cubicBezTo>
                    <a:pt x="155" y="134"/>
                    <a:pt x="72" y="170"/>
                    <a:pt x="0" y="253"/>
                  </a:cubicBezTo>
                  <a:lnTo>
                    <a:pt x="0" y="265"/>
                  </a:lnTo>
                  <a:cubicBezTo>
                    <a:pt x="13" y="285"/>
                    <a:pt x="23" y="294"/>
                    <a:pt x="35" y="294"/>
                  </a:cubicBezTo>
                  <a:cubicBezTo>
                    <a:pt x="44" y="294"/>
                    <a:pt x="56" y="288"/>
                    <a:pt x="72" y="277"/>
                  </a:cubicBezTo>
                  <a:cubicBezTo>
                    <a:pt x="96" y="253"/>
                    <a:pt x="143" y="241"/>
                    <a:pt x="191" y="218"/>
                  </a:cubicBezTo>
                  <a:cubicBezTo>
                    <a:pt x="250" y="194"/>
                    <a:pt x="310" y="158"/>
                    <a:pt x="358" y="110"/>
                  </a:cubicBezTo>
                  <a:cubicBezTo>
                    <a:pt x="381" y="99"/>
                    <a:pt x="417" y="87"/>
                    <a:pt x="393" y="39"/>
                  </a:cubicBezTo>
                  <a:cubicBezTo>
                    <a:pt x="379" y="18"/>
                    <a:pt x="352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"/>
            <p:cNvSpPr/>
            <p:nvPr/>
          </p:nvSpPr>
          <p:spPr>
            <a:xfrm>
              <a:off x="4111525" y="2932925"/>
              <a:ext cx="8350" cy="7550"/>
            </a:xfrm>
            <a:custGeom>
              <a:avLst/>
              <a:gdLst/>
              <a:ahLst/>
              <a:cxnLst/>
              <a:rect l="l" t="t" r="r" b="b"/>
              <a:pathLst>
                <a:path w="334" h="302" extrusionOk="0">
                  <a:moveTo>
                    <a:pt x="310" y="1"/>
                  </a:moveTo>
                  <a:cubicBezTo>
                    <a:pt x="274" y="1"/>
                    <a:pt x="250" y="1"/>
                    <a:pt x="226" y="13"/>
                  </a:cubicBezTo>
                  <a:lnTo>
                    <a:pt x="143" y="108"/>
                  </a:lnTo>
                  <a:lnTo>
                    <a:pt x="0" y="251"/>
                  </a:lnTo>
                  <a:cubicBezTo>
                    <a:pt x="0" y="283"/>
                    <a:pt x="4" y="302"/>
                    <a:pt x="19" y="302"/>
                  </a:cubicBezTo>
                  <a:cubicBezTo>
                    <a:pt x="31" y="302"/>
                    <a:pt x="51" y="289"/>
                    <a:pt x="83" y="263"/>
                  </a:cubicBezTo>
                  <a:cubicBezTo>
                    <a:pt x="107" y="239"/>
                    <a:pt x="226" y="179"/>
                    <a:pt x="262" y="144"/>
                  </a:cubicBezTo>
                  <a:cubicBezTo>
                    <a:pt x="286" y="120"/>
                    <a:pt x="333" y="96"/>
                    <a:pt x="322" y="36"/>
                  </a:cubicBezTo>
                  <a:cubicBezTo>
                    <a:pt x="322" y="25"/>
                    <a:pt x="310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"/>
            <p:cNvSpPr/>
            <p:nvPr/>
          </p:nvSpPr>
          <p:spPr>
            <a:xfrm>
              <a:off x="4045125" y="2975500"/>
              <a:ext cx="10750" cy="7175"/>
            </a:xfrm>
            <a:custGeom>
              <a:avLst/>
              <a:gdLst/>
              <a:ahLst/>
              <a:cxnLst/>
              <a:rect l="l" t="t" r="r" b="b"/>
              <a:pathLst>
                <a:path w="430" h="287" extrusionOk="0">
                  <a:moveTo>
                    <a:pt x="358" y="0"/>
                  </a:moveTo>
                  <a:cubicBezTo>
                    <a:pt x="299" y="36"/>
                    <a:pt x="251" y="84"/>
                    <a:pt x="191" y="107"/>
                  </a:cubicBezTo>
                  <a:cubicBezTo>
                    <a:pt x="132" y="155"/>
                    <a:pt x="96" y="203"/>
                    <a:pt x="13" y="238"/>
                  </a:cubicBezTo>
                  <a:cubicBezTo>
                    <a:pt x="13" y="238"/>
                    <a:pt x="13" y="262"/>
                    <a:pt x="1" y="262"/>
                  </a:cubicBezTo>
                  <a:cubicBezTo>
                    <a:pt x="1" y="274"/>
                    <a:pt x="13" y="286"/>
                    <a:pt x="37" y="286"/>
                  </a:cubicBezTo>
                  <a:cubicBezTo>
                    <a:pt x="60" y="286"/>
                    <a:pt x="72" y="286"/>
                    <a:pt x="96" y="274"/>
                  </a:cubicBezTo>
                  <a:cubicBezTo>
                    <a:pt x="191" y="227"/>
                    <a:pt x="299" y="179"/>
                    <a:pt x="406" y="119"/>
                  </a:cubicBezTo>
                  <a:cubicBezTo>
                    <a:pt x="418" y="107"/>
                    <a:pt x="430" y="60"/>
                    <a:pt x="418" y="48"/>
                  </a:cubicBezTo>
                  <a:cubicBezTo>
                    <a:pt x="406" y="24"/>
                    <a:pt x="37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"/>
            <p:cNvSpPr/>
            <p:nvPr/>
          </p:nvSpPr>
          <p:spPr>
            <a:xfrm>
              <a:off x="4028175" y="2984275"/>
              <a:ext cx="10725" cy="6550"/>
            </a:xfrm>
            <a:custGeom>
              <a:avLst/>
              <a:gdLst/>
              <a:ahLst/>
              <a:cxnLst/>
              <a:rect l="l" t="t" r="r" b="b"/>
              <a:pathLst>
                <a:path w="429" h="262" extrusionOk="0">
                  <a:moveTo>
                    <a:pt x="354" y="1"/>
                  </a:moveTo>
                  <a:cubicBezTo>
                    <a:pt x="336" y="1"/>
                    <a:pt x="320" y="10"/>
                    <a:pt x="310" y="30"/>
                  </a:cubicBezTo>
                  <a:lnTo>
                    <a:pt x="262" y="66"/>
                  </a:lnTo>
                  <a:cubicBezTo>
                    <a:pt x="179" y="126"/>
                    <a:pt x="84" y="161"/>
                    <a:pt x="0" y="221"/>
                  </a:cubicBezTo>
                  <a:lnTo>
                    <a:pt x="0" y="233"/>
                  </a:lnTo>
                  <a:cubicBezTo>
                    <a:pt x="13" y="252"/>
                    <a:pt x="23" y="261"/>
                    <a:pt x="35" y="261"/>
                  </a:cubicBezTo>
                  <a:cubicBezTo>
                    <a:pt x="44" y="261"/>
                    <a:pt x="56" y="255"/>
                    <a:pt x="72" y="245"/>
                  </a:cubicBezTo>
                  <a:cubicBezTo>
                    <a:pt x="96" y="221"/>
                    <a:pt x="143" y="221"/>
                    <a:pt x="191" y="209"/>
                  </a:cubicBezTo>
                  <a:cubicBezTo>
                    <a:pt x="250" y="173"/>
                    <a:pt x="310" y="161"/>
                    <a:pt x="369" y="137"/>
                  </a:cubicBezTo>
                  <a:cubicBezTo>
                    <a:pt x="393" y="114"/>
                    <a:pt x="429" y="102"/>
                    <a:pt x="429" y="54"/>
                  </a:cubicBezTo>
                  <a:cubicBezTo>
                    <a:pt x="408" y="19"/>
                    <a:pt x="379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"/>
            <p:cNvSpPr/>
            <p:nvPr/>
          </p:nvSpPr>
          <p:spPr>
            <a:xfrm>
              <a:off x="4063900" y="2966600"/>
              <a:ext cx="8650" cy="6525"/>
            </a:xfrm>
            <a:custGeom>
              <a:avLst/>
              <a:gdLst/>
              <a:ahLst/>
              <a:cxnLst/>
              <a:rect l="l" t="t" r="r" b="b"/>
              <a:pathLst>
                <a:path w="346" h="261" extrusionOk="0">
                  <a:moveTo>
                    <a:pt x="266" y="0"/>
                  </a:moveTo>
                  <a:cubicBezTo>
                    <a:pt x="259" y="0"/>
                    <a:pt x="254" y="3"/>
                    <a:pt x="250" y="11"/>
                  </a:cubicBezTo>
                  <a:cubicBezTo>
                    <a:pt x="214" y="23"/>
                    <a:pt x="191" y="47"/>
                    <a:pt x="155" y="82"/>
                  </a:cubicBezTo>
                  <a:cubicBezTo>
                    <a:pt x="131" y="106"/>
                    <a:pt x="36" y="166"/>
                    <a:pt x="0" y="202"/>
                  </a:cubicBezTo>
                  <a:cubicBezTo>
                    <a:pt x="0" y="242"/>
                    <a:pt x="6" y="261"/>
                    <a:pt x="28" y="261"/>
                  </a:cubicBezTo>
                  <a:cubicBezTo>
                    <a:pt x="39" y="261"/>
                    <a:pt x="53" y="257"/>
                    <a:pt x="71" y="249"/>
                  </a:cubicBezTo>
                  <a:cubicBezTo>
                    <a:pt x="107" y="213"/>
                    <a:pt x="214" y="166"/>
                    <a:pt x="262" y="142"/>
                  </a:cubicBezTo>
                  <a:cubicBezTo>
                    <a:pt x="286" y="130"/>
                    <a:pt x="345" y="106"/>
                    <a:pt x="333" y="47"/>
                  </a:cubicBezTo>
                  <a:cubicBezTo>
                    <a:pt x="322" y="35"/>
                    <a:pt x="322" y="11"/>
                    <a:pt x="322" y="11"/>
                  </a:cubicBezTo>
                  <a:cubicBezTo>
                    <a:pt x="298" y="11"/>
                    <a:pt x="279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"/>
            <p:cNvSpPr/>
            <p:nvPr/>
          </p:nvSpPr>
          <p:spPr>
            <a:xfrm>
              <a:off x="3990675" y="2997825"/>
              <a:ext cx="11625" cy="5375"/>
            </a:xfrm>
            <a:custGeom>
              <a:avLst/>
              <a:gdLst/>
              <a:ahLst/>
              <a:cxnLst/>
              <a:rect l="l" t="t" r="r" b="b"/>
              <a:pathLst>
                <a:path w="465" h="215" extrusionOk="0">
                  <a:moveTo>
                    <a:pt x="429" y="0"/>
                  </a:moveTo>
                  <a:cubicBezTo>
                    <a:pt x="357" y="24"/>
                    <a:pt x="298" y="36"/>
                    <a:pt x="250" y="60"/>
                  </a:cubicBezTo>
                  <a:cubicBezTo>
                    <a:pt x="191" y="96"/>
                    <a:pt x="131" y="143"/>
                    <a:pt x="48" y="167"/>
                  </a:cubicBezTo>
                  <a:lnTo>
                    <a:pt x="0" y="179"/>
                  </a:lnTo>
                  <a:cubicBezTo>
                    <a:pt x="24" y="203"/>
                    <a:pt x="24" y="215"/>
                    <a:pt x="36" y="215"/>
                  </a:cubicBezTo>
                  <a:cubicBezTo>
                    <a:pt x="48" y="215"/>
                    <a:pt x="83" y="203"/>
                    <a:pt x="95" y="203"/>
                  </a:cubicBezTo>
                  <a:cubicBezTo>
                    <a:pt x="214" y="167"/>
                    <a:pt x="333" y="143"/>
                    <a:pt x="441" y="107"/>
                  </a:cubicBezTo>
                  <a:cubicBezTo>
                    <a:pt x="453" y="107"/>
                    <a:pt x="464" y="60"/>
                    <a:pt x="464" y="48"/>
                  </a:cubicBezTo>
                  <a:cubicBezTo>
                    <a:pt x="464" y="36"/>
                    <a:pt x="441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"/>
            <p:cNvSpPr/>
            <p:nvPr/>
          </p:nvSpPr>
          <p:spPr>
            <a:xfrm>
              <a:off x="3973100" y="3003250"/>
              <a:ext cx="11350" cy="4525"/>
            </a:xfrm>
            <a:custGeom>
              <a:avLst/>
              <a:gdLst/>
              <a:ahLst/>
              <a:cxnLst/>
              <a:rect l="l" t="t" r="r" b="b"/>
              <a:pathLst>
                <a:path w="454" h="181" extrusionOk="0">
                  <a:moveTo>
                    <a:pt x="377" y="0"/>
                  </a:moveTo>
                  <a:cubicBezTo>
                    <a:pt x="364" y="0"/>
                    <a:pt x="349" y="3"/>
                    <a:pt x="334" y="10"/>
                  </a:cubicBezTo>
                  <a:cubicBezTo>
                    <a:pt x="310" y="21"/>
                    <a:pt x="298" y="21"/>
                    <a:pt x="274" y="45"/>
                  </a:cubicBezTo>
                  <a:cubicBezTo>
                    <a:pt x="191" y="69"/>
                    <a:pt x="84" y="93"/>
                    <a:pt x="1" y="129"/>
                  </a:cubicBezTo>
                  <a:lnTo>
                    <a:pt x="1" y="152"/>
                  </a:lnTo>
                  <a:cubicBezTo>
                    <a:pt x="9" y="170"/>
                    <a:pt x="18" y="181"/>
                    <a:pt x="36" y="181"/>
                  </a:cubicBezTo>
                  <a:cubicBezTo>
                    <a:pt x="43" y="181"/>
                    <a:pt x="51" y="179"/>
                    <a:pt x="60" y="176"/>
                  </a:cubicBezTo>
                  <a:cubicBezTo>
                    <a:pt x="96" y="164"/>
                    <a:pt x="144" y="164"/>
                    <a:pt x="191" y="164"/>
                  </a:cubicBezTo>
                  <a:cubicBezTo>
                    <a:pt x="263" y="164"/>
                    <a:pt x="322" y="152"/>
                    <a:pt x="382" y="129"/>
                  </a:cubicBezTo>
                  <a:cubicBezTo>
                    <a:pt x="417" y="117"/>
                    <a:pt x="453" y="117"/>
                    <a:pt x="453" y="69"/>
                  </a:cubicBezTo>
                  <a:cubicBezTo>
                    <a:pt x="444" y="25"/>
                    <a:pt x="416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"/>
            <p:cNvSpPr/>
            <p:nvPr/>
          </p:nvSpPr>
          <p:spPr>
            <a:xfrm>
              <a:off x="4011800" y="2991575"/>
              <a:ext cx="8950" cy="5275"/>
            </a:xfrm>
            <a:custGeom>
              <a:avLst/>
              <a:gdLst/>
              <a:ahLst/>
              <a:cxnLst/>
              <a:rect l="l" t="t" r="r" b="b"/>
              <a:pathLst>
                <a:path w="358" h="211" extrusionOk="0">
                  <a:moveTo>
                    <a:pt x="274" y="0"/>
                  </a:moveTo>
                  <a:cubicBezTo>
                    <a:pt x="250" y="24"/>
                    <a:pt x="203" y="48"/>
                    <a:pt x="179" y="60"/>
                  </a:cubicBezTo>
                  <a:cubicBezTo>
                    <a:pt x="131" y="84"/>
                    <a:pt x="60" y="119"/>
                    <a:pt x="0" y="155"/>
                  </a:cubicBezTo>
                  <a:cubicBezTo>
                    <a:pt x="0" y="192"/>
                    <a:pt x="0" y="211"/>
                    <a:pt x="9" y="211"/>
                  </a:cubicBezTo>
                  <a:cubicBezTo>
                    <a:pt x="14" y="211"/>
                    <a:pt x="23" y="204"/>
                    <a:pt x="36" y="191"/>
                  </a:cubicBezTo>
                  <a:cubicBezTo>
                    <a:pt x="84" y="179"/>
                    <a:pt x="203" y="155"/>
                    <a:pt x="250" y="143"/>
                  </a:cubicBezTo>
                  <a:cubicBezTo>
                    <a:pt x="298" y="119"/>
                    <a:pt x="358" y="119"/>
                    <a:pt x="358" y="60"/>
                  </a:cubicBezTo>
                  <a:lnTo>
                    <a:pt x="358" y="24"/>
                  </a:lnTo>
                  <a:cubicBezTo>
                    <a:pt x="322" y="0"/>
                    <a:pt x="29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"/>
            <p:cNvSpPr/>
            <p:nvPr/>
          </p:nvSpPr>
          <p:spPr>
            <a:xfrm>
              <a:off x="4176400" y="2893225"/>
              <a:ext cx="7475" cy="8775"/>
            </a:xfrm>
            <a:custGeom>
              <a:avLst/>
              <a:gdLst/>
              <a:ahLst/>
              <a:cxnLst/>
              <a:rect l="l" t="t" r="r" b="b"/>
              <a:pathLst>
                <a:path w="299" h="351" extrusionOk="0">
                  <a:moveTo>
                    <a:pt x="229" y="1"/>
                  </a:moveTo>
                  <a:cubicBezTo>
                    <a:pt x="223" y="1"/>
                    <a:pt x="218" y="2"/>
                    <a:pt x="215" y="5"/>
                  </a:cubicBezTo>
                  <a:cubicBezTo>
                    <a:pt x="167" y="53"/>
                    <a:pt x="143" y="100"/>
                    <a:pt x="108" y="148"/>
                  </a:cubicBezTo>
                  <a:cubicBezTo>
                    <a:pt x="60" y="208"/>
                    <a:pt x="48" y="267"/>
                    <a:pt x="1" y="327"/>
                  </a:cubicBezTo>
                  <a:lnTo>
                    <a:pt x="1" y="339"/>
                  </a:lnTo>
                  <a:cubicBezTo>
                    <a:pt x="1" y="350"/>
                    <a:pt x="36" y="350"/>
                    <a:pt x="36" y="350"/>
                  </a:cubicBezTo>
                  <a:cubicBezTo>
                    <a:pt x="60" y="339"/>
                    <a:pt x="60" y="327"/>
                    <a:pt x="84" y="303"/>
                  </a:cubicBezTo>
                  <a:cubicBezTo>
                    <a:pt x="155" y="231"/>
                    <a:pt x="215" y="160"/>
                    <a:pt x="286" y="89"/>
                  </a:cubicBezTo>
                  <a:cubicBezTo>
                    <a:pt x="298" y="89"/>
                    <a:pt x="286" y="41"/>
                    <a:pt x="274" y="29"/>
                  </a:cubicBezTo>
                  <a:cubicBezTo>
                    <a:pt x="266" y="12"/>
                    <a:pt x="244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"/>
            <p:cNvSpPr/>
            <p:nvPr/>
          </p:nvSpPr>
          <p:spPr>
            <a:xfrm>
              <a:off x="4165100" y="2906475"/>
              <a:ext cx="7750" cy="7925"/>
            </a:xfrm>
            <a:custGeom>
              <a:avLst/>
              <a:gdLst/>
              <a:ahLst/>
              <a:cxnLst/>
              <a:rect l="l" t="t" r="r" b="b"/>
              <a:pathLst>
                <a:path w="310" h="317" extrusionOk="0">
                  <a:moveTo>
                    <a:pt x="237" y="0"/>
                  </a:moveTo>
                  <a:cubicBezTo>
                    <a:pt x="214" y="0"/>
                    <a:pt x="197" y="10"/>
                    <a:pt x="191" y="23"/>
                  </a:cubicBezTo>
                  <a:cubicBezTo>
                    <a:pt x="179" y="47"/>
                    <a:pt x="179" y="59"/>
                    <a:pt x="155" y="71"/>
                  </a:cubicBezTo>
                  <a:cubicBezTo>
                    <a:pt x="95" y="166"/>
                    <a:pt x="36" y="225"/>
                    <a:pt x="0" y="297"/>
                  </a:cubicBezTo>
                  <a:lnTo>
                    <a:pt x="0" y="309"/>
                  </a:lnTo>
                  <a:cubicBezTo>
                    <a:pt x="15" y="314"/>
                    <a:pt x="28" y="316"/>
                    <a:pt x="38" y="316"/>
                  </a:cubicBezTo>
                  <a:cubicBezTo>
                    <a:pt x="54" y="316"/>
                    <a:pt x="65" y="311"/>
                    <a:pt x="72" y="297"/>
                  </a:cubicBezTo>
                  <a:cubicBezTo>
                    <a:pt x="95" y="261"/>
                    <a:pt x="131" y="249"/>
                    <a:pt x="155" y="225"/>
                  </a:cubicBezTo>
                  <a:cubicBezTo>
                    <a:pt x="203" y="190"/>
                    <a:pt x="250" y="142"/>
                    <a:pt x="274" y="106"/>
                  </a:cubicBezTo>
                  <a:cubicBezTo>
                    <a:pt x="298" y="82"/>
                    <a:pt x="310" y="59"/>
                    <a:pt x="298" y="23"/>
                  </a:cubicBezTo>
                  <a:cubicBezTo>
                    <a:pt x="276" y="7"/>
                    <a:pt x="255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"/>
            <p:cNvSpPr/>
            <p:nvPr/>
          </p:nvSpPr>
          <p:spPr>
            <a:xfrm>
              <a:off x="4188000" y="2879950"/>
              <a:ext cx="6875" cy="7775"/>
            </a:xfrm>
            <a:custGeom>
              <a:avLst/>
              <a:gdLst/>
              <a:ahLst/>
              <a:cxnLst/>
              <a:rect l="l" t="t" r="r" b="b"/>
              <a:pathLst>
                <a:path w="275" h="311" extrusionOk="0">
                  <a:moveTo>
                    <a:pt x="215" y="0"/>
                  </a:moveTo>
                  <a:cubicBezTo>
                    <a:pt x="191" y="0"/>
                    <a:pt x="168" y="0"/>
                    <a:pt x="144" y="24"/>
                  </a:cubicBezTo>
                  <a:cubicBezTo>
                    <a:pt x="120" y="36"/>
                    <a:pt x="108" y="84"/>
                    <a:pt x="84" y="108"/>
                  </a:cubicBezTo>
                  <a:cubicBezTo>
                    <a:pt x="72" y="143"/>
                    <a:pt x="37" y="215"/>
                    <a:pt x="1" y="262"/>
                  </a:cubicBezTo>
                  <a:cubicBezTo>
                    <a:pt x="21" y="296"/>
                    <a:pt x="34" y="311"/>
                    <a:pt x="45" y="311"/>
                  </a:cubicBezTo>
                  <a:cubicBezTo>
                    <a:pt x="54" y="311"/>
                    <a:pt x="62" y="302"/>
                    <a:pt x="72" y="286"/>
                  </a:cubicBezTo>
                  <a:cubicBezTo>
                    <a:pt x="108" y="239"/>
                    <a:pt x="180" y="167"/>
                    <a:pt x="215" y="143"/>
                  </a:cubicBezTo>
                  <a:cubicBezTo>
                    <a:pt x="227" y="108"/>
                    <a:pt x="275" y="96"/>
                    <a:pt x="239" y="36"/>
                  </a:cubicBezTo>
                  <a:cubicBezTo>
                    <a:pt x="227" y="36"/>
                    <a:pt x="215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"/>
            <p:cNvSpPr/>
            <p:nvPr/>
          </p:nvSpPr>
          <p:spPr>
            <a:xfrm>
              <a:off x="4140375" y="2931350"/>
              <a:ext cx="7775" cy="8150"/>
            </a:xfrm>
            <a:custGeom>
              <a:avLst/>
              <a:gdLst/>
              <a:ahLst/>
              <a:cxnLst/>
              <a:rect l="l" t="t" r="r" b="b"/>
              <a:pathLst>
                <a:path w="311" h="326" extrusionOk="0">
                  <a:moveTo>
                    <a:pt x="248" y="1"/>
                  </a:moveTo>
                  <a:cubicBezTo>
                    <a:pt x="244" y="1"/>
                    <a:pt x="241" y="2"/>
                    <a:pt x="239" y="4"/>
                  </a:cubicBezTo>
                  <a:cubicBezTo>
                    <a:pt x="191" y="28"/>
                    <a:pt x="168" y="76"/>
                    <a:pt x="120" y="123"/>
                  </a:cubicBezTo>
                  <a:cubicBezTo>
                    <a:pt x="72" y="171"/>
                    <a:pt x="49" y="230"/>
                    <a:pt x="1" y="290"/>
                  </a:cubicBezTo>
                  <a:lnTo>
                    <a:pt x="1" y="314"/>
                  </a:lnTo>
                  <a:cubicBezTo>
                    <a:pt x="1" y="326"/>
                    <a:pt x="37" y="326"/>
                    <a:pt x="37" y="326"/>
                  </a:cubicBezTo>
                  <a:cubicBezTo>
                    <a:pt x="49" y="326"/>
                    <a:pt x="60" y="314"/>
                    <a:pt x="72" y="302"/>
                  </a:cubicBezTo>
                  <a:cubicBezTo>
                    <a:pt x="156" y="230"/>
                    <a:pt x="239" y="171"/>
                    <a:pt x="311" y="88"/>
                  </a:cubicBezTo>
                  <a:cubicBezTo>
                    <a:pt x="311" y="88"/>
                    <a:pt x="311" y="52"/>
                    <a:pt x="299" y="28"/>
                  </a:cubicBezTo>
                  <a:cubicBezTo>
                    <a:pt x="289" y="18"/>
                    <a:pt x="264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"/>
            <p:cNvSpPr/>
            <p:nvPr/>
          </p:nvSpPr>
          <p:spPr>
            <a:xfrm>
              <a:off x="4127300" y="2942700"/>
              <a:ext cx="8950" cy="7150"/>
            </a:xfrm>
            <a:custGeom>
              <a:avLst/>
              <a:gdLst/>
              <a:ahLst/>
              <a:cxnLst/>
              <a:rect l="l" t="t" r="r" b="b"/>
              <a:pathLst>
                <a:path w="358" h="286" extrusionOk="0">
                  <a:moveTo>
                    <a:pt x="266" y="1"/>
                  </a:moveTo>
                  <a:cubicBezTo>
                    <a:pt x="244" y="1"/>
                    <a:pt x="225" y="10"/>
                    <a:pt x="214" y="26"/>
                  </a:cubicBezTo>
                  <a:cubicBezTo>
                    <a:pt x="191" y="38"/>
                    <a:pt x="191" y="50"/>
                    <a:pt x="179" y="74"/>
                  </a:cubicBezTo>
                  <a:cubicBezTo>
                    <a:pt x="119" y="134"/>
                    <a:pt x="60" y="193"/>
                    <a:pt x="0" y="265"/>
                  </a:cubicBezTo>
                  <a:lnTo>
                    <a:pt x="0" y="276"/>
                  </a:lnTo>
                  <a:cubicBezTo>
                    <a:pt x="18" y="282"/>
                    <a:pt x="33" y="285"/>
                    <a:pt x="45" y="285"/>
                  </a:cubicBezTo>
                  <a:cubicBezTo>
                    <a:pt x="57" y="285"/>
                    <a:pt x="66" y="282"/>
                    <a:pt x="72" y="276"/>
                  </a:cubicBezTo>
                  <a:cubicBezTo>
                    <a:pt x="107" y="265"/>
                    <a:pt x="155" y="253"/>
                    <a:pt x="179" y="217"/>
                  </a:cubicBezTo>
                  <a:cubicBezTo>
                    <a:pt x="226" y="193"/>
                    <a:pt x="274" y="157"/>
                    <a:pt x="310" y="110"/>
                  </a:cubicBezTo>
                  <a:cubicBezTo>
                    <a:pt x="333" y="98"/>
                    <a:pt x="357" y="86"/>
                    <a:pt x="345" y="38"/>
                  </a:cubicBezTo>
                  <a:cubicBezTo>
                    <a:pt x="320" y="13"/>
                    <a:pt x="291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"/>
            <p:cNvSpPr/>
            <p:nvPr/>
          </p:nvSpPr>
          <p:spPr>
            <a:xfrm>
              <a:off x="4153775" y="2918650"/>
              <a:ext cx="7175" cy="7900"/>
            </a:xfrm>
            <a:custGeom>
              <a:avLst/>
              <a:gdLst/>
              <a:ahLst/>
              <a:cxnLst/>
              <a:rect l="l" t="t" r="r" b="b"/>
              <a:pathLst>
                <a:path w="287" h="316" extrusionOk="0">
                  <a:moveTo>
                    <a:pt x="239" y="0"/>
                  </a:moveTo>
                  <a:cubicBezTo>
                    <a:pt x="227" y="0"/>
                    <a:pt x="191" y="0"/>
                    <a:pt x="179" y="24"/>
                  </a:cubicBezTo>
                  <a:cubicBezTo>
                    <a:pt x="167" y="48"/>
                    <a:pt x="132" y="84"/>
                    <a:pt x="120" y="107"/>
                  </a:cubicBezTo>
                  <a:cubicBezTo>
                    <a:pt x="96" y="155"/>
                    <a:pt x="36" y="215"/>
                    <a:pt x="1" y="262"/>
                  </a:cubicBezTo>
                  <a:cubicBezTo>
                    <a:pt x="15" y="297"/>
                    <a:pt x="20" y="315"/>
                    <a:pt x="30" y="315"/>
                  </a:cubicBezTo>
                  <a:cubicBezTo>
                    <a:pt x="37" y="315"/>
                    <a:pt x="45" y="306"/>
                    <a:pt x="60" y="286"/>
                  </a:cubicBezTo>
                  <a:cubicBezTo>
                    <a:pt x="96" y="262"/>
                    <a:pt x="179" y="179"/>
                    <a:pt x="215" y="155"/>
                  </a:cubicBezTo>
                  <a:cubicBezTo>
                    <a:pt x="239" y="119"/>
                    <a:pt x="286" y="107"/>
                    <a:pt x="251" y="48"/>
                  </a:cubicBezTo>
                  <a:cubicBezTo>
                    <a:pt x="251" y="36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"/>
            <p:cNvSpPr/>
            <p:nvPr/>
          </p:nvSpPr>
          <p:spPr>
            <a:xfrm>
              <a:off x="4100200" y="2964475"/>
              <a:ext cx="8650" cy="7775"/>
            </a:xfrm>
            <a:custGeom>
              <a:avLst/>
              <a:gdLst/>
              <a:ahLst/>
              <a:cxnLst/>
              <a:rect l="l" t="t" r="r" b="b"/>
              <a:pathLst>
                <a:path w="346" h="311" extrusionOk="0">
                  <a:moveTo>
                    <a:pt x="274" y="1"/>
                  </a:moveTo>
                  <a:cubicBezTo>
                    <a:pt x="227" y="37"/>
                    <a:pt x="179" y="60"/>
                    <a:pt x="132" y="108"/>
                  </a:cubicBezTo>
                  <a:cubicBezTo>
                    <a:pt x="108" y="144"/>
                    <a:pt x="60" y="191"/>
                    <a:pt x="1" y="251"/>
                  </a:cubicBezTo>
                  <a:lnTo>
                    <a:pt x="1" y="298"/>
                  </a:lnTo>
                  <a:cubicBezTo>
                    <a:pt x="1" y="298"/>
                    <a:pt x="13" y="310"/>
                    <a:pt x="36" y="310"/>
                  </a:cubicBezTo>
                  <a:cubicBezTo>
                    <a:pt x="48" y="310"/>
                    <a:pt x="60" y="298"/>
                    <a:pt x="72" y="287"/>
                  </a:cubicBezTo>
                  <a:cubicBezTo>
                    <a:pt x="167" y="227"/>
                    <a:pt x="239" y="167"/>
                    <a:pt x="334" y="108"/>
                  </a:cubicBezTo>
                  <a:cubicBezTo>
                    <a:pt x="346" y="84"/>
                    <a:pt x="346" y="48"/>
                    <a:pt x="334" y="37"/>
                  </a:cubicBezTo>
                  <a:cubicBezTo>
                    <a:pt x="310" y="13"/>
                    <a:pt x="28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"/>
            <p:cNvSpPr/>
            <p:nvPr/>
          </p:nvSpPr>
          <p:spPr>
            <a:xfrm>
              <a:off x="4085925" y="2974475"/>
              <a:ext cx="9550" cy="7125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283" y="0"/>
                  </a:moveTo>
                  <a:cubicBezTo>
                    <a:pt x="270" y="0"/>
                    <a:pt x="258" y="6"/>
                    <a:pt x="250" y="18"/>
                  </a:cubicBezTo>
                  <a:cubicBezTo>
                    <a:pt x="250" y="29"/>
                    <a:pt x="226" y="41"/>
                    <a:pt x="214" y="65"/>
                  </a:cubicBezTo>
                  <a:cubicBezTo>
                    <a:pt x="143" y="137"/>
                    <a:pt x="83" y="184"/>
                    <a:pt x="0" y="244"/>
                  </a:cubicBezTo>
                  <a:lnTo>
                    <a:pt x="0" y="256"/>
                  </a:lnTo>
                  <a:cubicBezTo>
                    <a:pt x="20" y="275"/>
                    <a:pt x="32" y="284"/>
                    <a:pt x="45" y="284"/>
                  </a:cubicBezTo>
                  <a:cubicBezTo>
                    <a:pt x="56" y="284"/>
                    <a:pt x="67" y="278"/>
                    <a:pt x="83" y="268"/>
                  </a:cubicBezTo>
                  <a:cubicBezTo>
                    <a:pt x="107" y="244"/>
                    <a:pt x="155" y="232"/>
                    <a:pt x="179" y="208"/>
                  </a:cubicBezTo>
                  <a:cubicBezTo>
                    <a:pt x="250" y="184"/>
                    <a:pt x="286" y="148"/>
                    <a:pt x="333" y="125"/>
                  </a:cubicBezTo>
                  <a:cubicBezTo>
                    <a:pt x="345" y="113"/>
                    <a:pt x="381" y="89"/>
                    <a:pt x="357" y="53"/>
                  </a:cubicBezTo>
                  <a:cubicBezTo>
                    <a:pt x="341" y="21"/>
                    <a:pt x="310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"/>
            <p:cNvSpPr/>
            <p:nvPr/>
          </p:nvSpPr>
          <p:spPr>
            <a:xfrm>
              <a:off x="4115075" y="2953850"/>
              <a:ext cx="7775" cy="6975"/>
            </a:xfrm>
            <a:custGeom>
              <a:avLst/>
              <a:gdLst/>
              <a:ahLst/>
              <a:cxnLst/>
              <a:rect l="l" t="t" r="r" b="b"/>
              <a:pathLst>
                <a:path w="311" h="279" extrusionOk="0">
                  <a:moveTo>
                    <a:pt x="241" y="0"/>
                  </a:moveTo>
                  <a:cubicBezTo>
                    <a:pt x="230" y="0"/>
                    <a:pt x="221" y="3"/>
                    <a:pt x="215" y="9"/>
                  </a:cubicBezTo>
                  <a:cubicBezTo>
                    <a:pt x="180" y="21"/>
                    <a:pt x="168" y="57"/>
                    <a:pt x="132" y="81"/>
                  </a:cubicBezTo>
                  <a:lnTo>
                    <a:pt x="1" y="211"/>
                  </a:lnTo>
                  <a:cubicBezTo>
                    <a:pt x="9" y="257"/>
                    <a:pt x="21" y="279"/>
                    <a:pt x="35" y="279"/>
                  </a:cubicBezTo>
                  <a:cubicBezTo>
                    <a:pt x="43" y="279"/>
                    <a:pt x="52" y="272"/>
                    <a:pt x="60" y="259"/>
                  </a:cubicBezTo>
                  <a:cubicBezTo>
                    <a:pt x="84" y="247"/>
                    <a:pt x="191" y="188"/>
                    <a:pt x="227" y="164"/>
                  </a:cubicBezTo>
                  <a:cubicBezTo>
                    <a:pt x="251" y="128"/>
                    <a:pt x="310" y="116"/>
                    <a:pt x="287" y="57"/>
                  </a:cubicBezTo>
                  <a:cubicBezTo>
                    <a:pt x="287" y="45"/>
                    <a:pt x="275" y="9"/>
                    <a:pt x="275" y="9"/>
                  </a:cubicBezTo>
                  <a:cubicBezTo>
                    <a:pt x="263" y="3"/>
                    <a:pt x="251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"/>
            <p:cNvSpPr/>
            <p:nvPr/>
          </p:nvSpPr>
          <p:spPr>
            <a:xfrm>
              <a:off x="4056450" y="2993050"/>
              <a:ext cx="9850" cy="7175"/>
            </a:xfrm>
            <a:custGeom>
              <a:avLst/>
              <a:gdLst/>
              <a:ahLst/>
              <a:cxnLst/>
              <a:rect l="l" t="t" r="r" b="b"/>
              <a:pathLst>
                <a:path w="394" h="287" extrusionOk="0">
                  <a:moveTo>
                    <a:pt x="322" y="1"/>
                  </a:moveTo>
                  <a:cubicBezTo>
                    <a:pt x="262" y="25"/>
                    <a:pt x="215" y="60"/>
                    <a:pt x="167" y="96"/>
                  </a:cubicBezTo>
                  <a:cubicBezTo>
                    <a:pt x="131" y="120"/>
                    <a:pt x="72" y="167"/>
                    <a:pt x="12" y="215"/>
                  </a:cubicBezTo>
                  <a:cubicBezTo>
                    <a:pt x="12" y="215"/>
                    <a:pt x="0" y="227"/>
                    <a:pt x="24" y="251"/>
                  </a:cubicBezTo>
                  <a:cubicBezTo>
                    <a:pt x="24" y="275"/>
                    <a:pt x="36" y="287"/>
                    <a:pt x="48" y="287"/>
                  </a:cubicBezTo>
                  <a:cubicBezTo>
                    <a:pt x="72" y="275"/>
                    <a:pt x="84" y="275"/>
                    <a:pt x="96" y="251"/>
                  </a:cubicBezTo>
                  <a:cubicBezTo>
                    <a:pt x="203" y="227"/>
                    <a:pt x="298" y="179"/>
                    <a:pt x="381" y="120"/>
                  </a:cubicBezTo>
                  <a:cubicBezTo>
                    <a:pt x="381" y="108"/>
                    <a:pt x="393" y="60"/>
                    <a:pt x="381" y="48"/>
                  </a:cubicBezTo>
                  <a:cubicBezTo>
                    <a:pt x="369" y="25"/>
                    <a:pt x="334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"/>
            <p:cNvSpPr/>
            <p:nvPr/>
          </p:nvSpPr>
          <p:spPr>
            <a:xfrm>
              <a:off x="4041575" y="3001325"/>
              <a:ext cx="9250" cy="6225"/>
            </a:xfrm>
            <a:custGeom>
              <a:avLst/>
              <a:gdLst/>
              <a:ahLst/>
              <a:cxnLst/>
              <a:rect l="l" t="t" r="r" b="b"/>
              <a:pathLst>
                <a:path w="370" h="249" extrusionOk="0">
                  <a:moveTo>
                    <a:pt x="293" y="0"/>
                  </a:moveTo>
                  <a:cubicBezTo>
                    <a:pt x="278" y="0"/>
                    <a:pt x="267" y="6"/>
                    <a:pt x="262" y="15"/>
                  </a:cubicBezTo>
                  <a:lnTo>
                    <a:pt x="214" y="63"/>
                  </a:lnTo>
                  <a:cubicBezTo>
                    <a:pt x="143" y="122"/>
                    <a:pt x="72" y="146"/>
                    <a:pt x="0" y="206"/>
                  </a:cubicBezTo>
                  <a:lnTo>
                    <a:pt x="0" y="217"/>
                  </a:lnTo>
                  <a:cubicBezTo>
                    <a:pt x="15" y="240"/>
                    <a:pt x="25" y="248"/>
                    <a:pt x="40" y="248"/>
                  </a:cubicBezTo>
                  <a:cubicBezTo>
                    <a:pt x="49" y="248"/>
                    <a:pt x="58" y="246"/>
                    <a:pt x="72" y="241"/>
                  </a:cubicBezTo>
                  <a:cubicBezTo>
                    <a:pt x="95" y="206"/>
                    <a:pt x="143" y="206"/>
                    <a:pt x="179" y="194"/>
                  </a:cubicBezTo>
                  <a:cubicBezTo>
                    <a:pt x="214" y="182"/>
                    <a:pt x="274" y="146"/>
                    <a:pt x="322" y="122"/>
                  </a:cubicBezTo>
                  <a:cubicBezTo>
                    <a:pt x="357" y="98"/>
                    <a:pt x="369" y="87"/>
                    <a:pt x="369" y="51"/>
                  </a:cubicBezTo>
                  <a:cubicBezTo>
                    <a:pt x="347" y="14"/>
                    <a:pt x="316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"/>
            <p:cNvSpPr/>
            <p:nvPr/>
          </p:nvSpPr>
          <p:spPr>
            <a:xfrm>
              <a:off x="4072525" y="2983700"/>
              <a:ext cx="8350" cy="6450"/>
            </a:xfrm>
            <a:custGeom>
              <a:avLst/>
              <a:gdLst/>
              <a:ahLst/>
              <a:cxnLst/>
              <a:rect l="l" t="t" r="r" b="b"/>
              <a:pathLst>
                <a:path w="334" h="258" extrusionOk="0">
                  <a:moveTo>
                    <a:pt x="262" y="0"/>
                  </a:moveTo>
                  <a:cubicBezTo>
                    <a:pt x="254" y="0"/>
                    <a:pt x="246" y="2"/>
                    <a:pt x="238" y="6"/>
                  </a:cubicBezTo>
                  <a:cubicBezTo>
                    <a:pt x="215" y="18"/>
                    <a:pt x="191" y="53"/>
                    <a:pt x="155" y="77"/>
                  </a:cubicBezTo>
                  <a:cubicBezTo>
                    <a:pt x="107" y="113"/>
                    <a:pt x="48" y="172"/>
                    <a:pt x="0" y="196"/>
                  </a:cubicBezTo>
                  <a:cubicBezTo>
                    <a:pt x="0" y="234"/>
                    <a:pt x="10" y="257"/>
                    <a:pt x="26" y="257"/>
                  </a:cubicBezTo>
                  <a:cubicBezTo>
                    <a:pt x="35" y="257"/>
                    <a:pt x="47" y="249"/>
                    <a:pt x="60" y="232"/>
                  </a:cubicBezTo>
                  <a:cubicBezTo>
                    <a:pt x="107" y="220"/>
                    <a:pt x="215" y="172"/>
                    <a:pt x="238" y="137"/>
                  </a:cubicBezTo>
                  <a:cubicBezTo>
                    <a:pt x="286" y="125"/>
                    <a:pt x="334" y="113"/>
                    <a:pt x="322" y="53"/>
                  </a:cubicBezTo>
                  <a:cubicBezTo>
                    <a:pt x="322" y="41"/>
                    <a:pt x="298" y="6"/>
                    <a:pt x="298" y="6"/>
                  </a:cubicBezTo>
                  <a:cubicBezTo>
                    <a:pt x="290" y="6"/>
                    <a:pt x="277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"/>
            <p:cNvSpPr/>
            <p:nvPr/>
          </p:nvSpPr>
          <p:spPr>
            <a:xfrm>
              <a:off x="4009425" y="3015975"/>
              <a:ext cx="9850" cy="5375"/>
            </a:xfrm>
            <a:custGeom>
              <a:avLst/>
              <a:gdLst/>
              <a:ahLst/>
              <a:cxnLst/>
              <a:rect l="l" t="t" r="r" b="b"/>
              <a:pathLst>
                <a:path w="394" h="215" extrusionOk="0">
                  <a:moveTo>
                    <a:pt x="345" y="1"/>
                  </a:moveTo>
                  <a:cubicBezTo>
                    <a:pt x="286" y="12"/>
                    <a:pt x="226" y="36"/>
                    <a:pt x="179" y="72"/>
                  </a:cubicBezTo>
                  <a:cubicBezTo>
                    <a:pt x="131" y="96"/>
                    <a:pt x="72" y="132"/>
                    <a:pt x="12" y="179"/>
                  </a:cubicBezTo>
                  <a:lnTo>
                    <a:pt x="0" y="191"/>
                  </a:lnTo>
                  <a:cubicBezTo>
                    <a:pt x="12" y="203"/>
                    <a:pt x="12" y="215"/>
                    <a:pt x="36" y="215"/>
                  </a:cubicBezTo>
                  <a:cubicBezTo>
                    <a:pt x="48" y="215"/>
                    <a:pt x="60" y="203"/>
                    <a:pt x="72" y="203"/>
                  </a:cubicBezTo>
                  <a:cubicBezTo>
                    <a:pt x="179" y="167"/>
                    <a:pt x="286" y="143"/>
                    <a:pt x="369" y="96"/>
                  </a:cubicBezTo>
                  <a:cubicBezTo>
                    <a:pt x="393" y="96"/>
                    <a:pt x="393" y="60"/>
                    <a:pt x="393" y="36"/>
                  </a:cubicBezTo>
                  <a:cubicBezTo>
                    <a:pt x="393" y="24"/>
                    <a:pt x="357" y="1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"/>
            <p:cNvSpPr/>
            <p:nvPr/>
          </p:nvSpPr>
          <p:spPr>
            <a:xfrm>
              <a:off x="3993350" y="3022125"/>
              <a:ext cx="10150" cy="5000"/>
            </a:xfrm>
            <a:custGeom>
              <a:avLst/>
              <a:gdLst/>
              <a:ahLst/>
              <a:cxnLst/>
              <a:rect l="l" t="t" r="r" b="b"/>
              <a:pathLst>
                <a:path w="406" h="200" extrusionOk="0">
                  <a:moveTo>
                    <a:pt x="318" y="0"/>
                  </a:moveTo>
                  <a:cubicBezTo>
                    <a:pt x="307" y="0"/>
                    <a:pt x="297" y="2"/>
                    <a:pt x="286" y="5"/>
                  </a:cubicBezTo>
                  <a:cubicBezTo>
                    <a:pt x="274" y="17"/>
                    <a:pt x="262" y="17"/>
                    <a:pt x="238" y="28"/>
                  </a:cubicBezTo>
                  <a:cubicBezTo>
                    <a:pt x="167" y="76"/>
                    <a:pt x="84" y="112"/>
                    <a:pt x="0" y="147"/>
                  </a:cubicBezTo>
                  <a:lnTo>
                    <a:pt x="0" y="159"/>
                  </a:lnTo>
                  <a:cubicBezTo>
                    <a:pt x="18" y="186"/>
                    <a:pt x="29" y="200"/>
                    <a:pt x="44" y="200"/>
                  </a:cubicBezTo>
                  <a:cubicBezTo>
                    <a:pt x="49" y="200"/>
                    <a:pt x="54" y="198"/>
                    <a:pt x="60" y="195"/>
                  </a:cubicBezTo>
                  <a:cubicBezTo>
                    <a:pt x="107" y="183"/>
                    <a:pt x="143" y="183"/>
                    <a:pt x="179" y="159"/>
                  </a:cubicBezTo>
                  <a:cubicBezTo>
                    <a:pt x="238" y="147"/>
                    <a:pt x="286" y="147"/>
                    <a:pt x="346" y="124"/>
                  </a:cubicBezTo>
                  <a:cubicBezTo>
                    <a:pt x="381" y="124"/>
                    <a:pt x="405" y="112"/>
                    <a:pt x="405" y="64"/>
                  </a:cubicBezTo>
                  <a:cubicBezTo>
                    <a:pt x="387" y="18"/>
                    <a:pt x="354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"/>
            <p:cNvSpPr/>
            <p:nvPr/>
          </p:nvSpPr>
          <p:spPr>
            <a:xfrm>
              <a:off x="4026975" y="3008825"/>
              <a:ext cx="7775" cy="5425"/>
            </a:xfrm>
            <a:custGeom>
              <a:avLst/>
              <a:gdLst/>
              <a:ahLst/>
              <a:cxnLst/>
              <a:rect l="l" t="t" r="r" b="b"/>
              <a:pathLst>
                <a:path w="311" h="217" extrusionOk="0">
                  <a:moveTo>
                    <a:pt x="251" y="1"/>
                  </a:moveTo>
                  <a:cubicBezTo>
                    <a:pt x="227" y="13"/>
                    <a:pt x="191" y="48"/>
                    <a:pt x="167" y="60"/>
                  </a:cubicBezTo>
                  <a:cubicBezTo>
                    <a:pt x="120" y="72"/>
                    <a:pt x="36" y="120"/>
                    <a:pt x="1" y="144"/>
                  </a:cubicBezTo>
                  <a:cubicBezTo>
                    <a:pt x="1" y="198"/>
                    <a:pt x="1" y="217"/>
                    <a:pt x="14" y="217"/>
                  </a:cubicBezTo>
                  <a:cubicBezTo>
                    <a:pt x="21" y="217"/>
                    <a:pt x="32" y="212"/>
                    <a:pt x="48" y="203"/>
                  </a:cubicBezTo>
                  <a:cubicBezTo>
                    <a:pt x="84" y="191"/>
                    <a:pt x="191" y="168"/>
                    <a:pt x="239" y="144"/>
                  </a:cubicBezTo>
                  <a:cubicBezTo>
                    <a:pt x="263" y="120"/>
                    <a:pt x="310" y="120"/>
                    <a:pt x="310" y="60"/>
                  </a:cubicBezTo>
                  <a:lnTo>
                    <a:pt x="310" y="13"/>
                  </a:lnTo>
                  <a:cubicBezTo>
                    <a:pt x="298" y="1"/>
                    <a:pt x="263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"/>
            <p:cNvSpPr/>
            <p:nvPr/>
          </p:nvSpPr>
          <p:spPr>
            <a:xfrm>
              <a:off x="4121050" y="2971500"/>
              <a:ext cx="10725" cy="9375"/>
            </a:xfrm>
            <a:custGeom>
              <a:avLst/>
              <a:gdLst/>
              <a:ahLst/>
              <a:cxnLst/>
              <a:rect l="l" t="t" r="r" b="b"/>
              <a:pathLst>
                <a:path w="429" h="375" extrusionOk="0">
                  <a:moveTo>
                    <a:pt x="363" y="1"/>
                  </a:moveTo>
                  <a:cubicBezTo>
                    <a:pt x="355" y="1"/>
                    <a:pt x="349" y="2"/>
                    <a:pt x="345" y="6"/>
                  </a:cubicBezTo>
                  <a:cubicBezTo>
                    <a:pt x="286" y="53"/>
                    <a:pt x="226" y="89"/>
                    <a:pt x="179" y="148"/>
                  </a:cubicBezTo>
                  <a:cubicBezTo>
                    <a:pt x="119" y="208"/>
                    <a:pt x="60" y="267"/>
                    <a:pt x="0" y="351"/>
                  </a:cubicBezTo>
                  <a:cubicBezTo>
                    <a:pt x="0" y="351"/>
                    <a:pt x="0" y="363"/>
                    <a:pt x="12" y="363"/>
                  </a:cubicBezTo>
                  <a:cubicBezTo>
                    <a:pt x="12" y="375"/>
                    <a:pt x="36" y="375"/>
                    <a:pt x="48" y="375"/>
                  </a:cubicBezTo>
                  <a:cubicBezTo>
                    <a:pt x="71" y="363"/>
                    <a:pt x="95" y="351"/>
                    <a:pt x="107" y="327"/>
                  </a:cubicBezTo>
                  <a:cubicBezTo>
                    <a:pt x="202" y="256"/>
                    <a:pt x="310" y="184"/>
                    <a:pt x="417" y="89"/>
                  </a:cubicBezTo>
                  <a:cubicBezTo>
                    <a:pt x="429" y="77"/>
                    <a:pt x="429" y="29"/>
                    <a:pt x="417" y="17"/>
                  </a:cubicBezTo>
                  <a:cubicBezTo>
                    <a:pt x="408" y="9"/>
                    <a:pt x="382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"/>
            <p:cNvSpPr/>
            <p:nvPr/>
          </p:nvSpPr>
          <p:spPr>
            <a:xfrm>
              <a:off x="4104075" y="2985575"/>
              <a:ext cx="11025" cy="8550"/>
            </a:xfrm>
            <a:custGeom>
              <a:avLst/>
              <a:gdLst/>
              <a:ahLst/>
              <a:cxnLst/>
              <a:rect l="l" t="t" r="r" b="b"/>
              <a:pathLst>
                <a:path w="441" h="342" extrusionOk="0">
                  <a:moveTo>
                    <a:pt x="350" y="0"/>
                  </a:moveTo>
                  <a:cubicBezTo>
                    <a:pt x="328" y="0"/>
                    <a:pt x="309" y="9"/>
                    <a:pt x="298" y="26"/>
                  </a:cubicBezTo>
                  <a:cubicBezTo>
                    <a:pt x="274" y="50"/>
                    <a:pt x="262" y="62"/>
                    <a:pt x="250" y="85"/>
                  </a:cubicBezTo>
                  <a:cubicBezTo>
                    <a:pt x="179" y="157"/>
                    <a:pt x="84" y="216"/>
                    <a:pt x="0" y="300"/>
                  </a:cubicBezTo>
                  <a:lnTo>
                    <a:pt x="0" y="324"/>
                  </a:lnTo>
                  <a:cubicBezTo>
                    <a:pt x="12" y="336"/>
                    <a:pt x="21" y="341"/>
                    <a:pt x="32" y="341"/>
                  </a:cubicBezTo>
                  <a:cubicBezTo>
                    <a:pt x="42" y="341"/>
                    <a:pt x="54" y="336"/>
                    <a:pt x="72" y="324"/>
                  </a:cubicBezTo>
                  <a:cubicBezTo>
                    <a:pt x="119" y="288"/>
                    <a:pt x="155" y="276"/>
                    <a:pt x="203" y="240"/>
                  </a:cubicBezTo>
                  <a:cubicBezTo>
                    <a:pt x="262" y="216"/>
                    <a:pt x="322" y="169"/>
                    <a:pt x="381" y="121"/>
                  </a:cubicBezTo>
                  <a:cubicBezTo>
                    <a:pt x="417" y="97"/>
                    <a:pt x="441" y="85"/>
                    <a:pt x="429" y="38"/>
                  </a:cubicBezTo>
                  <a:cubicBezTo>
                    <a:pt x="403" y="12"/>
                    <a:pt x="375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"/>
            <p:cNvSpPr/>
            <p:nvPr/>
          </p:nvSpPr>
          <p:spPr>
            <a:xfrm>
              <a:off x="4138900" y="2957350"/>
              <a:ext cx="8950" cy="8700"/>
            </a:xfrm>
            <a:custGeom>
              <a:avLst/>
              <a:gdLst/>
              <a:ahLst/>
              <a:cxnLst/>
              <a:rect l="l" t="t" r="r" b="b"/>
              <a:pathLst>
                <a:path w="358" h="348" extrusionOk="0">
                  <a:moveTo>
                    <a:pt x="310" y="0"/>
                  </a:moveTo>
                  <a:cubicBezTo>
                    <a:pt x="286" y="0"/>
                    <a:pt x="250" y="0"/>
                    <a:pt x="239" y="24"/>
                  </a:cubicBezTo>
                  <a:cubicBezTo>
                    <a:pt x="215" y="48"/>
                    <a:pt x="179" y="95"/>
                    <a:pt x="155" y="119"/>
                  </a:cubicBezTo>
                  <a:cubicBezTo>
                    <a:pt x="119" y="155"/>
                    <a:pt x="48" y="226"/>
                    <a:pt x="0" y="286"/>
                  </a:cubicBezTo>
                  <a:cubicBezTo>
                    <a:pt x="8" y="331"/>
                    <a:pt x="16" y="348"/>
                    <a:pt x="29" y="348"/>
                  </a:cubicBezTo>
                  <a:cubicBezTo>
                    <a:pt x="37" y="348"/>
                    <a:pt x="47" y="342"/>
                    <a:pt x="60" y="333"/>
                  </a:cubicBezTo>
                  <a:cubicBezTo>
                    <a:pt x="96" y="286"/>
                    <a:pt x="215" y="191"/>
                    <a:pt x="250" y="167"/>
                  </a:cubicBezTo>
                  <a:cubicBezTo>
                    <a:pt x="298" y="131"/>
                    <a:pt x="358" y="107"/>
                    <a:pt x="322" y="48"/>
                  </a:cubicBezTo>
                  <a:cubicBezTo>
                    <a:pt x="322" y="36"/>
                    <a:pt x="322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"/>
            <p:cNvSpPr/>
            <p:nvPr/>
          </p:nvSpPr>
          <p:spPr>
            <a:xfrm>
              <a:off x="4066875" y="3010325"/>
              <a:ext cx="11325" cy="8050"/>
            </a:xfrm>
            <a:custGeom>
              <a:avLst/>
              <a:gdLst/>
              <a:ahLst/>
              <a:cxnLst/>
              <a:rect l="l" t="t" r="r" b="b"/>
              <a:pathLst>
                <a:path w="453" h="322" extrusionOk="0">
                  <a:moveTo>
                    <a:pt x="381" y="0"/>
                  </a:moveTo>
                  <a:cubicBezTo>
                    <a:pt x="322" y="24"/>
                    <a:pt x="262" y="72"/>
                    <a:pt x="203" y="119"/>
                  </a:cubicBezTo>
                  <a:cubicBezTo>
                    <a:pt x="143" y="167"/>
                    <a:pt x="83" y="227"/>
                    <a:pt x="12" y="286"/>
                  </a:cubicBezTo>
                  <a:cubicBezTo>
                    <a:pt x="12" y="286"/>
                    <a:pt x="12" y="298"/>
                    <a:pt x="0" y="310"/>
                  </a:cubicBezTo>
                  <a:cubicBezTo>
                    <a:pt x="0" y="310"/>
                    <a:pt x="12" y="322"/>
                    <a:pt x="24" y="322"/>
                  </a:cubicBezTo>
                  <a:cubicBezTo>
                    <a:pt x="36" y="322"/>
                    <a:pt x="72" y="310"/>
                    <a:pt x="83" y="298"/>
                  </a:cubicBezTo>
                  <a:cubicBezTo>
                    <a:pt x="203" y="238"/>
                    <a:pt x="310" y="179"/>
                    <a:pt x="429" y="108"/>
                  </a:cubicBezTo>
                  <a:cubicBezTo>
                    <a:pt x="441" y="84"/>
                    <a:pt x="453" y="48"/>
                    <a:pt x="441" y="24"/>
                  </a:cubicBezTo>
                  <a:cubicBezTo>
                    <a:pt x="441" y="12"/>
                    <a:pt x="393" y="0"/>
                    <a:pt x="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"/>
            <p:cNvSpPr/>
            <p:nvPr/>
          </p:nvSpPr>
          <p:spPr>
            <a:xfrm>
              <a:off x="4048125" y="3021325"/>
              <a:ext cx="11625" cy="7375"/>
            </a:xfrm>
            <a:custGeom>
              <a:avLst/>
              <a:gdLst/>
              <a:ahLst/>
              <a:cxnLst/>
              <a:rect l="l" t="t" r="r" b="b"/>
              <a:pathLst>
                <a:path w="465" h="295" extrusionOk="0">
                  <a:moveTo>
                    <a:pt x="392" y="0"/>
                  </a:moveTo>
                  <a:cubicBezTo>
                    <a:pt x="373" y="0"/>
                    <a:pt x="356" y="9"/>
                    <a:pt x="345" y="25"/>
                  </a:cubicBezTo>
                  <a:cubicBezTo>
                    <a:pt x="310" y="37"/>
                    <a:pt x="298" y="49"/>
                    <a:pt x="286" y="60"/>
                  </a:cubicBezTo>
                  <a:cubicBezTo>
                    <a:pt x="191" y="144"/>
                    <a:pt x="83" y="179"/>
                    <a:pt x="0" y="251"/>
                  </a:cubicBezTo>
                  <a:lnTo>
                    <a:pt x="0" y="275"/>
                  </a:lnTo>
                  <a:cubicBezTo>
                    <a:pt x="7" y="289"/>
                    <a:pt x="22" y="294"/>
                    <a:pt x="38" y="294"/>
                  </a:cubicBezTo>
                  <a:cubicBezTo>
                    <a:pt x="50" y="294"/>
                    <a:pt x="62" y="292"/>
                    <a:pt x="71" y="287"/>
                  </a:cubicBezTo>
                  <a:cubicBezTo>
                    <a:pt x="119" y="263"/>
                    <a:pt x="167" y="239"/>
                    <a:pt x="202" y="227"/>
                  </a:cubicBezTo>
                  <a:cubicBezTo>
                    <a:pt x="262" y="191"/>
                    <a:pt x="345" y="168"/>
                    <a:pt x="405" y="120"/>
                  </a:cubicBezTo>
                  <a:cubicBezTo>
                    <a:pt x="429" y="108"/>
                    <a:pt x="464" y="96"/>
                    <a:pt x="464" y="49"/>
                  </a:cubicBezTo>
                  <a:cubicBezTo>
                    <a:pt x="444" y="15"/>
                    <a:pt x="417" y="0"/>
                    <a:pt x="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"/>
            <p:cNvSpPr/>
            <p:nvPr/>
          </p:nvSpPr>
          <p:spPr>
            <a:xfrm>
              <a:off x="4087100" y="2998500"/>
              <a:ext cx="9850" cy="7400"/>
            </a:xfrm>
            <a:custGeom>
              <a:avLst/>
              <a:gdLst/>
              <a:ahLst/>
              <a:cxnLst/>
              <a:rect l="l" t="t" r="r" b="b"/>
              <a:pathLst>
                <a:path w="394" h="296" extrusionOk="0">
                  <a:moveTo>
                    <a:pt x="318" y="0"/>
                  </a:moveTo>
                  <a:cubicBezTo>
                    <a:pt x="304" y="0"/>
                    <a:pt x="292" y="3"/>
                    <a:pt x="286" y="9"/>
                  </a:cubicBezTo>
                  <a:cubicBezTo>
                    <a:pt x="263" y="45"/>
                    <a:pt x="215" y="69"/>
                    <a:pt x="179" y="104"/>
                  </a:cubicBezTo>
                  <a:cubicBezTo>
                    <a:pt x="144" y="140"/>
                    <a:pt x="60" y="200"/>
                    <a:pt x="1" y="247"/>
                  </a:cubicBezTo>
                  <a:cubicBezTo>
                    <a:pt x="1" y="281"/>
                    <a:pt x="5" y="295"/>
                    <a:pt x="16" y="295"/>
                  </a:cubicBezTo>
                  <a:cubicBezTo>
                    <a:pt x="25" y="295"/>
                    <a:pt x="39" y="287"/>
                    <a:pt x="60" y="271"/>
                  </a:cubicBezTo>
                  <a:cubicBezTo>
                    <a:pt x="108" y="247"/>
                    <a:pt x="239" y="188"/>
                    <a:pt x="286" y="164"/>
                  </a:cubicBezTo>
                  <a:cubicBezTo>
                    <a:pt x="334" y="128"/>
                    <a:pt x="394" y="116"/>
                    <a:pt x="382" y="57"/>
                  </a:cubicBezTo>
                  <a:cubicBezTo>
                    <a:pt x="358" y="45"/>
                    <a:pt x="358" y="9"/>
                    <a:pt x="358" y="9"/>
                  </a:cubicBezTo>
                  <a:cubicBezTo>
                    <a:pt x="346" y="3"/>
                    <a:pt x="331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"/>
            <p:cNvSpPr/>
            <p:nvPr/>
          </p:nvSpPr>
          <p:spPr>
            <a:xfrm>
              <a:off x="4100500" y="3015075"/>
              <a:ext cx="9250" cy="7475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298" y="1"/>
                  </a:moveTo>
                  <a:cubicBezTo>
                    <a:pt x="239" y="37"/>
                    <a:pt x="191" y="60"/>
                    <a:pt x="155" y="108"/>
                  </a:cubicBezTo>
                  <a:cubicBezTo>
                    <a:pt x="108" y="132"/>
                    <a:pt x="60" y="191"/>
                    <a:pt x="1" y="239"/>
                  </a:cubicBezTo>
                  <a:cubicBezTo>
                    <a:pt x="1" y="239"/>
                    <a:pt x="1" y="251"/>
                    <a:pt x="24" y="275"/>
                  </a:cubicBezTo>
                  <a:cubicBezTo>
                    <a:pt x="24" y="287"/>
                    <a:pt x="36" y="299"/>
                    <a:pt x="48" y="299"/>
                  </a:cubicBezTo>
                  <a:cubicBezTo>
                    <a:pt x="60" y="287"/>
                    <a:pt x="84" y="287"/>
                    <a:pt x="96" y="275"/>
                  </a:cubicBezTo>
                  <a:cubicBezTo>
                    <a:pt x="179" y="215"/>
                    <a:pt x="274" y="168"/>
                    <a:pt x="358" y="108"/>
                  </a:cubicBezTo>
                  <a:cubicBezTo>
                    <a:pt x="370" y="96"/>
                    <a:pt x="370" y="48"/>
                    <a:pt x="358" y="37"/>
                  </a:cubicBezTo>
                  <a:cubicBezTo>
                    <a:pt x="346" y="13"/>
                    <a:pt x="31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3"/>
            <p:cNvSpPr/>
            <p:nvPr/>
          </p:nvSpPr>
          <p:spPr>
            <a:xfrm>
              <a:off x="4085025" y="3024300"/>
              <a:ext cx="9850" cy="6400"/>
            </a:xfrm>
            <a:custGeom>
              <a:avLst/>
              <a:gdLst/>
              <a:ahLst/>
              <a:cxnLst/>
              <a:rect l="l" t="t" r="r" b="b"/>
              <a:pathLst>
                <a:path w="394" h="256" extrusionOk="0">
                  <a:moveTo>
                    <a:pt x="327" y="0"/>
                  </a:moveTo>
                  <a:cubicBezTo>
                    <a:pt x="306" y="0"/>
                    <a:pt x="283" y="9"/>
                    <a:pt x="262" y="25"/>
                  </a:cubicBezTo>
                  <a:lnTo>
                    <a:pt x="227" y="60"/>
                  </a:lnTo>
                  <a:cubicBezTo>
                    <a:pt x="143" y="120"/>
                    <a:pt x="72" y="156"/>
                    <a:pt x="0" y="215"/>
                  </a:cubicBezTo>
                  <a:lnTo>
                    <a:pt x="0" y="227"/>
                  </a:lnTo>
                  <a:cubicBezTo>
                    <a:pt x="7" y="247"/>
                    <a:pt x="13" y="256"/>
                    <a:pt x="24" y="256"/>
                  </a:cubicBezTo>
                  <a:cubicBezTo>
                    <a:pt x="33" y="256"/>
                    <a:pt x="44" y="250"/>
                    <a:pt x="60" y="239"/>
                  </a:cubicBezTo>
                  <a:cubicBezTo>
                    <a:pt x="108" y="215"/>
                    <a:pt x="143" y="215"/>
                    <a:pt x="179" y="203"/>
                  </a:cubicBezTo>
                  <a:cubicBezTo>
                    <a:pt x="239" y="168"/>
                    <a:pt x="298" y="156"/>
                    <a:pt x="346" y="120"/>
                  </a:cubicBezTo>
                  <a:cubicBezTo>
                    <a:pt x="369" y="108"/>
                    <a:pt x="393" y="96"/>
                    <a:pt x="381" y="49"/>
                  </a:cubicBezTo>
                  <a:cubicBezTo>
                    <a:pt x="375" y="15"/>
                    <a:pt x="353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3"/>
            <p:cNvSpPr/>
            <p:nvPr/>
          </p:nvSpPr>
          <p:spPr>
            <a:xfrm>
              <a:off x="4115975" y="3004450"/>
              <a:ext cx="7775" cy="7300"/>
            </a:xfrm>
            <a:custGeom>
              <a:avLst/>
              <a:gdLst/>
              <a:ahLst/>
              <a:cxnLst/>
              <a:rect l="l" t="t" r="r" b="b"/>
              <a:pathLst>
                <a:path w="311" h="292" extrusionOk="0">
                  <a:moveTo>
                    <a:pt x="233" y="0"/>
                  </a:moveTo>
                  <a:cubicBezTo>
                    <a:pt x="221" y="0"/>
                    <a:pt x="209" y="3"/>
                    <a:pt x="203" y="9"/>
                  </a:cubicBezTo>
                  <a:cubicBezTo>
                    <a:pt x="179" y="45"/>
                    <a:pt x="155" y="69"/>
                    <a:pt x="132" y="104"/>
                  </a:cubicBezTo>
                  <a:lnTo>
                    <a:pt x="1" y="235"/>
                  </a:lnTo>
                  <a:cubicBezTo>
                    <a:pt x="8" y="273"/>
                    <a:pt x="16" y="291"/>
                    <a:pt x="29" y="291"/>
                  </a:cubicBezTo>
                  <a:cubicBezTo>
                    <a:pt x="37" y="291"/>
                    <a:pt x="47" y="284"/>
                    <a:pt x="60" y="271"/>
                  </a:cubicBezTo>
                  <a:cubicBezTo>
                    <a:pt x="84" y="247"/>
                    <a:pt x="191" y="188"/>
                    <a:pt x="215" y="164"/>
                  </a:cubicBezTo>
                  <a:cubicBezTo>
                    <a:pt x="251" y="128"/>
                    <a:pt x="310" y="116"/>
                    <a:pt x="274" y="57"/>
                  </a:cubicBezTo>
                  <a:cubicBezTo>
                    <a:pt x="274" y="45"/>
                    <a:pt x="263" y="9"/>
                    <a:pt x="263" y="9"/>
                  </a:cubicBezTo>
                  <a:cubicBezTo>
                    <a:pt x="257" y="3"/>
                    <a:pt x="245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3"/>
            <p:cNvSpPr/>
            <p:nvPr/>
          </p:nvSpPr>
          <p:spPr>
            <a:xfrm>
              <a:off x="4265100" y="2508550"/>
              <a:ext cx="5675" cy="10375"/>
            </a:xfrm>
            <a:custGeom>
              <a:avLst/>
              <a:gdLst/>
              <a:ahLst/>
              <a:cxnLst/>
              <a:rect l="l" t="t" r="r" b="b"/>
              <a:pathLst>
                <a:path w="227" h="415" extrusionOk="0">
                  <a:moveTo>
                    <a:pt x="130" y="0"/>
                  </a:moveTo>
                  <a:cubicBezTo>
                    <a:pt x="117" y="0"/>
                    <a:pt x="108" y="3"/>
                    <a:pt x="108" y="9"/>
                  </a:cubicBezTo>
                  <a:cubicBezTo>
                    <a:pt x="72" y="69"/>
                    <a:pt x="60" y="128"/>
                    <a:pt x="36" y="188"/>
                  </a:cubicBezTo>
                  <a:cubicBezTo>
                    <a:pt x="24" y="247"/>
                    <a:pt x="13" y="319"/>
                    <a:pt x="1" y="390"/>
                  </a:cubicBezTo>
                  <a:cubicBezTo>
                    <a:pt x="1" y="390"/>
                    <a:pt x="13" y="414"/>
                    <a:pt x="1" y="414"/>
                  </a:cubicBezTo>
                  <a:lnTo>
                    <a:pt x="36" y="414"/>
                  </a:lnTo>
                  <a:cubicBezTo>
                    <a:pt x="60" y="414"/>
                    <a:pt x="60" y="378"/>
                    <a:pt x="72" y="367"/>
                  </a:cubicBezTo>
                  <a:cubicBezTo>
                    <a:pt x="120" y="259"/>
                    <a:pt x="167" y="176"/>
                    <a:pt x="203" y="69"/>
                  </a:cubicBezTo>
                  <a:cubicBezTo>
                    <a:pt x="227" y="57"/>
                    <a:pt x="191" y="21"/>
                    <a:pt x="179" y="9"/>
                  </a:cubicBezTo>
                  <a:cubicBezTo>
                    <a:pt x="161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3"/>
            <p:cNvSpPr/>
            <p:nvPr/>
          </p:nvSpPr>
          <p:spPr>
            <a:xfrm>
              <a:off x="4259450" y="2525675"/>
              <a:ext cx="4775" cy="10500"/>
            </a:xfrm>
            <a:custGeom>
              <a:avLst/>
              <a:gdLst/>
              <a:ahLst/>
              <a:cxnLst/>
              <a:rect l="l" t="t" r="r" b="b"/>
              <a:pathLst>
                <a:path w="191" h="420" extrusionOk="0">
                  <a:moveTo>
                    <a:pt x="144" y="1"/>
                  </a:moveTo>
                  <a:cubicBezTo>
                    <a:pt x="95" y="1"/>
                    <a:pt x="58" y="32"/>
                    <a:pt x="48" y="63"/>
                  </a:cubicBezTo>
                  <a:lnTo>
                    <a:pt x="48" y="122"/>
                  </a:lnTo>
                  <a:cubicBezTo>
                    <a:pt x="36" y="217"/>
                    <a:pt x="12" y="301"/>
                    <a:pt x="0" y="408"/>
                  </a:cubicBezTo>
                  <a:lnTo>
                    <a:pt x="12" y="420"/>
                  </a:lnTo>
                  <a:cubicBezTo>
                    <a:pt x="60" y="420"/>
                    <a:pt x="72" y="408"/>
                    <a:pt x="72" y="384"/>
                  </a:cubicBezTo>
                  <a:cubicBezTo>
                    <a:pt x="72" y="336"/>
                    <a:pt x="108" y="301"/>
                    <a:pt x="120" y="265"/>
                  </a:cubicBezTo>
                  <a:cubicBezTo>
                    <a:pt x="155" y="217"/>
                    <a:pt x="167" y="158"/>
                    <a:pt x="179" y="98"/>
                  </a:cubicBezTo>
                  <a:cubicBezTo>
                    <a:pt x="191" y="63"/>
                    <a:pt x="191" y="39"/>
                    <a:pt x="167" y="3"/>
                  </a:cubicBezTo>
                  <a:cubicBezTo>
                    <a:pt x="159" y="1"/>
                    <a:pt x="151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3"/>
            <p:cNvSpPr/>
            <p:nvPr/>
          </p:nvSpPr>
          <p:spPr>
            <a:xfrm>
              <a:off x="4272850" y="2492400"/>
              <a:ext cx="6275" cy="8700"/>
            </a:xfrm>
            <a:custGeom>
              <a:avLst/>
              <a:gdLst/>
              <a:ahLst/>
              <a:cxnLst/>
              <a:rect l="l" t="t" r="r" b="b"/>
              <a:pathLst>
                <a:path w="251" h="348" extrusionOk="0">
                  <a:moveTo>
                    <a:pt x="179" y="1"/>
                  </a:moveTo>
                  <a:cubicBezTo>
                    <a:pt x="167" y="1"/>
                    <a:pt x="131" y="12"/>
                    <a:pt x="119" y="24"/>
                  </a:cubicBezTo>
                  <a:cubicBezTo>
                    <a:pt x="107" y="60"/>
                    <a:pt x="95" y="84"/>
                    <a:pt x="72" y="131"/>
                  </a:cubicBezTo>
                  <a:cubicBezTo>
                    <a:pt x="60" y="167"/>
                    <a:pt x="12" y="251"/>
                    <a:pt x="0" y="310"/>
                  </a:cubicBezTo>
                  <a:cubicBezTo>
                    <a:pt x="26" y="336"/>
                    <a:pt x="41" y="347"/>
                    <a:pt x="55" y="347"/>
                  </a:cubicBezTo>
                  <a:cubicBezTo>
                    <a:pt x="67" y="347"/>
                    <a:pt x="79" y="339"/>
                    <a:pt x="95" y="322"/>
                  </a:cubicBezTo>
                  <a:cubicBezTo>
                    <a:pt x="107" y="286"/>
                    <a:pt x="179" y="191"/>
                    <a:pt x="191" y="143"/>
                  </a:cubicBezTo>
                  <a:cubicBezTo>
                    <a:pt x="215" y="108"/>
                    <a:pt x="250" y="72"/>
                    <a:pt x="215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3"/>
            <p:cNvSpPr/>
            <p:nvPr/>
          </p:nvSpPr>
          <p:spPr>
            <a:xfrm>
              <a:off x="4247550" y="2511025"/>
              <a:ext cx="5975" cy="14375"/>
            </a:xfrm>
            <a:custGeom>
              <a:avLst/>
              <a:gdLst/>
              <a:ahLst/>
              <a:cxnLst/>
              <a:rect l="l" t="t" r="r" b="b"/>
              <a:pathLst>
                <a:path w="239" h="575" extrusionOk="0">
                  <a:moveTo>
                    <a:pt x="173" y="1"/>
                  </a:moveTo>
                  <a:cubicBezTo>
                    <a:pt x="151" y="1"/>
                    <a:pt x="119" y="12"/>
                    <a:pt x="119" y="29"/>
                  </a:cubicBezTo>
                  <a:cubicBezTo>
                    <a:pt x="84" y="101"/>
                    <a:pt x="60" y="196"/>
                    <a:pt x="48" y="268"/>
                  </a:cubicBezTo>
                  <a:cubicBezTo>
                    <a:pt x="36" y="339"/>
                    <a:pt x="12" y="434"/>
                    <a:pt x="0" y="529"/>
                  </a:cubicBezTo>
                  <a:lnTo>
                    <a:pt x="0" y="565"/>
                  </a:lnTo>
                  <a:cubicBezTo>
                    <a:pt x="6" y="571"/>
                    <a:pt x="18" y="574"/>
                    <a:pt x="28" y="574"/>
                  </a:cubicBezTo>
                  <a:cubicBezTo>
                    <a:pt x="39" y="574"/>
                    <a:pt x="48" y="571"/>
                    <a:pt x="48" y="565"/>
                  </a:cubicBezTo>
                  <a:cubicBezTo>
                    <a:pt x="60" y="529"/>
                    <a:pt x="60" y="518"/>
                    <a:pt x="72" y="482"/>
                  </a:cubicBezTo>
                  <a:cubicBezTo>
                    <a:pt x="119" y="351"/>
                    <a:pt x="179" y="220"/>
                    <a:pt x="226" y="89"/>
                  </a:cubicBezTo>
                  <a:cubicBezTo>
                    <a:pt x="238" y="53"/>
                    <a:pt x="203" y="29"/>
                    <a:pt x="191" y="6"/>
                  </a:cubicBezTo>
                  <a:cubicBezTo>
                    <a:pt x="188" y="2"/>
                    <a:pt x="181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3"/>
            <p:cNvSpPr/>
            <p:nvPr/>
          </p:nvSpPr>
          <p:spPr>
            <a:xfrm>
              <a:off x="4241600" y="2533650"/>
              <a:ext cx="4775" cy="13250"/>
            </a:xfrm>
            <a:custGeom>
              <a:avLst/>
              <a:gdLst/>
              <a:ahLst/>
              <a:cxnLst/>
              <a:rect l="l" t="t" r="r" b="b"/>
              <a:pathLst>
                <a:path w="191" h="530" extrusionOk="0">
                  <a:moveTo>
                    <a:pt x="139" y="0"/>
                  </a:moveTo>
                  <a:cubicBezTo>
                    <a:pt x="90" y="0"/>
                    <a:pt x="50" y="47"/>
                    <a:pt x="60" y="77"/>
                  </a:cubicBezTo>
                  <a:lnTo>
                    <a:pt x="60" y="148"/>
                  </a:lnTo>
                  <a:cubicBezTo>
                    <a:pt x="48" y="279"/>
                    <a:pt x="12" y="386"/>
                    <a:pt x="0" y="517"/>
                  </a:cubicBezTo>
                  <a:lnTo>
                    <a:pt x="12" y="529"/>
                  </a:lnTo>
                  <a:cubicBezTo>
                    <a:pt x="48" y="529"/>
                    <a:pt x="72" y="517"/>
                    <a:pt x="72" y="482"/>
                  </a:cubicBezTo>
                  <a:cubicBezTo>
                    <a:pt x="72" y="434"/>
                    <a:pt x="107" y="375"/>
                    <a:pt x="119" y="327"/>
                  </a:cubicBezTo>
                  <a:cubicBezTo>
                    <a:pt x="131" y="256"/>
                    <a:pt x="167" y="184"/>
                    <a:pt x="179" y="101"/>
                  </a:cubicBezTo>
                  <a:cubicBezTo>
                    <a:pt x="179" y="77"/>
                    <a:pt x="191" y="29"/>
                    <a:pt x="167" y="5"/>
                  </a:cubicBezTo>
                  <a:cubicBezTo>
                    <a:pt x="157" y="2"/>
                    <a:pt x="14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3"/>
            <p:cNvSpPr/>
            <p:nvPr/>
          </p:nvSpPr>
          <p:spPr>
            <a:xfrm>
              <a:off x="4256175" y="2489125"/>
              <a:ext cx="6275" cy="11825"/>
            </a:xfrm>
            <a:custGeom>
              <a:avLst/>
              <a:gdLst/>
              <a:ahLst/>
              <a:cxnLst/>
              <a:rect l="l" t="t" r="r" b="b"/>
              <a:pathLst>
                <a:path w="251" h="473" extrusionOk="0">
                  <a:moveTo>
                    <a:pt x="179" y="1"/>
                  </a:moveTo>
                  <a:cubicBezTo>
                    <a:pt x="167" y="1"/>
                    <a:pt x="131" y="12"/>
                    <a:pt x="120" y="36"/>
                  </a:cubicBezTo>
                  <a:cubicBezTo>
                    <a:pt x="108" y="84"/>
                    <a:pt x="84" y="143"/>
                    <a:pt x="72" y="191"/>
                  </a:cubicBezTo>
                  <a:cubicBezTo>
                    <a:pt x="60" y="251"/>
                    <a:pt x="24" y="358"/>
                    <a:pt x="0" y="429"/>
                  </a:cubicBezTo>
                  <a:cubicBezTo>
                    <a:pt x="12" y="458"/>
                    <a:pt x="23" y="472"/>
                    <a:pt x="33" y="472"/>
                  </a:cubicBezTo>
                  <a:cubicBezTo>
                    <a:pt x="44" y="472"/>
                    <a:pt x="54" y="455"/>
                    <a:pt x="60" y="417"/>
                  </a:cubicBezTo>
                  <a:cubicBezTo>
                    <a:pt x="72" y="370"/>
                    <a:pt x="143" y="227"/>
                    <a:pt x="179" y="179"/>
                  </a:cubicBezTo>
                  <a:cubicBezTo>
                    <a:pt x="203" y="132"/>
                    <a:pt x="251" y="72"/>
                    <a:pt x="203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3"/>
            <p:cNvSpPr/>
            <p:nvPr/>
          </p:nvSpPr>
          <p:spPr>
            <a:xfrm>
              <a:off x="3989475" y="2574550"/>
              <a:ext cx="3000" cy="5975"/>
            </a:xfrm>
            <a:custGeom>
              <a:avLst/>
              <a:gdLst/>
              <a:ahLst/>
              <a:cxnLst/>
              <a:rect l="l" t="t" r="r" b="b"/>
              <a:pathLst>
                <a:path w="120" h="239" extrusionOk="0">
                  <a:moveTo>
                    <a:pt x="12" y="1"/>
                  </a:moveTo>
                  <a:cubicBezTo>
                    <a:pt x="12" y="48"/>
                    <a:pt x="0" y="72"/>
                    <a:pt x="0" y="108"/>
                  </a:cubicBezTo>
                  <a:lnTo>
                    <a:pt x="0" y="227"/>
                  </a:lnTo>
                  <a:lnTo>
                    <a:pt x="12" y="239"/>
                  </a:lnTo>
                  <a:lnTo>
                    <a:pt x="36" y="239"/>
                  </a:lnTo>
                  <a:cubicBezTo>
                    <a:pt x="60" y="227"/>
                    <a:pt x="60" y="227"/>
                    <a:pt x="60" y="215"/>
                  </a:cubicBezTo>
                  <a:cubicBezTo>
                    <a:pt x="72" y="155"/>
                    <a:pt x="96" y="108"/>
                    <a:pt x="120" y="48"/>
                  </a:cubicBezTo>
                  <a:cubicBezTo>
                    <a:pt x="120" y="36"/>
                    <a:pt x="84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3"/>
            <p:cNvSpPr/>
            <p:nvPr/>
          </p:nvSpPr>
          <p:spPr>
            <a:xfrm>
              <a:off x="3986800" y="2584125"/>
              <a:ext cx="3300" cy="5325"/>
            </a:xfrm>
            <a:custGeom>
              <a:avLst/>
              <a:gdLst/>
              <a:ahLst/>
              <a:cxnLst/>
              <a:rect l="l" t="t" r="r" b="b"/>
              <a:pathLst>
                <a:path w="132" h="213" extrusionOk="0">
                  <a:moveTo>
                    <a:pt x="40" y="1"/>
                  </a:moveTo>
                  <a:cubicBezTo>
                    <a:pt x="12" y="1"/>
                    <a:pt x="0" y="18"/>
                    <a:pt x="0" y="34"/>
                  </a:cubicBezTo>
                  <a:lnTo>
                    <a:pt x="0" y="70"/>
                  </a:lnTo>
                  <a:lnTo>
                    <a:pt x="0" y="213"/>
                  </a:lnTo>
                  <a:lnTo>
                    <a:pt x="12" y="213"/>
                  </a:lnTo>
                  <a:cubicBezTo>
                    <a:pt x="48" y="213"/>
                    <a:pt x="60" y="213"/>
                    <a:pt x="60" y="201"/>
                  </a:cubicBezTo>
                  <a:cubicBezTo>
                    <a:pt x="60" y="189"/>
                    <a:pt x="72" y="153"/>
                    <a:pt x="84" y="142"/>
                  </a:cubicBezTo>
                  <a:cubicBezTo>
                    <a:pt x="107" y="106"/>
                    <a:pt x="119" y="82"/>
                    <a:pt x="119" y="46"/>
                  </a:cubicBezTo>
                  <a:cubicBezTo>
                    <a:pt x="119" y="34"/>
                    <a:pt x="131" y="22"/>
                    <a:pt x="84" y="11"/>
                  </a:cubicBezTo>
                  <a:cubicBezTo>
                    <a:pt x="66" y="4"/>
                    <a:pt x="52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"/>
            <p:cNvSpPr/>
            <p:nvPr/>
          </p:nvSpPr>
          <p:spPr>
            <a:xfrm>
              <a:off x="3992450" y="2565625"/>
              <a:ext cx="3900" cy="5200"/>
            </a:xfrm>
            <a:custGeom>
              <a:avLst/>
              <a:gdLst/>
              <a:ahLst/>
              <a:cxnLst/>
              <a:rect l="l" t="t" r="r" b="b"/>
              <a:pathLst>
                <a:path w="156" h="208" extrusionOk="0">
                  <a:moveTo>
                    <a:pt x="72" y="0"/>
                  </a:moveTo>
                  <a:cubicBezTo>
                    <a:pt x="60" y="0"/>
                    <a:pt x="24" y="0"/>
                    <a:pt x="24" y="12"/>
                  </a:cubicBezTo>
                  <a:cubicBezTo>
                    <a:pt x="12" y="36"/>
                    <a:pt x="12" y="60"/>
                    <a:pt x="12" y="72"/>
                  </a:cubicBezTo>
                  <a:cubicBezTo>
                    <a:pt x="12" y="108"/>
                    <a:pt x="1" y="155"/>
                    <a:pt x="1" y="179"/>
                  </a:cubicBezTo>
                  <a:cubicBezTo>
                    <a:pt x="20" y="199"/>
                    <a:pt x="36" y="208"/>
                    <a:pt x="47" y="208"/>
                  </a:cubicBezTo>
                  <a:cubicBezTo>
                    <a:pt x="55" y="208"/>
                    <a:pt x="60" y="202"/>
                    <a:pt x="60" y="191"/>
                  </a:cubicBezTo>
                  <a:cubicBezTo>
                    <a:pt x="72" y="179"/>
                    <a:pt x="96" y="120"/>
                    <a:pt x="120" y="108"/>
                  </a:cubicBezTo>
                  <a:cubicBezTo>
                    <a:pt x="132" y="72"/>
                    <a:pt x="155" y="60"/>
                    <a:pt x="96" y="36"/>
                  </a:cubicBezTo>
                  <a:cubicBezTo>
                    <a:pt x="96" y="12"/>
                    <a:pt x="72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3"/>
            <p:cNvSpPr/>
            <p:nvPr/>
          </p:nvSpPr>
          <p:spPr>
            <a:xfrm>
              <a:off x="4075500" y="2682600"/>
              <a:ext cx="6875" cy="3600"/>
            </a:xfrm>
            <a:custGeom>
              <a:avLst/>
              <a:gdLst/>
              <a:ahLst/>
              <a:cxnLst/>
              <a:rect l="l" t="t" r="r" b="b"/>
              <a:pathLst>
                <a:path w="275" h="144" extrusionOk="0">
                  <a:moveTo>
                    <a:pt x="24" y="1"/>
                  </a:moveTo>
                  <a:cubicBezTo>
                    <a:pt x="15" y="18"/>
                    <a:pt x="0" y="29"/>
                    <a:pt x="2" y="29"/>
                  </a:cubicBezTo>
                  <a:cubicBezTo>
                    <a:pt x="3" y="29"/>
                    <a:pt x="6" y="28"/>
                    <a:pt x="12" y="24"/>
                  </a:cubicBezTo>
                  <a:cubicBezTo>
                    <a:pt x="12" y="24"/>
                    <a:pt x="24" y="36"/>
                    <a:pt x="36" y="36"/>
                  </a:cubicBezTo>
                  <a:cubicBezTo>
                    <a:pt x="96" y="84"/>
                    <a:pt x="167" y="120"/>
                    <a:pt x="227" y="143"/>
                  </a:cubicBezTo>
                  <a:cubicBezTo>
                    <a:pt x="250" y="143"/>
                    <a:pt x="262" y="132"/>
                    <a:pt x="274" y="120"/>
                  </a:cubicBezTo>
                  <a:lnTo>
                    <a:pt x="274" y="72"/>
                  </a:lnTo>
                  <a:cubicBezTo>
                    <a:pt x="227" y="48"/>
                    <a:pt x="203" y="36"/>
                    <a:pt x="155" y="24"/>
                  </a:cubicBezTo>
                  <a:cubicBezTo>
                    <a:pt x="108" y="13"/>
                    <a:pt x="72" y="1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"/>
            <p:cNvSpPr/>
            <p:nvPr/>
          </p:nvSpPr>
          <p:spPr>
            <a:xfrm>
              <a:off x="4064475" y="2678425"/>
              <a:ext cx="7175" cy="3375"/>
            </a:xfrm>
            <a:custGeom>
              <a:avLst/>
              <a:gdLst/>
              <a:ahLst/>
              <a:cxnLst/>
              <a:rect l="l" t="t" r="r" b="b"/>
              <a:pathLst>
                <a:path w="287" h="135" extrusionOk="0">
                  <a:moveTo>
                    <a:pt x="13" y="1"/>
                  </a:moveTo>
                  <a:lnTo>
                    <a:pt x="1" y="13"/>
                  </a:lnTo>
                  <a:cubicBezTo>
                    <a:pt x="1" y="49"/>
                    <a:pt x="13" y="60"/>
                    <a:pt x="25" y="60"/>
                  </a:cubicBezTo>
                  <a:cubicBezTo>
                    <a:pt x="60" y="60"/>
                    <a:pt x="72" y="72"/>
                    <a:pt x="108" y="84"/>
                  </a:cubicBezTo>
                  <a:cubicBezTo>
                    <a:pt x="132" y="108"/>
                    <a:pt x="168" y="120"/>
                    <a:pt x="215" y="132"/>
                  </a:cubicBezTo>
                  <a:cubicBezTo>
                    <a:pt x="221" y="132"/>
                    <a:pt x="230" y="135"/>
                    <a:pt x="240" y="135"/>
                  </a:cubicBezTo>
                  <a:cubicBezTo>
                    <a:pt x="251" y="135"/>
                    <a:pt x="263" y="132"/>
                    <a:pt x="275" y="120"/>
                  </a:cubicBezTo>
                  <a:cubicBezTo>
                    <a:pt x="287" y="72"/>
                    <a:pt x="251" y="49"/>
                    <a:pt x="251" y="49"/>
                  </a:cubicBezTo>
                  <a:lnTo>
                    <a:pt x="203" y="49"/>
                  </a:lnTo>
                  <a:cubicBezTo>
                    <a:pt x="132" y="25"/>
                    <a:pt x="72" y="13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"/>
            <p:cNvSpPr/>
            <p:nvPr/>
          </p:nvSpPr>
          <p:spPr>
            <a:xfrm>
              <a:off x="4087100" y="2687950"/>
              <a:ext cx="5975" cy="3850"/>
            </a:xfrm>
            <a:custGeom>
              <a:avLst/>
              <a:gdLst/>
              <a:ahLst/>
              <a:cxnLst/>
              <a:rect l="l" t="t" r="r" b="b"/>
              <a:pathLst>
                <a:path w="239" h="154" extrusionOk="0">
                  <a:moveTo>
                    <a:pt x="36" y="1"/>
                  </a:moveTo>
                  <a:cubicBezTo>
                    <a:pt x="1" y="37"/>
                    <a:pt x="1" y="49"/>
                    <a:pt x="13" y="49"/>
                  </a:cubicBezTo>
                  <a:cubicBezTo>
                    <a:pt x="48" y="60"/>
                    <a:pt x="108" y="108"/>
                    <a:pt x="132" y="120"/>
                  </a:cubicBezTo>
                  <a:cubicBezTo>
                    <a:pt x="149" y="137"/>
                    <a:pt x="165" y="154"/>
                    <a:pt x="186" y="154"/>
                  </a:cubicBezTo>
                  <a:cubicBezTo>
                    <a:pt x="195" y="154"/>
                    <a:pt x="205" y="151"/>
                    <a:pt x="215" y="144"/>
                  </a:cubicBezTo>
                  <a:cubicBezTo>
                    <a:pt x="227" y="144"/>
                    <a:pt x="239" y="120"/>
                    <a:pt x="239" y="120"/>
                  </a:cubicBezTo>
                  <a:cubicBezTo>
                    <a:pt x="239" y="108"/>
                    <a:pt x="239" y="84"/>
                    <a:pt x="227" y="84"/>
                  </a:cubicBezTo>
                  <a:cubicBezTo>
                    <a:pt x="203" y="60"/>
                    <a:pt x="179" y="60"/>
                    <a:pt x="156" y="49"/>
                  </a:cubicBezTo>
                  <a:cubicBezTo>
                    <a:pt x="120" y="37"/>
                    <a:pt x="84" y="25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"/>
            <p:cNvSpPr/>
            <p:nvPr/>
          </p:nvSpPr>
          <p:spPr>
            <a:xfrm>
              <a:off x="4040725" y="2672175"/>
              <a:ext cx="7400" cy="2125"/>
            </a:xfrm>
            <a:custGeom>
              <a:avLst/>
              <a:gdLst/>
              <a:ahLst/>
              <a:cxnLst/>
              <a:rect l="l" t="t" r="r" b="b"/>
              <a:pathLst>
                <a:path w="296" h="85" extrusionOk="0">
                  <a:moveTo>
                    <a:pt x="10" y="1"/>
                  </a:moveTo>
                  <a:cubicBezTo>
                    <a:pt x="3" y="16"/>
                    <a:pt x="0" y="26"/>
                    <a:pt x="7" y="26"/>
                  </a:cubicBezTo>
                  <a:cubicBezTo>
                    <a:pt x="12" y="26"/>
                    <a:pt x="20" y="22"/>
                    <a:pt x="34" y="13"/>
                  </a:cubicBezTo>
                  <a:cubicBezTo>
                    <a:pt x="34" y="25"/>
                    <a:pt x="46" y="25"/>
                    <a:pt x="58" y="25"/>
                  </a:cubicBezTo>
                  <a:cubicBezTo>
                    <a:pt x="129" y="37"/>
                    <a:pt x="189" y="72"/>
                    <a:pt x="272" y="84"/>
                  </a:cubicBezTo>
                  <a:cubicBezTo>
                    <a:pt x="272" y="84"/>
                    <a:pt x="296" y="72"/>
                    <a:pt x="296" y="60"/>
                  </a:cubicBezTo>
                  <a:cubicBezTo>
                    <a:pt x="296" y="37"/>
                    <a:pt x="296" y="13"/>
                    <a:pt x="284" y="13"/>
                  </a:cubicBezTo>
                  <a:cubicBezTo>
                    <a:pt x="248" y="13"/>
                    <a:pt x="213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"/>
            <p:cNvSpPr/>
            <p:nvPr/>
          </p:nvSpPr>
          <p:spPr>
            <a:xfrm>
              <a:off x="4028775" y="2670100"/>
              <a:ext cx="7150" cy="2475"/>
            </a:xfrm>
            <a:custGeom>
              <a:avLst/>
              <a:gdLst/>
              <a:ahLst/>
              <a:cxnLst/>
              <a:rect l="l" t="t" r="r" b="b"/>
              <a:pathLst>
                <a:path w="286" h="99" extrusionOk="0">
                  <a:moveTo>
                    <a:pt x="0" y="1"/>
                  </a:moveTo>
                  <a:lnTo>
                    <a:pt x="0" y="24"/>
                  </a:lnTo>
                  <a:cubicBezTo>
                    <a:pt x="0" y="48"/>
                    <a:pt x="12" y="60"/>
                    <a:pt x="36" y="60"/>
                  </a:cubicBezTo>
                  <a:cubicBezTo>
                    <a:pt x="48" y="60"/>
                    <a:pt x="72" y="84"/>
                    <a:pt x="107" y="84"/>
                  </a:cubicBezTo>
                  <a:cubicBezTo>
                    <a:pt x="155" y="84"/>
                    <a:pt x="179" y="96"/>
                    <a:pt x="226" y="96"/>
                  </a:cubicBezTo>
                  <a:cubicBezTo>
                    <a:pt x="238" y="96"/>
                    <a:pt x="250" y="99"/>
                    <a:pt x="261" y="99"/>
                  </a:cubicBezTo>
                  <a:cubicBezTo>
                    <a:pt x="271" y="99"/>
                    <a:pt x="280" y="96"/>
                    <a:pt x="286" y="84"/>
                  </a:cubicBezTo>
                  <a:cubicBezTo>
                    <a:pt x="286" y="36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"/>
            <p:cNvSpPr/>
            <p:nvPr/>
          </p:nvSpPr>
          <p:spPr>
            <a:xfrm>
              <a:off x="4053475" y="267515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4" y="1"/>
                  </a:moveTo>
                  <a:cubicBezTo>
                    <a:pt x="0" y="25"/>
                    <a:pt x="0" y="37"/>
                    <a:pt x="36" y="37"/>
                  </a:cubicBezTo>
                  <a:cubicBezTo>
                    <a:pt x="72" y="37"/>
                    <a:pt x="143" y="72"/>
                    <a:pt x="179" y="84"/>
                  </a:cubicBezTo>
                  <a:cubicBezTo>
                    <a:pt x="186" y="92"/>
                    <a:pt x="198" y="108"/>
                    <a:pt x="215" y="108"/>
                  </a:cubicBezTo>
                  <a:cubicBezTo>
                    <a:pt x="225" y="108"/>
                    <a:pt x="237" y="102"/>
                    <a:pt x="250" y="84"/>
                  </a:cubicBezTo>
                  <a:cubicBezTo>
                    <a:pt x="250" y="72"/>
                    <a:pt x="262" y="60"/>
                    <a:pt x="262" y="60"/>
                  </a:cubicBezTo>
                  <a:cubicBezTo>
                    <a:pt x="250" y="37"/>
                    <a:pt x="250" y="25"/>
                    <a:pt x="238" y="25"/>
                  </a:cubicBezTo>
                  <a:cubicBezTo>
                    <a:pt x="215" y="13"/>
                    <a:pt x="191" y="13"/>
                    <a:pt x="155" y="13"/>
                  </a:cubicBezTo>
                  <a:cubicBezTo>
                    <a:pt x="131" y="13"/>
                    <a:pt x="72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"/>
            <p:cNvSpPr/>
            <p:nvPr/>
          </p:nvSpPr>
          <p:spPr>
            <a:xfrm>
              <a:off x="4003475" y="2668475"/>
              <a:ext cx="7750" cy="2550"/>
            </a:xfrm>
            <a:custGeom>
              <a:avLst/>
              <a:gdLst/>
              <a:ahLst/>
              <a:cxnLst/>
              <a:rect l="l" t="t" r="r" b="b"/>
              <a:pathLst>
                <a:path w="310" h="102" extrusionOk="0">
                  <a:moveTo>
                    <a:pt x="267" y="1"/>
                  </a:moveTo>
                  <a:cubicBezTo>
                    <a:pt x="242" y="1"/>
                    <a:pt x="210" y="6"/>
                    <a:pt x="179" y="6"/>
                  </a:cubicBezTo>
                  <a:cubicBezTo>
                    <a:pt x="131" y="6"/>
                    <a:pt x="83" y="18"/>
                    <a:pt x="48" y="42"/>
                  </a:cubicBezTo>
                  <a:cubicBezTo>
                    <a:pt x="48" y="42"/>
                    <a:pt x="36" y="54"/>
                    <a:pt x="0" y="66"/>
                  </a:cubicBezTo>
                  <a:cubicBezTo>
                    <a:pt x="0" y="89"/>
                    <a:pt x="12" y="101"/>
                    <a:pt x="12" y="101"/>
                  </a:cubicBezTo>
                  <a:lnTo>
                    <a:pt x="286" y="101"/>
                  </a:lnTo>
                  <a:cubicBezTo>
                    <a:pt x="298" y="101"/>
                    <a:pt x="310" y="66"/>
                    <a:pt x="310" y="54"/>
                  </a:cubicBezTo>
                  <a:cubicBezTo>
                    <a:pt x="310" y="42"/>
                    <a:pt x="310" y="6"/>
                    <a:pt x="298" y="6"/>
                  </a:cubicBezTo>
                  <a:cubicBezTo>
                    <a:pt x="290" y="2"/>
                    <a:pt x="279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"/>
            <p:cNvSpPr/>
            <p:nvPr/>
          </p:nvSpPr>
          <p:spPr>
            <a:xfrm>
              <a:off x="3991850" y="2668625"/>
              <a:ext cx="7475" cy="2700"/>
            </a:xfrm>
            <a:custGeom>
              <a:avLst/>
              <a:gdLst/>
              <a:ahLst/>
              <a:cxnLst/>
              <a:rect l="l" t="t" r="r" b="b"/>
              <a:pathLst>
                <a:path w="299" h="108" extrusionOk="0">
                  <a:moveTo>
                    <a:pt x="239" y="0"/>
                  </a:moveTo>
                  <a:cubicBezTo>
                    <a:pt x="227" y="0"/>
                    <a:pt x="215" y="12"/>
                    <a:pt x="203" y="12"/>
                  </a:cubicBezTo>
                  <a:cubicBezTo>
                    <a:pt x="120" y="36"/>
                    <a:pt x="60" y="48"/>
                    <a:pt x="1" y="60"/>
                  </a:cubicBezTo>
                  <a:lnTo>
                    <a:pt x="1" y="83"/>
                  </a:lnTo>
                  <a:cubicBezTo>
                    <a:pt x="25" y="107"/>
                    <a:pt x="36" y="107"/>
                    <a:pt x="48" y="107"/>
                  </a:cubicBezTo>
                  <a:lnTo>
                    <a:pt x="263" y="107"/>
                  </a:lnTo>
                  <a:cubicBezTo>
                    <a:pt x="275" y="107"/>
                    <a:pt x="298" y="107"/>
                    <a:pt x="298" y="83"/>
                  </a:cubicBezTo>
                  <a:cubicBezTo>
                    <a:pt x="298" y="36"/>
                    <a:pt x="275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"/>
            <p:cNvSpPr/>
            <p:nvPr/>
          </p:nvSpPr>
          <p:spPr>
            <a:xfrm>
              <a:off x="4017150" y="2668775"/>
              <a:ext cx="6575" cy="2575"/>
            </a:xfrm>
            <a:custGeom>
              <a:avLst/>
              <a:gdLst/>
              <a:ahLst/>
              <a:cxnLst/>
              <a:rect l="l" t="t" r="r" b="b"/>
              <a:pathLst>
                <a:path w="263" h="103" extrusionOk="0">
                  <a:moveTo>
                    <a:pt x="208" y="1"/>
                  </a:moveTo>
                  <a:cubicBezTo>
                    <a:pt x="193" y="1"/>
                    <a:pt x="171" y="6"/>
                    <a:pt x="156" y="6"/>
                  </a:cubicBezTo>
                  <a:cubicBezTo>
                    <a:pt x="120" y="30"/>
                    <a:pt x="60" y="30"/>
                    <a:pt x="25" y="30"/>
                  </a:cubicBezTo>
                  <a:cubicBezTo>
                    <a:pt x="1" y="54"/>
                    <a:pt x="1" y="77"/>
                    <a:pt x="36" y="89"/>
                  </a:cubicBezTo>
                  <a:cubicBezTo>
                    <a:pt x="60" y="89"/>
                    <a:pt x="132" y="101"/>
                    <a:pt x="167" y="101"/>
                  </a:cubicBezTo>
                  <a:cubicBezTo>
                    <a:pt x="179" y="101"/>
                    <a:pt x="190" y="102"/>
                    <a:pt x="199" y="102"/>
                  </a:cubicBezTo>
                  <a:cubicBezTo>
                    <a:pt x="218" y="102"/>
                    <a:pt x="231" y="97"/>
                    <a:pt x="239" y="65"/>
                  </a:cubicBezTo>
                  <a:cubicBezTo>
                    <a:pt x="263" y="54"/>
                    <a:pt x="263" y="42"/>
                    <a:pt x="263" y="42"/>
                  </a:cubicBezTo>
                  <a:cubicBezTo>
                    <a:pt x="263" y="30"/>
                    <a:pt x="239" y="6"/>
                    <a:pt x="227" y="6"/>
                  </a:cubicBezTo>
                  <a:cubicBezTo>
                    <a:pt x="223" y="2"/>
                    <a:pt x="216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"/>
            <p:cNvSpPr/>
            <p:nvPr/>
          </p:nvSpPr>
          <p:spPr>
            <a:xfrm>
              <a:off x="4065975" y="2690050"/>
              <a:ext cx="6875" cy="3000"/>
            </a:xfrm>
            <a:custGeom>
              <a:avLst/>
              <a:gdLst/>
              <a:ahLst/>
              <a:cxnLst/>
              <a:rect l="l" t="t" r="r" b="b"/>
              <a:pathLst>
                <a:path w="275" h="120" extrusionOk="0">
                  <a:moveTo>
                    <a:pt x="12" y="0"/>
                  </a:moveTo>
                  <a:cubicBezTo>
                    <a:pt x="0" y="12"/>
                    <a:pt x="0" y="24"/>
                    <a:pt x="0" y="24"/>
                  </a:cubicBezTo>
                  <a:cubicBezTo>
                    <a:pt x="0" y="36"/>
                    <a:pt x="12" y="36"/>
                    <a:pt x="36" y="36"/>
                  </a:cubicBezTo>
                  <a:cubicBezTo>
                    <a:pt x="108" y="72"/>
                    <a:pt x="167" y="96"/>
                    <a:pt x="227" y="119"/>
                  </a:cubicBezTo>
                  <a:cubicBezTo>
                    <a:pt x="227" y="119"/>
                    <a:pt x="250" y="96"/>
                    <a:pt x="250" y="84"/>
                  </a:cubicBezTo>
                  <a:cubicBezTo>
                    <a:pt x="274" y="72"/>
                    <a:pt x="250" y="36"/>
                    <a:pt x="250" y="36"/>
                  </a:cubicBezTo>
                  <a:cubicBezTo>
                    <a:pt x="227" y="24"/>
                    <a:pt x="191" y="12"/>
                    <a:pt x="155" y="12"/>
                  </a:cubicBezTo>
                  <a:cubicBezTo>
                    <a:pt x="108" y="0"/>
                    <a:pt x="60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"/>
            <p:cNvSpPr/>
            <p:nvPr/>
          </p:nvSpPr>
          <p:spPr>
            <a:xfrm>
              <a:off x="4055250" y="2686475"/>
              <a:ext cx="6575" cy="3200"/>
            </a:xfrm>
            <a:custGeom>
              <a:avLst/>
              <a:gdLst/>
              <a:ahLst/>
              <a:cxnLst/>
              <a:rect l="l" t="t" r="r" b="b"/>
              <a:pathLst>
                <a:path w="263" h="128" extrusionOk="0">
                  <a:moveTo>
                    <a:pt x="13" y="0"/>
                  </a:moveTo>
                  <a:lnTo>
                    <a:pt x="1" y="24"/>
                  </a:lnTo>
                  <a:cubicBezTo>
                    <a:pt x="1" y="48"/>
                    <a:pt x="13" y="60"/>
                    <a:pt x="25" y="60"/>
                  </a:cubicBezTo>
                  <a:cubicBezTo>
                    <a:pt x="60" y="60"/>
                    <a:pt x="72" y="84"/>
                    <a:pt x="96" y="96"/>
                  </a:cubicBezTo>
                  <a:cubicBezTo>
                    <a:pt x="132" y="108"/>
                    <a:pt x="179" y="119"/>
                    <a:pt x="203" y="119"/>
                  </a:cubicBezTo>
                  <a:cubicBezTo>
                    <a:pt x="210" y="119"/>
                    <a:pt x="221" y="127"/>
                    <a:pt x="231" y="127"/>
                  </a:cubicBezTo>
                  <a:cubicBezTo>
                    <a:pt x="238" y="127"/>
                    <a:pt x="246" y="123"/>
                    <a:pt x="251" y="108"/>
                  </a:cubicBezTo>
                  <a:cubicBezTo>
                    <a:pt x="263" y="84"/>
                    <a:pt x="251" y="36"/>
                    <a:pt x="215" y="24"/>
                  </a:cubicBezTo>
                  <a:lnTo>
                    <a:pt x="191" y="24"/>
                  </a:lnTo>
                  <a:cubicBezTo>
                    <a:pt x="132" y="24"/>
                    <a:pt x="72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"/>
            <p:cNvSpPr/>
            <p:nvPr/>
          </p:nvSpPr>
          <p:spPr>
            <a:xfrm>
              <a:off x="4077275" y="2693325"/>
              <a:ext cx="6275" cy="3175"/>
            </a:xfrm>
            <a:custGeom>
              <a:avLst/>
              <a:gdLst/>
              <a:ahLst/>
              <a:cxnLst/>
              <a:rect l="l" t="t" r="r" b="b"/>
              <a:pathLst>
                <a:path w="251" h="127" extrusionOk="0">
                  <a:moveTo>
                    <a:pt x="25" y="0"/>
                  </a:moveTo>
                  <a:cubicBezTo>
                    <a:pt x="1" y="24"/>
                    <a:pt x="1" y="48"/>
                    <a:pt x="37" y="48"/>
                  </a:cubicBezTo>
                  <a:lnTo>
                    <a:pt x="156" y="107"/>
                  </a:lnTo>
                  <a:cubicBezTo>
                    <a:pt x="177" y="115"/>
                    <a:pt x="190" y="126"/>
                    <a:pt x="205" y="126"/>
                  </a:cubicBezTo>
                  <a:cubicBezTo>
                    <a:pt x="215" y="126"/>
                    <a:pt x="225" y="121"/>
                    <a:pt x="239" y="107"/>
                  </a:cubicBezTo>
                  <a:cubicBezTo>
                    <a:pt x="239" y="84"/>
                    <a:pt x="251" y="72"/>
                    <a:pt x="251" y="72"/>
                  </a:cubicBezTo>
                  <a:cubicBezTo>
                    <a:pt x="227" y="72"/>
                    <a:pt x="227" y="48"/>
                    <a:pt x="215" y="48"/>
                  </a:cubicBezTo>
                  <a:cubicBezTo>
                    <a:pt x="191" y="24"/>
                    <a:pt x="179" y="24"/>
                    <a:pt x="144" y="24"/>
                  </a:cubicBezTo>
                  <a:cubicBezTo>
                    <a:pt x="108" y="12"/>
                    <a:pt x="72" y="12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"/>
            <p:cNvSpPr/>
            <p:nvPr/>
          </p:nvSpPr>
          <p:spPr>
            <a:xfrm>
              <a:off x="4033225" y="2682900"/>
              <a:ext cx="6875" cy="2300"/>
            </a:xfrm>
            <a:custGeom>
              <a:avLst/>
              <a:gdLst/>
              <a:ahLst/>
              <a:cxnLst/>
              <a:rect l="l" t="t" r="r" b="b"/>
              <a:pathLst>
                <a:path w="275" h="92" extrusionOk="0">
                  <a:moveTo>
                    <a:pt x="1" y="1"/>
                  </a:moveTo>
                  <a:cubicBezTo>
                    <a:pt x="1" y="12"/>
                    <a:pt x="1" y="48"/>
                    <a:pt x="13" y="48"/>
                  </a:cubicBezTo>
                  <a:lnTo>
                    <a:pt x="48" y="48"/>
                  </a:lnTo>
                  <a:cubicBezTo>
                    <a:pt x="108" y="60"/>
                    <a:pt x="179" y="72"/>
                    <a:pt x="239" y="84"/>
                  </a:cubicBezTo>
                  <a:cubicBezTo>
                    <a:pt x="239" y="90"/>
                    <a:pt x="241" y="92"/>
                    <a:pt x="244" y="92"/>
                  </a:cubicBezTo>
                  <a:cubicBezTo>
                    <a:pt x="254" y="92"/>
                    <a:pt x="275" y="69"/>
                    <a:pt x="275" y="60"/>
                  </a:cubicBezTo>
                  <a:cubicBezTo>
                    <a:pt x="275" y="48"/>
                    <a:pt x="251" y="12"/>
                    <a:pt x="251" y="12"/>
                  </a:cubicBezTo>
                  <a:cubicBezTo>
                    <a:pt x="215" y="1"/>
                    <a:pt x="179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"/>
            <p:cNvSpPr/>
            <p:nvPr/>
          </p:nvSpPr>
          <p:spPr>
            <a:xfrm>
              <a:off x="4022525" y="2681475"/>
              <a:ext cx="6275" cy="2050"/>
            </a:xfrm>
            <a:custGeom>
              <a:avLst/>
              <a:gdLst/>
              <a:ahLst/>
              <a:cxnLst/>
              <a:rect l="l" t="t" r="r" b="b"/>
              <a:pathLst>
                <a:path w="251" h="82" extrusionOk="0">
                  <a:moveTo>
                    <a:pt x="221" y="1"/>
                  </a:moveTo>
                  <a:cubicBezTo>
                    <a:pt x="215" y="1"/>
                    <a:pt x="209" y="3"/>
                    <a:pt x="202" y="10"/>
                  </a:cubicBezTo>
                  <a:lnTo>
                    <a:pt x="0" y="10"/>
                  </a:lnTo>
                  <a:lnTo>
                    <a:pt x="0" y="22"/>
                  </a:lnTo>
                  <a:cubicBezTo>
                    <a:pt x="0" y="34"/>
                    <a:pt x="12" y="58"/>
                    <a:pt x="24" y="58"/>
                  </a:cubicBezTo>
                  <a:cubicBezTo>
                    <a:pt x="60" y="58"/>
                    <a:pt x="72" y="69"/>
                    <a:pt x="107" y="69"/>
                  </a:cubicBezTo>
                  <a:cubicBezTo>
                    <a:pt x="131" y="69"/>
                    <a:pt x="179" y="81"/>
                    <a:pt x="202" y="81"/>
                  </a:cubicBezTo>
                  <a:cubicBezTo>
                    <a:pt x="214" y="81"/>
                    <a:pt x="238" y="81"/>
                    <a:pt x="250" y="58"/>
                  </a:cubicBezTo>
                  <a:cubicBezTo>
                    <a:pt x="250" y="23"/>
                    <a:pt x="237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"/>
            <p:cNvSpPr/>
            <p:nvPr/>
          </p:nvSpPr>
          <p:spPr>
            <a:xfrm>
              <a:off x="4044850" y="2684675"/>
              <a:ext cx="6275" cy="2575"/>
            </a:xfrm>
            <a:custGeom>
              <a:avLst/>
              <a:gdLst/>
              <a:ahLst/>
              <a:cxnLst/>
              <a:rect l="l" t="t" r="r" b="b"/>
              <a:pathLst>
                <a:path w="251" h="103" extrusionOk="0">
                  <a:moveTo>
                    <a:pt x="24" y="1"/>
                  </a:moveTo>
                  <a:cubicBezTo>
                    <a:pt x="0" y="37"/>
                    <a:pt x="0" y="49"/>
                    <a:pt x="48" y="60"/>
                  </a:cubicBezTo>
                  <a:cubicBezTo>
                    <a:pt x="71" y="60"/>
                    <a:pt x="131" y="96"/>
                    <a:pt x="167" y="96"/>
                  </a:cubicBezTo>
                  <a:cubicBezTo>
                    <a:pt x="179" y="96"/>
                    <a:pt x="188" y="102"/>
                    <a:pt x="198" y="102"/>
                  </a:cubicBezTo>
                  <a:cubicBezTo>
                    <a:pt x="208" y="102"/>
                    <a:pt x="220" y="96"/>
                    <a:pt x="238" y="72"/>
                  </a:cubicBezTo>
                  <a:cubicBezTo>
                    <a:pt x="238" y="60"/>
                    <a:pt x="250" y="49"/>
                    <a:pt x="250" y="49"/>
                  </a:cubicBezTo>
                  <a:cubicBezTo>
                    <a:pt x="238" y="37"/>
                    <a:pt x="238" y="13"/>
                    <a:pt x="214" y="13"/>
                  </a:cubicBezTo>
                  <a:lnTo>
                    <a:pt x="143" y="13"/>
                  </a:lnTo>
                  <a:cubicBezTo>
                    <a:pt x="119" y="1"/>
                    <a:pt x="71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"/>
            <p:cNvSpPr/>
            <p:nvPr/>
          </p:nvSpPr>
          <p:spPr>
            <a:xfrm>
              <a:off x="4061200" y="2699875"/>
              <a:ext cx="7775" cy="2400"/>
            </a:xfrm>
            <a:custGeom>
              <a:avLst/>
              <a:gdLst/>
              <a:ahLst/>
              <a:cxnLst/>
              <a:rect l="l" t="t" r="r" b="b"/>
              <a:pathLst>
                <a:path w="311" h="96" extrusionOk="0">
                  <a:moveTo>
                    <a:pt x="156" y="0"/>
                  </a:moveTo>
                  <a:cubicBezTo>
                    <a:pt x="120" y="0"/>
                    <a:pt x="72" y="24"/>
                    <a:pt x="13" y="24"/>
                  </a:cubicBezTo>
                  <a:cubicBezTo>
                    <a:pt x="1" y="48"/>
                    <a:pt x="1" y="60"/>
                    <a:pt x="13" y="60"/>
                  </a:cubicBezTo>
                  <a:lnTo>
                    <a:pt x="60" y="60"/>
                  </a:lnTo>
                  <a:cubicBezTo>
                    <a:pt x="132" y="84"/>
                    <a:pt x="203" y="95"/>
                    <a:pt x="275" y="95"/>
                  </a:cubicBezTo>
                  <a:cubicBezTo>
                    <a:pt x="299" y="95"/>
                    <a:pt x="310" y="60"/>
                    <a:pt x="310" y="48"/>
                  </a:cubicBezTo>
                  <a:cubicBezTo>
                    <a:pt x="310" y="36"/>
                    <a:pt x="310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"/>
            <p:cNvSpPr/>
            <p:nvPr/>
          </p:nvSpPr>
          <p:spPr>
            <a:xfrm>
              <a:off x="4049000" y="2699325"/>
              <a:ext cx="7475" cy="2050"/>
            </a:xfrm>
            <a:custGeom>
              <a:avLst/>
              <a:gdLst/>
              <a:ahLst/>
              <a:cxnLst/>
              <a:rect l="l" t="t" r="r" b="b"/>
              <a:pathLst>
                <a:path w="299" h="82" extrusionOk="0">
                  <a:moveTo>
                    <a:pt x="260" y="1"/>
                  </a:moveTo>
                  <a:cubicBezTo>
                    <a:pt x="252" y="1"/>
                    <a:pt x="245" y="4"/>
                    <a:pt x="239" y="10"/>
                  </a:cubicBezTo>
                  <a:lnTo>
                    <a:pt x="1" y="10"/>
                  </a:lnTo>
                  <a:lnTo>
                    <a:pt x="1" y="22"/>
                  </a:lnTo>
                  <a:cubicBezTo>
                    <a:pt x="1" y="34"/>
                    <a:pt x="13" y="58"/>
                    <a:pt x="25" y="58"/>
                  </a:cubicBezTo>
                  <a:cubicBezTo>
                    <a:pt x="48" y="58"/>
                    <a:pt x="84" y="70"/>
                    <a:pt x="120" y="70"/>
                  </a:cubicBezTo>
                  <a:cubicBezTo>
                    <a:pt x="156" y="70"/>
                    <a:pt x="191" y="82"/>
                    <a:pt x="239" y="82"/>
                  </a:cubicBezTo>
                  <a:cubicBezTo>
                    <a:pt x="263" y="82"/>
                    <a:pt x="275" y="82"/>
                    <a:pt x="298" y="58"/>
                  </a:cubicBezTo>
                  <a:cubicBezTo>
                    <a:pt x="298" y="23"/>
                    <a:pt x="279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"/>
            <p:cNvSpPr/>
            <p:nvPr/>
          </p:nvSpPr>
          <p:spPr>
            <a:xfrm>
              <a:off x="4074350" y="2701350"/>
              <a:ext cx="6525" cy="2375"/>
            </a:xfrm>
            <a:custGeom>
              <a:avLst/>
              <a:gdLst/>
              <a:ahLst/>
              <a:cxnLst/>
              <a:rect l="l" t="t" r="r" b="b"/>
              <a:pathLst>
                <a:path w="261" h="95" extrusionOk="0">
                  <a:moveTo>
                    <a:pt x="23" y="1"/>
                  </a:moveTo>
                  <a:cubicBezTo>
                    <a:pt x="4" y="37"/>
                    <a:pt x="0" y="53"/>
                    <a:pt x="15" y="53"/>
                  </a:cubicBezTo>
                  <a:cubicBezTo>
                    <a:pt x="20" y="53"/>
                    <a:pt x="26" y="51"/>
                    <a:pt x="34" y="48"/>
                  </a:cubicBezTo>
                  <a:cubicBezTo>
                    <a:pt x="70" y="48"/>
                    <a:pt x="142" y="84"/>
                    <a:pt x="177" y="84"/>
                  </a:cubicBezTo>
                  <a:cubicBezTo>
                    <a:pt x="188" y="89"/>
                    <a:pt x="201" y="95"/>
                    <a:pt x="213" y="95"/>
                  </a:cubicBezTo>
                  <a:cubicBezTo>
                    <a:pt x="228" y="95"/>
                    <a:pt x="242" y="87"/>
                    <a:pt x="249" y="60"/>
                  </a:cubicBezTo>
                  <a:cubicBezTo>
                    <a:pt x="249" y="48"/>
                    <a:pt x="261" y="36"/>
                    <a:pt x="261" y="36"/>
                  </a:cubicBezTo>
                  <a:cubicBezTo>
                    <a:pt x="261" y="25"/>
                    <a:pt x="249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"/>
            <p:cNvSpPr/>
            <p:nvPr/>
          </p:nvSpPr>
          <p:spPr>
            <a:xfrm>
              <a:off x="3929950" y="2797225"/>
              <a:ext cx="5375" cy="8025"/>
            </a:xfrm>
            <a:custGeom>
              <a:avLst/>
              <a:gdLst/>
              <a:ahLst/>
              <a:cxnLst/>
              <a:rect l="l" t="t" r="r" b="b"/>
              <a:pathLst>
                <a:path w="215" h="321" extrusionOk="0">
                  <a:moveTo>
                    <a:pt x="167" y="1"/>
                  </a:moveTo>
                  <a:cubicBezTo>
                    <a:pt x="160" y="1"/>
                    <a:pt x="155" y="3"/>
                    <a:pt x="155" y="11"/>
                  </a:cubicBezTo>
                  <a:cubicBezTo>
                    <a:pt x="119" y="47"/>
                    <a:pt x="95" y="95"/>
                    <a:pt x="72" y="142"/>
                  </a:cubicBezTo>
                  <a:cubicBezTo>
                    <a:pt x="36" y="190"/>
                    <a:pt x="24" y="250"/>
                    <a:pt x="0" y="309"/>
                  </a:cubicBezTo>
                  <a:lnTo>
                    <a:pt x="0" y="321"/>
                  </a:lnTo>
                  <a:lnTo>
                    <a:pt x="24" y="321"/>
                  </a:lnTo>
                  <a:cubicBezTo>
                    <a:pt x="36" y="309"/>
                    <a:pt x="36" y="285"/>
                    <a:pt x="60" y="273"/>
                  </a:cubicBezTo>
                  <a:cubicBezTo>
                    <a:pt x="119" y="202"/>
                    <a:pt x="155" y="130"/>
                    <a:pt x="215" y="47"/>
                  </a:cubicBezTo>
                  <a:cubicBezTo>
                    <a:pt x="215" y="47"/>
                    <a:pt x="215" y="23"/>
                    <a:pt x="203" y="11"/>
                  </a:cubicBezTo>
                  <a:cubicBezTo>
                    <a:pt x="203" y="11"/>
                    <a:pt x="18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"/>
            <p:cNvSpPr/>
            <p:nvPr/>
          </p:nvSpPr>
          <p:spPr>
            <a:xfrm>
              <a:off x="3921600" y="2810200"/>
              <a:ext cx="5975" cy="8450"/>
            </a:xfrm>
            <a:custGeom>
              <a:avLst/>
              <a:gdLst/>
              <a:ahLst/>
              <a:cxnLst/>
              <a:rect l="l" t="t" r="r" b="b"/>
              <a:pathLst>
                <a:path w="239" h="338" extrusionOk="0">
                  <a:moveTo>
                    <a:pt x="194" y="0"/>
                  </a:moveTo>
                  <a:cubicBezTo>
                    <a:pt x="159" y="0"/>
                    <a:pt x="129" y="16"/>
                    <a:pt x="120" y="52"/>
                  </a:cubicBezTo>
                  <a:cubicBezTo>
                    <a:pt x="120" y="64"/>
                    <a:pt x="108" y="88"/>
                    <a:pt x="108" y="100"/>
                  </a:cubicBezTo>
                  <a:cubicBezTo>
                    <a:pt x="72" y="171"/>
                    <a:pt x="37" y="254"/>
                    <a:pt x="1" y="326"/>
                  </a:cubicBezTo>
                  <a:lnTo>
                    <a:pt x="1" y="338"/>
                  </a:lnTo>
                  <a:cubicBezTo>
                    <a:pt x="37" y="338"/>
                    <a:pt x="48" y="338"/>
                    <a:pt x="60" y="302"/>
                  </a:cubicBezTo>
                  <a:cubicBezTo>
                    <a:pt x="72" y="278"/>
                    <a:pt x="108" y="254"/>
                    <a:pt x="120" y="219"/>
                  </a:cubicBezTo>
                  <a:lnTo>
                    <a:pt x="215" y="88"/>
                  </a:lnTo>
                  <a:cubicBezTo>
                    <a:pt x="227" y="52"/>
                    <a:pt x="239" y="40"/>
                    <a:pt x="227" y="4"/>
                  </a:cubicBezTo>
                  <a:cubicBezTo>
                    <a:pt x="216" y="2"/>
                    <a:pt x="205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"/>
            <p:cNvSpPr/>
            <p:nvPr/>
          </p:nvSpPr>
          <p:spPr>
            <a:xfrm>
              <a:off x="3939475" y="2784700"/>
              <a:ext cx="5675" cy="7100"/>
            </a:xfrm>
            <a:custGeom>
              <a:avLst/>
              <a:gdLst/>
              <a:ahLst/>
              <a:cxnLst/>
              <a:rect l="l" t="t" r="r" b="b"/>
              <a:pathLst>
                <a:path w="227" h="284" extrusionOk="0">
                  <a:moveTo>
                    <a:pt x="179" y="0"/>
                  </a:moveTo>
                  <a:cubicBezTo>
                    <a:pt x="167" y="0"/>
                    <a:pt x="155" y="0"/>
                    <a:pt x="131" y="24"/>
                  </a:cubicBezTo>
                  <a:lnTo>
                    <a:pt x="95" y="108"/>
                  </a:lnTo>
                  <a:cubicBezTo>
                    <a:pt x="60" y="131"/>
                    <a:pt x="36" y="203"/>
                    <a:pt x="0" y="239"/>
                  </a:cubicBezTo>
                  <a:cubicBezTo>
                    <a:pt x="7" y="267"/>
                    <a:pt x="19" y="283"/>
                    <a:pt x="30" y="283"/>
                  </a:cubicBezTo>
                  <a:cubicBezTo>
                    <a:pt x="37" y="283"/>
                    <a:pt x="43" y="276"/>
                    <a:pt x="48" y="262"/>
                  </a:cubicBezTo>
                  <a:cubicBezTo>
                    <a:pt x="72" y="227"/>
                    <a:pt x="143" y="155"/>
                    <a:pt x="167" y="119"/>
                  </a:cubicBezTo>
                  <a:cubicBezTo>
                    <a:pt x="179" y="96"/>
                    <a:pt x="226" y="84"/>
                    <a:pt x="191" y="36"/>
                  </a:cubicBezTo>
                  <a:cubicBezTo>
                    <a:pt x="191" y="24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"/>
            <p:cNvSpPr/>
            <p:nvPr/>
          </p:nvSpPr>
          <p:spPr>
            <a:xfrm>
              <a:off x="3906725" y="2836575"/>
              <a:ext cx="5375" cy="8700"/>
            </a:xfrm>
            <a:custGeom>
              <a:avLst/>
              <a:gdLst/>
              <a:ahLst/>
              <a:cxnLst/>
              <a:rect l="l" t="t" r="r" b="b"/>
              <a:pathLst>
                <a:path w="215" h="348" extrusionOk="0">
                  <a:moveTo>
                    <a:pt x="155" y="0"/>
                  </a:moveTo>
                  <a:cubicBezTo>
                    <a:pt x="143" y="0"/>
                    <a:pt x="132" y="3"/>
                    <a:pt x="132" y="9"/>
                  </a:cubicBezTo>
                  <a:cubicBezTo>
                    <a:pt x="120" y="57"/>
                    <a:pt x="96" y="116"/>
                    <a:pt x="72" y="164"/>
                  </a:cubicBezTo>
                  <a:cubicBezTo>
                    <a:pt x="48" y="223"/>
                    <a:pt x="36" y="283"/>
                    <a:pt x="12" y="342"/>
                  </a:cubicBezTo>
                  <a:lnTo>
                    <a:pt x="36" y="342"/>
                  </a:lnTo>
                  <a:cubicBezTo>
                    <a:pt x="48" y="330"/>
                    <a:pt x="48" y="307"/>
                    <a:pt x="60" y="295"/>
                  </a:cubicBezTo>
                  <a:cubicBezTo>
                    <a:pt x="108" y="223"/>
                    <a:pt x="155" y="128"/>
                    <a:pt x="191" y="57"/>
                  </a:cubicBezTo>
                  <a:cubicBezTo>
                    <a:pt x="215" y="57"/>
                    <a:pt x="191" y="33"/>
                    <a:pt x="179" y="9"/>
                  </a:cubicBezTo>
                  <a:cubicBezTo>
                    <a:pt x="179" y="3"/>
                    <a:pt x="167" y="0"/>
                    <a:pt x="155" y="0"/>
                  </a:cubicBezTo>
                  <a:close/>
                  <a:moveTo>
                    <a:pt x="1" y="342"/>
                  </a:moveTo>
                  <a:cubicBezTo>
                    <a:pt x="5" y="346"/>
                    <a:pt x="7" y="348"/>
                    <a:pt x="9" y="348"/>
                  </a:cubicBezTo>
                  <a:cubicBezTo>
                    <a:pt x="12" y="348"/>
                    <a:pt x="12" y="342"/>
                    <a:pt x="12" y="3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"/>
            <p:cNvSpPr/>
            <p:nvPr/>
          </p:nvSpPr>
          <p:spPr>
            <a:xfrm>
              <a:off x="3900475" y="2851275"/>
              <a:ext cx="4775" cy="8450"/>
            </a:xfrm>
            <a:custGeom>
              <a:avLst/>
              <a:gdLst/>
              <a:ahLst/>
              <a:cxnLst/>
              <a:rect l="l" t="t" r="r" b="b"/>
              <a:pathLst>
                <a:path w="191" h="338" extrusionOk="0">
                  <a:moveTo>
                    <a:pt x="154" y="0"/>
                  </a:moveTo>
                  <a:cubicBezTo>
                    <a:pt x="127" y="0"/>
                    <a:pt x="102" y="16"/>
                    <a:pt x="84" y="52"/>
                  </a:cubicBezTo>
                  <a:cubicBezTo>
                    <a:pt x="72" y="64"/>
                    <a:pt x="72" y="76"/>
                    <a:pt x="72" y="100"/>
                  </a:cubicBezTo>
                  <a:cubicBezTo>
                    <a:pt x="60" y="171"/>
                    <a:pt x="24" y="243"/>
                    <a:pt x="1" y="314"/>
                  </a:cubicBezTo>
                  <a:lnTo>
                    <a:pt x="12" y="338"/>
                  </a:lnTo>
                  <a:cubicBezTo>
                    <a:pt x="24" y="338"/>
                    <a:pt x="48" y="338"/>
                    <a:pt x="60" y="302"/>
                  </a:cubicBezTo>
                  <a:cubicBezTo>
                    <a:pt x="60" y="266"/>
                    <a:pt x="84" y="243"/>
                    <a:pt x="108" y="207"/>
                  </a:cubicBezTo>
                  <a:cubicBezTo>
                    <a:pt x="131" y="171"/>
                    <a:pt x="167" y="123"/>
                    <a:pt x="179" y="76"/>
                  </a:cubicBezTo>
                  <a:cubicBezTo>
                    <a:pt x="191" y="52"/>
                    <a:pt x="191" y="40"/>
                    <a:pt x="179" y="4"/>
                  </a:cubicBezTo>
                  <a:cubicBezTo>
                    <a:pt x="171" y="2"/>
                    <a:pt x="162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"/>
            <p:cNvSpPr/>
            <p:nvPr/>
          </p:nvSpPr>
          <p:spPr>
            <a:xfrm>
              <a:off x="3914475" y="2823400"/>
              <a:ext cx="5075" cy="7800"/>
            </a:xfrm>
            <a:custGeom>
              <a:avLst/>
              <a:gdLst/>
              <a:ahLst/>
              <a:cxnLst/>
              <a:rect l="l" t="t" r="r" b="b"/>
              <a:pathLst>
                <a:path w="203" h="312" extrusionOk="0">
                  <a:moveTo>
                    <a:pt x="155" y="0"/>
                  </a:moveTo>
                  <a:cubicBezTo>
                    <a:pt x="143" y="0"/>
                    <a:pt x="119" y="24"/>
                    <a:pt x="107" y="36"/>
                  </a:cubicBezTo>
                  <a:cubicBezTo>
                    <a:pt x="83" y="60"/>
                    <a:pt x="83" y="95"/>
                    <a:pt x="60" y="119"/>
                  </a:cubicBezTo>
                  <a:cubicBezTo>
                    <a:pt x="48" y="155"/>
                    <a:pt x="24" y="226"/>
                    <a:pt x="0" y="274"/>
                  </a:cubicBezTo>
                  <a:cubicBezTo>
                    <a:pt x="19" y="300"/>
                    <a:pt x="32" y="311"/>
                    <a:pt x="41" y="311"/>
                  </a:cubicBezTo>
                  <a:cubicBezTo>
                    <a:pt x="49" y="311"/>
                    <a:pt x="54" y="303"/>
                    <a:pt x="60" y="286"/>
                  </a:cubicBezTo>
                  <a:cubicBezTo>
                    <a:pt x="72" y="262"/>
                    <a:pt x="131" y="167"/>
                    <a:pt x="155" y="143"/>
                  </a:cubicBezTo>
                  <a:cubicBezTo>
                    <a:pt x="167" y="95"/>
                    <a:pt x="203" y="72"/>
                    <a:pt x="167" y="36"/>
                  </a:cubicBezTo>
                  <a:cubicBezTo>
                    <a:pt x="167" y="24"/>
                    <a:pt x="155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"/>
            <p:cNvSpPr/>
            <p:nvPr/>
          </p:nvSpPr>
          <p:spPr>
            <a:xfrm>
              <a:off x="4104975" y="2621000"/>
              <a:ext cx="6575" cy="11150"/>
            </a:xfrm>
            <a:custGeom>
              <a:avLst/>
              <a:gdLst/>
              <a:ahLst/>
              <a:cxnLst/>
              <a:rect l="l" t="t" r="r" b="b"/>
              <a:pathLst>
                <a:path w="263" h="446" extrusionOk="0">
                  <a:moveTo>
                    <a:pt x="226" y="0"/>
                  </a:moveTo>
                  <a:cubicBezTo>
                    <a:pt x="214" y="0"/>
                    <a:pt x="167" y="0"/>
                    <a:pt x="167" y="24"/>
                  </a:cubicBezTo>
                  <a:cubicBezTo>
                    <a:pt x="119" y="83"/>
                    <a:pt x="107" y="143"/>
                    <a:pt x="83" y="202"/>
                  </a:cubicBezTo>
                  <a:cubicBezTo>
                    <a:pt x="48" y="262"/>
                    <a:pt x="12" y="333"/>
                    <a:pt x="0" y="405"/>
                  </a:cubicBezTo>
                  <a:cubicBezTo>
                    <a:pt x="0" y="405"/>
                    <a:pt x="0" y="417"/>
                    <a:pt x="12" y="441"/>
                  </a:cubicBezTo>
                  <a:cubicBezTo>
                    <a:pt x="20" y="445"/>
                    <a:pt x="27" y="446"/>
                    <a:pt x="32" y="446"/>
                  </a:cubicBezTo>
                  <a:cubicBezTo>
                    <a:pt x="42" y="446"/>
                    <a:pt x="48" y="441"/>
                    <a:pt x="48" y="441"/>
                  </a:cubicBezTo>
                  <a:cubicBezTo>
                    <a:pt x="60" y="417"/>
                    <a:pt x="60" y="393"/>
                    <a:pt x="83" y="381"/>
                  </a:cubicBezTo>
                  <a:cubicBezTo>
                    <a:pt x="131" y="274"/>
                    <a:pt x="179" y="167"/>
                    <a:pt x="238" y="60"/>
                  </a:cubicBezTo>
                  <a:cubicBezTo>
                    <a:pt x="262" y="48"/>
                    <a:pt x="238" y="24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"/>
            <p:cNvSpPr/>
            <p:nvPr/>
          </p:nvSpPr>
          <p:spPr>
            <a:xfrm>
              <a:off x="4098725" y="2638500"/>
              <a:ext cx="4775" cy="10800"/>
            </a:xfrm>
            <a:custGeom>
              <a:avLst/>
              <a:gdLst/>
              <a:ahLst/>
              <a:cxnLst/>
              <a:rect l="l" t="t" r="r" b="b"/>
              <a:pathLst>
                <a:path w="191" h="432" extrusionOk="0">
                  <a:moveTo>
                    <a:pt x="151" y="1"/>
                  </a:moveTo>
                  <a:cubicBezTo>
                    <a:pt x="109" y="1"/>
                    <a:pt x="72" y="41"/>
                    <a:pt x="72" y="62"/>
                  </a:cubicBezTo>
                  <a:cubicBezTo>
                    <a:pt x="60" y="74"/>
                    <a:pt x="60" y="110"/>
                    <a:pt x="60" y="122"/>
                  </a:cubicBezTo>
                  <a:cubicBezTo>
                    <a:pt x="48" y="229"/>
                    <a:pt x="12" y="312"/>
                    <a:pt x="0" y="419"/>
                  </a:cubicBezTo>
                  <a:lnTo>
                    <a:pt x="12" y="431"/>
                  </a:lnTo>
                  <a:cubicBezTo>
                    <a:pt x="48" y="431"/>
                    <a:pt x="60" y="419"/>
                    <a:pt x="60" y="395"/>
                  </a:cubicBezTo>
                  <a:cubicBezTo>
                    <a:pt x="72" y="348"/>
                    <a:pt x="95" y="312"/>
                    <a:pt x="107" y="276"/>
                  </a:cubicBezTo>
                  <a:cubicBezTo>
                    <a:pt x="119" y="217"/>
                    <a:pt x="155" y="157"/>
                    <a:pt x="167" y="98"/>
                  </a:cubicBezTo>
                  <a:cubicBezTo>
                    <a:pt x="179" y="62"/>
                    <a:pt x="191" y="38"/>
                    <a:pt x="167" y="2"/>
                  </a:cubicBezTo>
                  <a:cubicBezTo>
                    <a:pt x="162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"/>
            <p:cNvSpPr/>
            <p:nvPr/>
          </p:nvSpPr>
          <p:spPr>
            <a:xfrm>
              <a:off x="4114800" y="2604625"/>
              <a:ext cx="6275" cy="8775"/>
            </a:xfrm>
            <a:custGeom>
              <a:avLst/>
              <a:gdLst/>
              <a:ahLst/>
              <a:cxnLst/>
              <a:rect l="l" t="t" r="r" b="b"/>
              <a:pathLst>
                <a:path w="251" h="351" extrusionOk="0">
                  <a:moveTo>
                    <a:pt x="226" y="0"/>
                  </a:moveTo>
                  <a:cubicBezTo>
                    <a:pt x="202" y="0"/>
                    <a:pt x="179" y="24"/>
                    <a:pt x="167" y="36"/>
                  </a:cubicBezTo>
                  <a:cubicBezTo>
                    <a:pt x="143" y="60"/>
                    <a:pt x="119" y="107"/>
                    <a:pt x="107" y="143"/>
                  </a:cubicBezTo>
                  <a:cubicBezTo>
                    <a:pt x="71" y="179"/>
                    <a:pt x="24" y="262"/>
                    <a:pt x="0" y="322"/>
                  </a:cubicBezTo>
                  <a:cubicBezTo>
                    <a:pt x="7" y="341"/>
                    <a:pt x="13" y="350"/>
                    <a:pt x="24" y="350"/>
                  </a:cubicBezTo>
                  <a:cubicBezTo>
                    <a:pt x="32" y="350"/>
                    <a:pt x="43" y="344"/>
                    <a:pt x="60" y="334"/>
                  </a:cubicBezTo>
                  <a:cubicBezTo>
                    <a:pt x="83" y="286"/>
                    <a:pt x="167" y="203"/>
                    <a:pt x="191" y="155"/>
                  </a:cubicBezTo>
                  <a:cubicBezTo>
                    <a:pt x="202" y="107"/>
                    <a:pt x="250" y="84"/>
                    <a:pt x="238" y="36"/>
                  </a:cubicBezTo>
                  <a:cubicBezTo>
                    <a:pt x="238" y="24"/>
                    <a:pt x="226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"/>
            <p:cNvSpPr/>
            <p:nvPr/>
          </p:nvSpPr>
          <p:spPr>
            <a:xfrm>
              <a:off x="4096325" y="2618150"/>
              <a:ext cx="5100" cy="8825"/>
            </a:xfrm>
            <a:custGeom>
              <a:avLst/>
              <a:gdLst/>
              <a:ahLst/>
              <a:cxnLst/>
              <a:rect l="l" t="t" r="r" b="b"/>
              <a:pathLst>
                <a:path w="204" h="353" extrusionOk="0">
                  <a:moveTo>
                    <a:pt x="150" y="1"/>
                  </a:moveTo>
                  <a:cubicBezTo>
                    <a:pt x="141" y="1"/>
                    <a:pt x="132" y="7"/>
                    <a:pt x="132" y="19"/>
                  </a:cubicBezTo>
                  <a:cubicBezTo>
                    <a:pt x="108" y="54"/>
                    <a:pt x="84" y="114"/>
                    <a:pt x="60" y="162"/>
                  </a:cubicBezTo>
                  <a:lnTo>
                    <a:pt x="25" y="340"/>
                  </a:lnTo>
                  <a:lnTo>
                    <a:pt x="1" y="352"/>
                  </a:lnTo>
                  <a:lnTo>
                    <a:pt x="37" y="352"/>
                  </a:lnTo>
                  <a:cubicBezTo>
                    <a:pt x="37" y="340"/>
                    <a:pt x="48" y="328"/>
                    <a:pt x="48" y="316"/>
                  </a:cubicBezTo>
                  <a:cubicBezTo>
                    <a:pt x="96" y="221"/>
                    <a:pt x="144" y="150"/>
                    <a:pt x="179" y="54"/>
                  </a:cubicBezTo>
                  <a:cubicBezTo>
                    <a:pt x="203" y="54"/>
                    <a:pt x="179" y="31"/>
                    <a:pt x="168" y="19"/>
                  </a:cubicBezTo>
                  <a:cubicBezTo>
                    <a:pt x="168" y="7"/>
                    <a:pt x="159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"/>
            <p:cNvSpPr/>
            <p:nvPr/>
          </p:nvSpPr>
          <p:spPr>
            <a:xfrm>
              <a:off x="4090975" y="2632525"/>
              <a:ext cx="4775" cy="8725"/>
            </a:xfrm>
            <a:custGeom>
              <a:avLst/>
              <a:gdLst/>
              <a:ahLst/>
              <a:cxnLst/>
              <a:rect l="l" t="t" r="r" b="b"/>
              <a:pathLst>
                <a:path w="191" h="349" extrusionOk="0">
                  <a:moveTo>
                    <a:pt x="137" y="0"/>
                  </a:moveTo>
                  <a:cubicBezTo>
                    <a:pt x="108" y="0"/>
                    <a:pt x="84" y="22"/>
                    <a:pt x="84" y="51"/>
                  </a:cubicBezTo>
                  <a:cubicBezTo>
                    <a:pt x="72" y="63"/>
                    <a:pt x="72" y="75"/>
                    <a:pt x="72" y="99"/>
                  </a:cubicBezTo>
                  <a:cubicBezTo>
                    <a:pt x="48" y="182"/>
                    <a:pt x="12" y="241"/>
                    <a:pt x="1" y="337"/>
                  </a:cubicBezTo>
                  <a:lnTo>
                    <a:pt x="12" y="349"/>
                  </a:lnTo>
                  <a:cubicBezTo>
                    <a:pt x="48" y="349"/>
                    <a:pt x="60" y="349"/>
                    <a:pt x="60" y="313"/>
                  </a:cubicBezTo>
                  <a:lnTo>
                    <a:pt x="96" y="230"/>
                  </a:lnTo>
                  <a:cubicBezTo>
                    <a:pt x="120" y="170"/>
                    <a:pt x="143" y="122"/>
                    <a:pt x="155" y="75"/>
                  </a:cubicBezTo>
                  <a:cubicBezTo>
                    <a:pt x="179" y="51"/>
                    <a:pt x="191" y="15"/>
                    <a:pt x="155" y="3"/>
                  </a:cubicBezTo>
                  <a:cubicBezTo>
                    <a:pt x="149" y="1"/>
                    <a:pt x="143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"/>
            <p:cNvSpPr/>
            <p:nvPr/>
          </p:nvSpPr>
          <p:spPr>
            <a:xfrm>
              <a:off x="4104075" y="2604325"/>
              <a:ext cx="4775" cy="7575"/>
            </a:xfrm>
            <a:custGeom>
              <a:avLst/>
              <a:gdLst/>
              <a:ahLst/>
              <a:cxnLst/>
              <a:rect l="l" t="t" r="r" b="b"/>
              <a:pathLst>
                <a:path w="191" h="303" extrusionOk="0">
                  <a:moveTo>
                    <a:pt x="143" y="0"/>
                  </a:moveTo>
                  <a:cubicBezTo>
                    <a:pt x="131" y="0"/>
                    <a:pt x="119" y="12"/>
                    <a:pt x="96" y="36"/>
                  </a:cubicBezTo>
                  <a:cubicBezTo>
                    <a:pt x="72" y="60"/>
                    <a:pt x="72" y="96"/>
                    <a:pt x="60" y="119"/>
                  </a:cubicBezTo>
                  <a:cubicBezTo>
                    <a:pt x="36" y="155"/>
                    <a:pt x="12" y="226"/>
                    <a:pt x="0" y="274"/>
                  </a:cubicBezTo>
                  <a:cubicBezTo>
                    <a:pt x="13" y="294"/>
                    <a:pt x="23" y="303"/>
                    <a:pt x="33" y="303"/>
                  </a:cubicBezTo>
                  <a:cubicBezTo>
                    <a:pt x="41" y="303"/>
                    <a:pt x="49" y="297"/>
                    <a:pt x="60" y="286"/>
                  </a:cubicBezTo>
                  <a:cubicBezTo>
                    <a:pt x="72" y="250"/>
                    <a:pt x="131" y="167"/>
                    <a:pt x="143" y="131"/>
                  </a:cubicBezTo>
                  <a:cubicBezTo>
                    <a:pt x="155" y="84"/>
                    <a:pt x="191" y="72"/>
                    <a:pt x="155" y="36"/>
                  </a:cubicBezTo>
                  <a:cubicBezTo>
                    <a:pt x="155" y="12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3"/>
            <p:cNvSpPr/>
            <p:nvPr/>
          </p:nvSpPr>
          <p:spPr>
            <a:xfrm>
              <a:off x="4357075" y="2256350"/>
              <a:ext cx="47050" cy="9550"/>
            </a:xfrm>
            <a:custGeom>
              <a:avLst/>
              <a:gdLst/>
              <a:ahLst/>
              <a:cxnLst/>
              <a:rect l="l" t="t" r="r" b="b"/>
              <a:pathLst>
                <a:path w="1882" h="382" extrusionOk="0">
                  <a:moveTo>
                    <a:pt x="1751" y="1"/>
                  </a:moveTo>
                  <a:cubicBezTo>
                    <a:pt x="1739" y="1"/>
                    <a:pt x="1739" y="25"/>
                    <a:pt x="1727" y="25"/>
                  </a:cubicBezTo>
                  <a:lnTo>
                    <a:pt x="1608" y="84"/>
                  </a:lnTo>
                  <a:cubicBezTo>
                    <a:pt x="1549" y="108"/>
                    <a:pt x="1549" y="108"/>
                    <a:pt x="1465" y="144"/>
                  </a:cubicBezTo>
                  <a:cubicBezTo>
                    <a:pt x="1406" y="168"/>
                    <a:pt x="1406" y="168"/>
                    <a:pt x="1334" y="179"/>
                  </a:cubicBezTo>
                  <a:cubicBezTo>
                    <a:pt x="1275" y="203"/>
                    <a:pt x="1275" y="215"/>
                    <a:pt x="1203" y="227"/>
                  </a:cubicBezTo>
                  <a:cubicBezTo>
                    <a:pt x="1168" y="233"/>
                    <a:pt x="1150" y="233"/>
                    <a:pt x="1133" y="233"/>
                  </a:cubicBezTo>
                  <a:cubicBezTo>
                    <a:pt x="1117" y="233"/>
                    <a:pt x="1102" y="233"/>
                    <a:pt x="1072" y="239"/>
                  </a:cubicBezTo>
                  <a:cubicBezTo>
                    <a:pt x="989" y="263"/>
                    <a:pt x="989" y="263"/>
                    <a:pt x="929" y="275"/>
                  </a:cubicBezTo>
                  <a:cubicBezTo>
                    <a:pt x="858" y="287"/>
                    <a:pt x="858" y="287"/>
                    <a:pt x="798" y="287"/>
                  </a:cubicBezTo>
                  <a:cubicBezTo>
                    <a:pt x="727" y="287"/>
                    <a:pt x="727" y="299"/>
                    <a:pt x="667" y="299"/>
                  </a:cubicBezTo>
                  <a:lnTo>
                    <a:pt x="489" y="299"/>
                  </a:lnTo>
                  <a:cubicBezTo>
                    <a:pt x="382" y="299"/>
                    <a:pt x="263" y="287"/>
                    <a:pt x="155" y="263"/>
                  </a:cubicBezTo>
                  <a:cubicBezTo>
                    <a:pt x="144" y="263"/>
                    <a:pt x="132" y="263"/>
                    <a:pt x="108" y="239"/>
                  </a:cubicBezTo>
                  <a:cubicBezTo>
                    <a:pt x="96" y="239"/>
                    <a:pt x="84" y="239"/>
                    <a:pt x="72" y="227"/>
                  </a:cubicBezTo>
                  <a:lnTo>
                    <a:pt x="25" y="227"/>
                  </a:lnTo>
                  <a:cubicBezTo>
                    <a:pt x="1" y="239"/>
                    <a:pt x="1" y="263"/>
                    <a:pt x="13" y="263"/>
                  </a:cubicBezTo>
                  <a:cubicBezTo>
                    <a:pt x="25" y="275"/>
                    <a:pt x="48" y="287"/>
                    <a:pt x="84" y="287"/>
                  </a:cubicBezTo>
                  <a:cubicBezTo>
                    <a:pt x="144" y="299"/>
                    <a:pt x="155" y="299"/>
                    <a:pt x="215" y="322"/>
                  </a:cubicBezTo>
                  <a:cubicBezTo>
                    <a:pt x="298" y="334"/>
                    <a:pt x="298" y="334"/>
                    <a:pt x="358" y="346"/>
                  </a:cubicBezTo>
                  <a:cubicBezTo>
                    <a:pt x="394" y="352"/>
                    <a:pt x="411" y="352"/>
                    <a:pt x="429" y="352"/>
                  </a:cubicBezTo>
                  <a:cubicBezTo>
                    <a:pt x="447" y="352"/>
                    <a:pt x="465" y="352"/>
                    <a:pt x="501" y="358"/>
                  </a:cubicBezTo>
                  <a:cubicBezTo>
                    <a:pt x="572" y="358"/>
                    <a:pt x="572" y="382"/>
                    <a:pt x="656" y="382"/>
                  </a:cubicBezTo>
                  <a:lnTo>
                    <a:pt x="798" y="382"/>
                  </a:lnTo>
                  <a:cubicBezTo>
                    <a:pt x="870" y="382"/>
                    <a:pt x="870" y="382"/>
                    <a:pt x="953" y="358"/>
                  </a:cubicBezTo>
                  <a:cubicBezTo>
                    <a:pt x="1025" y="358"/>
                    <a:pt x="1025" y="346"/>
                    <a:pt x="1096" y="346"/>
                  </a:cubicBezTo>
                  <a:lnTo>
                    <a:pt x="1251" y="322"/>
                  </a:lnTo>
                  <a:cubicBezTo>
                    <a:pt x="1322" y="299"/>
                    <a:pt x="1322" y="287"/>
                    <a:pt x="1382" y="275"/>
                  </a:cubicBezTo>
                  <a:cubicBezTo>
                    <a:pt x="1453" y="263"/>
                    <a:pt x="1453" y="263"/>
                    <a:pt x="1513" y="239"/>
                  </a:cubicBezTo>
                  <a:cubicBezTo>
                    <a:pt x="1584" y="227"/>
                    <a:pt x="1572" y="215"/>
                    <a:pt x="1644" y="179"/>
                  </a:cubicBezTo>
                  <a:cubicBezTo>
                    <a:pt x="1727" y="156"/>
                    <a:pt x="1703" y="156"/>
                    <a:pt x="1787" y="120"/>
                  </a:cubicBezTo>
                  <a:cubicBezTo>
                    <a:pt x="1799" y="108"/>
                    <a:pt x="1810" y="108"/>
                    <a:pt x="1822" y="108"/>
                  </a:cubicBezTo>
                  <a:cubicBezTo>
                    <a:pt x="1846" y="96"/>
                    <a:pt x="1858" y="84"/>
                    <a:pt x="1858" y="60"/>
                  </a:cubicBezTo>
                  <a:cubicBezTo>
                    <a:pt x="1882" y="25"/>
                    <a:pt x="1810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3"/>
            <p:cNvSpPr/>
            <p:nvPr/>
          </p:nvSpPr>
          <p:spPr>
            <a:xfrm>
              <a:off x="4381775" y="2252050"/>
              <a:ext cx="31000" cy="4325"/>
            </a:xfrm>
            <a:custGeom>
              <a:avLst/>
              <a:gdLst/>
              <a:ahLst/>
              <a:cxnLst/>
              <a:rect l="l" t="t" r="r" b="b"/>
              <a:pathLst>
                <a:path w="1240" h="173" extrusionOk="0">
                  <a:moveTo>
                    <a:pt x="34" y="0"/>
                  </a:moveTo>
                  <a:cubicBezTo>
                    <a:pt x="28" y="0"/>
                    <a:pt x="19" y="6"/>
                    <a:pt x="1" y="18"/>
                  </a:cubicBezTo>
                  <a:lnTo>
                    <a:pt x="37" y="18"/>
                  </a:lnTo>
                  <a:cubicBezTo>
                    <a:pt x="49" y="30"/>
                    <a:pt x="49" y="30"/>
                    <a:pt x="60" y="30"/>
                  </a:cubicBezTo>
                  <a:lnTo>
                    <a:pt x="64" y="30"/>
                  </a:lnTo>
                  <a:cubicBezTo>
                    <a:pt x="58" y="26"/>
                    <a:pt x="53" y="22"/>
                    <a:pt x="49" y="18"/>
                  </a:cubicBezTo>
                  <a:cubicBezTo>
                    <a:pt x="43" y="6"/>
                    <a:pt x="40" y="0"/>
                    <a:pt x="34" y="0"/>
                  </a:cubicBezTo>
                  <a:close/>
                  <a:moveTo>
                    <a:pt x="64" y="30"/>
                  </a:moveTo>
                  <a:cubicBezTo>
                    <a:pt x="76" y="37"/>
                    <a:pt x="88" y="42"/>
                    <a:pt x="96" y="42"/>
                  </a:cubicBezTo>
                  <a:cubicBezTo>
                    <a:pt x="120" y="54"/>
                    <a:pt x="132" y="54"/>
                    <a:pt x="180" y="78"/>
                  </a:cubicBezTo>
                  <a:lnTo>
                    <a:pt x="275" y="101"/>
                  </a:lnTo>
                  <a:cubicBezTo>
                    <a:pt x="293" y="107"/>
                    <a:pt x="302" y="107"/>
                    <a:pt x="312" y="107"/>
                  </a:cubicBezTo>
                  <a:cubicBezTo>
                    <a:pt x="322" y="107"/>
                    <a:pt x="334" y="107"/>
                    <a:pt x="358" y="113"/>
                  </a:cubicBezTo>
                  <a:lnTo>
                    <a:pt x="453" y="149"/>
                  </a:lnTo>
                  <a:cubicBezTo>
                    <a:pt x="489" y="149"/>
                    <a:pt x="489" y="161"/>
                    <a:pt x="537" y="161"/>
                  </a:cubicBezTo>
                  <a:lnTo>
                    <a:pt x="632" y="161"/>
                  </a:lnTo>
                  <a:cubicBezTo>
                    <a:pt x="668" y="161"/>
                    <a:pt x="668" y="161"/>
                    <a:pt x="715" y="173"/>
                  </a:cubicBezTo>
                  <a:lnTo>
                    <a:pt x="811" y="173"/>
                  </a:lnTo>
                  <a:cubicBezTo>
                    <a:pt x="846" y="173"/>
                    <a:pt x="846" y="161"/>
                    <a:pt x="894" y="161"/>
                  </a:cubicBezTo>
                  <a:lnTo>
                    <a:pt x="989" y="161"/>
                  </a:lnTo>
                  <a:cubicBezTo>
                    <a:pt x="1025" y="161"/>
                    <a:pt x="1025" y="149"/>
                    <a:pt x="1072" y="149"/>
                  </a:cubicBezTo>
                  <a:cubicBezTo>
                    <a:pt x="1120" y="137"/>
                    <a:pt x="1120" y="137"/>
                    <a:pt x="1168" y="137"/>
                  </a:cubicBezTo>
                  <a:lnTo>
                    <a:pt x="1192" y="137"/>
                  </a:lnTo>
                  <a:cubicBezTo>
                    <a:pt x="1203" y="137"/>
                    <a:pt x="1203" y="113"/>
                    <a:pt x="1227" y="101"/>
                  </a:cubicBezTo>
                  <a:cubicBezTo>
                    <a:pt x="1239" y="78"/>
                    <a:pt x="1203" y="30"/>
                    <a:pt x="1180" y="30"/>
                  </a:cubicBezTo>
                  <a:lnTo>
                    <a:pt x="1132" y="30"/>
                  </a:lnTo>
                  <a:cubicBezTo>
                    <a:pt x="1084" y="42"/>
                    <a:pt x="1084" y="42"/>
                    <a:pt x="1049" y="42"/>
                  </a:cubicBezTo>
                  <a:cubicBezTo>
                    <a:pt x="1001" y="54"/>
                    <a:pt x="1001" y="54"/>
                    <a:pt x="953" y="54"/>
                  </a:cubicBezTo>
                  <a:cubicBezTo>
                    <a:pt x="906" y="54"/>
                    <a:pt x="906" y="78"/>
                    <a:pt x="870" y="78"/>
                  </a:cubicBezTo>
                  <a:cubicBezTo>
                    <a:pt x="822" y="78"/>
                    <a:pt x="822" y="90"/>
                    <a:pt x="775" y="90"/>
                  </a:cubicBezTo>
                  <a:cubicBezTo>
                    <a:pt x="727" y="90"/>
                    <a:pt x="727" y="78"/>
                    <a:pt x="691" y="78"/>
                  </a:cubicBezTo>
                  <a:lnTo>
                    <a:pt x="299" y="78"/>
                  </a:lnTo>
                  <a:cubicBezTo>
                    <a:pt x="227" y="54"/>
                    <a:pt x="168" y="54"/>
                    <a:pt x="96" y="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"/>
            <p:cNvSpPr/>
            <p:nvPr/>
          </p:nvSpPr>
          <p:spPr>
            <a:xfrm>
              <a:off x="4387450" y="2242975"/>
              <a:ext cx="44075" cy="5675"/>
            </a:xfrm>
            <a:custGeom>
              <a:avLst/>
              <a:gdLst/>
              <a:ahLst/>
              <a:cxnLst/>
              <a:rect l="l" t="t" r="r" b="b"/>
              <a:pathLst>
                <a:path w="1763" h="227" extrusionOk="0">
                  <a:moveTo>
                    <a:pt x="12" y="0"/>
                  </a:moveTo>
                  <a:cubicBezTo>
                    <a:pt x="0" y="0"/>
                    <a:pt x="0" y="0"/>
                    <a:pt x="0" y="24"/>
                  </a:cubicBezTo>
                  <a:cubicBezTo>
                    <a:pt x="12" y="36"/>
                    <a:pt x="48" y="48"/>
                    <a:pt x="72" y="48"/>
                  </a:cubicBezTo>
                  <a:lnTo>
                    <a:pt x="191" y="72"/>
                  </a:lnTo>
                  <a:lnTo>
                    <a:pt x="310" y="107"/>
                  </a:lnTo>
                  <a:cubicBezTo>
                    <a:pt x="369" y="119"/>
                    <a:pt x="369" y="119"/>
                    <a:pt x="453" y="119"/>
                  </a:cubicBezTo>
                  <a:lnTo>
                    <a:pt x="572" y="155"/>
                  </a:lnTo>
                  <a:cubicBezTo>
                    <a:pt x="631" y="167"/>
                    <a:pt x="631" y="167"/>
                    <a:pt x="703" y="167"/>
                  </a:cubicBezTo>
                  <a:cubicBezTo>
                    <a:pt x="732" y="173"/>
                    <a:pt x="747" y="173"/>
                    <a:pt x="764" y="173"/>
                  </a:cubicBezTo>
                  <a:cubicBezTo>
                    <a:pt x="780" y="173"/>
                    <a:pt x="798" y="173"/>
                    <a:pt x="834" y="179"/>
                  </a:cubicBezTo>
                  <a:cubicBezTo>
                    <a:pt x="893" y="203"/>
                    <a:pt x="893" y="203"/>
                    <a:pt x="965" y="203"/>
                  </a:cubicBezTo>
                  <a:cubicBezTo>
                    <a:pt x="1024" y="203"/>
                    <a:pt x="1024" y="203"/>
                    <a:pt x="1107" y="214"/>
                  </a:cubicBezTo>
                  <a:cubicBezTo>
                    <a:pt x="1147" y="214"/>
                    <a:pt x="1160" y="209"/>
                    <a:pt x="1186" y="209"/>
                  </a:cubicBezTo>
                  <a:cubicBezTo>
                    <a:pt x="1199" y="209"/>
                    <a:pt x="1215" y="210"/>
                    <a:pt x="1238" y="214"/>
                  </a:cubicBezTo>
                  <a:cubicBezTo>
                    <a:pt x="1298" y="214"/>
                    <a:pt x="1298" y="214"/>
                    <a:pt x="1369" y="226"/>
                  </a:cubicBezTo>
                  <a:cubicBezTo>
                    <a:pt x="1429" y="226"/>
                    <a:pt x="1429" y="226"/>
                    <a:pt x="1500" y="214"/>
                  </a:cubicBezTo>
                  <a:lnTo>
                    <a:pt x="1679" y="214"/>
                  </a:lnTo>
                  <a:cubicBezTo>
                    <a:pt x="1703" y="214"/>
                    <a:pt x="1715" y="203"/>
                    <a:pt x="1727" y="179"/>
                  </a:cubicBezTo>
                  <a:cubicBezTo>
                    <a:pt x="1762" y="155"/>
                    <a:pt x="1715" y="107"/>
                    <a:pt x="1679" y="107"/>
                  </a:cubicBezTo>
                  <a:lnTo>
                    <a:pt x="1619" y="107"/>
                  </a:lnTo>
                  <a:cubicBezTo>
                    <a:pt x="1560" y="107"/>
                    <a:pt x="1560" y="107"/>
                    <a:pt x="1500" y="119"/>
                  </a:cubicBezTo>
                  <a:cubicBezTo>
                    <a:pt x="1441" y="119"/>
                    <a:pt x="1310" y="143"/>
                    <a:pt x="1250" y="143"/>
                  </a:cubicBezTo>
                  <a:cubicBezTo>
                    <a:pt x="1191" y="143"/>
                    <a:pt x="1191" y="155"/>
                    <a:pt x="1119" y="155"/>
                  </a:cubicBezTo>
                  <a:cubicBezTo>
                    <a:pt x="1060" y="155"/>
                    <a:pt x="1060" y="143"/>
                    <a:pt x="1000" y="143"/>
                  </a:cubicBezTo>
                  <a:lnTo>
                    <a:pt x="869" y="143"/>
                  </a:lnTo>
                  <a:cubicBezTo>
                    <a:pt x="810" y="143"/>
                    <a:pt x="810" y="143"/>
                    <a:pt x="750" y="119"/>
                  </a:cubicBezTo>
                  <a:lnTo>
                    <a:pt x="607" y="119"/>
                  </a:lnTo>
                  <a:cubicBezTo>
                    <a:pt x="578" y="113"/>
                    <a:pt x="563" y="113"/>
                    <a:pt x="546" y="113"/>
                  </a:cubicBezTo>
                  <a:cubicBezTo>
                    <a:pt x="530" y="113"/>
                    <a:pt x="512" y="113"/>
                    <a:pt x="476" y="107"/>
                  </a:cubicBezTo>
                  <a:cubicBezTo>
                    <a:pt x="464" y="107"/>
                    <a:pt x="453" y="107"/>
                    <a:pt x="429" y="95"/>
                  </a:cubicBezTo>
                  <a:cubicBezTo>
                    <a:pt x="334" y="83"/>
                    <a:pt x="238" y="60"/>
                    <a:pt x="131" y="36"/>
                  </a:cubicBezTo>
                  <a:cubicBezTo>
                    <a:pt x="119" y="36"/>
                    <a:pt x="107" y="36"/>
                    <a:pt x="95" y="24"/>
                  </a:cubicBezTo>
                  <a:cubicBezTo>
                    <a:pt x="72" y="24"/>
                    <a:pt x="60" y="24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"/>
            <p:cNvSpPr/>
            <p:nvPr/>
          </p:nvSpPr>
          <p:spPr>
            <a:xfrm>
              <a:off x="4412450" y="2238200"/>
              <a:ext cx="25625" cy="4800"/>
            </a:xfrm>
            <a:custGeom>
              <a:avLst/>
              <a:gdLst/>
              <a:ahLst/>
              <a:cxnLst/>
              <a:rect l="l" t="t" r="r" b="b"/>
              <a:pathLst>
                <a:path w="1025" h="192" extrusionOk="0">
                  <a:moveTo>
                    <a:pt x="12" y="1"/>
                  </a:moveTo>
                  <a:cubicBezTo>
                    <a:pt x="0" y="1"/>
                    <a:pt x="0" y="1"/>
                    <a:pt x="0" y="36"/>
                  </a:cubicBezTo>
                  <a:lnTo>
                    <a:pt x="60" y="36"/>
                  </a:lnTo>
                  <a:cubicBezTo>
                    <a:pt x="48" y="13"/>
                    <a:pt x="12" y="13"/>
                    <a:pt x="12" y="1"/>
                  </a:cubicBezTo>
                  <a:close/>
                  <a:moveTo>
                    <a:pt x="60" y="36"/>
                  </a:moveTo>
                  <a:cubicBezTo>
                    <a:pt x="84" y="48"/>
                    <a:pt x="96" y="48"/>
                    <a:pt x="131" y="60"/>
                  </a:cubicBezTo>
                  <a:cubicBezTo>
                    <a:pt x="167" y="72"/>
                    <a:pt x="179" y="72"/>
                    <a:pt x="203" y="72"/>
                  </a:cubicBezTo>
                  <a:cubicBezTo>
                    <a:pt x="226" y="84"/>
                    <a:pt x="238" y="84"/>
                    <a:pt x="249" y="84"/>
                  </a:cubicBezTo>
                  <a:cubicBezTo>
                    <a:pt x="259" y="84"/>
                    <a:pt x="268" y="84"/>
                    <a:pt x="286" y="96"/>
                  </a:cubicBezTo>
                  <a:cubicBezTo>
                    <a:pt x="322" y="108"/>
                    <a:pt x="310" y="108"/>
                    <a:pt x="357" y="120"/>
                  </a:cubicBezTo>
                  <a:cubicBezTo>
                    <a:pt x="381" y="132"/>
                    <a:pt x="393" y="132"/>
                    <a:pt x="429" y="132"/>
                  </a:cubicBezTo>
                  <a:cubicBezTo>
                    <a:pt x="453" y="143"/>
                    <a:pt x="465" y="143"/>
                    <a:pt x="474" y="143"/>
                  </a:cubicBezTo>
                  <a:cubicBezTo>
                    <a:pt x="482" y="143"/>
                    <a:pt x="488" y="143"/>
                    <a:pt x="500" y="155"/>
                  </a:cubicBezTo>
                  <a:cubicBezTo>
                    <a:pt x="536" y="155"/>
                    <a:pt x="548" y="167"/>
                    <a:pt x="584" y="167"/>
                  </a:cubicBezTo>
                  <a:cubicBezTo>
                    <a:pt x="607" y="167"/>
                    <a:pt x="619" y="167"/>
                    <a:pt x="655" y="179"/>
                  </a:cubicBezTo>
                  <a:cubicBezTo>
                    <a:pt x="679" y="179"/>
                    <a:pt x="687" y="174"/>
                    <a:pt x="700" y="174"/>
                  </a:cubicBezTo>
                  <a:cubicBezTo>
                    <a:pt x="707" y="174"/>
                    <a:pt x="715" y="175"/>
                    <a:pt x="727" y="179"/>
                  </a:cubicBezTo>
                  <a:cubicBezTo>
                    <a:pt x="774" y="179"/>
                    <a:pt x="774" y="191"/>
                    <a:pt x="798" y="191"/>
                  </a:cubicBezTo>
                  <a:lnTo>
                    <a:pt x="977" y="191"/>
                  </a:lnTo>
                  <a:cubicBezTo>
                    <a:pt x="988" y="191"/>
                    <a:pt x="988" y="179"/>
                    <a:pt x="1012" y="179"/>
                  </a:cubicBezTo>
                  <a:cubicBezTo>
                    <a:pt x="1024" y="155"/>
                    <a:pt x="1000" y="108"/>
                    <a:pt x="977" y="108"/>
                  </a:cubicBezTo>
                  <a:cubicBezTo>
                    <a:pt x="977" y="108"/>
                    <a:pt x="965" y="108"/>
                    <a:pt x="965" y="96"/>
                  </a:cubicBezTo>
                  <a:lnTo>
                    <a:pt x="953" y="96"/>
                  </a:lnTo>
                  <a:cubicBezTo>
                    <a:pt x="905" y="96"/>
                    <a:pt x="917" y="108"/>
                    <a:pt x="881" y="108"/>
                  </a:cubicBezTo>
                  <a:lnTo>
                    <a:pt x="727" y="108"/>
                  </a:lnTo>
                  <a:cubicBezTo>
                    <a:pt x="695" y="108"/>
                    <a:pt x="684" y="113"/>
                    <a:pt x="674" y="113"/>
                  </a:cubicBezTo>
                  <a:cubicBezTo>
                    <a:pt x="668" y="113"/>
                    <a:pt x="663" y="112"/>
                    <a:pt x="655" y="108"/>
                  </a:cubicBezTo>
                  <a:cubicBezTo>
                    <a:pt x="607" y="108"/>
                    <a:pt x="619" y="96"/>
                    <a:pt x="584" y="96"/>
                  </a:cubicBezTo>
                  <a:lnTo>
                    <a:pt x="357" y="96"/>
                  </a:lnTo>
                  <a:cubicBezTo>
                    <a:pt x="310" y="96"/>
                    <a:pt x="310" y="96"/>
                    <a:pt x="286" y="72"/>
                  </a:cubicBezTo>
                  <a:lnTo>
                    <a:pt x="250" y="72"/>
                  </a:lnTo>
                  <a:cubicBezTo>
                    <a:pt x="191" y="60"/>
                    <a:pt x="131" y="60"/>
                    <a:pt x="72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"/>
            <p:cNvSpPr/>
            <p:nvPr/>
          </p:nvSpPr>
          <p:spPr>
            <a:xfrm>
              <a:off x="4437750" y="2226900"/>
              <a:ext cx="37825" cy="6575"/>
            </a:xfrm>
            <a:custGeom>
              <a:avLst/>
              <a:gdLst/>
              <a:ahLst/>
              <a:cxnLst/>
              <a:rect l="l" t="t" r="r" b="b"/>
              <a:pathLst>
                <a:path w="1513" h="263" extrusionOk="0">
                  <a:moveTo>
                    <a:pt x="72" y="0"/>
                  </a:moveTo>
                  <a:cubicBezTo>
                    <a:pt x="0" y="36"/>
                    <a:pt x="0" y="36"/>
                    <a:pt x="0" y="48"/>
                  </a:cubicBezTo>
                  <a:cubicBezTo>
                    <a:pt x="12" y="72"/>
                    <a:pt x="24" y="84"/>
                    <a:pt x="60" y="84"/>
                  </a:cubicBezTo>
                  <a:cubicBezTo>
                    <a:pt x="107" y="95"/>
                    <a:pt x="119" y="95"/>
                    <a:pt x="167" y="107"/>
                  </a:cubicBezTo>
                  <a:cubicBezTo>
                    <a:pt x="227" y="131"/>
                    <a:pt x="227" y="131"/>
                    <a:pt x="262" y="143"/>
                  </a:cubicBezTo>
                  <a:cubicBezTo>
                    <a:pt x="322" y="155"/>
                    <a:pt x="322" y="155"/>
                    <a:pt x="369" y="155"/>
                  </a:cubicBezTo>
                  <a:cubicBezTo>
                    <a:pt x="429" y="167"/>
                    <a:pt x="429" y="167"/>
                    <a:pt x="477" y="191"/>
                  </a:cubicBezTo>
                  <a:cubicBezTo>
                    <a:pt x="536" y="203"/>
                    <a:pt x="536" y="203"/>
                    <a:pt x="584" y="203"/>
                  </a:cubicBezTo>
                  <a:cubicBezTo>
                    <a:pt x="613" y="209"/>
                    <a:pt x="628" y="209"/>
                    <a:pt x="643" y="209"/>
                  </a:cubicBezTo>
                  <a:cubicBezTo>
                    <a:pt x="658" y="209"/>
                    <a:pt x="673" y="209"/>
                    <a:pt x="703" y="214"/>
                  </a:cubicBezTo>
                  <a:cubicBezTo>
                    <a:pt x="762" y="226"/>
                    <a:pt x="762" y="226"/>
                    <a:pt x="822" y="226"/>
                  </a:cubicBezTo>
                  <a:cubicBezTo>
                    <a:pt x="881" y="250"/>
                    <a:pt x="881" y="250"/>
                    <a:pt x="941" y="250"/>
                  </a:cubicBezTo>
                  <a:lnTo>
                    <a:pt x="1060" y="250"/>
                  </a:lnTo>
                  <a:cubicBezTo>
                    <a:pt x="1119" y="250"/>
                    <a:pt x="1119" y="262"/>
                    <a:pt x="1179" y="262"/>
                  </a:cubicBezTo>
                  <a:lnTo>
                    <a:pt x="1453" y="262"/>
                  </a:lnTo>
                  <a:cubicBezTo>
                    <a:pt x="1465" y="262"/>
                    <a:pt x="1489" y="250"/>
                    <a:pt x="1489" y="250"/>
                  </a:cubicBezTo>
                  <a:cubicBezTo>
                    <a:pt x="1512" y="214"/>
                    <a:pt x="1477" y="167"/>
                    <a:pt x="1453" y="167"/>
                  </a:cubicBezTo>
                  <a:cubicBezTo>
                    <a:pt x="1441" y="167"/>
                    <a:pt x="1441" y="167"/>
                    <a:pt x="1441" y="155"/>
                  </a:cubicBezTo>
                  <a:lnTo>
                    <a:pt x="977" y="155"/>
                  </a:lnTo>
                  <a:cubicBezTo>
                    <a:pt x="917" y="155"/>
                    <a:pt x="917" y="143"/>
                    <a:pt x="869" y="131"/>
                  </a:cubicBezTo>
                  <a:lnTo>
                    <a:pt x="774" y="131"/>
                  </a:lnTo>
                  <a:cubicBezTo>
                    <a:pt x="715" y="131"/>
                    <a:pt x="715" y="131"/>
                    <a:pt x="667" y="107"/>
                  </a:cubicBezTo>
                  <a:lnTo>
                    <a:pt x="548" y="107"/>
                  </a:lnTo>
                  <a:cubicBezTo>
                    <a:pt x="500" y="107"/>
                    <a:pt x="488" y="107"/>
                    <a:pt x="441" y="95"/>
                  </a:cubicBezTo>
                  <a:cubicBezTo>
                    <a:pt x="429" y="95"/>
                    <a:pt x="417" y="95"/>
                    <a:pt x="417" y="84"/>
                  </a:cubicBezTo>
                  <a:cubicBezTo>
                    <a:pt x="322" y="72"/>
                    <a:pt x="238" y="48"/>
                    <a:pt x="155" y="36"/>
                  </a:cubicBezTo>
                  <a:cubicBezTo>
                    <a:pt x="143" y="36"/>
                    <a:pt x="131" y="36"/>
                    <a:pt x="131" y="24"/>
                  </a:cubicBezTo>
                  <a:cubicBezTo>
                    <a:pt x="119" y="24"/>
                    <a:pt x="119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"/>
            <p:cNvSpPr/>
            <p:nvPr/>
          </p:nvSpPr>
          <p:spPr>
            <a:xfrm>
              <a:off x="4464525" y="2220950"/>
              <a:ext cx="23850" cy="8350"/>
            </a:xfrm>
            <a:custGeom>
              <a:avLst/>
              <a:gdLst/>
              <a:ahLst/>
              <a:cxnLst/>
              <a:rect l="l" t="t" r="r" b="b"/>
              <a:pathLst>
                <a:path w="954" h="334" extrusionOk="0">
                  <a:moveTo>
                    <a:pt x="1" y="0"/>
                  </a:moveTo>
                  <a:cubicBezTo>
                    <a:pt x="1" y="24"/>
                    <a:pt x="1" y="36"/>
                    <a:pt x="13" y="36"/>
                  </a:cubicBezTo>
                  <a:cubicBezTo>
                    <a:pt x="13" y="48"/>
                    <a:pt x="25" y="48"/>
                    <a:pt x="48" y="71"/>
                  </a:cubicBezTo>
                  <a:lnTo>
                    <a:pt x="108" y="95"/>
                  </a:lnTo>
                  <a:cubicBezTo>
                    <a:pt x="132" y="107"/>
                    <a:pt x="132" y="107"/>
                    <a:pt x="179" y="107"/>
                  </a:cubicBezTo>
                  <a:cubicBezTo>
                    <a:pt x="191" y="119"/>
                    <a:pt x="197" y="119"/>
                    <a:pt x="206" y="119"/>
                  </a:cubicBezTo>
                  <a:cubicBezTo>
                    <a:pt x="215" y="119"/>
                    <a:pt x="227" y="119"/>
                    <a:pt x="251" y="131"/>
                  </a:cubicBezTo>
                  <a:lnTo>
                    <a:pt x="310" y="155"/>
                  </a:lnTo>
                  <a:lnTo>
                    <a:pt x="370" y="191"/>
                  </a:lnTo>
                  <a:cubicBezTo>
                    <a:pt x="406" y="191"/>
                    <a:pt x="418" y="202"/>
                    <a:pt x="441" y="202"/>
                  </a:cubicBezTo>
                  <a:cubicBezTo>
                    <a:pt x="477" y="214"/>
                    <a:pt x="549" y="226"/>
                    <a:pt x="584" y="250"/>
                  </a:cubicBezTo>
                  <a:cubicBezTo>
                    <a:pt x="596" y="256"/>
                    <a:pt x="602" y="256"/>
                    <a:pt x="611" y="256"/>
                  </a:cubicBezTo>
                  <a:cubicBezTo>
                    <a:pt x="620" y="256"/>
                    <a:pt x="632" y="256"/>
                    <a:pt x="656" y="262"/>
                  </a:cubicBezTo>
                  <a:lnTo>
                    <a:pt x="715" y="286"/>
                  </a:lnTo>
                  <a:cubicBezTo>
                    <a:pt x="727" y="298"/>
                    <a:pt x="733" y="298"/>
                    <a:pt x="742" y="298"/>
                  </a:cubicBezTo>
                  <a:cubicBezTo>
                    <a:pt x="751" y="298"/>
                    <a:pt x="763" y="298"/>
                    <a:pt x="787" y="310"/>
                  </a:cubicBezTo>
                  <a:cubicBezTo>
                    <a:pt x="822" y="322"/>
                    <a:pt x="822" y="322"/>
                    <a:pt x="858" y="322"/>
                  </a:cubicBezTo>
                  <a:cubicBezTo>
                    <a:pt x="882" y="322"/>
                    <a:pt x="882" y="322"/>
                    <a:pt x="894" y="333"/>
                  </a:cubicBezTo>
                  <a:cubicBezTo>
                    <a:pt x="906" y="333"/>
                    <a:pt x="906" y="333"/>
                    <a:pt x="918" y="322"/>
                  </a:cubicBezTo>
                  <a:cubicBezTo>
                    <a:pt x="953" y="310"/>
                    <a:pt x="941" y="250"/>
                    <a:pt x="918" y="226"/>
                  </a:cubicBezTo>
                  <a:lnTo>
                    <a:pt x="906" y="214"/>
                  </a:lnTo>
                  <a:lnTo>
                    <a:pt x="894" y="214"/>
                  </a:lnTo>
                  <a:cubicBezTo>
                    <a:pt x="858" y="214"/>
                    <a:pt x="846" y="214"/>
                    <a:pt x="822" y="202"/>
                  </a:cubicBezTo>
                  <a:cubicBezTo>
                    <a:pt x="787" y="202"/>
                    <a:pt x="787" y="191"/>
                    <a:pt x="739" y="191"/>
                  </a:cubicBezTo>
                  <a:cubicBezTo>
                    <a:pt x="715" y="191"/>
                    <a:pt x="703" y="191"/>
                    <a:pt x="668" y="167"/>
                  </a:cubicBezTo>
                  <a:cubicBezTo>
                    <a:pt x="644" y="167"/>
                    <a:pt x="644" y="167"/>
                    <a:pt x="596" y="155"/>
                  </a:cubicBezTo>
                  <a:cubicBezTo>
                    <a:pt x="560" y="143"/>
                    <a:pt x="560" y="131"/>
                    <a:pt x="537" y="131"/>
                  </a:cubicBezTo>
                  <a:cubicBezTo>
                    <a:pt x="519" y="119"/>
                    <a:pt x="510" y="119"/>
                    <a:pt x="501" y="119"/>
                  </a:cubicBezTo>
                  <a:cubicBezTo>
                    <a:pt x="492" y="119"/>
                    <a:pt x="483" y="119"/>
                    <a:pt x="465" y="107"/>
                  </a:cubicBezTo>
                  <a:cubicBezTo>
                    <a:pt x="429" y="95"/>
                    <a:pt x="429" y="95"/>
                    <a:pt x="382" y="95"/>
                  </a:cubicBezTo>
                  <a:cubicBezTo>
                    <a:pt x="370" y="89"/>
                    <a:pt x="364" y="89"/>
                    <a:pt x="355" y="89"/>
                  </a:cubicBezTo>
                  <a:cubicBezTo>
                    <a:pt x="346" y="89"/>
                    <a:pt x="334" y="89"/>
                    <a:pt x="310" y="83"/>
                  </a:cubicBezTo>
                  <a:cubicBezTo>
                    <a:pt x="287" y="83"/>
                    <a:pt x="263" y="60"/>
                    <a:pt x="239" y="60"/>
                  </a:cubicBezTo>
                  <a:cubicBezTo>
                    <a:pt x="227" y="60"/>
                    <a:pt x="227" y="60"/>
                    <a:pt x="227" y="48"/>
                  </a:cubicBezTo>
                  <a:cubicBezTo>
                    <a:pt x="168" y="36"/>
                    <a:pt x="120" y="36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"/>
            <p:cNvSpPr/>
            <p:nvPr/>
          </p:nvSpPr>
          <p:spPr>
            <a:xfrm>
              <a:off x="4490125" y="2215275"/>
              <a:ext cx="35450" cy="5100"/>
            </a:xfrm>
            <a:custGeom>
              <a:avLst/>
              <a:gdLst/>
              <a:ahLst/>
              <a:cxnLst/>
              <a:rect l="l" t="t" r="r" b="b"/>
              <a:pathLst>
                <a:path w="1418" h="204" extrusionOk="0">
                  <a:moveTo>
                    <a:pt x="1" y="1"/>
                  </a:moveTo>
                  <a:lnTo>
                    <a:pt x="1" y="13"/>
                  </a:lnTo>
                  <a:lnTo>
                    <a:pt x="17" y="13"/>
                  </a:lnTo>
                  <a:cubicBezTo>
                    <a:pt x="10" y="9"/>
                    <a:pt x="5" y="5"/>
                    <a:pt x="1" y="1"/>
                  </a:cubicBezTo>
                  <a:close/>
                  <a:moveTo>
                    <a:pt x="17" y="13"/>
                  </a:moveTo>
                  <a:lnTo>
                    <a:pt x="17" y="13"/>
                  </a:lnTo>
                  <a:cubicBezTo>
                    <a:pt x="27" y="18"/>
                    <a:pt x="39" y="22"/>
                    <a:pt x="51" y="24"/>
                  </a:cubicBezTo>
                  <a:lnTo>
                    <a:pt x="51" y="24"/>
                  </a:lnTo>
                  <a:cubicBezTo>
                    <a:pt x="47" y="23"/>
                    <a:pt x="44" y="20"/>
                    <a:pt x="37" y="13"/>
                  </a:cubicBezTo>
                  <a:close/>
                  <a:moveTo>
                    <a:pt x="51" y="24"/>
                  </a:moveTo>
                  <a:lnTo>
                    <a:pt x="51" y="24"/>
                  </a:lnTo>
                  <a:cubicBezTo>
                    <a:pt x="53" y="25"/>
                    <a:pt x="56" y="25"/>
                    <a:pt x="60" y="25"/>
                  </a:cubicBezTo>
                  <a:cubicBezTo>
                    <a:pt x="57" y="25"/>
                    <a:pt x="54" y="24"/>
                    <a:pt x="51" y="24"/>
                  </a:cubicBezTo>
                  <a:close/>
                  <a:moveTo>
                    <a:pt x="60" y="25"/>
                  </a:moveTo>
                  <a:cubicBezTo>
                    <a:pt x="108" y="37"/>
                    <a:pt x="120" y="37"/>
                    <a:pt x="167" y="60"/>
                  </a:cubicBezTo>
                  <a:cubicBezTo>
                    <a:pt x="227" y="72"/>
                    <a:pt x="227" y="72"/>
                    <a:pt x="275" y="84"/>
                  </a:cubicBezTo>
                  <a:cubicBezTo>
                    <a:pt x="304" y="90"/>
                    <a:pt x="319" y="90"/>
                    <a:pt x="331" y="90"/>
                  </a:cubicBezTo>
                  <a:cubicBezTo>
                    <a:pt x="343" y="90"/>
                    <a:pt x="352" y="90"/>
                    <a:pt x="370" y="96"/>
                  </a:cubicBezTo>
                  <a:cubicBezTo>
                    <a:pt x="429" y="120"/>
                    <a:pt x="429" y="120"/>
                    <a:pt x="477" y="132"/>
                  </a:cubicBezTo>
                  <a:cubicBezTo>
                    <a:pt x="537" y="144"/>
                    <a:pt x="537" y="144"/>
                    <a:pt x="584" y="144"/>
                  </a:cubicBezTo>
                  <a:cubicBezTo>
                    <a:pt x="614" y="150"/>
                    <a:pt x="629" y="150"/>
                    <a:pt x="642" y="150"/>
                  </a:cubicBezTo>
                  <a:cubicBezTo>
                    <a:pt x="656" y="150"/>
                    <a:pt x="668" y="150"/>
                    <a:pt x="691" y="156"/>
                  </a:cubicBezTo>
                  <a:cubicBezTo>
                    <a:pt x="751" y="156"/>
                    <a:pt x="751" y="179"/>
                    <a:pt x="787" y="179"/>
                  </a:cubicBezTo>
                  <a:cubicBezTo>
                    <a:pt x="846" y="179"/>
                    <a:pt x="846" y="179"/>
                    <a:pt x="894" y="191"/>
                  </a:cubicBezTo>
                  <a:lnTo>
                    <a:pt x="1001" y="191"/>
                  </a:lnTo>
                  <a:cubicBezTo>
                    <a:pt x="1060" y="191"/>
                    <a:pt x="1060" y="203"/>
                    <a:pt x="1108" y="203"/>
                  </a:cubicBezTo>
                  <a:lnTo>
                    <a:pt x="1358" y="203"/>
                  </a:lnTo>
                  <a:cubicBezTo>
                    <a:pt x="1370" y="203"/>
                    <a:pt x="1382" y="191"/>
                    <a:pt x="1382" y="191"/>
                  </a:cubicBezTo>
                  <a:cubicBezTo>
                    <a:pt x="1418" y="156"/>
                    <a:pt x="1370" y="120"/>
                    <a:pt x="1358" y="120"/>
                  </a:cubicBezTo>
                  <a:cubicBezTo>
                    <a:pt x="1346" y="120"/>
                    <a:pt x="1346" y="120"/>
                    <a:pt x="1346" y="96"/>
                  </a:cubicBezTo>
                  <a:lnTo>
                    <a:pt x="1310" y="96"/>
                  </a:lnTo>
                  <a:cubicBezTo>
                    <a:pt x="1263" y="96"/>
                    <a:pt x="1251" y="96"/>
                    <a:pt x="1203" y="120"/>
                  </a:cubicBezTo>
                  <a:lnTo>
                    <a:pt x="1001" y="120"/>
                  </a:lnTo>
                  <a:cubicBezTo>
                    <a:pt x="961" y="120"/>
                    <a:pt x="948" y="125"/>
                    <a:pt x="929" y="125"/>
                  </a:cubicBezTo>
                  <a:cubicBezTo>
                    <a:pt x="920" y="125"/>
                    <a:pt x="910" y="124"/>
                    <a:pt x="894" y="120"/>
                  </a:cubicBezTo>
                  <a:cubicBezTo>
                    <a:pt x="834" y="120"/>
                    <a:pt x="834" y="96"/>
                    <a:pt x="787" y="96"/>
                  </a:cubicBezTo>
                  <a:lnTo>
                    <a:pt x="691" y="96"/>
                  </a:lnTo>
                  <a:cubicBezTo>
                    <a:pt x="632" y="96"/>
                    <a:pt x="632" y="96"/>
                    <a:pt x="584" y="84"/>
                  </a:cubicBezTo>
                  <a:lnTo>
                    <a:pt x="477" y="84"/>
                  </a:lnTo>
                  <a:cubicBezTo>
                    <a:pt x="418" y="84"/>
                    <a:pt x="418" y="84"/>
                    <a:pt x="370" y="72"/>
                  </a:cubicBezTo>
                  <a:lnTo>
                    <a:pt x="346" y="72"/>
                  </a:lnTo>
                  <a:cubicBezTo>
                    <a:pt x="251" y="60"/>
                    <a:pt x="179" y="60"/>
                    <a:pt x="96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"/>
            <p:cNvSpPr/>
            <p:nvPr/>
          </p:nvSpPr>
          <p:spPr>
            <a:xfrm>
              <a:off x="4516325" y="2209625"/>
              <a:ext cx="27100" cy="6575"/>
            </a:xfrm>
            <a:custGeom>
              <a:avLst/>
              <a:gdLst/>
              <a:ahLst/>
              <a:cxnLst/>
              <a:rect l="l" t="t" r="r" b="b"/>
              <a:pathLst>
                <a:path w="1084" h="263" extrusionOk="0">
                  <a:moveTo>
                    <a:pt x="1" y="1"/>
                  </a:moveTo>
                  <a:lnTo>
                    <a:pt x="1" y="13"/>
                  </a:lnTo>
                  <a:cubicBezTo>
                    <a:pt x="12" y="24"/>
                    <a:pt x="24" y="24"/>
                    <a:pt x="36" y="48"/>
                  </a:cubicBezTo>
                  <a:cubicBezTo>
                    <a:pt x="72" y="60"/>
                    <a:pt x="84" y="60"/>
                    <a:pt x="108" y="72"/>
                  </a:cubicBezTo>
                  <a:cubicBezTo>
                    <a:pt x="155" y="84"/>
                    <a:pt x="155" y="84"/>
                    <a:pt x="191" y="96"/>
                  </a:cubicBezTo>
                  <a:cubicBezTo>
                    <a:pt x="209" y="108"/>
                    <a:pt x="218" y="108"/>
                    <a:pt x="227" y="108"/>
                  </a:cubicBezTo>
                  <a:cubicBezTo>
                    <a:pt x="236" y="108"/>
                    <a:pt x="245" y="108"/>
                    <a:pt x="262" y="120"/>
                  </a:cubicBezTo>
                  <a:cubicBezTo>
                    <a:pt x="310" y="132"/>
                    <a:pt x="310" y="132"/>
                    <a:pt x="334" y="143"/>
                  </a:cubicBezTo>
                  <a:cubicBezTo>
                    <a:pt x="382" y="167"/>
                    <a:pt x="382" y="167"/>
                    <a:pt x="405" y="179"/>
                  </a:cubicBezTo>
                  <a:cubicBezTo>
                    <a:pt x="429" y="185"/>
                    <a:pt x="441" y="185"/>
                    <a:pt x="451" y="185"/>
                  </a:cubicBezTo>
                  <a:cubicBezTo>
                    <a:pt x="462" y="185"/>
                    <a:pt x="471" y="185"/>
                    <a:pt x="489" y="191"/>
                  </a:cubicBezTo>
                  <a:cubicBezTo>
                    <a:pt x="524" y="203"/>
                    <a:pt x="608" y="215"/>
                    <a:pt x="643" y="239"/>
                  </a:cubicBezTo>
                  <a:cubicBezTo>
                    <a:pt x="659" y="243"/>
                    <a:pt x="670" y="244"/>
                    <a:pt x="679" y="244"/>
                  </a:cubicBezTo>
                  <a:cubicBezTo>
                    <a:pt x="696" y="244"/>
                    <a:pt x="707" y="239"/>
                    <a:pt x="739" y="239"/>
                  </a:cubicBezTo>
                  <a:cubicBezTo>
                    <a:pt x="786" y="251"/>
                    <a:pt x="786" y="251"/>
                    <a:pt x="810" y="251"/>
                  </a:cubicBezTo>
                  <a:lnTo>
                    <a:pt x="905" y="251"/>
                  </a:lnTo>
                  <a:cubicBezTo>
                    <a:pt x="941" y="251"/>
                    <a:pt x="941" y="251"/>
                    <a:pt x="989" y="263"/>
                  </a:cubicBezTo>
                  <a:lnTo>
                    <a:pt x="1024" y="263"/>
                  </a:lnTo>
                  <a:cubicBezTo>
                    <a:pt x="1036" y="263"/>
                    <a:pt x="1036" y="251"/>
                    <a:pt x="1048" y="251"/>
                  </a:cubicBezTo>
                  <a:cubicBezTo>
                    <a:pt x="1084" y="227"/>
                    <a:pt x="1048" y="179"/>
                    <a:pt x="1036" y="167"/>
                  </a:cubicBezTo>
                  <a:lnTo>
                    <a:pt x="1024" y="143"/>
                  </a:lnTo>
                  <a:lnTo>
                    <a:pt x="691" y="143"/>
                  </a:lnTo>
                  <a:cubicBezTo>
                    <a:pt x="655" y="143"/>
                    <a:pt x="655" y="120"/>
                    <a:pt x="620" y="120"/>
                  </a:cubicBezTo>
                  <a:cubicBezTo>
                    <a:pt x="572" y="120"/>
                    <a:pt x="572" y="120"/>
                    <a:pt x="548" y="96"/>
                  </a:cubicBezTo>
                  <a:cubicBezTo>
                    <a:pt x="501" y="96"/>
                    <a:pt x="501" y="96"/>
                    <a:pt x="477" y="84"/>
                  </a:cubicBezTo>
                  <a:cubicBezTo>
                    <a:pt x="429" y="84"/>
                    <a:pt x="429" y="84"/>
                    <a:pt x="382" y="72"/>
                  </a:cubicBezTo>
                  <a:cubicBezTo>
                    <a:pt x="358" y="66"/>
                    <a:pt x="346" y="66"/>
                    <a:pt x="337" y="66"/>
                  </a:cubicBezTo>
                  <a:cubicBezTo>
                    <a:pt x="328" y="66"/>
                    <a:pt x="322" y="66"/>
                    <a:pt x="310" y="60"/>
                  </a:cubicBezTo>
                  <a:cubicBezTo>
                    <a:pt x="298" y="60"/>
                    <a:pt x="298" y="60"/>
                    <a:pt x="274" y="36"/>
                  </a:cubicBezTo>
                  <a:cubicBezTo>
                    <a:pt x="215" y="24"/>
                    <a:pt x="143" y="13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"/>
            <p:cNvSpPr/>
            <p:nvPr/>
          </p:nvSpPr>
          <p:spPr>
            <a:xfrm>
              <a:off x="4541925" y="2204875"/>
              <a:ext cx="26825" cy="5375"/>
            </a:xfrm>
            <a:custGeom>
              <a:avLst/>
              <a:gdLst/>
              <a:ahLst/>
              <a:cxnLst/>
              <a:rect l="l" t="t" r="r" b="b"/>
              <a:pathLst>
                <a:path w="1073" h="215" extrusionOk="0">
                  <a:moveTo>
                    <a:pt x="12" y="0"/>
                  </a:moveTo>
                  <a:cubicBezTo>
                    <a:pt x="0" y="12"/>
                    <a:pt x="0" y="12"/>
                    <a:pt x="0" y="24"/>
                  </a:cubicBezTo>
                  <a:cubicBezTo>
                    <a:pt x="12" y="36"/>
                    <a:pt x="24" y="36"/>
                    <a:pt x="48" y="60"/>
                  </a:cubicBezTo>
                  <a:cubicBezTo>
                    <a:pt x="72" y="72"/>
                    <a:pt x="84" y="72"/>
                    <a:pt x="120" y="83"/>
                  </a:cubicBezTo>
                  <a:cubicBezTo>
                    <a:pt x="167" y="95"/>
                    <a:pt x="167" y="95"/>
                    <a:pt x="191" y="95"/>
                  </a:cubicBezTo>
                  <a:cubicBezTo>
                    <a:pt x="215" y="107"/>
                    <a:pt x="227" y="107"/>
                    <a:pt x="236" y="107"/>
                  </a:cubicBezTo>
                  <a:cubicBezTo>
                    <a:pt x="245" y="107"/>
                    <a:pt x="251" y="107"/>
                    <a:pt x="262" y="119"/>
                  </a:cubicBezTo>
                  <a:cubicBezTo>
                    <a:pt x="310" y="131"/>
                    <a:pt x="310" y="131"/>
                    <a:pt x="346" y="143"/>
                  </a:cubicBezTo>
                  <a:cubicBezTo>
                    <a:pt x="381" y="155"/>
                    <a:pt x="381" y="155"/>
                    <a:pt x="417" y="155"/>
                  </a:cubicBezTo>
                  <a:cubicBezTo>
                    <a:pt x="441" y="167"/>
                    <a:pt x="453" y="167"/>
                    <a:pt x="462" y="167"/>
                  </a:cubicBezTo>
                  <a:cubicBezTo>
                    <a:pt x="471" y="167"/>
                    <a:pt x="477" y="167"/>
                    <a:pt x="489" y="179"/>
                  </a:cubicBezTo>
                  <a:cubicBezTo>
                    <a:pt x="536" y="191"/>
                    <a:pt x="536" y="191"/>
                    <a:pt x="560" y="191"/>
                  </a:cubicBezTo>
                  <a:cubicBezTo>
                    <a:pt x="608" y="203"/>
                    <a:pt x="608" y="203"/>
                    <a:pt x="643" y="203"/>
                  </a:cubicBezTo>
                  <a:lnTo>
                    <a:pt x="727" y="203"/>
                  </a:lnTo>
                  <a:cubicBezTo>
                    <a:pt x="774" y="203"/>
                    <a:pt x="774" y="214"/>
                    <a:pt x="798" y="214"/>
                  </a:cubicBezTo>
                  <a:lnTo>
                    <a:pt x="1013" y="214"/>
                  </a:lnTo>
                  <a:cubicBezTo>
                    <a:pt x="1024" y="214"/>
                    <a:pt x="1024" y="203"/>
                    <a:pt x="1036" y="203"/>
                  </a:cubicBezTo>
                  <a:cubicBezTo>
                    <a:pt x="1072" y="179"/>
                    <a:pt x="1036" y="131"/>
                    <a:pt x="1024" y="119"/>
                  </a:cubicBezTo>
                  <a:cubicBezTo>
                    <a:pt x="1024" y="119"/>
                    <a:pt x="1013" y="119"/>
                    <a:pt x="1013" y="95"/>
                  </a:cubicBezTo>
                  <a:lnTo>
                    <a:pt x="679" y="95"/>
                  </a:lnTo>
                  <a:cubicBezTo>
                    <a:pt x="655" y="95"/>
                    <a:pt x="643" y="83"/>
                    <a:pt x="608" y="72"/>
                  </a:cubicBezTo>
                  <a:lnTo>
                    <a:pt x="536" y="72"/>
                  </a:lnTo>
                  <a:cubicBezTo>
                    <a:pt x="489" y="72"/>
                    <a:pt x="489" y="72"/>
                    <a:pt x="465" y="60"/>
                  </a:cubicBezTo>
                  <a:lnTo>
                    <a:pt x="381" y="60"/>
                  </a:lnTo>
                  <a:cubicBezTo>
                    <a:pt x="346" y="60"/>
                    <a:pt x="346" y="60"/>
                    <a:pt x="310" y="36"/>
                  </a:cubicBezTo>
                  <a:lnTo>
                    <a:pt x="286" y="36"/>
                  </a:lnTo>
                  <a:cubicBezTo>
                    <a:pt x="227" y="24"/>
                    <a:pt x="167" y="24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"/>
            <p:cNvSpPr/>
            <p:nvPr/>
          </p:nvSpPr>
          <p:spPr>
            <a:xfrm>
              <a:off x="4574975" y="2196225"/>
              <a:ext cx="29475" cy="10150"/>
            </a:xfrm>
            <a:custGeom>
              <a:avLst/>
              <a:gdLst/>
              <a:ahLst/>
              <a:cxnLst/>
              <a:rect l="l" t="t" r="r" b="b"/>
              <a:pathLst>
                <a:path w="1179" h="406" extrusionOk="0">
                  <a:moveTo>
                    <a:pt x="0" y="1"/>
                  </a:moveTo>
                  <a:cubicBezTo>
                    <a:pt x="12" y="25"/>
                    <a:pt x="12" y="25"/>
                    <a:pt x="12" y="48"/>
                  </a:cubicBezTo>
                  <a:cubicBezTo>
                    <a:pt x="12" y="60"/>
                    <a:pt x="48" y="72"/>
                    <a:pt x="60" y="72"/>
                  </a:cubicBezTo>
                  <a:cubicBezTo>
                    <a:pt x="95" y="84"/>
                    <a:pt x="107" y="84"/>
                    <a:pt x="131" y="108"/>
                  </a:cubicBezTo>
                  <a:lnTo>
                    <a:pt x="226" y="132"/>
                  </a:lnTo>
                  <a:lnTo>
                    <a:pt x="310" y="156"/>
                  </a:lnTo>
                  <a:cubicBezTo>
                    <a:pt x="357" y="179"/>
                    <a:pt x="357" y="179"/>
                    <a:pt x="381" y="191"/>
                  </a:cubicBezTo>
                  <a:lnTo>
                    <a:pt x="476" y="215"/>
                  </a:lnTo>
                  <a:lnTo>
                    <a:pt x="560" y="251"/>
                  </a:lnTo>
                  <a:cubicBezTo>
                    <a:pt x="607" y="263"/>
                    <a:pt x="703" y="298"/>
                    <a:pt x="726" y="310"/>
                  </a:cubicBezTo>
                  <a:cubicBezTo>
                    <a:pt x="750" y="316"/>
                    <a:pt x="762" y="316"/>
                    <a:pt x="774" y="316"/>
                  </a:cubicBezTo>
                  <a:cubicBezTo>
                    <a:pt x="786" y="316"/>
                    <a:pt x="798" y="316"/>
                    <a:pt x="822" y="322"/>
                  </a:cubicBezTo>
                  <a:lnTo>
                    <a:pt x="905" y="358"/>
                  </a:lnTo>
                  <a:cubicBezTo>
                    <a:pt x="929" y="364"/>
                    <a:pt x="941" y="364"/>
                    <a:pt x="953" y="364"/>
                  </a:cubicBezTo>
                  <a:cubicBezTo>
                    <a:pt x="964" y="364"/>
                    <a:pt x="976" y="364"/>
                    <a:pt x="1000" y="370"/>
                  </a:cubicBezTo>
                  <a:cubicBezTo>
                    <a:pt x="1036" y="382"/>
                    <a:pt x="1036" y="382"/>
                    <a:pt x="1084" y="382"/>
                  </a:cubicBezTo>
                  <a:cubicBezTo>
                    <a:pt x="1095" y="382"/>
                    <a:pt x="1119" y="382"/>
                    <a:pt x="1119" y="406"/>
                  </a:cubicBezTo>
                  <a:cubicBezTo>
                    <a:pt x="1131" y="406"/>
                    <a:pt x="1131" y="406"/>
                    <a:pt x="1143" y="382"/>
                  </a:cubicBezTo>
                  <a:cubicBezTo>
                    <a:pt x="1179" y="370"/>
                    <a:pt x="1143" y="310"/>
                    <a:pt x="1143" y="298"/>
                  </a:cubicBezTo>
                  <a:lnTo>
                    <a:pt x="1131" y="275"/>
                  </a:lnTo>
                  <a:lnTo>
                    <a:pt x="1095" y="275"/>
                  </a:lnTo>
                  <a:cubicBezTo>
                    <a:pt x="1060" y="275"/>
                    <a:pt x="1060" y="275"/>
                    <a:pt x="1012" y="263"/>
                  </a:cubicBezTo>
                  <a:cubicBezTo>
                    <a:pt x="964" y="263"/>
                    <a:pt x="964" y="251"/>
                    <a:pt x="917" y="251"/>
                  </a:cubicBezTo>
                  <a:cubicBezTo>
                    <a:pt x="881" y="251"/>
                    <a:pt x="881" y="251"/>
                    <a:pt x="834" y="239"/>
                  </a:cubicBezTo>
                  <a:cubicBezTo>
                    <a:pt x="810" y="227"/>
                    <a:pt x="798" y="227"/>
                    <a:pt x="786" y="227"/>
                  </a:cubicBezTo>
                  <a:cubicBezTo>
                    <a:pt x="774" y="227"/>
                    <a:pt x="762" y="227"/>
                    <a:pt x="738" y="215"/>
                  </a:cubicBezTo>
                  <a:cubicBezTo>
                    <a:pt x="703" y="203"/>
                    <a:pt x="703" y="191"/>
                    <a:pt x="667" y="191"/>
                  </a:cubicBezTo>
                  <a:cubicBezTo>
                    <a:pt x="643" y="185"/>
                    <a:pt x="631" y="185"/>
                    <a:pt x="621" y="185"/>
                  </a:cubicBezTo>
                  <a:cubicBezTo>
                    <a:pt x="610" y="185"/>
                    <a:pt x="601" y="185"/>
                    <a:pt x="583" y="179"/>
                  </a:cubicBezTo>
                  <a:lnTo>
                    <a:pt x="488" y="144"/>
                  </a:lnTo>
                  <a:cubicBezTo>
                    <a:pt x="464" y="138"/>
                    <a:pt x="453" y="138"/>
                    <a:pt x="442" y="138"/>
                  </a:cubicBezTo>
                  <a:cubicBezTo>
                    <a:pt x="432" y="138"/>
                    <a:pt x="423" y="138"/>
                    <a:pt x="405" y="132"/>
                  </a:cubicBezTo>
                  <a:cubicBezTo>
                    <a:pt x="369" y="120"/>
                    <a:pt x="345" y="120"/>
                    <a:pt x="310" y="120"/>
                  </a:cubicBezTo>
                  <a:cubicBezTo>
                    <a:pt x="298" y="120"/>
                    <a:pt x="298" y="120"/>
                    <a:pt x="286" y="96"/>
                  </a:cubicBezTo>
                  <a:cubicBezTo>
                    <a:pt x="226" y="84"/>
                    <a:pt x="143" y="60"/>
                    <a:pt x="95" y="25"/>
                  </a:cubicBezTo>
                  <a:cubicBezTo>
                    <a:pt x="72" y="25"/>
                    <a:pt x="72" y="25"/>
                    <a:pt x="60" y="13"/>
                  </a:cubicBezTo>
                  <a:cubicBezTo>
                    <a:pt x="48" y="13"/>
                    <a:pt x="48" y="1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"/>
            <p:cNvSpPr/>
            <p:nvPr/>
          </p:nvSpPr>
          <p:spPr>
            <a:xfrm>
              <a:off x="4598475" y="2194750"/>
              <a:ext cx="20575" cy="8950"/>
            </a:xfrm>
            <a:custGeom>
              <a:avLst/>
              <a:gdLst/>
              <a:ahLst/>
              <a:cxnLst/>
              <a:rect l="l" t="t" r="r" b="b"/>
              <a:pathLst>
                <a:path w="823" h="358" extrusionOk="0">
                  <a:moveTo>
                    <a:pt x="48" y="0"/>
                  </a:moveTo>
                  <a:cubicBezTo>
                    <a:pt x="24" y="24"/>
                    <a:pt x="13" y="24"/>
                    <a:pt x="1" y="48"/>
                  </a:cubicBezTo>
                  <a:cubicBezTo>
                    <a:pt x="1" y="60"/>
                    <a:pt x="13" y="60"/>
                    <a:pt x="24" y="72"/>
                  </a:cubicBezTo>
                  <a:cubicBezTo>
                    <a:pt x="48" y="84"/>
                    <a:pt x="60" y="84"/>
                    <a:pt x="84" y="107"/>
                  </a:cubicBezTo>
                  <a:lnTo>
                    <a:pt x="144" y="131"/>
                  </a:lnTo>
                  <a:cubicBezTo>
                    <a:pt x="179" y="143"/>
                    <a:pt x="179" y="143"/>
                    <a:pt x="203" y="143"/>
                  </a:cubicBezTo>
                  <a:lnTo>
                    <a:pt x="263" y="179"/>
                  </a:lnTo>
                  <a:lnTo>
                    <a:pt x="322" y="203"/>
                  </a:lnTo>
                  <a:cubicBezTo>
                    <a:pt x="358" y="227"/>
                    <a:pt x="358" y="227"/>
                    <a:pt x="382" y="227"/>
                  </a:cubicBezTo>
                  <a:cubicBezTo>
                    <a:pt x="417" y="238"/>
                    <a:pt x="477" y="262"/>
                    <a:pt x="501" y="262"/>
                  </a:cubicBezTo>
                  <a:cubicBezTo>
                    <a:pt x="519" y="274"/>
                    <a:pt x="528" y="274"/>
                    <a:pt x="535" y="274"/>
                  </a:cubicBezTo>
                  <a:cubicBezTo>
                    <a:pt x="542" y="274"/>
                    <a:pt x="548" y="274"/>
                    <a:pt x="560" y="286"/>
                  </a:cubicBezTo>
                  <a:lnTo>
                    <a:pt x="620" y="310"/>
                  </a:lnTo>
                  <a:cubicBezTo>
                    <a:pt x="638" y="316"/>
                    <a:pt x="647" y="316"/>
                    <a:pt x="654" y="316"/>
                  </a:cubicBezTo>
                  <a:cubicBezTo>
                    <a:pt x="661" y="316"/>
                    <a:pt x="667" y="316"/>
                    <a:pt x="679" y="322"/>
                  </a:cubicBezTo>
                  <a:cubicBezTo>
                    <a:pt x="715" y="346"/>
                    <a:pt x="715" y="346"/>
                    <a:pt x="739" y="346"/>
                  </a:cubicBezTo>
                  <a:cubicBezTo>
                    <a:pt x="763" y="346"/>
                    <a:pt x="763" y="346"/>
                    <a:pt x="763" y="357"/>
                  </a:cubicBezTo>
                  <a:cubicBezTo>
                    <a:pt x="775" y="357"/>
                    <a:pt x="775" y="357"/>
                    <a:pt x="786" y="346"/>
                  </a:cubicBezTo>
                  <a:cubicBezTo>
                    <a:pt x="822" y="322"/>
                    <a:pt x="798" y="262"/>
                    <a:pt x="786" y="250"/>
                  </a:cubicBezTo>
                  <a:lnTo>
                    <a:pt x="775" y="238"/>
                  </a:lnTo>
                  <a:lnTo>
                    <a:pt x="763" y="238"/>
                  </a:lnTo>
                  <a:cubicBezTo>
                    <a:pt x="727" y="238"/>
                    <a:pt x="727" y="238"/>
                    <a:pt x="703" y="227"/>
                  </a:cubicBezTo>
                  <a:cubicBezTo>
                    <a:pt x="667" y="227"/>
                    <a:pt x="667" y="203"/>
                    <a:pt x="644" y="203"/>
                  </a:cubicBezTo>
                  <a:cubicBezTo>
                    <a:pt x="608" y="203"/>
                    <a:pt x="608" y="203"/>
                    <a:pt x="584" y="191"/>
                  </a:cubicBezTo>
                  <a:cubicBezTo>
                    <a:pt x="566" y="185"/>
                    <a:pt x="557" y="185"/>
                    <a:pt x="550" y="185"/>
                  </a:cubicBezTo>
                  <a:cubicBezTo>
                    <a:pt x="542" y="185"/>
                    <a:pt x="536" y="185"/>
                    <a:pt x="525" y="179"/>
                  </a:cubicBezTo>
                  <a:cubicBezTo>
                    <a:pt x="489" y="155"/>
                    <a:pt x="489" y="143"/>
                    <a:pt x="465" y="143"/>
                  </a:cubicBezTo>
                  <a:cubicBezTo>
                    <a:pt x="447" y="137"/>
                    <a:pt x="438" y="137"/>
                    <a:pt x="431" y="137"/>
                  </a:cubicBezTo>
                  <a:cubicBezTo>
                    <a:pt x="423" y="137"/>
                    <a:pt x="417" y="137"/>
                    <a:pt x="405" y="131"/>
                  </a:cubicBezTo>
                  <a:cubicBezTo>
                    <a:pt x="370" y="119"/>
                    <a:pt x="370" y="119"/>
                    <a:pt x="346" y="119"/>
                  </a:cubicBezTo>
                  <a:cubicBezTo>
                    <a:pt x="328" y="107"/>
                    <a:pt x="319" y="107"/>
                    <a:pt x="312" y="107"/>
                  </a:cubicBezTo>
                  <a:cubicBezTo>
                    <a:pt x="304" y="107"/>
                    <a:pt x="298" y="107"/>
                    <a:pt x="286" y="96"/>
                  </a:cubicBezTo>
                  <a:cubicBezTo>
                    <a:pt x="269" y="90"/>
                    <a:pt x="260" y="90"/>
                    <a:pt x="252" y="90"/>
                  </a:cubicBezTo>
                  <a:cubicBezTo>
                    <a:pt x="245" y="90"/>
                    <a:pt x="239" y="90"/>
                    <a:pt x="227" y="84"/>
                  </a:cubicBezTo>
                  <a:cubicBezTo>
                    <a:pt x="203" y="84"/>
                    <a:pt x="203" y="84"/>
                    <a:pt x="203" y="72"/>
                  </a:cubicBezTo>
                  <a:cubicBezTo>
                    <a:pt x="167" y="60"/>
                    <a:pt x="120" y="36"/>
                    <a:pt x="72" y="12"/>
                  </a:cubicBezTo>
                  <a:lnTo>
                    <a:pt x="60" y="12"/>
                  </a:lnTo>
                  <a:cubicBezTo>
                    <a:pt x="60" y="12"/>
                    <a:pt x="48" y="12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"/>
            <p:cNvSpPr/>
            <p:nvPr/>
          </p:nvSpPr>
          <p:spPr>
            <a:xfrm>
              <a:off x="4602950" y="2186700"/>
              <a:ext cx="27400" cy="14025"/>
            </a:xfrm>
            <a:custGeom>
              <a:avLst/>
              <a:gdLst/>
              <a:ahLst/>
              <a:cxnLst/>
              <a:rect l="l" t="t" r="r" b="b"/>
              <a:pathLst>
                <a:path w="1096" h="561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3"/>
                    <a:pt x="7" y="6"/>
                    <a:pt x="10" y="8"/>
                  </a:cubicBezTo>
                  <a:lnTo>
                    <a:pt x="10" y="8"/>
                  </a:lnTo>
                  <a:cubicBezTo>
                    <a:pt x="7" y="4"/>
                    <a:pt x="5" y="1"/>
                    <a:pt x="0" y="1"/>
                  </a:cubicBezTo>
                  <a:close/>
                  <a:moveTo>
                    <a:pt x="10" y="8"/>
                  </a:moveTo>
                  <a:cubicBezTo>
                    <a:pt x="14" y="15"/>
                    <a:pt x="16" y="25"/>
                    <a:pt x="24" y="25"/>
                  </a:cubicBezTo>
                  <a:cubicBezTo>
                    <a:pt x="27" y="25"/>
                    <a:pt x="29" y="25"/>
                    <a:pt x="31" y="25"/>
                  </a:cubicBezTo>
                  <a:lnTo>
                    <a:pt x="31" y="25"/>
                  </a:lnTo>
                  <a:cubicBezTo>
                    <a:pt x="26" y="21"/>
                    <a:pt x="19" y="15"/>
                    <a:pt x="10" y="8"/>
                  </a:cubicBezTo>
                  <a:close/>
                  <a:moveTo>
                    <a:pt x="31" y="25"/>
                  </a:moveTo>
                  <a:cubicBezTo>
                    <a:pt x="45" y="38"/>
                    <a:pt x="37" y="40"/>
                    <a:pt x="12" y="48"/>
                  </a:cubicBezTo>
                  <a:cubicBezTo>
                    <a:pt x="12" y="72"/>
                    <a:pt x="48" y="84"/>
                    <a:pt x="60" y="96"/>
                  </a:cubicBezTo>
                  <a:cubicBezTo>
                    <a:pt x="84" y="108"/>
                    <a:pt x="107" y="132"/>
                    <a:pt x="131" y="144"/>
                  </a:cubicBezTo>
                  <a:cubicBezTo>
                    <a:pt x="179" y="156"/>
                    <a:pt x="179" y="156"/>
                    <a:pt x="203" y="191"/>
                  </a:cubicBezTo>
                  <a:cubicBezTo>
                    <a:pt x="250" y="203"/>
                    <a:pt x="250" y="203"/>
                    <a:pt x="286" y="215"/>
                  </a:cubicBezTo>
                  <a:cubicBezTo>
                    <a:pt x="322" y="227"/>
                    <a:pt x="310" y="251"/>
                    <a:pt x="357" y="263"/>
                  </a:cubicBezTo>
                  <a:cubicBezTo>
                    <a:pt x="405" y="275"/>
                    <a:pt x="405" y="275"/>
                    <a:pt x="429" y="310"/>
                  </a:cubicBezTo>
                  <a:cubicBezTo>
                    <a:pt x="465" y="322"/>
                    <a:pt x="477" y="322"/>
                    <a:pt x="500" y="334"/>
                  </a:cubicBezTo>
                  <a:cubicBezTo>
                    <a:pt x="548" y="346"/>
                    <a:pt x="619" y="394"/>
                    <a:pt x="667" y="406"/>
                  </a:cubicBezTo>
                  <a:lnTo>
                    <a:pt x="750" y="441"/>
                  </a:lnTo>
                  <a:cubicBezTo>
                    <a:pt x="798" y="453"/>
                    <a:pt x="798" y="465"/>
                    <a:pt x="834" y="489"/>
                  </a:cubicBezTo>
                  <a:lnTo>
                    <a:pt x="917" y="513"/>
                  </a:lnTo>
                  <a:lnTo>
                    <a:pt x="1012" y="549"/>
                  </a:lnTo>
                  <a:cubicBezTo>
                    <a:pt x="1024" y="549"/>
                    <a:pt x="1036" y="560"/>
                    <a:pt x="1036" y="560"/>
                  </a:cubicBezTo>
                  <a:cubicBezTo>
                    <a:pt x="1048" y="560"/>
                    <a:pt x="1072" y="560"/>
                    <a:pt x="1072" y="549"/>
                  </a:cubicBezTo>
                  <a:cubicBezTo>
                    <a:pt x="1096" y="525"/>
                    <a:pt x="1084" y="465"/>
                    <a:pt x="1072" y="453"/>
                  </a:cubicBezTo>
                  <a:lnTo>
                    <a:pt x="1048" y="441"/>
                  </a:lnTo>
                  <a:cubicBezTo>
                    <a:pt x="1048" y="441"/>
                    <a:pt x="1036" y="441"/>
                    <a:pt x="1036" y="418"/>
                  </a:cubicBezTo>
                  <a:lnTo>
                    <a:pt x="953" y="394"/>
                  </a:lnTo>
                  <a:lnTo>
                    <a:pt x="858" y="370"/>
                  </a:lnTo>
                  <a:lnTo>
                    <a:pt x="774" y="334"/>
                  </a:lnTo>
                  <a:lnTo>
                    <a:pt x="679" y="310"/>
                  </a:lnTo>
                  <a:cubicBezTo>
                    <a:pt x="643" y="287"/>
                    <a:pt x="655" y="275"/>
                    <a:pt x="607" y="263"/>
                  </a:cubicBezTo>
                  <a:lnTo>
                    <a:pt x="524" y="227"/>
                  </a:lnTo>
                  <a:cubicBezTo>
                    <a:pt x="477" y="215"/>
                    <a:pt x="477" y="215"/>
                    <a:pt x="441" y="203"/>
                  </a:cubicBezTo>
                  <a:lnTo>
                    <a:pt x="357" y="168"/>
                  </a:lnTo>
                  <a:cubicBezTo>
                    <a:pt x="322" y="156"/>
                    <a:pt x="310" y="156"/>
                    <a:pt x="262" y="144"/>
                  </a:cubicBezTo>
                  <a:cubicBezTo>
                    <a:pt x="250" y="144"/>
                    <a:pt x="250" y="132"/>
                    <a:pt x="238" y="132"/>
                  </a:cubicBezTo>
                  <a:cubicBezTo>
                    <a:pt x="179" y="96"/>
                    <a:pt x="107" y="72"/>
                    <a:pt x="60" y="37"/>
                  </a:cubicBezTo>
                  <a:cubicBezTo>
                    <a:pt x="49" y="37"/>
                    <a:pt x="48" y="27"/>
                    <a:pt x="31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"/>
            <p:cNvSpPr/>
            <p:nvPr/>
          </p:nvSpPr>
          <p:spPr>
            <a:xfrm>
              <a:off x="4639850" y="2189100"/>
              <a:ext cx="21750" cy="8950"/>
            </a:xfrm>
            <a:custGeom>
              <a:avLst/>
              <a:gdLst/>
              <a:ahLst/>
              <a:cxnLst/>
              <a:rect l="l" t="t" r="r" b="b"/>
              <a:pathLst>
                <a:path w="870" h="358" extrusionOk="0">
                  <a:moveTo>
                    <a:pt x="13" y="0"/>
                  </a:moveTo>
                  <a:lnTo>
                    <a:pt x="1" y="12"/>
                  </a:lnTo>
                  <a:cubicBezTo>
                    <a:pt x="1" y="36"/>
                    <a:pt x="13" y="48"/>
                    <a:pt x="24" y="48"/>
                  </a:cubicBezTo>
                  <a:lnTo>
                    <a:pt x="84" y="72"/>
                  </a:lnTo>
                  <a:lnTo>
                    <a:pt x="144" y="107"/>
                  </a:lnTo>
                  <a:lnTo>
                    <a:pt x="203" y="131"/>
                  </a:lnTo>
                  <a:lnTo>
                    <a:pt x="263" y="167"/>
                  </a:lnTo>
                  <a:lnTo>
                    <a:pt x="322" y="191"/>
                  </a:lnTo>
                  <a:cubicBezTo>
                    <a:pt x="358" y="202"/>
                    <a:pt x="358" y="202"/>
                    <a:pt x="382" y="202"/>
                  </a:cubicBezTo>
                  <a:lnTo>
                    <a:pt x="441" y="238"/>
                  </a:lnTo>
                  <a:lnTo>
                    <a:pt x="501" y="262"/>
                  </a:lnTo>
                  <a:cubicBezTo>
                    <a:pt x="519" y="274"/>
                    <a:pt x="527" y="274"/>
                    <a:pt x="536" y="274"/>
                  </a:cubicBezTo>
                  <a:cubicBezTo>
                    <a:pt x="545" y="274"/>
                    <a:pt x="554" y="274"/>
                    <a:pt x="572" y="286"/>
                  </a:cubicBezTo>
                  <a:lnTo>
                    <a:pt x="632" y="310"/>
                  </a:lnTo>
                  <a:cubicBezTo>
                    <a:pt x="650" y="316"/>
                    <a:pt x="658" y="316"/>
                    <a:pt x="669" y="316"/>
                  </a:cubicBezTo>
                  <a:cubicBezTo>
                    <a:pt x="679" y="316"/>
                    <a:pt x="691" y="316"/>
                    <a:pt x="715" y="322"/>
                  </a:cubicBezTo>
                  <a:cubicBezTo>
                    <a:pt x="739" y="322"/>
                    <a:pt x="739" y="345"/>
                    <a:pt x="786" y="345"/>
                  </a:cubicBezTo>
                  <a:cubicBezTo>
                    <a:pt x="798" y="345"/>
                    <a:pt x="798" y="345"/>
                    <a:pt x="810" y="357"/>
                  </a:cubicBezTo>
                  <a:cubicBezTo>
                    <a:pt x="834" y="357"/>
                    <a:pt x="834" y="357"/>
                    <a:pt x="846" y="345"/>
                  </a:cubicBezTo>
                  <a:cubicBezTo>
                    <a:pt x="870" y="322"/>
                    <a:pt x="858" y="274"/>
                    <a:pt x="846" y="250"/>
                  </a:cubicBezTo>
                  <a:lnTo>
                    <a:pt x="834" y="238"/>
                  </a:lnTo>
                  <a:lnTo>
                    <a:pt x="739" y="238"/>
                  </a:lnTo>
                  <a:cubicBezTo>
                    <a:pt x="715" y="238"/>
                    <a:pt x="715" y="238"/>
                    <a:pt x="679" y="226"/>
                  </a:cubicBezTo>
                  <a:cubicBezTo>
                    <a:pt x="655" y="226"/>
                    <a:pt x="655" y="226"/>
                    <a:pt x="608" y="202"/>
                  </a:cubicBezTo>
                  <a:cubicBezTo>
                    <a:pt x="590" y="197"/>
                    <a:pt x="581" y="197"/>
                    <a:pt x="572" y="197"/>
                  </a:cubicBezTo>
                  <a:cubicBezTo>
                    <a:pt x="563" y="197"/>
                    <a:pt x="554" y="197"/>
                    <a:pt x="536" y="191"/>
                  </a:cubicBezTo>
                  <a:cubicBezTo>
                    <a:pt x="501" y="179"/>
                    <a:pt x="501" y="167"/>
                    <a:pt x="477" y="167"/>
                  </a:cubicBezTo>
                  <a:cubicBezTo>
                    <a:pt x="459" y="155"/>
                    <a:pt x="450" y="155"/>
                    <a:pt x="440" y="155"/>
                  </a:cubicBezTo>
                  <a:cubicBezTo>
                    <a:pt x="429" y="155"/>
                    <a:pt x="417" y="155"/>
                    <a:pt x="394" y="143"/>
                  </a:cubicBezTo>
                  <a:cubicBezTo>
                    <a:pt x="370" y="131"/>
                    <a:pt x="370" y="131"/>
                    <a:pt x="334" y="131"/>
                  </a:cubicBezTo>
                  <a:cubicBezTo>
                    <a:pt x="322" y="125"/>
                    <a:pt x="316" y="125"/>
                    <a:pt x="307" y="125"/>
                  </a:cubicBezTo>
                  <a:cubicBezTo>
                    <a:pt x="298" y="125"/>
                    <a:pt x="286" y="125"/>
                    <a:pt x="263" y="119"/>
                  </a:cubicBezTo>
                  <a:cubicBezTo>
                    <a:pt x="239" y="107"/>
                    <a:pt x="239" y="107"/>
                    <a:pt x="203" y="107"/>
                  </a:cubicBezTo>
                  <a:cubicBezTo>
                    <a:pt x="191" y="107"/>
                    <a:pt x="191" y="107"/>
                    <a:pt x="191" y="83"/>
                  </a:cubicBezTo>
                  <a:cubicBezTo>
                    <a:pt x="144" y="72"/>
                    <a:pt x="84" y="60"/>
                    <a:pt x="36" y="24"/>
                  </a:cubicBezTo>
                  <a:cubicBezTo>
                    <a:pt x="24" y="24"/>
                    <a:pt x="24" y="24"/>
                    <a:pt x="24" y="12"/>
                  </a:cubicBezTo>
                  <a:cubicBezTo>
                    <a:pt x="24" y="12"/>
                    <a:pt x="13" y="12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"/>
            <p:cNvSpPr/>
            <p:nvPr/>
          </p:nvSpPr>
          <p:spPr>
            <a:xfrm>
              <a:off x="4656525" y="2186600"/>
              <a:ext cx="18475" cy="9650"/>
            </a:xfrm>
            <a:custGeom>
              <a:avLst/>
              <a:gdLst/>
              <a:ahLst/>
              <a:cxnLst/>
              <a:rect l="l" t="t" r="r" b="b"/>
              <a:pathLst>
                <a:path w="739" h="386" extrusionOk="0">
                  <a:moveTo>
                    <a:pt x="14" y="0"/>
                  </a:moveTo>
                  <a:cubicBezTo>
                    <a:pt x="11" y="0"/>
                    <a:pt x="6" y="6"/>
                    <a:pt x="0" y="17"/>
                  </a:cubicBezTo>
                  <a:cubicBezTo>
                    <a:pt x="0" y="25"/>
                    <a:pt x="6" y="27"/>
                    <a:pt x="13" y="32"/>
                  </a:cubicBezTo>
                  <a:lnTo>
                    <a:pt x="13" y="32"/>
                  </a:lnTo>
                  <a:cubicBezTo>
                    <a:pt x="12" y="31"/>
                    <a:pt x="12" y="30"/>
                    <a:pt x="12" y="29"/>
                  </a:cubicBezTo>
                  <a:cubicBezTo>
                    <a:pt x="19" y="9"/>
                    <a:pt x="18" y="0"/>
                    <a:pt x="14" y="0"/>
                  </a:cubicBezTo>
                  <a:close/>
                  <a:moveTo>
                    <a:pt x="13" y="32"/>
                  </a:moveTo>
                  <a:cubicBezTo>
                    <a:pt x="14" y="41"/>
                    <a:pt x="24" y="41"/>
                    <a:pt x="24" y="41"/>
                  </a:cubicBezTo>
                  <a:cubicBezTo>
                    <a:pt x="20" y="37"/>
                    <a:pt x="16" y="34"/>
                    <a:pt x="13" y="32"/>
                  </a:cubicBezTo>
                  <a:close/>
                  <a:moveTo>
                    <a:pt x="24" y="41"/>
                  </a:moveTo>
                  <a:cubicBezTo>
                    <a:pt x="48" y="52"/>
                    <a:pt x="60" y="52"/>
                    <a:pt x="72" y="76"/>
                  </a:cubicBezTo>
                  <a:lnTo>
                    <a:pt x="131" y="100"/>
                  </a:lnTo>
                  <a:lnTo>
                    <a:pt x="191" y="124"/>
                  </a:lnTo>
                  <a:cubicBezTo>
                    <a:pt x="227" y="148"/>
                    <a:pt x="227" y="148"/>
                    <a:pt x="239" y="160"/>
                  </a:cubicBezTo>
                  <a:cubicBezTo>
                    <a:pt x="262" y="172"/>
                    <a:pt x="262" y="172"/>
                    <a:pt x="286" y="183"/>
                  </a:cubicBezTo>
                  <a:lnTo>
                    <a:pt x="346" y="219"/>
                  </a:lnTo>
                  <a:cubicBezTo>
                    <a:pt x="369" y="231"/>
                    <a:pt x="417" y="267"/>
                    <a:pt x="441" y="279"/>
                  </a:cubicBezTo>
                  <a:cubicBezTo>
                    <a:pt x="459" y="285"/>
                    <a:pt x="468" y="285"/>
                    <a:pt x="475" y="285"/>
                  </a:cubicBezTo>
                  <a:cubicBezTo>
                    <a:pt x="483" y="285"/>
                    <a:pt x="489" y="285"/>
                    <a:pt x="500" y="291"/>
                  </a:cubicBezTo>
                  <a:cubicBezTo>
                    <a:pt x="536" y="302"/>
                    <a:pt x="536" y="302"/>
                    <a:pt x="548" y="326"/>
                  </a:cubicBezTo>
                  <a:cubicBezTo>
                    <a:pt x="584" y="338"/>
                    <a:pt x="584" y="338"/>
                    <a:pt x="608" y="338"/>
                  </a:cubicBezTo>
                  <a:lnTo>
                    <a:pt x="667" y="362"/>
                  </a:lnTo>
                  <a:cubicBezTo>
                    <a:pt x="679" y="362"/>
                    <a:pt x="679" y="386"/>
                    <a:pt x="679" y="386"/>
                  </a:cubicBezTo>
                  <a:cubicBezTo>
                    <a:pt x="703" y="386"/>
                    <a:pt x="703" y="386"/>
                    <a:pt x="715" y="362"/>
                  </a:cubicBezTo>
                  <a:cubicBezTo>
                    <a:pt x="739" y="350"/>
                    <a:pt x="739" y="302"/>
                    <a:pt x="727" y="291"/>
                  </a:cubicBezTo>
                  <a:lnTo>
                    <a:pt x="727" y="279"/>
                  </a:lnTo>
                  <a:lnTo>
                    <a:pt x="715" y="279"/>
                  </a:lnTo>
                  <a:cubicBezTo>
                    <a:pt x="679" y="267"/>
                    <a:pt x="679" y="267"/>
                    <a:pt x="655" y="267"/>
                  </a:cubicBezTo>
                  <a:cubicBezTo>
                    <a:pt x="620" y="243"/>
                    <a:pt x="620" y="243"/>
                    <a:pt x="596" y="243"/>
                  </a:cubicBezTo>
                  <a:cubicBezTo>
                    <a:pt x="560" y="231"/>
                    <a:pt x="560" y="231"/>
                    <a:pt x="536" y="231"/>
                  </a:cubicBezTo>
                  <a:cubicBezTo>
                    <a:pt x="518" y="225"/>
                    <a:pt x="509" y="225"/>
                    <a:pt x="502" y="225"/>
                  </a:cubicBezTo>
                  <a:cubicBezTo>
                    <a:pt x="494" y="225"/>
                    <a:pt x="489" y="225"/>
                    <a:pt x="477" y="219"/>
                  </a:cubicBezTo>
                  <a:cubicBezTo>
                    <a:pt x="441" y="207"/>
                    <a:pt x="465" y="183"/>
                    <a:pt x="429" y="172"/>
                  </a:cubicBezTo>
                  <a:cubicBezTo>
                    <a:pt x="417" y="166"/>
                    <a:pt x="411" y="166"/>
                    <a:pt x="404" y="166"/>
                  </a:cubicBezTo>
                  <a:cubicBezTo>
                    <a:pt x="396" y="166"/>
                    <a:pt x="387" y="166"/>
                    <a:pt x="369" y="160"/>
                  </a:cubicBezTo>
                  <a:cubicBezTo>
                    <a:pt x="346" y="148"/>
                    <a:pt x="346" y="148"/>
                    <a:pt x="310" y="148"/>
                  </a:cubicBezTo>
                  <a:cubicBezTo>
                    <a:pt x="292" y="136"/>
                    <a:pt x="283" y="136"/>
                    <a:pt x="276" y="136"/>
                  </a:cubicBezTo>
                  <a:cubicBezTo>
                    <a:pt x="268" y="136"/>
                    <a:pt x="262" y="136"/>
                    <a:pt x="250" y="124"/>
                  </a:cubicBezTo>
                  <a:cubicBezTo>
                    <a:pt x="215" y="112"/>
                    <a:pt x="215" y="112"/>
                    <a:pt x="191" y="112"/>
                  </a:cubicBezTo>
                  <a:cubicBezTo>
                    <a:pt x="179" y="112"/>
                    <a:pt x="179" y="100"/>
                    <a:pt x="179" y="100"/>
                  </a:cubicBezTo>
                  <a:cubicBezTo>
                    <a:pt x="131" y="88"/>
                    <a:pt x="84" y="64"/>
                    <a:pt x="36" y="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"/>
            <p:cNvSpPr/>
            <p:nvPr/>
          </p:nvSpPr>
          <p:spPr>
            <a:xfrm>
              <a:off x="4668425" y="2181350"/>
              <a:ext cx="22650" cy="11925"/>
            </a:xfrm>
            <a:custGeom>
              <a:avLst/>
              <a:gdLst/>
              <a:ahLst/>
              <a:cxnLst/>
              <a:rect l="l" t="t" r="r" b="b"/>
              <a:pathLst>
                <a:path w="906" h="47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7" y="11"/>
                    <a:pt x="10" y="12"/>
                  </a:cubicBezTo>
                  <a:lnTo>
                    <a:pt x="10" y="12"/>
                  </a:lnTo>
                  <a:cubicBezTo>
                    <a:pt x="7" y="9"/>
                    <a:pt x="4" y="5"/>
                    <a:pt x="1" y="1"/>
                  </a:cubicBezTo>
                  <a:close/>
                  <a:moveTo>
                    <a:pt x="10" y="12"/>
                  </a:moveTo>
                  <a:cubicBezTo>
                    <a:pt x="48" y="58"/>
                    <a:pt x="47" y="49"/>
                    <a:pt x="24" y="60"/>
                  </a:cubicBezTo>
                  <a:cubicBezTo>
                    <a:pt x="24" y="72"/>
                    <a:pt x="48" y="84"/>
                    <a:pt x="60" y="84"/>
                  </a:cubicBezTo>
                  <a:lnTo>
                    <a:pt x="120" y="120"/>
                  </a:lnTo>
                  <a:lnTo>
                    <a:pt x="179" y="143"/>
                  </a:lnTo>
                  <a:lnTo>
                    <a:pt x="239" y="179"/>
                  </a:lnTo>
                  <a:cubicBezTo>
                    <a:pt x="263" y="191"/>
                    <a:pt x="263" y="191"/>
                    <a:pt x="298" y="227"/>
                  </a:cubicBezTo>
                  <a:lnTo>
                    <a:pt x="358" y="251"/>
                  </a:lnTo>
                  <a:cubicBezTo>
                    <a:pt x="382" y="262"/>
                    <a:pt x="405" y="262"/>
                    <a:pt x="417" y="286"/>
                  </a:cubicBezTo>
                  <a:cubicBezTo>
                    <a:pt x="441" y="298"/>
                    <a:pt x="525" y="334"/>
                    <a:pt x="548" y="358"/>
                  </a:cubicBezTo>
                  <a:cubicBezTo>
                    <a:pt x="566" y="364"/>
                    <a:pt x="575" y="364"/>
                    <a:pt x="584" y="364"/>
                  </a:cubicBezTo>
                  <a:cubicBezTo>
                    <a:pt x="593" y="364"/>
                    <a:pt x="602" y="364"/>
                    <a:pt x="620" y="370"/>
                  </a:cubicBezTo>
                  <a:lnTo>
                    <a:pt x="679" y="405"/>
                  </a:lnTo>
                  <a:cubicBezTo>
                    <a:pt x="715" y="417"/>
                    <a:pt x="715" y="417"/>
                    <a:pt x="763" y="429"/>
                  </a:cubicBezTo>
                  <a:lnTo>
                    <a:pt x="822" y="453"/>
                  </a:lnTo>
                  <a:cubicBezTo>
                    <a:pt x="834" y="453"/>
                    <a:pt x="834" y="477"/>
                    <a:pt x="846" y="477"/>
                  </a:cubicBezTo>
                  <a:cubicBezTo>
                    <a:pt x="858" y="477"/>
                    <a:pt x="858" y="477"/>
                    <a:pt x="882" y="453"/>
                  </a:cubicBezTo>
                  <a:cubicBezTo>
                    <a:pt x="906" y="441"/>
                    <a:pt x="906" y="382"/>
                    <a:pt x="894" y="370"/>
                  </a:cubicBezTo>
                  <a:lnTo>
                    <a:pt x="882" y="358"/>
                  </a:lnTo>
                  <a:cubicBezTo>
                    <a:pt x="882" y="358"/>
                    <a:pt x="858" y="358"/>
                    <a:pt x="858" y="334"/>
                  </a:cubicBezTo>
                  <a:cubicBezTo>
                    <a:pt x="834" y="322"/>
                    <a:pt x="822" y="322"/>
                    <a:pt x="786" y="310"/>
                  </a:cubicBezTo>
                  <a:cubicBezTo>
                    <a:pt x="763" y="298"/>
                    <a:pt x="763" y="298"/>
                    <a:pt x="715" y="274"/>
                  </a:cubicBezTo>
                  <a:cubicBezTo>
                    <a:pt x="679" y="262"/>
                    <a:pt x="667" y="262"/>
                    <a:pt x="644" y="251"/>
                  </a:cubicBezTo>
                  <a:cubicBezTo>
                    <a:pt x="626" y="245"/>
                    <a:pt x="617" y="245"/>
                    <a:pt x="606" y="245"/>
                  </a:cubicBezTo>
                  <a:cubicBezTo>
                    <a:pt x="596" y="245"/>
                    <a:pt x="584" y="245"/>
                    <a:pt x="560" y="239"/>
                  </a:cubicBezTo>
                  <a:cubicBezTo>
                    <a:pt x="536" y="215"/>
                    <a:pt x="536" y="203"/>
                    <a:pt x="501" y="191"/>
                  </a:cubicBezTo>
                  <a:cubicBezTo>
                    <a:pt x="477" y="179"/>
                    <a:pt x="477" y="179"/>
                    <a:pt x="429" y="179"/>
                  </a:cubicBezTo>
                  <a:cubicBezTo>
                    <a:pt x="405" y="155"/>
                    <a:pt x="405" y="155"/>
                    <a:pt x="358" y="143"/>
                  </a:cubicBezTo>
                  <a:cubicBezTo>
                    <a:pt x="340" y="137"/>
                    <a:pt x="331" y="137"/>
                    <a:pt x="322" y="137"/>
                  </a:cubicBezTo>
                  <a:cubicBezTo>
                    <a:pt x="313" y="137"/>
                    <a:pt x="304" y="137"/>
                    <a:pt x="286" y="131"/>
                  </a:cubicBezTo>
                  <a:cubicBezTo>
                    <a:pt x="251" y="120"/>
                    <a:pt x="239" y="120"/>
                    <a:pt x="203" y="96"/>
                  </a:cubicBezTo>
                  <a:cubicBezTo>
                    <a:pt x="191" y="96"/>
                    <a:pt x="191" y="84"/>
                    <a:pt x="191" y="84"/>
                  </a:cubicBezTo>
                  <a:cubicBezTo>
                    <a:pt x="132" y="72"/>
                    <a:pt x="84" y="60"/>
                    <a:pt x="48" y="24"/>
                  </a:cubicBezTo>
                  <a:cubicBezTo>
                    <a:pt x="24" y="24"/>
                    <a:pt x="24" y="24"/>
                    <a:pt x="13" y="12"/>
                  </a:cubicBezTo>
                  <a:cubicBezTo>
                    <a:pt x="13" y="12"/>
                    <a:pt x="12" y="12"/>
                    <a:pt x="10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"/>
            <p:cNvSpPr/>
            <p:nvPr/>
          </p:nvSpPr>
          <p:spPr>
            <a:xfrm>
              <a:off x="4004350" y="2639000"/>
              <a:ext cx="61650" cy="9400"/>
            </a:xfrm>
            <a:custGeom>
              <a:avLst/>
              <a:gdLst/>
              <a:ahLst/>
              <a:cxnLst/>
              <a:rect l="l" t="t" r="r" b="b"/>
              <a:pathLst>
                <a:path w="2466" h="376" extrusionOk="0">
                  <a:moveTo>
                    <a:pt x="986" y="1"/>
                  </a:moveTo>
                  <a:cubicBezTo>
                    <a:pt x="953" y="1"/>
                    <a:pt x="929" y="6"/>
                    <a:pt x="858" y="6"/>
                  </a:cubicBezTo>
                  <a:lnTo>
                    <a:pt x="60" y="6"/>
                  </a:lnTo>
                  <a:cubicBezTo>
                    <a:pt x="37" y="6"/>
                    <a:pt x="25" y="6"/>
                    <a:pt x="1" y="30"/>
                  </a:cubicBezTo>
                  <a:lnTo>
                    <a:pt x="13" y="42"/>
                  </a:lnTo>
                  <a:cubicBezTo>
                    <a:pt x="37" y="54"/>
                    <a:pt x="84" y="54"/>
                    <a:pt x="120" y="54"/>
                  </a:cubicBezTo>
                  <a:lnTo>
                    <a:pt x="668" y="54"/>
                  </a:lnTo>
                  <a:cubicBezTo>
                    <a:pt x="751" y="54"/>
                    <a:pt x="751" y="78"/>
                    <a:pt x="846" y="78"/>
                  </a:cubicBezTo>
                  <a:cubicBezTo>
                    <a:pt x="929" y="90"/>
                    <a:pt x="1132" y="102"/>
                    <a:pt x="1215" y="113"/>
                  </a:cubicBezTo>
                  <a:lnTo>
                    <a:pt x="1394" y="149"/>
                  </a:lnTo>
                  <a:lnTo>
                    <a:pt x="1572" y="173"/>
                  </a:lnTo>
                  <a:cubicBezTo>
                    <a:pt x="1668" y="197"/>
                    <a:pt x="1668" y="173"/>
                    <a:pt x="1751" y="209"/>
                  </a:cubicBezTo>
                  <a:cubicBezTo>
                    <a:pt x="1846" y="221"/>
                    <a:pt x="1846" y="233"/>
                    <a:pt x="1930" y="256"/>
                  </a:cubicBezTo>
                  <a:cubicBezTo>
                    <a:pt x="2025" y="268"/>
                    <a:pt x="2025" y="268"/>
                    <a:pt x="2108" y="292"/>
                  </a:cubicBezTo>
                  <a:cubicBezTo>
                    <a:pt x="2203" y="328"/>
                    <a:pt x="2203" y="328"/>
                    <a:pt x="2287" y="340"/>
                  </a:cubicBezTo>
                  <a:cubicBezTo>
                    <a:pt x="2323" y="352"/>
                    <a:pt x="2334" y="352"/>
                    <a:pt x="2346" y="375"/>
                  </a:cubicBezTo>
                  <a:lnTo>
                    <a:pt x="2406" y="375"/>
                  </a:lnTo>
                  <a:cubicBezTo>
                    <a:pt x="2465" y="352"/>
                    <a:pt x="2418" y="292"/>
                    <a:pt x="2394" y="280"/>
                  </a:cubicBezTo>
                  <a:cubicBezTo>
                    <a:pt x="2382" y="268"/>
                    <a:pt x="2382" y="268"/>
                    <a:pt x="2358" y="268"/>
                  </a:cubicBezTo>
                  <a:cubicBezTo>
                    <a:pt x="2346" y="268"/>
                    <a:pt x="2334" y="256"/>
                    <a:pt x="2323" y="256"/>
                  </a:cubicBezTo>
                  <a:cubicBezTo>
                    <a:pt x="2227" y="233"/>
                    <a:pt x="2227" y="221"/>
                    <a:pt x="2144" y="209"/>
                  </a:cubicBezTo>
                  <a:cubicBezTo>
                    <a:pt x="2049" y="185"/>
                    <a:pt x="2049" y="173"/>
                    <a:pt x="1965" y="161"/>
                  </a:cubicBezTo>
                  <a:lnTo>
                    <a:pt x="1787" y="137"/>
                  </a:lnTo>
                  <a:lnTo>
                    <a:pt x="1608" y="102"/>
                  </a:lnTo>
                  <a:cubicBezTo>
                    <a:pt x="1513" y="90"/>
                    <a:pt x="1513" y="78"/>
                    <a:pt x="1430" y="54"/>
                  </a:cubicBezTo>
                  <a:cubicBezTo>
                    <a:pt x="1334" y="42"/>
                    <a:pt x="1144" y="30"/>
                    <a:pt x="1049" y="6"/>
                  </a:cubicBezTo>
                  <a:cubicBezTo>
                    <a:pt x="1021" y="2"/>
                    <a:pt x="1002" y="1"/>
                    <a:pt x="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"/>
            <p:cNvSpPr/>
            <p:nvPr/>
          </p:nvSpPr>
          <p:spPr>
            <a:xfrm>
              <a:off x="3996625" y="2618900"/>
              <a:ext cx="45250" cy="15200"/>
            </a:xfrm>
            <a:custGeom>
              <a:avLst/>
              <a:gdLst/>
              <a:ahLst/>
              <a:cxnLst/>
              <a:rect l="l" t="t" r="r" b="b"/>
              <a:pathLst>
                <a:path w="1810" h="608" extrusionOk="0">
                  <a:moveTo>
                    <a:pt x="0" y="1"/>
                  </a:moveTo>
                  <a:lnTo>
                    <a:pt x="24" y="13"/>
                  </a:lnTo>
                  <a:cubicBezTo>
                    <a:pt x="36" y="24"/>
                    <a:pt x="60" y="24"/>
                    <a:pt x="95" y="48"/>
                  </a:cubicBezTo>
                  <a:cubicBezTo>
                    <a:pt x="155" y="60"/>
                    <a:pt x="167" y="60"/>
                    <a:pt x="226" y="72"/>
                  </a:cubicBezTo>
                  <a:cubicBezTo>
                    <a:pt x="310" y="84"/>
                    <a:pt x="310" y="84"/>
                    <a:pt x="357" y="96"/>
                  </a:cubicBezTo>
                  <a:cubicBezTo>
                    <a:pt x="441" y="120"/>
                    <a:pt x="441" y="120"/>
                    <a:pt x="500" y="132"/>
                  </a:cubicBezTo>
                  <a:cubicBezTo>
                    <a:pt x="572" y="144"/>
                    <a:pt x="572" y="144"/>
                    <a:pt x="631" y="179"/>
                  </a:cubicBezTo>
                  <a:cubicBezTo>
                    <a:pt x="691" y="191"/>
                    <a:pt x="834" y="239"/>
                    <a:pt x="893" y="251"/>
                  </a:cubicBezTo>
                  <a:cubicBezTo>
                    <a:pt x="953" y="275"/>
                    <a:pt x="977" y="275"/>
                    <a:pt x="1036" y="298"/>
                  </a:cubicBezTo>
                  <a:cubicBezTo>
                    <a:pt x="1096" y="322"/>
                    <a:pt x="1096" y="322"/>
                    <a:pt x="1167" y="358"/>
                  </a:cubicBezTo>
                  <a:cubicBezTo>
                    <a:pt x="1227" y="382"/>
                    <a:pt x="1238" y="370"/>
                    <a:pt x="1298" y="394"/>
                  </a:cubicBezTo>
                  <a:lnTo>
                    <a:pt x="1417" y="453"/>
                  </a:lnTo>
                  <a:cubicBezTo>
                    <a:pt x="1477" y="489"/>
                    <a:pt x="1477" y="489"/>
                    <a:pt x="1548" y="513"/>
                  </a:cubicBezTo>
                  <a:lnTo>
                    <a:pt x="1667" y="572"/>
                  </a:lnTo>
                  <a:cubicBezTo>
                    <a:pt x="1691" y="596"/>
                    <a:pt x="1703" y="596"/>
                    <a:pt x="1715" y="608"/>
                  </a:cubicBezTo>
                  <a:lnTo>
                    <a:pt x="1762" y="608"/>
                  </a:lnTo>
                  <a:cubicBezTo>
                    <a:pt x="1810" y="608"/>
                    <a:pt x="1786" y="548"/>
                    <a:pt x="1762" y="513"/>
                  </a:cubicBezTo>
                  <a:lnTo>
                    <a:pt x="1750" y="501"/>
                  </a:lnTo>
                  <a:cubicBezTo>
                    <a:pt x="1727" y="501"/>
                    <a:pt x="1727" y="489"/>
                    <a:pt x="1715" y="489"/>
                  </a:cubicBezTo>
                  <a:cubicBezTo>
                    <a:pt x="1655" y="453"/>
                    <a:pt x="1643" y="453"/>
                    <a:pt x="1584" y="429"/>
                  </a:cubicBezTo>
                  <a:cubicBezTo>
                    <a:pt x="1524" y="394"/>
                    <a:pt x="1524" y="394"/>
                    <a:pt x="1453" y="370"/>
                  </a:cubicBezTo>
                  <a:cubicBezTo>
                    <a:pt x="1393" y="334"/>
                    <a:pt x="1369" y="334"/>
                    <a:pt x="1310" y="322"/>
                  </a:cubicBezTo>
                  <a:cubicBezTo>
                    <a:pt x="1250" y="298"/>
                    <a:pt x="1238" y="310"/>
                    <a:pt x="1179" y="275"/>
                  </a:cubicBezTo>
                  <a:cubicBezTo>
                    <a:pt x="1119" y="251"/>
                    <a:pt x="1119" y="239"/>
                    <a:pt x="1048" y="215"/>
                  </a:cubicBezTo>
                  <a:cubicBezTo>
                    <a:pt x="988" y="203"/>
                    <a:pt x="834" y="155"/>
                    <a:pt x="774" y="144"/>
                  </a:cubicBezTo>
                  <a:cubicBezTo>
                    <a:pt x="703" y="132"/>
                    <a:pt x="703" y="132"/>
                    <a:pt x="643" y="120"/>
                  </a:cubicBezTo>
                  <a:cubicBezTo>
                    <a:pt x="572" y="96"/>
                    <a:pt x="572" y="96"/>
                    <a:pt x="512" y="84"/>
                  </a:cubicBezTo>
                  <a:cubicBezTo>
                    <a:pt x="500" y="84"/>
                    <a:pt x="476" y="84"/>
                    <a:pt x="465" y="72"/>
                  </a:cubicBezTo>
                  <a:cubicBezTo>
                    <a:pt x="357" y="60"/>
                    <a:pt x="322" y="36"/>
                    <a:pt x="143" y="13"/>
                  </a:cubicBezTo>
                  <a:cubicBezTo>
                    <a:pt x="119" y="13"/>
                    <a:pt x="60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"/>
            <p:cNvSpPr/>
            <p:nvPr/>
          </p:nvSpPr>
          <p:spPr>
            <a:xfrm>
              <a:off x="3953450" y="2601950"/>
              <a:ext cx="54800" cy="9825"/>
            </a:xfrm>
            <a:custGeom>
              <a:avLst/>
              <a:gdLst/>
              <a:ahLst/>
              <a:cxnLst/>
              <a:rect l="l" t="t" r="r" b="b"/>
              <a:pathLst>
                <a:path w="2192" h="393" extrusionOk="0">
                  <a:moveTo>
                    <a:pt x="1" y="0"/>
                  </a:moveTo>
                  <a:cubicBezTo>
                    <a:pt x="25" y="24"/>
                    <a:pt x="25" y="36"/>
                    <a:pt x="37" y="36"/>
                  </a:cubicBezTo>
                  <a:cubicBezTo>
                    <a:pt x="48" y="48"/>
                    <a:pt x="96" y="48"/>
                    <a:pt x="132" y="48"/>
                  </a:cubicBezTo>
                  <a:cubicBezTo>
                    <a:pt x="203" y="48"/>
                    <a:pt x="370" y="71"/>
                    <a:pt x="441" y="71"/>
                  </a:cubicBezTo>
                  <a:cubicBezTo>
                    <a:pt x="513" y="71"/>
                    <a:pt x="513" y="71"/>
                    <a:pt x="608" y="83"/>
                  </a:cubicBezTo>
                  <a:cubicBezTo>
                    <a:pt x="679" y="95"/>
                    <a:pt x="679" y="95"/>
                    <a:pt x="763" y="107"/>
                  </a:cubicBezTo>
                  <a:cubicBezTo>
                    <a:pt x="846" y="131"/>
                    <a:pt x="1001" y="143"/>
                    <a:pt x="1084" y="155"/>
                  </a:cubicBezTo>
                  <a:cubicBezTo>
                    <a:pt x="1156" y="167"/>
                    <a:pt x="1156" y="167"/>
                    <a:pt x="1239" y="191"/>
                  </a:cubicBezTo>
                  <a:cubicBezTo>
                    <a:pt x="1322" y="202"/>
                    <a:pt x="1322" y="202"/>
                    <a:pt x="1406" y="214"/>
                  </a:cubicBezTo>
                  <a:cubicBezTo>
                    <a:pt x="1477" y="226"/>
                    <a:pt x="1477" y="214"/>
                    <a:pt x="1572" y="250"/>
                  </a:cubicBezTo>
                  <a:cubicBezTo>
                    <a:pt x="1644" y="262"/>
                    <a:pt x="1644" y="274"/>
                    <a:pt x="1715" y="286"/>
                  </a:cubicBezTo>
                  <a:cubicBezTo>
                    <a:pt x="1799" y="310"/>
                    <a:pt x="1811" y="310"/>
                    <a:pt x="1870" y="333"/>
                  </a:cubicBezTo>
                  <a:cubicBezTo>
                    <a:pt x="1942" y="345"/>
                    <a:pt x="1942" y="369"/>
                    <a:pt x="2013" y="381"/>
                  </a:cubicBezTo>
                  <a:cubicBezTo>
                    <a:pt x="2049" y="393"/>
                    <a:pt x="2061" y="393"/>
                    <a:pt x="2073" y="393"/>
                  </a:cubicBezTo>
                  <a:lnTo>
                    <a:pt x="2132" y="393"/>
                  </a:lnTo>
                  <a:cubicBezTo>
                    <a:pt x="2192" y="381"/>
                    <a:pt x="2156" y="321"/>
                    <a:pt x="2120" y="310"/>
                  </a:cubicBezTo>
                  <a:cubicBezTo>
                    <a:pt x="2108" y="310"/>
                    <a:pt x="2108" y="286"/>
                    <a:pt x="2096" y="286"/>
                  </a:cubicBezTo>
                  <a:cubicBezTo>
                    <a:pt x="2073" y="286"/>
                    <a:pt x="2061" y="274"/>
                    <a:pt x="2049" y="274"/>
                  </a:cubicBezTo>
                  <a:cubicBezTo>
                    <a:pt x="1977" y="262"/>
                    <a:pt x="1811" y="214"/>
                    <a:pt x="1739" y="202"/>
                  </a:cubicBezTo>
                  <a:cubicBezTo>
                    <a:pt x="1656" y="191"/>
                    <a:pt x="1644" y="191"/>
                    <a:pt x="1572" y="167"/>
                  </a:cubicBezTo>
                  <a:cubicBezTo>
                    <a:pt x="1501" y="155"/>
                    <a:pt x="1501" y="155"/>
                    <a:pt x="1406" y="143"/>
                  </a:cubicBezTo>
                  <a:cubicBezTo>
                    <a:pt x="1334" y="131"/>
                    <a:pt x="1334" y="107"/>
                    <a:pt x="1239" y="95"/>
                  </a:cubicBezTo>
                  <a:cubicBezTo>
                    <a:pt x="1168" y="83"/>
                    <a:pt x="1001" y="71"/>
                    <a:pt x="918" y="48"/>
                  </a:cubicBezTo>
                  <a:cubicBezTo>
                    <a:pt x="882" y="42"/>
                    <a:pt x="864" y="42"/>
                    <a:pt x="843" y="42"/>
                  </a:cubicBezTo>
                  <a:cubicBezTo>
                    <a:pt x="822" y="42"/>
                    <a:pt x="799" y="42"/>
                    <a:pt x="751" y="36"/>
                  </a:cubicBezTo>
                  <a:cubicBezTo>
                    <a:pt x="679" y="36"/>
                    <a:pt x="656" y="36"/>
                    <a:pt x="584" y="24"/>
                  </a:cubicBezTo>
                  <a:lnTo>
                    <a:pt x="549" y="24"/>
                  </a:lnTo>
                  <a:cubicBezTo>
                    <a:pt x="429" y="24"/>
                    <a:pt x="346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"/>
            <p:cNvSpPr/>
            <p:nvPr/>
          </p:nvSpPr>
          <p:spPr>
            <a:xfrm>
              <a:off x="3930400" y="2580975"/>
              <a:ext cx="56725" cy="18000"/>
            </a:xfrm>
            <a:custGeom>
              <a:avLst/>
              <a:gdLst/>
              <a:ahLst/>
              <a:cxnLst/>
              <a:rect l="l" t="t" r="r" b="b"/>
              <a:pathLst>
                <a:path w="2269" h="720" extrusionOk="0">
                  <a:moveTo>
                    <a:pt x="2" y="1"/>
                  </a:moveTo>
                  <a:cubicBezTo>
                    <a:pt x="0" y="1"/>
                    <a:pt x="1" y="7"/>
                    <a:pt x="6" y="17"/>
                  </a:cubicBezTo>
                  <a:cubicBezTo>
                    <a:pt x="8" y="20"/>
                    <a:pt x="12" y="22"/>
                    <a:pt x="16" y="24"/>
                  </a:cubicBezTo>
                  <a:lnTo>
                    <a:pt x="16" y="24"/>
                  </a:lnTo>
                  <a:cubicBezTo>
                    <a:pt x="10" y="8"/>
                    <a:pt x="5" y="1"/>
                    <a:pt x="2" y="1"/>
                  </a:cubicBezTo>
                  <a:close/>
                  <a:moveTo>
                    <a:pt x="16" y="24"/>
                  </a:moveTo>
                  <a:lnTo>
                    <a:pt x="16" y="24"/>
                  </a:lnTo>
                  <a:cubicBezTo>
                    <a:pt x="17" y="26"/>
                    <a:pt x="17" y="28"/>
                    <a:pt x="18" y="29"/>
                  </a:cubicBezTo>
                  <a:lnTo>
                    <a:pt x="29" y="29"/>
                  </a:lnTo>
                  <a:cubicBezTo>
                    <a:pt x="24" y="28"/>
                    <a:pt x="20" y="26"/>
                    <a:pt x="16" y="24"/>
                  </a:cubicBezTo>
                  <a:close/>
                  <a:moveTo>
                    <a:pt x="29" y="29"/>
                  </a:moveTo>
                  <a:cubicBezTo>
                    <a:pt x="50" y="37"/>
                    <a:pt x="81" y="45"/>
                    <a:pt x="113" y="53"/>
                  </a:cubicBezTo>
                  <a:cubicBezTo>
                    <a:pt x="185" y="77"/>
                    <a:pt x="542" y="172"/>
                    <a:pt x="613" y="196"/>
                  </a:cubicBezTo>
                  <a:cubicBezTo>
                    <a:pt x="709" y="220"/>
                    <a:pt x="709" y="220"/>
                    <a:pt x="780" y="244"/>
                  </a:cubicBezTo>
                  <a:cubicBezTo>
                    <a:pt x="875" y="279"/>
                    <a:pt x="875" y="279"/>
                    <a:pt x="947" y="303"/>
                  </a:cubicBezTo>
                  <a:cubicBezTo>
                    <a:pt x="1018" y="339"/>
                    <a:pt x="1030" y="339"/>
                    <a:pt x="1113" y="351"/>
                  </a:cubicBezTo>
                  <a:cubicBezTo>
                    <a:pt x="1185" y="387"/>
                    <a:pt x="1363" y="446"/>
                    <a:pt x="1435" y="470"/>
                  </a:cubicBezTo>
                  <a:cubicBezTo>
                    <a:pt x="1506" y="506"/>
                    <a:pt x="1530" y="494"/>
                    <a:pt x="1601" y="518"/>
                  </a:cubicBezTo>
                  <a:cubicBezTo>
                    <a:pt x="1673" y="541"/>
                    <a:pt x="1685" y="541"/>
                    <a:pt x="1768" y="577"/>
                  </a:cubicBezTo>
                  <a:cubicBezTo>
                    <a:pt x="1840" y="601"/>
                    <a:pt x="1852" y="601"/>
                    <a:pt x="1923" y="637"/>
                  </a:cubicBezTo>
                  <a:cubicBezTo>
                    <a:pt x="2006" y="660"/>
                    <a:pt x="2018" y="660"/>
                    <a:pt x="2090" y="696"/>
                  </a:cubicBezTo>
                  <a:cubicBezTo>
                    <a:pt x="2125" y="708"/>
                    <a:pt x="2137" y="708"/>
                    <a:pt x="2149" y="720"/>
                  </a:cubicBezTo>
                  <a:lnTo>
                    <a:pt x="2209" y="720"/>
                  </a:lnTo>
                  <a:cubicBezTo>
                    <a:pt x="2268" y="720"/>
                    <a:pt x="2221" y="649"/>
                    <a:pt x="2197" y="637"/>
                  </a:cubicBezTo>
                  <a:cubicBezTo>
                    <a:pt x="2185" y="625"/>
                    <a:pt x="2185" y="625"/>
                    <a:pt x="2161" y="625"/>
                  </a:cubicBezTo>
                  <a:cubicBezTo>
                    <a:pt x="2149" y="625"/>
                    <a:pt x="2137" y="601"/>
                    <a:pt x="2125" y="601"/>
                  </a:cubicBezTo>
                  <a:cubicBezTo>
                    <a:pt x="2042" y="577"/>
                    <a:pt x="2030" y="577"/>
                    <a:pt x="1959" y="541"/>
                  </a:cubicBezTo>
                  <a:cubicBezTo>
                    <a:pt x="1863" y="518"/>
                    <a:pt x="1863" y="518"/>
                    <a:pt x="1792" y="482"/>
                  </a:cubicBezTo>
                  <a:cubicBezTo>
                    <a:pt x="1721" y="458"/>
                    <a:pt x="1709" y="458"/>
                    <a:pt x="1625" y="446"/>
                  </a:cubicBezTo>
                  <a:cubicBezTo>
                    <a:pt x="1542" y="410"/>
                    <a:pt x="1542" y="422"/>
                    <a:pt x="1471" y="398"/>
                  </a:cubicBezTo>
                  <a:cubicBezTo>
                    <a:pt x="1375" y="363"/>
                    <a:pt x="1387" y="351"/>
                    <a:pt x="1304" y="327"/>
                  </a:cubicBezTo>
                  <a:cubicBezTo>
                    <a:pt x="1232" y="303"/>
                    <a:pt x="1209" y="291"/>
                    <a:pt x="1137" y="279"/>
                  </a:cubicBezTo>
                  <a:cubicBezTo>
                    <a:pt x="1054" y="244"/>
                    <a:pt x="1054" y="244"/>
                    <a:pt x="970" y="232"/>
                  </a:cubicBezTo>
                  <a:cubicBezTo>
                    <a:pt x="899" y="220"/>
                    <a:pt x="709" y="172"/>
                    <a:pt x="637" y="160"/>
                  </a:cubicBezTo>
                  <a:cubicBezTo>
                    <a:pt x="613" y="160"/>
                    <a:pt x="601" y="148"/>
                    <a:pt x="578" y="148"/>
                  </a:cubicBezTo>
                  <a:lnTo>
                    <a:pt x="173" y="53"/>
                  </a:lnTo>
                  <a:cubicBezTo>
                    <a:pt x="161" y="53"/>
                    <a:pt x="77" y="41"/>
                    <a:pt x="6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"/>
            <p:cNvSpPr/>
            <p:nvPr/>
          </p:nvSpPr>
          <p:spPr>
            <a:xfrm>
              <a:off x="3898700" y="2558775"/>
              <a:ext cx="59850" cy="18775"/>
            </a:xfrm>
            <a:custGeom>
              <a:avLst/>
              <a:gdLst/>
              <a:ahLst/>
              <a:cxnLst/>
              <a:rect l="l" t="t" r="r" b="b"/>
              <a:pathLst>
                <a:path w="2394" h="751" extrusionOk="0">
                  <a:moveTo>
                    <a:pt x="12" y="1"/>
                  </a:moveTo>
                  <a:cubicBezTo>
                    <a:pt x="0" y="24"/>
                    <a:pt x="0" y="24"/>
                    <a:pt x="12" y="36"/>
                  </a:cubicBezTo>
                  <a:cubicBezTo>
                    <a:pt x="36" y="48"/>
                    <a:pt x="72" y="72"/>
                    <a:pt x="119" y="72"/>
                  </a:cubicBezTo>
                  <a:lnTo>
                    <a:pt x="298" y="96"/>
                  </a:lnTo>
                  <a:lnTo>
                    <a:pt x="476" y="120"/>
                  </a:lnTo>
                  <a:lnTo>
                    <a:pt x="655" y="155"/>
                  </a:lnTo>
                  <a:cubicBezTo>
                    <a:pt x="738" y="167"/>
                    <a:pt x="738" y="179"/>
                    <a:pt x="834" y="203"/>
                  </a:cubicBezTo>
                  <a:cubicBezTo>
                    <a:pt x="917" y="227"/>
                    <a:pt x="1095" y="274"/>
                    <a:pt x="1191" y="298"/>
                  </a:cubicBezTo>
                  <a:lnTo>
                    <a:pt x="1369" y="358"/>
                  </a:lnTo>
                  <a:lnTo>
                    <a:pt x="1548" y="417"/>
                  </a:lnTo>
                  <a:cubicBezTo>
                    <a:pt x="1631" y="453"/>
                    <a:pt x="1631" y="441"/>
                    <a:pt x="1726" y="477"/>
                  </a:cubicBezTo>
                  <a:cubicBezTo>
                    <a:pt x="1810" y="513"/>
                    <a:pt x="1810" y="524"/>
                    <a:pt x="1881" y="560"/>
                  </a:cubicBezTo>
                  <a:cubicBezTo>
                    <a:pt x="1965" y="584"/>
                    <a:pt x="1977" y="584"/>
                    <a:pt x="2048" y="632"/>
                  </a:cubicBezTo>
                  <a:cubicBezTo>
                    <a:pt x="2143" y="655"/>
                    <a:pt x="2143" y="679"/>
                    <a:pt x="2215" y="703"/>
                  </a:cubicBezTo>
                  <a:cubicBezTo>
                    <a:pt x="2238" y="715"/>
                    <a:pt x="2262" y="739"/>
                    <a:pt x="2274" y="739"/>
                  </a:cubicBezTo>
                  <a:cubicBezTo>
                    <a:pt x="2286" y="739"/>
                    <a:pt x="2322" y="751"/>
                    <a:pt x="2334" y="751"/>
                  </a:cubicBezTo>
                  <a:cubicBezTo>
                    <a:pt x="2393" y="751"/>
                    <a:pt x="2346" y="679"/>
                    <a:pt x="2334" y="655"/>
                  </a:cubicBezTo>
                  <a:lnTo>
                    <a:pt x="2298" y="632"/>
                  </a:lnTo>
                  <a:cubicBezTo>
                    <a:pt x="2286" y="632"/>
                    <a:pt x="2274" y="620"/>
                    <a:pt x="2262" y="596"/>
                  </a:cubicBezTo>
                  <a:cubicBezTo>
                    <a:pt x="2167" y="572"/>
                    <a:pt x="2000" y="501"/>
                    <a:pt x="1917" y="453"/>
                  </a:cubicBezTo>
                  <a:lnTo>
                    <a:pt x="1738" y="394"/>
                  </a:lnTo>
                  <a:lnTo>
                    <a:pt x="1560" y="334"/>
                  </a:lnTo>
                  <a:cubicBezTo>
                    <a:pt x="1465" y="298"/>
                    <a:pt x="1488" y="286"/>
                    <a:pt x="1393" y="263"/>
                  </a:cubicBezTo>
                  <a:cubicBezTo>
                    <a:pt x="1310" y="227"/>
                    <a:pt x="1310" y="227"/>
                    <a:pt x="1215" y="215"/>
                  </a:cubicBezTo>
                  <a:cubicBezTo>
                    <a:pt x="1131" y="179"/>
                    <a:pt x="1131" y="179"/>
                    <a:pt x="1036" y="167"/>
                  </a:cubicBezTo>
                  <a:cubicBezTo>
                    <a:pt x="953" y="143"/>
                    <a:pt x="953" y="155"/>
                    <a:pt x="857" y="143"/>
                  </a:cubicBezTo>
                  <a:lnTo>
                    <a:pt x="679" y="108"/>
                  </a:lnTo>
                  <a:cubicBezTo>
                    <a:pt x="667" y="108"/>
                    <a:pt x="655" y="96"/>
                    <a:pt x="619" y="96"/>
                  </a:cubicBezTo>
                  <a:cubicBezTo>
                    <a:pt x="619" y="96"/>
                    <a:pt x="393" y="48"/>
                    <a:pt x="191" y="24"/>
                  </a:cubicBezTo>
                  <a:cubicBezTo>
                    <a:pt x="179" y="24"/>
                    <a:pt x="83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"/>
            <p:cNvSpPr/>
            <p:nvPr/>
          </p:nvSpPr>
          <p:spPr>
            <a:xfrm>
              <a:off x="3870700" y="2539125"/>
              <a:ext cx="44975" cy="14925"/>
            </a:xfrm>
            <a:custGeom>
              <a:avLst/>
              <a:gdLst/>
              <a:ahLst/>
              <a:cxnLst/>
              <a:rect l="l" t="t" r="r" b="b"/>
              <a:pathLst>
                <a:path w="1799" h="597" extrusionOk="0">
                  <a:moveTo>
                    <a:pt x="25" y="1"/>
                  </a:moveTo>
                  <a:cubicBezTo>
                    <a:pt x="1" y="1"/>
                    <a:pt x="1" y="1"/>
                    <a:pt x="13" y="25"/>
                  </a:cubicBezTo>
                  <a:cubicBezTo>
                    <a:pt x="25" y="37"/>
                    <a:pt x="60" y="48"/>
                    <a:pt x="84" y="48"/>
                  </a:cubicBezTo>
                  <a:cubicBezTo>
                    <a:pt x="144" y="60"/>
                    <a:pt x="287" y="96"/>
                    <a:pt x="358" y="108"/>
                  </a:cubicBezTo>
                  <a:cubicBezTo>
                    <a:pt x="418" y="120"/>
                    <a:pt x="430" y="120"/>
                    <a:pt x="489" y="132"/>
                  </a:cubicBezTo>
                  <a:cubicBezTo>
                    <a:pt x="549" y="156"/>
                    <a:pt x="549" y="167"/>
                    <a:pt x="620" y="179"/>
                  </a:cubicBezTo>
                  <a:cubicBezTo>
                    <a:pt x="680" y="203"/>
                    <a:pt x="680" y="203"/>
                    <a:pt x="751" y="227"/>
                  </a:cubicBezTo>
                  <a:cubicBezTo>
                    <a:pt x="811" y="239"/>
                    <a:pt x="834" y="239"/>
                    <a:pt x="894" y="275"/>
                  </a:cubicBezTo>
                  <a:cubicBezTo>
                    <a:pt x="953" y="298"/>
                    <a:pt x="953" y="298"/>
                    <a:pt x="1025" y="322"/>
                  </a:cubicBezTo>
                  <a:cubicBezTo>
                    <a:pt x="1084" y="346"/>
                    <a:pt x="1084" y="346"/>
                    <a:pt x="1156" y="358"/>
                  </a:cubicBezTo>
                  <a:cubicBezTo>
                    <a:pt x="1215" y="394"/>
                    <a:pt x="1227" y="382"/>
                    <a:pt x="1287" y="406"/>
                  </a:cubicBezTo>
                  <a:lnTo>
                    <a:pt x="1406" y="465"/>
                  </a:lnTo>
                  <a:cubicBezTo>
                    <a:pt x="1465" y="501"/>
                    <a:pt x="1465" y="477"/>
                    <a:pt x="1549" y="513"/>
                  </a:cubicBezTo>
                  <a:lnTo>
                    <a:pt x="1668" y="572"/>
                  </a:lnTo>
                  <a:cubicBezTo>
                    <a:pt x="1680" y="584"/>
                    <a:pt x="1692" y="584"/>
                    <a:pt x="1703" y="596"/>
                  </a:cubicBezTo>
                  <a:lnTo>
                    <a:pt x="1751" y="596"/>
                  </a:lnTo>
                  <a:cubicBezTo>
                    <a:pt x="1799" y="596"/>
                    <a:pt x="1787" y="525"/>
                    <a:pt x="1751" y="513"/>
                  </a:cubicBezTo>
                  <a:lnTo>
                    <a:pt x="1739" y="489"/>
                  </a:lnTo>
                  <a:cubicBezTo>
                    <a:pt x="1727" y="489"/>
                    <a:pt x="1727" y="477"/>
                    <a:pt x="1703" y="477"/>
                  </a:cubicBezTo>
                  <a:cubicBezTo>
                    <a:pt x="1644" y="453"/>
                    <a:pt x="1513" y="406"/>
                    <a:pt x="1453" y="370"/>
                  </a:cubicBezTo>
                  <a:cubicBezTo>
                    <a:pt x="1394" y="346"/>
                    <a:pt x="1382" y="346"/>
                    <a:pt x="1322" y="334"/>
                  </a:cubicBezTo>
                  <a:cubicBezTo>
                    <a:pt x="1263" y="298"/>
                    <a:pt x="1251" y="310"/>
                    <a:pt x="1192" y="287"/>
                  </a:cubicBezTo>
                  <a:cubicBezTo>
                    <a:pt x="1132" y="251"/>
                    <a:pt x="1132" y="239"/>
                    <a:pt x="1049" y="227"/>
                  </a:cubicBezTo>
                  <a:cubicBezTo>
                    <a:pt x="989" y="215"/>
                    <a:pt x="977" y="215"/>
                    <a:pt x="918" y="191"/>
                  </a:cubicBezTo>
                  <a:cubicBezTo>
                    <a:pt x="846" y="179"/>
                    <a:pt x="858" y="179"/>
                    <a:pt x="787" y="156"/>
                  </a:cubicBezTo>
                  <a:cubicBezTo>
                    <a:pt x="715" y="132"/>
                    <a:pt x="715" y="132"/>
                    <a:pt x="656" y="120"/>
                  </a:cubicBezTo>
                  <a:cubicBezTo>
                    <a:pt x="596" y="108"/>
                    <a:pt x="572" y="108"/>
                    <a:pt x="513" y="96"/>
                  </a:cubicBezTo>
                  <a:cubicBezTo>
                    <a:pt x="501" y="96"/>
                    <a:pt x="489" y="96"/>
                    <a:pt x="477" y="72"/>
                  </a:cubicBezTo>
                  <a:cubicBezTo>
                    <a:pt x="370" y="48"/>
                    <a:pt x="263" y="37"/>
                    <a:pt x="156" y="13"/>
                  </a:cubicBezTo>
                  <a:lnTo>
                    <a:pt x="120" y="13"/>
                  </a:lnTo>
                  <a:cubicBezTo>
                    <a:pt x="96" y="13"/>
                    <a:pt x="84" y="13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"/>
            <p:cNvSpPr/>
            <p:nvPr/>
          </p:nvSpPr>
          <p:spPr>
            <a:xfrm>
              <a:off x="3820400" y="2514125"/>
              <a:ext cx="53900" cy="15800"/>
            </a:xfrm>
            <a:custGeom>
              <a:avLst/>
              <a:gdLst/>
              <a:ahLst/>
              <a:cxnLst/>
              <a:rect l="l" t="t" r="r" b="b"/>
              <a:pathLst>
                <a:path w="2156" h="632" extrusionOk="0">
                  <a:moveTo>
                    <a:pt x="13" y="1"/>
                  </a:moveTo>
                  <a:cubicBezTo>
                    <a:pt x="1" y="36"/>
                    <a:pt x="1" y="36"/>
                    <a:pt x="13" y="36"/>
                  </a:cubicBezTo>
                  <a:cubicBezTo>
                    <a:pt x="36" y="48"/>
                    <a:pt x="72" y="48"/>
                    <a:pt x="108" y="72"/>
                  </a:cubicBezTo>
                  <a:cubicBezTo>
                    <a:pt x="179" y="84"/>
                    <a:pt x="179" y="84"/>
                    <a:pt x="275" y="96"/>
                  </a:cubicBezTo>
                  <a:cubicBezTo>
                    <a:pt x="346" y="108"/>
                    <a:pt x="346" y="108"/>
                    <a:pt x="429" y="120"/>
                  </a:cubicBezTo>
                  <a:cubicBezTo>
                    <a:pt x="513" y="144"/>
                    <a:pt x="513" y="144"/>
                    <a:pt x="596" y="155"/>
                  </a:cubicBezTo>
                  <a:cubicBezTo>
                    <a:pt x="667" y="167"/>
                    <a:pt x="667" y="179"/>
                    <a:pt x="763" y="203"/>
                  </a:cubicBezTo>
                  <a:cubicBezTo>
                    <a:pt x="834" y="215"/>
                    <a:pt x="1001" y="263"/>
                    <a:pt x="1072" y="275"/>
                  </a:cubicBezTo>
                  <a:cubicBezTo>
                    <a:pt x="1144" y="298"/>
                    <a:pt x="1144" y="298"/>
                    <a:pt x="1227" y="322"/>
                  </a:cubicBezTo>
                  <a:lnTo>
                    <a:pt x="1370" y="382"/>
                  </a:lnTo>
                  <a:cubicBezTo>
                    <a:pt x="1441" y="405"/>
                    <a:pt x="1441" y="394"/>
                    <a:pt x="1537" y="417"/>
                  </a:cubicBezTo>
                  <a:lnTo>
                    <a:pt x="1680" y="477"/>
                  </a:lnTo>
                  <a:cubicBezTo>
                    <a:pt x="1763" y="513"/>
                    <a:pt x="1775" y="513"/>
                    <a:pt x="1834" y="536"/>
                  </a:cubicBezTo>
                  <a:lnTo>
                    <a:pt x="1977" y="596"/>
                  </a:lnTo>
                  <a:cubicBezTo>
                    <a:pt x="2013" y="620"/>
                    <a:pt x="2025" y="620"/>
                    <a:pt x="2037" y="632"/>
                  </a:cubicBezTo>
                  <a:lnTo>
                    <a:pt x="2096" y="632"/>
                  </a:lnTo>
                  <a:cubicBezTo>
                    <a:pt x="2156" y="632"/>
                    <a:pt x="2120" y="560"/>
                    <a:pt x="2096" y="536"/>
                  </a:cubicBezTo>
                  <a:cubicBezTo>
                    <a:pt x="2084" y="525"/>
                    <a:pt x="2084" y="525"/>
                    <a:pt x="2072" y="525"/>
                  </a:cubicBezTo>
                  <a:cubicBezTo>
                    <a:pt x="2061" y="525"/>
                    <a:pt x="2037" y="513"/>
                    <a:pt x="2025" y="513"/>
                  </a:cubicBezTo>
                  <a:lnTo>
                    <a:pt x="1882" y="453"/>
                  </a:lnTo>
                  <a:lnTo>
                    <a:pt x="1727" y="394"/>
                  </a:lnTo>
                  <a:cubicBezTo>
                    <a:pt x="1656" y="358"/>
                    <a:pt x="1656" y="358"/>
                    <a:pt x="1560" y="346"/>
                  </a:cubicBezTo>
                  <a:cubicBezTo>
                    <a:pt x="1489" y="322"/>
                    <a:pt x="1489" y="334"/>
                    <a:pt x="1406" y="298"/>
                  </a:cubicBezTo>
                  <a:cubicBezTo>
                    <a:pt x="1322" y="275"/>
                    <a:pt x="1322" y="263"/>
                    <a:pt x="1251" y="239"/>
                  </a:cubicBezTo>
                  <a:cubicBezTo>
                    <a:pt x="1179" y="227"/>
                    <a:pt x="1168" y="227"/>
                    <a:pt x="1084" y="203"/>
                  </a:cubicBezTo>
                  <a:cubicBezTo>
                    <a:pt x="1013" y="179"/>
                    <a:pt x="1013" y="179"/>
                    <a:pt x="929" y="155"/>
                  </a:cubicBezTo>
                  <a:cubicBezTo>
                    <a:pt x="846" y="144"/>
                    <a:pt x="834" y="144"/>
                    <a:pt x="763" y="120"/>
                  </a:cubicBezTo>
                  <a:cubicBezTo>
                    <a:pt x="691" y="108"/>
                    <a:pt x="667" y="108"/>
                    <a:pt x="596" y="96"/>
                  </a:cubicBezTo>
                  <a:cubicBezTo>
                    <a:pt x="584" y="96"/>
                    <a:pt x="560" y="96"/>
                    <a:pt x="548" y="84"/>
                  </a:cubicBezTo>
                  <a:cubicBezTo>
                    <a:pt x="429" y="60"/>
                    <a:pt x="358" y="48"/>
                    <a:pt x="167" y="24"/>
                  </a:cubicBezTo>
                  <a:cubicBezTo>
                    <a:pt x="156" y="24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"/>
            <p:cNvSpPr/>
            <p:nvPr/>
          </p:nvSpPr>
          <p:spPr>
            <a:xfrm>
              <a:off x="3790950" y="2495175"/>
              <a:ext cx="47625" cy="14225"/>
            </a:xfrm>
            <a:custGeom>
              <a:avLst/>
              <a:gdLst/>
              <a:ahLst/>
              <a:cxnLst/>
              <a:rect l="l" t="t" r="r" b="b"/>
              <a:pathLst>
                <a:path w="1905" h="569" extrusionOk="0">
                  <a:moveTo>
                    <a:pt x="44" y="1"/>
                  </a:moveTo>
                  <a:cubicBezTo>
                    <a:pt x="39" y="1"/>
                    <a:pt x="28" y="7"/>
                    <a:pt x="0" y="20"/>
                  </a:cubicBezTo>
                  <a:lnTo>
                    <a:pt x="82" y="20"/>
                  </a:lnTo>
                  <a:cubicBezTo>
                    <a:pt x="65" y="18"/>
                    <a:pt x="54" y="15"/>
                    <a:pt x="48" y="9"/>
                  </a:cubicBezTo>
                  <a:cubicBezTo>
                    <a:pt x="48" y="4"/>
                    <a:pt x="48" y="1"/>
                    <a:pt x="44" y="1"/>
                  </a:cubicBezTo>
                  <a:close/>
                  <a:moveTo>
                    <a:pt x="82" y="20"/>
                  </a:moveTo>
                  <a:cubicBezTo>
                    <a:pt x="98" y="23"/>
                    <a:pt x="119" y="26"/>
                    <a:pt x="143" y="32"/>
                  </a:cubicBezTo>
                  <a:cubicBezTo>
                    <a:pt x="202" y="56"/>
                    <a:pt x="214" y="56"/>
                    <a:pt x="274" y="68"/>
                  </a:cubicBezTo>
                  <a:lnTo>
                    <a:pt x="417" y="92"/>
                  </a:lnTo>
                  <a:lnTo>
                    <a:pt x="572" y="128"/>
                  </a:lnTo>
                  <a:cubicBezTo>
                    <a:pt x="643" y="140"/>
                    <a:pt x="643" y="140"/>
                    <a:pt x="702" y="175"/>
                  </a:cubicBezTo>
                  <a:cubicBezTo>
                    <a:pt x="774" y="187"/>
                    <a:pt x="774" y="187"/>
                    <a:pt x="833" y="211"/>
                  </a:cubicBezTo>
                  <a:cubicBezTo>
                    <a:pt x="893" y="235"/>
                    <a:pt x="917" y="235"/>
                    <a:pt x="976" y="247"/>
                  </a:cubicBezTo>
                  <a:cubicBezTo>
                    <a:pt x="1048" y="259"/>
                    <a:pt x="1048" y="259"/>
                    <a:pt x="1107" y="294"/>
                  </a:cubicBezTo>
                  <a:cubicBezTo>
                    <a:pt x="1179" y="318"/>
                    <a:pt x="1179" y="318"/>
                    <a:pt x="1238" y="330"/>
                  </a:cubicBezTo>
                  <a:cubicBezTo>
                    <a:pt x="1310" y="366"/>
                    <a:pt x="1310" y="354"/>
                    <a:pt x="1369" y="378"/>
                  </a:cubicBezTo>
                  <a:cubicBezTo>
                    <a:pt x="1441" y="413"/>
                    <a:pt x="1429" y="413"/>
                    <a:pt x="1500" y="437"/>
                  </a:cubicBezTo>
                  <a:cubicBezTo>
                    <a:pt x="1584" y="473"/>
                    <a:pt x="1584" y="449"/>
                    <a:pt x="1643" y="485"/>
                  </a:cubicBezTo>
                  <a:cubicBezTo>
                    <a:pt x="1703" y="509"/>
                    <a:pt x="1715" y="509"/>
                    <a:pt x="1774" y="544"/>
                  </a:cubicBezTo>
                  <a:cubicBezTo>
                    <a:pt x="1786" y="556"/>
                    <a:pt x="1798" y="556"/>
                    <a:pt x="1822" y="568"/>
                  </a:cubicBezTo>
                  <a:lnTo>
                    <a:pt x="1857" y="568"/>
                  </a:lnTo>
                  <a:cubicBezTo>
                    <a:pt x="1905" y="556"/>
                    <a:pt x="1881" y="497"/>
                    <a:pt x="1857" y="485"/>
                  </a:cubicBezTo>
                  <a:lnTo>
                    <a:pt x="1845" y="461"/>
                  </a:lnTo>
                  <a:cubicBezTo>
                    <a:pt x="1834" y="461"/>
                    <a:pt x="1834" y="449"/>
                    <a:pt x="1822" y="449"/>
                  </a:cubicBezTo>
                  <a:cubicBezTo>
                    <a:pt x="1762" y="425"/>
                    <a:pt x="1607" y="378"/>
                    <a:pt x="1536" y="342"/>
                  </a:cubicBezTo>
                  <a:cubicBezTo>
                    <a:pt x="1464" y="330"/>
                    <a:pt x="1464" y="330"/>
                    <a:pt x="1405" y="306"/>
                  </a:cubicBezTo>
                  <a:lnTo>
                    <a:pt x="1250" y="271"/>
                  </a:lnTo>
                  <a:cubicBezTo>
                    <a:pt x="1179" y="259"/>
                    <a:pt x="1191" y="247"/>
                    <a:pt x="1119" y="211"/>
                  </a:cubicBezTo>
                  <a:cubicBezTo>
                    <a:pt x="1060" y="199"/>
                    <a:pt x="1048" y="199"/>
                    <a:pt x="964" y="187"/>
                  </a:cubicBezTo>
                  <a:lnTo>
                    <a:pt x="822" y="151"/>
                  </a:lnTo>
                  <a:lnTo>
                    <a:pt x="667" y="128"/>
                  </a:lnTo>
                  <a:cubicBezTo>
                    <a:pt x="607" y="104"/>
                    <a:pt x="595" y="104"/>
                    <a:pt x="524" y="92"/>
                  </a:cubicBezTo>
                  <a:cubicBezTo>
                    <a:pt x="512" y="92"/>
                    <a:pt x="488" y="92"/>
                    <a:pt x="476" y="80"/>
                  </a:cubicBezTo>
                  <a:cubicBezTo>
                    <a:pt x="369" y="68"/>
                    <a:pt x="310" y="56"/>
                    <a:pt x="131" y="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"/>
            <p:cNvSpPr/>
            <p:nvPr/>
          </p:nvSpPr>
          <p:spPr>
            <a:xfrm>
              <a:off x="3741525" y="2479600"/>
              <a:ext cx="49425" cy="7175"/>
            </a:xfrm>
            <a:custGeom>
              <a:avLst/>
              <a:gdLst/>
              <a:ahLst/>
              <a:cxnLst/>
              <a:rect l="l" t="t" r="r" b="b"/>
              <a:pathLst>
                <a:path w="1977" h="287" extrusionOk="0">
                  <a:moveTo>
                    <a:pt x="27" y="37"/>
                  </a:moveTo>
                  <a:cubicBezTo>
                    <a:pt x="16" y="38"/>
                    <a:pt x="8" y="41"/>
                    <a:pt x="1" y="48"/>
                  </a:cubicBezTo>
                  <a:cubicBezTo>
                    <a:pt x="12" y="43"/>
                    <a:pt x="20" y="39"/>
                    <a:pt x="27" y="37"/>
                  </a:cubicBezTo>
                  <a:close/>
                  <a:moveTo>
                    <a:pt x="477" y="1"/>
                  </a:moveTo>
                  <a:cubicBezTo>
                    <a:pt x="370" y="1"/>
                    <a:pt x="310" y="24"/>
                    <a:pt x="132" y="24"/>
                  </a:cubicBezTo>
                  <a:cubicBezTo>
                    <a:pt x="121" y="24"/>
                    <a:pt x="75" y="33"/>
                    <a:pt x="55" y="36"/>
                  </a:cubicBezTo>
                  <a:lnTo>
                    <a:pt x="55" y="36"/>
                  </a:lnTo>
                  <a:cubicBezTo>
                    <a:pt x="52" y="35"/>
                    <a:pt x="49" y="33"/>
                    <a:pt x="44" y="33"/>
                  </a:cubicBezTo>
                  <a:cubicBezTo>
                    <a:pt x="40" y="33"/>
                    <a:pt x="34" y="34"/>
                    <a:pt x="27" y="37"/>
                  </a:cubicBezTo>
                  <a:lnTo>
                    <a:pt x="27" y="37"/>
                  </a:lnTo>
                  <a:cubicBezTo>
                    <a:pt x="33" y="36"/>
                    <a:pt x="40" y="36"/>
                    <a:pt x="48" y="36"/>
                  </a:cubicBezTo>
                  <a:cubicBezTo>
                    <a:pt x="50" y="36"/>
                    <a:pt x="52" y="36"/>
                    <a:pt x="55" y="36"/>
                  </a:cubicBezTo>
                  <a:lnTo>
                    <a:pt x="55" y="36"/>
                  </a:lnTo>
                  <a:cubicBezTo>
                    <a:pt x="57" y="36"/>
                    <a:pt x="58" y="36"/>
                    <a:pt x="60" y="36"/>
                  </a:cubicBezTo>
                  <a:cubicBezTo>
                    <a:pt x="72" y="36"/>
                    <a:pt x="120" y="48"/>
                    <a:pt x="155" y="48"/>
                  </a:cubicBezTo>
                  <a:lnTo>
                    <a:pt x="584" y="48"/>
                  </a:lnTo>
                  <a:cubicBezTo>
                    <a:pt x="655" y="48"/>
                    <a:pt x="655" y="48"/>
                    <a:pt x="727" y="60"/>
                  </a:cubicBezTo>
                  <a:cubicBezTo>
                    <a:pt x="810" y="60"/>
                    <a:pt x="953" y="84"/>
                    <a:pt x="1013" y="96"/>
                  </a:cubicBezTo>
                  <a:cubicBezTo>
                    <a:pt x="1084" y="108"/>
                    <a:pt x="1084" y="108"/>
                    <a:pt x="1167" y="108"/>
                  </a:cubicBezTo>
                  <a:cubicBezTo>
                    <a:pt x="1239" y="120"/>
                    <a:pt x="1239" y="120"/>
                    <a:pt x="1298" y="143"/>
                  </a:cubicBezTo>
                  <a:cubicBezTo>
                    <a:pt x="1334" y="149"/>
                    <a:pt x="1352" y="149"/>
                    <a:pt x="1370" y="149"/>
                  </a:cubicBezTo>
                  <a:cubicBezTo>
                    <a:pt x="1388" y="149"/>
                    <a:pt x="1406" y="149"/>
                    <a:pt x="1441" y="155"/>
                  </a:cubicBezTo>
                  <a:cubicBezTo>
                    <a:pt x="1525" y="167"/>
                    <a:pt x="1525" y="167"/>
                    <a:pt x="1584" y="203"/>
                  </a:cubicBezTo>
                  <a:cubicBezTo>
                    <a:pt x="1656" y="215"/>
                    <a:pt x="1656" y="215"/>
                    <a:pt x="1715" y="227"/>
                  </a:cubicBezTo>
                  <a:cubicBezTo>
                    <a:pt x="1787" y="239"/>
                    <a:pt x="1787" y="239"/>
                    <a:pt x="1846" y="274"/>
                  </a:cubicBezTo>
                  <a:cubicBezTo>
                    <a:pt x="1858" y="286"/>
                    <a:pt x="1882" y="286"/>
                    <a:pt x="1894" y="286"/>
                  </a:cubicBezTo>
                  <a:lnTo>
                    <a:pt x="1929" y="286"/>
                  </a:lnTo>
                  <a:cubicBezTo>
                    <a:pt x="1977" y="274"/>
                    <a:pt x="1953" y="215"/>
                    <a:pt x="1917" y="203"/>
                  </a:cubicBezTo>
                  <a:cubicBezTo>
                    <a:pt x="1906" y="203"/>
                    <a:pt x="1906" y="179"/>
                    <a:pt x="1894" y="179"/>
                  </a:cubicBezTo>
                  <a:cubicBezTo>
                    <a:pt x="1870" y="179"/>
                    <a:pt x="1858" y="179"/>
                    <a:pt x="1846" y="167"/>
                  </a:cubicBezTo>
                  <a:cubicBezTo>
                    <a:pt x="1775" y="155"/>
                    <a:pt x="1632" y="120"/>
                    <a:pt x="1560" y="96"/>
                  </a:cubicBezTo>
                  <a:lnTo>
                    <a:pt x="1417" y="60"/>
                  </a:lnTo>
                  <a:cubicBezTo>
                    <a:pt x="1376" y="54"/>
                    <a:pt x="1355" y="54"/>
                    <a:pt x="1336" y="54"/>
                  </a:cubicBezTo>
                  <a:cubicBezTo>
                    <a:pt x="1316" y="54"/>
                    <a:pt x="1298" y="54"/>
                    <a:pt x="1263" y="48"/>
                  </a:cubicBezTo>
                  <a:cubicBezTo>
                    <a:pt x="1191" y="36"/>
                    <a:pt x="1191" y="24"/>
                    <a:pt x="1120" y="24"/>
                  </a:cubicBezTo>
                  <a:cubicBezTo>
                    <a:pt x="1060" y="24"/>
                    <a:pt x="894" y="1"/>
                    <a:pt x="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"/>
            <p:cNvSpPr/>
            <p:nvPr/>
          </p:nvSpPr>
          <p:spPr>
            <a:xfrm>
              <a:off x="3729925" y="2463225"/>
              <a:ext cx="43475" cy="8375"/>
            </a:xfrm>
            <a:custGeom>
              <a:avLst/>
              <a:gdLst/>
              <a:ahLst/>
              <a:cxnLst/>
              <a:rect l="l" t="t" r="r" b="b"/>
              <a:pathLst>
                <a:path w="1739" h="335" extrusionOk="0">
                  <a:moveTo>
                    <a:pt x="36" y="1"/>
                  </a:moveTo>
                  <a:cubicBezTo>
                    <a:pt x="12" y="1"/>
                    <a:pt x="12" y="1"/>
                    <a:pt x="0" y="25"/>
                  </a:cubicBezTo>
                  <a:cubicBezTo>
                    <a:pt x="36" y="25"/>
                    <a:pt x="24" y="36"/>
                    <a:pt x="36" y="36"/>
                  </a:cubicBezTo>
                  <a:cubicBezTo>
                    <a:pt x="48" y="48"/>
                    <a:pt x="84" y="48"/>
                    <a:pt x="107" y="48"/>
                  </a:cubicBezTo>
                  <a:lnTo>
                    <a:pt x="500" y="48"/>
                  </a:lnTo>
                  <a:cubicBezTo>
                    <a:pt x="560" y="48"/>
                    <a:pt x="560" y="60"/>
                    <a:pt x="631" y="60"/>
                  </a:cubicBezTo>
                  <a:cubicBezTo>
                    <a:pt x="691" y="60"/>
                    <a:pt x="691" y="84"/>
                    <a:pt x="762" y="84"/>
                  </a:cubicBezTo>
                  <a:cubicBezTo>
                    <a:pt x="822" y="96"/>
                    <a:pt x="834" y="96"/>
                    <a:pt x="893" y="96"/>
                  </a:cubicBezTo>
                  <a:lnTo>
                    <a:pt x="1012" y="120"/>
                  </a:lnTo>
                  <a:lnTo>
                    <a:pt x="1131" y="155"/>
                  </a:lnTo>
                  <a:cubicBezTo>
                    <a:pt x="1191" y="167"/>
                    <a:pt x="1191" y="155"/>
                    <a:pt x="1250" y="179"/>
                  </a:cubicBezTo>
                  <a:cubicBezTo>
                    <a:pt x="1310" y="203"/>
                    <a:pt x="1310" y="215"/>
                    <a:pt x="1369" y="227"/>
                  </a:cubicBezTo>
                  <a:cubicBezTo>
                    <a:pt x="1429" y="239"/>
                    <a:pt x="1429" y="239"/>
                    <a:pt x="1489" y="275"/>
                  </a:cubicBezTo>
                  <a:cubicBezTo>
                    <a:pt x="1548" y="286"/>
                    <a:pt x="1548" y="298"/>
                    <a:pt x="1608" y="322"/>
                  </a:cubicBezTo>
                  <a:cubicBezTo>
                    <a:pt x="1619" y="334"/>
                    <a:pt x="1643" y="334"/>
                    <a:pt x="1655" y="334"/>
                  </a:cubicBezTo>
                  <a:lnTo>
                    <a:pt x="1703" y="334"/>
                  </a:lnTo>
                  <a:cubicBezTo>
                    <a:pt x="1739" y="322"/>
                    <a:pt x="1715" y="263"/>
                    <a:pt x="1703" y="239"/>
                  </a:cubicBezTo>
                  <a:cubicBezTo>
                    <a:pt x="1679" y="239"/>
                    <a:pt x="1679" y="227"/>
                    <a:pt x="1679" y="227"/>
                  </a:cubicBezTo>
                  <a:cubicBezTo>
                    <a:pt x="1667" y="227"/>
                    <a:pt x="1667" y="215"/>
                    <a:pt x="1655" y="215"/>
                  </a:cubicBezTo>
                  <a:cubicBezTo>
                    <a:pt x="1596" y="203"/>
                    <a:pt x="1465" y="155"/>
                    <a:pt x="1405" y="144"/>
                  </a:cubicBezTo>
                  <a:cubicBezTo>
                    <a:pt x="1346" y="120"/>
                    <a:pt x="1346" y="120"/>
                    <a:pt x="1262" y="108"/>
                  </a:cubicBezTo>
                  <a:cubicBezTo>
                    <a:pt x="1203" y="96"/>
                    <a:pt x="1203" y="96"/>
                    <a:pt x="1131" y="84"/>
                  </a:cubicBezTo>
                  <a:cubicBezTo>
                    <a:pt x="1072" y="60"/>
                    <a:pt x="1072" y="48"/>
                    <a:pt x="1012" y="36"/>
                  </a:cubicBezTo>
                  <a:cubicBezTo>
                    <a:pt x="982" y="30"/>
                    <a:pt x="968" y="30"/>
                    <a:pt x="951" y="30"/>
                  </a:cubicBezTo>
                  <a:cubicBezTo>
                    <a:pt x="935" y="30"/>
                    <a:pt x="917" y="30"/>
                    <a:pt x="881" y="25"/>
                  </a:cubicBezTo>
                  <a:cubicBezTo>
                    <a:pt x="822" y="1"/>
                    <a:pt x="822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"/>
            <p:cNvSpPr/>
            <p:nvPr/>
          </p:nvSpPr>
          <p:spPr>
            <a:xfrm>
              <a:off x="3712050" y="2449825"/>
              <a:ext cx="34275" cy="6875"/>
            </a:xfrm>
            <a:custGeom>
              <a:avLst/>
              <a:gdLst/>
              <a:ahLst/>
              <a:cxnLst/>
              <a:rect l="l" t="t" r="r" b="b"/>
              <a:pathLst>
                <a:path w="1371" h="275" extrusionOk="0">
                  <a:moveTo>
                    <a:pt x="572" y="1"/>
                  </a:moveTo>
                  <a:cubicBezTo>
                    <a:pt x="513" y="1"/>
                    <a:pt x="513" y="1"/>
                    <a:pt x="465" y="13"/>
                  </a:cubicBezTo>
                  <a:cubicBezTo>
                    <a:pt x="418" y="13"/>
                    <a:pt x="418" y="13"/>
                    <a:pt x="358" y="37"/>
                  </a:cubicBezTo>
                  <a:lnTo>
                    <a:pt x="334" y="37"/>
                  </a:lnTo>
                  <a:cubicBezTo>
                    <a:pt x="263" y="49"/>
                    <a:pt x="168" y="60"/>
                    <a:pt x="96" y="84"/>
                  </a:cubicBezTo>
                  <a:cubicBezTo>
                    <a:pt x="84" y="84"/>
                    <a:pt x="37" y="96"/>
                    <a:pt x="37" y="96"/>
                  </a:cubicBezTo>
                  <a:cubicBezTo>
                    <a:pt x="1" y="96"/>
                    <a:pt x="1" y="108"/>
                    <a:pt x="1" y="120"/>
                  </a:cubicBezTo>
                  <a:lnTo>
                    <a:pt x="60" y="120"/>
                  </a:lnTo>
                  <a:cubicBezTo>
                    <a:pt x="108" y="108"/>
                    <a:pt x="108" y="108"/>
                    <a:pt x="156" y="108"/>
                  </a:cubicBezTo>
                  <a:cubicBezTo>
                    <a:pt x="203" y="108"/>
                    <a:pt x="203" y="108"/>
                    <a:pt x="263" y="96"/>
                  </a:cubicBezTo>
                  <a:cubicBezTo>
                    <a:pt x="299" y="96"/>
                    <a:pt x="299" y="72"/>
                    <a:pt x="358" y="72"/>
                  </a:cubicBezTo>
                  <a:lnTo>
                    <a:pt x="680" y="72"/>
                  </a:lnTo>
                  <a:cubicBezTo>
                    <a:pt x="715" y="96"/>
                    <a:pt x="715" y="96"/>
                    <a:pt x="775" y="96"/>
                  </a:cubicBezTo>
                  <a:cubicBezTo>
                    <a:pt x="822" y="108"/>
                    <a:pt x="822" y="108"/>
                    <a:pt x="882" y="120"/>
                  </a:cubicBezTo>
                  <a:cubicBezTo>
                    <a:pt x="906" y="126"/>
                    <a:pt x="918" y="126"/>
                    <a:pt x="931" y="126"/>
                  </a:cubicBezTo>
                  <a:cubicBezTo>
                    <a:pt x="944" y="126"/>
                    <a:pt x="959" y="126"/>
                    <a:pt x="989" y="132"/>
                  </a:cubicBezTo>
                  <a:cubicBezTo>
                    <a:pt x="1037" y="156"/>
                    <a:pt x="1037" y="156"/>
                    <a:pt x="1072" y="180"/>
                  </a:cubicBezTo>
                  <a:lnTo>
                    <a:pt x="1168" y="215"/>
                  </a:lnTo>
                  <a:cubicBezTo>
                    <a:pt x="1215" y="227"/>
                    <a:pt x="1215" y="227"/>
                    <a:pt x="1251" y="263"/>
                  </a:cubicBezTo>
                  <a:cubicBezTo>
                    <a:pt x="1275" y="275"/>
                    <a:pt x="1287" y="275"/>
                    <a:pt x="1287" y="275"/>
                  </a:cubicBezTo>
                  <a:lnTo>
                    <a:pt x="1334" y="275"/>
                  </a:lnTo>
                  <a:cubicBezTo>
                    <a:pt x="1370" y="263"/>
                    <a:pt x="1358" y="215"/>
                    <a:pt x="1346" y="180"/>
                  </a:cubicBezTo>
                  <a:lnTo>
                    <a:pt x="1334" y="168"/>
                  </a:lnTo>
                  <a:cubicBezTo>
                    <a:pt x="1311" y="168"/>
                    <a:pt x="1311" y="156"/>
                    <a:pt x="1299" y="156"/>
                  </a:cubicBezTo>
                  <a:cubicBezTo>
                    <a:pt x="1251" y="132"/>
                    <a:pt x="1239" y="132"/>
                    <a:pt x="1191" y="108"/>
                  </a:cubicBezTo>
                  <a:cubicBezTo>
                    <a:pt x="1156" y="96"/>
                    <a:pt x="1156" y="96"/>
                    <a:pt x="1096" y="72"/>
                  </a:cubicBezTo>
                  <a:cubicBezTo>
                    <a:pt x="1049" y="60"/>
                    <a:pt x="1049" y="60"/>
                    <a:pt x="989" y="49"/>
                  </a:cubicBezTo>
                  <a:cubicBezTo>
                    <a:pt x="965" y="43"/>
                    <a:pt x="950" y="43"/>
                    <a:pt x="935" y="43"/>
                  </a:cubicBezTo>
                  <a:cubicBezTo>
                    <a:pt x="921" y="43"/>
                    <a:pt x="906" y="43"/>
                    <a:pt x="882" y="37"/>
                  </a:cubicBezTo>
                  <a:cubicBezTo>
                    <a:pt x="834" y="13"/>
                    <a:pt x="834" y="1"/>
                    <a:pt x="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"/>
            <p:cNvSpPr/>
            <p:nvPr/>
          </p:nvSpPr>
          <p:spPr>
            <a:xfrm>
              <a:off x="3692700" y="2434950"/>
              <a:ext cx="31000" cy="8350"/>
            </a:xfrm>
            <a:custGeom>
              <a:avLst/>
              <a:gdLst/>
              <a:ahLst/>
              <a:cxnLst/>
              <a:rect l="l" t="t" r="r" b="b"/>
              <a:pathLst>
                <a:path w="1240" h="334" extrusionOk="0">
                  <a:moveTo>
                    <a:pt x="13" y="1"/>
                  </a:moveTo>
                  <a:cubicBezTo>
                    <a:pt x="25" y="24"/>
                    <a:pt x="1" y="36"/>
                    <a:pt x="25" y="36"/>
                  </a:cubicBezTo>
                  <a:cubicBezTo>
                    <a:pt x="37" y="48"/>
                    <a:pt x="49" y="48"/>
                    <a:pt x="84" y="60"/>
                  </a:cubicBezTo>
                  <a:lnTo>
                    <a:pt x="168" y="96"/>
                  </a:lnTo>
                  <a:cubicBezTo>
                    <a:pt x="215" y="108"/>
                    <a:pt x="215" y="108"/>
                    <a:pt x="263" y="108"/>
                  </a:cubicBezTo>
                  <a:cubicBezTo>
                    <a:pt x="287" y="108"/>
                    <a:pt x="322" y="120"/>
                    <a:pt x="346" y="120"/>
                  </a:cubicBezTo>
                  <a:lnTo>
                    <a:pt x="441" y="155"/>
                  </a:lnTo>
                  <a:lnTo>
                    <a:pt x="525" y="179"/>
                  </a:lnTo>
                  <a:cubicBezTo>
                    <a:pt x="572" y="179"/>
                    <a:pt x="584" y="203"/>
                    <a:pt x="620" y="203"/>
                  </a:cubicBezTo>
                  <a:cubicBezTo>
                    <a:pt x="656" y="215"/>
                    <a:pt x="751" y="239"/>
                    <a:pt x="799" y="239"/>
                  </a:cubicBezTo>
                  <a:cubicBezTo>
                    <a:pt x="817" y="251"/>
                    <a:pt x="825" y="251"/>
                    <a:pt x="836" y="251"/>
                  </a:cubicBezTo>
                  <a:cubicBezTo>
                    <a:pt x="846" y="251"/>
                    <a:pt x="858" y="251"/>
                    <a:pt x="882" y="263"/>
                  </a:cubicBezTo>
                  <a:lnTo>
                    <a:pt x="977" y="286"/>
                  </a:lnTo>
                  <a:cubicBezTo>
                    <a:pt x="995" y="292"/>
                    <a:pt x="1004" y="292"/>
                    <a:pt x="1014" y="292"/>
                  </a:cubicBezTo>
                  <a:cubicBezTo>
                    <a:pt x="1025" y="292"/>
                    <a:pt x="1037" y="292"/>
                    <a:pt x="1061" y="298"/>
                  </a:cubicBezTo>
                  <a:cubicBezTo>
                    <a:pt x="1108" y="322"/>
                    <a:pt x="1108" y="322"/>
                    <a:pt x="1156" y="322"/>
                  </a:cubicBezTo>
                  <a:cubicBezTo>
                    <a:pt x="1168" y="322"/>
                    <a:pt x="1180" y="322"/>
                    <a:pt x="1180" y="334"/>
                  </a:cubicBezTo>
                  <a:cubicBezTo>
                    <a:pt x="1192" y="334"/>
                    <a:pt x="1215" y="334"/>
                    <a:pt x="1215" y="322"/>
                  </a:cubicBezTo>
                  <a:cubicBezTo>
                    <a:pt x="1239" y="298"/>
                    <a:pt x="1227" y="239"/>
                    <a:pt x="1215" y="227"/>
                  </a:cubicBezTo>
                  <a:lnTo>
                    <a:pt x="1192" y="215"/>
                  </a:lnTo>
                  <a:lnTo>
                    <a:pt x="1168" y="215"/>
                  </a:lnTo>
                  <a:cubicBezTo>
                    <a:pt x="1120" y="215"/>
                    <a:pt x="1120" y="215"/>
                    <a:pt x="1073" y="203"/>
                  </a:cubicBezTo>
                  <a:cubicBezTo>
                    <a:pt x="1037" y="203"/>
                    <a:pt x="1037" y="179"/>
                    <a:pt x="989" y="179"/>
                  </a:cubicBezTo>
                  <a:cubicBezTo>
                    <a:pt x="942" y="179"/>
                    <a:pt x="942" y="179"/>
                    <a:pt x="894" y="167"/>
                  </a:cubicBezTo>
                  <a:cubicBezTo>
                    <a:pt x="876" y="161"/>
                    <a:pt x="867" y="161"/>
                    <a:pt x="857" y="161"/>
                  </a:cubicBezTo>
                  <a:cubicBezTo>
                    <a:pt x="846" y="161"/>
                    <a:pt x="834" y="161"/>
                    <a:pt x="811" y="155"/>
                  </a:cubicBezTo>
                  <a:cubicBezTo>
                    <a:pt x="763" y="132"/>
                    <a:pt x="763" y="120"/>
                    <a:pt x="715" y="120"/>
                  </a:cubicBezTo>
                  <a:cubicBezTo>
                    <a:pt x="680" y="120"/>
                    <a:pt x="656" y="120"/>
                    <a:pt x="632" y="108"/>
                  </a:cubicBezTo>
                  <a:cubicBezTo>
                    <a:pt x="584" y="96"/>
                    <a:pt x="584" y="96"/>
                    <a:pt x="537" y="96"/>
                  </a:cubicBezTo>
                  <a:cubicBezTo>
                    <a:pt x="519" y="84"/>
                    <a:pt x="510" y="84"/>
                    <a:pt x="500" y="84"/>
                  </a:cubicBezTo>
                  <a:cubicBezTo>
                    <a:pt x="489" y="84"/>
                    <a:pt x="477" y="84"/>
                    <a:pt x="453" y="72"/>
                  </a:cubicBezTo>
                  <a:cubicBezTo>
                    <a:pt x="406" y="72"/>
                    <a:pt x="394" y="72"/>
                    <a:pt x="358" y="60"/>
                  </a:cubicBezTo>
                  <a:cubicBezTo>
                    <a:pt x="346" y="60"/>
                    <a:pt x="346" y="60"/>
                    <a:pt x="334" y="48"/>
                  </a:cubicBezTo>
                  <a:cubicBezTo>
                    <a:pt x="263" y="36"/>
                    <a:pt x="180" y="36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"/>
            <p:cNvSpPr/>
            <p:nvPr/>
          </p:nvSpPr>
          <p:spPr>
            <a:xfrm>
              <a:off x="3811775" y="2652825"/>
              <a:ext cx="45575" cy="11050"/>
            </a:xfrm>
            <a:custGeom>
              <a:avLst/>
              <a:gdLst/>
              <a:ahLst/>
              <a:cxnLst/>
              <a:rect l="l" t="t" r="r" b="b"/>
              <a:pathLst>
                <a:path w="1823" h="442" extrusionOk="0">
                  <a:moveTo>
                    <a:pt x="1715" y="1"/>
                  </a:moveTo>
                  <a:cubicBezTo>
                    <a:pt x="1703" y="1"/>
                    <a:pt x="1703" y="1"/>
                    <a:pt x="1679" y="13"/>
                  </a:cubicBezTo>
                  <a:cubicBezTo>
                    <a:pt x="1620" y="25"/>
                    <a:pt x="1608" y="25"/>
                    <a:pt x="1548" y="37"/>
                  </a:cubicBezTo>
                  <a:cubicBezTo>
                    <a:pt x="1477" y="61"/>
                    <a:pt x="1477" y="61"/>
                    <a:pt x="1417" y="72"/>
                  </a:cubicBezTo>
                  <a:cubicBezTo>
                    <a:pt x="1358" y="84"/>
                    <a:pt x="1346" y="84"/>
                    <a:pt x="1286" y="96"/>
                  </a:cubicBezTo>
                  <a:cubicBezTo>
                    <a:pt x="1203" y="120"/>
                    <a:pt x="1227" y="132"/>
                    <a:pt x="1143" y="144"/>
                  </a:cubicBezTo>
                  <a:cubicBezTo>
                    <a:pt x="1108" y="150"/>
                    <a:pt x="1090" y="150"/>
                    <a:pt x="1073" y="150"/>
                  </a:cubicBezTo>
                  <a:cubicBezTo>
                    <a:pt x="1057" y="150"/>
                    <a:pt x="1042" y="150"/>
                    <a:pt x="1012" y="156"/>
                  </a:cubicBezTo>
                  <a:cubicBezTo>
                    <a:pt x="953" y="180"/>
                    <a:pt x="941" y="180"/>
                    <a:pt x="882" y="191"/>
                  </a:cubicBezTo>
                  <a:cubicBezTo>
                    <a:pt x="810" y="203"/>
                    <a:pt x="810" y="203"/>
                    <a:pt x="751" y="215"/>
                  </a:cubicBezTo>
                  <a:cubicBezTo>
                    <a:pt x="691" y="227"/>
                    <a:pt x="691" y="239"/>
                    <a:pt x="608" y="263"/>
                  </a:cubicBezTo>
                  <a:cubicBezTo>
                    <a:pt x="548" y="275"/>
                    <a:pt x="536" y="275"/>
                    <a:pt x="477" y="299"/>
                  </a:cubicBezTo>
                  <a:lnTo>
                    <a:pt x="429" y="299"/>
                  </a:lnTo>
                  <a:cubicBezTo>
                    <a:pt x="334" y="322"/>
                    <a:pt x="227" y="346"/>
                    <a:pt x="120" y="370"/>
                  </a:cubicBezTo>
                  <a:cubicBezTo>
                    <a:pt x="108" y="370"/>
                    <a:pt x="96" y="370"/>
                    <a:pt x="72" y="382"/>
                  </a:cubicBezTo>
                  <a:cubicBezTo>
                    <a:pt x="60" y="382"/>
                    <a:pt x="48" y="382"/>
                    <a:pt x="36" y="394"/>
                  </a:cubicBezTo>
                  <a:cubicBezTo>
                    <a:pt x="24" y="430"/>
                    <a:pt x="0" y="430"/>
                    <a:pt x="0" y="442"/>
                  </a:cubicBezTo>
                  <a:lnTo>
                    <a:pt x="96" y="442"/>
                  </a:lnTo>
                  <a:cubicBezTo>
                    <a:pt x="155" y="430"/>
                    <a:pt x="167" y="430"/>
                    <a:pt x="227" y="418"/>
                  </a:cubicBezTo>
                  <a:cubicBezTo>
                    <a:pt x="298" y="394"/>
                    <a:pt x="298" y="394"/>
                    <a:pt x="358" y="382"/>
                  </a:cubicBezTo>
                  <a:cubicBezTo>
                    <a:pt x="417" y="370"/>
                    <a:pt x="441" y="370"/>
                    <a:pt x="501" y="358"/>
                  </a:cubicBezTo>
                  <a:cubicBezTo>
                    <a:pt x="560" y="334"/>
                    <a:pt x="584" y="334"/>
                    <a:pt x="631" y="334"/>
                  </a:cubicBezTo>
                  <a:cubicBezTo>
                    <a:pt x="703" y="322"/>
                    <a:pt x="703" y="322"/>
                    <a:pt x="762" y="311"/>
                  </a:cubicBezTo>
                  <a:cubicBezTo>
                    <a:pt x="822" y="299"/>
                    <a:pt x="834" y="299"/>
                    <a:pt x="893" y="275"/>
                  </a:cubicBezTo>
                  <a:cubicBezTo>
                    <a:pt x="953" y="263"/>
                    <a:pt x="1108" y="251"/>
                    <a:pt x="1167" y="239"/>
                  </a:cubicBezTo>
                  <a:cubicBezTo>
                    <a:pt x="1239" y="215"/>
                    <a:pt x="1227" y="203"/>
                    <a:pt x="1298" y="191"/>
                  </a:cubicBezTo>
                  <a:cubicBezTo>
                    <a:pt x="1358" y="180"/>
                    <a:pt x="1370" y="180"/>
                    <a:pt x="1429" y="180"/>
                  </a:cubicBezTo>
                  <a:cubicBezTo>
                    <a:pt x="1489" y="156"/>
                    <a:pt x="1501" y="156"/>
                    <a:pt x="1560" y="144"/>
                  </a:cubicBezTo>
                  <a:cubicBezTo>
                    <a:pt x="1620" y="132"/>
                    <a:pt x="1644" y="132"/>
                    <a:pt x="1703" y="120"/>
                  </a:cubicBezTo>
                  <a:cubicBezTo>
                    <a:pt x="1715" y="120"/>
                    <a:pt x="1727" y="120"/>
                    <a:pt x="1739" y="96"/>
                  </a:cubicBezTo>
                  <a:cubicBezTo>
                    <a:pt x="1763" y="96"/>
                    <a:pt x="1774" y="84"/>
                    <a:pt x="1786" y="72"/>
                  </a:cubicBezTo>
                  <a:cubicBezTo>
                    <a:pt x="1822" y="37"/>
                    <a:pt x="1763" y="1"/>
                    <a:pt x="1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"/>
            <p:cNvSpPr/>
            <p:nvPr/>
          </p:nvSpPr>
          <p:spPr>
            <a:xfrm>
              <a:off x="3796900" y="2632900"/>
              <a:ext cx="30375" cy="7150"/>
            </a:xfrm>
            <a:custGeom>
              <a:avLst/>
              <a:gdLst/>
              <a:ahLst/>
              <a:cxnLst/>
              <a:rect l="l" t="t" r="r" b="b"/>
              <a:pathLst>
                <a:path w="1215" h="286" extrusionOk="0">
                  <a:moveTo>
                    <a:pt x="1107" y="0"/>
                  </a:moveTo>
                  <a:cubicBezTo>
                    <a:pt x="1060" y="12"/>
                    <a:pt x="1060" y="12"/>
                    <a:pt x="1036" y="36"/>
                  </a:cubicBezTo>
                  <a:cubicBezTo>
                    <a:pt x="988" y="48"/>
                    <a:pt x="988" y="48"/>
                    <a:pt x="941" y="48"/>
                  </a:cubicBezTo>
                  <a:cubicBezTo>
                    <a:pt x="893" y="60"/>
                    <a:pt x="893" y="60"/>
                    <a:pt x="857" y="60"/>
                  </a:cubicBezTo>
                  <a:cubicBezTo>
                    <a:pt x="810" y="72"/>
                    <a:pt x="810" y="72"/>
                    <a:pt x="774" y="96"/>
                  </a:cubicBezTo>
                  <a:cubicBezTo>
                    <a:pt x="769" y="97"/>
                    <a:pt x="764" y="98"/>
                    <a:pt x="760" y="98"/>
                  </a:cubicBezTo>
                  <a:cubicBezTo>
                    <a:pt x="744" y="98"/>
                    <a:pt x="736" y="87"/>
                    <a:pt x="720" y="87"/>
                  </a:cubicBezTo>
                  <a:cubicBezTo>
                    <a:pt x="712" y="87"/>
                    <a:pt x="703" y="89"/>
                    <a:pt x="691" y="96"/>
                  </a:cubicBezTo>
                  <a:cubicBezTo>
                    <a:pt x="655" y="107"/>
                    <a:pt x="643" y="107"/>
                    <a:pt x="595" y="119"/>
                  </a:cubicBezTo>
                  <a:cubicBezTo>
                    <a:pt x="560" y="131"/>
                    <a:pt x="560" y="131"/>
                    <a:pt x="512" y="131"/>
                  </a:cubicBezTo>
                  <a:cubicBezTo>
                    <a:pt x="464" y="155"/>
                    <a:pt x="464" y="155"/>
                    <a:pt x="441" y="167"/>
                  </a:cubicBezTo>
                  <a:cubicBezTo>
                    <a:pt x="405" y="179"/>
                    <a:pt x="393" y="179"/>
                    <a:pt x="345" y="191"/>
                  </a:cubicBezTo>
                  <a:lnTo>
                    <a:pt x="322" y="191"/>
                  </a:lnTo>
                  <a:cubicBezTo>
                    <a:pt x="262" y="215"/>
                    <a:pt x="179" y="226"/>
                    <a:pt x="119" y="238"/>
                  </a:cubicBezTo>
                  <a:lnTo>
                    <a:pt x="60" y="238"/>
                  </a:lnTo>
                  <a:cubicBezTo>
                    <a:pt x="60" y="238"/>
                    <a:pt x="48" y="238"/>
                    <a:pt x="36" y="250"/>
                  </a:cubicBezTo>
                  <a:cubicBezTo>
                    <a:pt x="0" y="274"/>
                    <a:pt x="0" y="274"/>
                    <a:pt x="24" y="286"/>
                  </a:cubicBezTo>
                  <a:lnTo>
                    <a:pt x="83" y="286"/>
                  </a:lnTo>
                  <a:cubicBezTo>
                    <a:pt x="107" y="286"/>
                    <a:pt x="119" y="286"/>
                    <a:pt x="167" y="274"/>
                  </a:cubicBezTo>
                  <a:cubicBezTo>
                    <a:pt x="214" y="274"/>
                    <a:pt x="214" y="274"/>
                    <a:pt x="262" y="250"/>
                  </a:cubicBezTo>
                  <a:cubicBezTo>
                    <a:pt x="298" y="250"/>
                    <a:pt x="298" y="238"/>
                    <a:pt x="345" y="238"/>
                  </a:cubicBezTo>
                  <a:lnTo>
                    <a:pt x="441" y="238"/>
                  </a:lnTo>
                  <a:cubicBezTo>
                    <a:pt x="476" y="238"/>
                    <a:pt x="476" y="238"/>
                    <a:pt x="524" y="226"/>
                  </a:cubicBezTo>
                  <a:cubicBezTo>
                    <a:pt x="560" y="226"/>
                    <a:pt x="572" y="215"/>
                    <a:pt x="619" y="215"/>
                  </a:cubicBezTo>
                  <a:cubicBezTo>
                    <a:pt x="655" y="215"/>
                    <a:pt x="750" y="191"/>
                    <a:pt x="774" y="179"/>
                  </a:cubicBezTo>
                  <a:cubicBezTo>
                    <a:pt x="822" y="179"/>
                    <a:pt x="822" y="167"/>
                    <a:pt x="869" y="155"/>
                  </a:cubicBezTo>
                  <a:cubicBezTo>
                    <a:pt x="917" y="155"/>
                    <a:pt x="917" y="155"/>
                    <a:pt x="953" y="131"/>
                  </a:cubicBezTo>
                  <a:cubicBezTo>
                    <a:pt x="1000" y="131"/>
                    <a:pt x="1000" y="119"/>
                    <a:pt x="1048" y="119"/>
                  </a:cubicBezTo>
                  <a:cubicBezTo>
                    <a:pt x="1096" y="119"/>
                    <a:pt x="1096" y="107"/>
                    <a:pt x="1131" y="107"/>
                  </a:cubicBezTo>
                  <a:lnTo>
                    <a:pt x="1167" y="107"/>
                  </a:lnTo>
                  <a:cubicBezTo>
                    <a:pt x="1179" y="107"/>
                    <a:pt x="1179" y="96"/>
                    <a:pt x="1191" y="72"/>
                  </a:cubicBezTo>
                  <a:cubicBezTo>
                    <a:pt x="1215" y="48"/>
                    <a:pt x="1167" y="0"/>
                    <a:pt x="1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"/>
            <p:cNvSpPr/>
            <p:nvPr/>
          </p:nvSpPr>
          <p:spPr>
            <a:xfrm>
              <a:off x="3718600" y="2507575"/>
              <a:ext cx="24450" cy="17900"/>
            </a:xfrm>
            <a:custGeom>
              <a:avLst/>
              <a:gdLst/>
              <a:ahLst/>
              <a:cxnLst/>
              <a:rect l="l" t="t" r="r" b="b"/>
              <a:pathLst>
                <a:path w="978" h="716" extrusionOk="0">
                  <a:moveTo>
                    <a:pt x="1" y="1"/>
                  </a:moveTo>
                  <a:cubicBezTo>
                    <a:pt x="1" y="13"/>
                    <a:pt x="13" y="36"/>
                    <a:pt x="25" y="48"/>
                  </a:cubicBezTo>
                  <a:cubicBezTo>
                    <a:pt x="60" y="72"/>
                    <a:pt x="60" y="72"/>
                    <a:pt x="96" y="108"/>
                  </a:cubicBezTo>
                  <a:cubicBezTo>
                    <a:pt x="132" y="132"/>
                    <a:pt x="132" y="132"/>
                    <a:pt x="179" y="167"/>
                  </a:cubicBezTo>
                  <a:cubicBezTo>
                    <a:pt x="203" y="191"/>
                    <a:pt x="215" y="191"/>
                    <a:pt x="251" y="203"/>
                  </a:cubicBezTo>
                  <a:lnTo>
                    <a:pt x="310" y="263"/>
                  </a:lnTo>
                  <a:cubicBezTo>
                    <a:pt x="334" y="298"/>
                    <a:pt x="334" y="298"/>
                    <a:pt x="382" y="322"/>
                  </a:cubicBezTo>
                  <a:cubicBezTo>
                    <a:pt x="418" y="346"/>
                    <a:pt x="429" y="358"/>
                    <a:pt x="453" y="370"/>
                  </a:cubicBezTo>
                  <a:cubicBezTo>
                    <a:pt x="489" y="406"/>
                    <a:pt x="560" y="465"/>
                    <a:pt x="596" y="489"/>
                  </a:cubicBezTo>
                  <a:cubicBezTo>
                    <a:pt x="620" y="525"/>
                    <a:pt x="632" y="501"/>
                    <a:pt x="668" y="537"/>
                  </a:cubicBezTo>
                  <a:cubicBezTo>
                    <a:pt x="691" y="560"/>
                    <a:pt x="691" y="560"/>
                    <a:pt x="739" y="596"/>
                  </a:cubicBezTo>
                  <a:cubicBezTo>
                    <a:pt x="775" y="620"/>
                    <a:pt x="787" y="620"/>
                    <a:pt x="810" y="644"/>
                  </a:cubicBezTo>
                  <a:cubicBezTo>
                    <a:pt x="846" y="667"/>
                    <a:pt x="858" y="667"/>
                    <a:pt x="894" y="703"/>
                  </a:cubicBezTo>
                  <a:cubicBezTo>
                    <a:pt x="906" y="715"/>
                    <a:pt x="906" y="715"/>
                    <a:pt x="918" y="715"/>
                  </a:cubicBezTo>
                  <a:lnTo>
                    <a:pt x="953" y="715"/>
                  </a:lnTo>
                  <a:cubicBezTo>
                    <a:pt x="977" y="715"/>
                    <a:pt x="977" y="656"/>
                    <a:pt x="977" y="644"/>
                  </a:cubicBezTo>
                  <a:lnTo>
                    <a:pt x="965" y="620"/>
                  </a:lnTo>
                  <a:lnTo>
                    <a:pt x="953" y="608"/>
                  </a:lnTo>
                  <a:cubicBezTo>
                    <a:pt x="918" y="596"/>
                    <a:pt x="906" y="584"/>
                    <a:pt x="870" y="560"/>
                  </a:cubicBezTo>
                  <a:cubicBezTo>
                    <a:pt x="834" y="537"/>
                    <a:pt x="846" y="537"/>
                    <a:pt x="799" y="525"/>
                  </a:cubicBezTo>
                  <a:cubicBezTo>
                    <a:pt x="775" y="501"/>
                    <a:pt x="751" y="489"/>
                    <a:pt x="727" y="477"/>
                  </a:cubicBezTo>
                  <a:cubicBezTo>
                    <a:pt x="679" y="441"/>
                    <a:pt x="679" y="465"/>
                    <a:pt x="656" y="429"/>
                  </a:cubicBezTo>
                  <a:cubicBezTo>
                    <a:pt x="620" y="406"/>
                    <a:pt x="620" y="382"/>
                    <a:pt x="596" y="370"/>
                  </a:cubicBezTo>
                  <a:cubicBezTo>
                    <a:pt x="560" y="358"/>
                    <a:pt x="548" y="346"/>
                    <a:pt x="513" y="322"/>
                  </a:cubicBezTo>
                  <a:cubicBezTo>
                    <a:pt x="489" y="298"/>
                    <a:pt x="489" y="298"/>
                    <a:pt x="441" y="286"/>
                  </a:cubicBezTo>
                  <a:cubicBezTo>
                    <a:pt x="418" y="251"/>
                    <a:pt x="394" y="263"/>
                    <a:pt x="370" y="239"/>
                  </a:cubicBezTo>
                  <a:cubicBezTo>
                    <a:pt x="334" y="227"/>
                    <a:pt x="322" y="203"/>
                    <a:pt x="298" y="191"/>
                  </a:cubicBezTo>
                  <a:cubicBezTo>
                    <a:pt x="275" y="191"/>
                    <a:pt x="275" y="179"/>
                    <a:pt x="275" y="179"/>
                  </a:cubicBezTo>
                  <a:cubicBezTo>
                    <a:pt x="215" y="132"/>
                    <a:pt x="156" y="108"/>
                    <a:pt x="96" y="60"/>
                  </a:cubicBezTo>
                  <a:cubicBezTo>
                    <a:pt x="84" y="60"/>
                    <a:pt x="84" y="48"/>
                    <a:pt x="72" y="48"/>
                  </a:cubicBezTo>
                  <a:cubicBezTo>
                    <a:pt x="60" y="48"/>
                    <a:pt x="60" y="25"/>
                    <a:pt x="60" y="25"/>
                  </a:cubicBezTo>
                  <a:cubicBezTo>
                    <a:pt x="25" y="1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"/>
            <p:cNvSpPr/>
            <p:nvPr/>
          </p:nvSpPr>
          <p:spPr>
            <a:xfrm>
              <a:off x="3733500" y="2526025"/>
              <a:ext cx="9825" cy="8675"/>
            </a:xfrm>
            <a:custGeom>
              <a:avLst/>
              <a:gdLst/>
              <a:ahLst/>
              <a:cxnLst/>
              <a:rect l="l" t="t" r="r" b="b"/>
              <a:pathLst>
                <a:path w="393" h="347" extrusionOk="0">
                  <a:moveTo>
                    <a:pt x="24" y="1"/>
                  </a:moveTo>
                  <a:lnTo>
                    <a:pt x="0" y="13"/>
                  </a:lnTo>
                  <a:cubicBezTo>
                    <a:pt x="0" y="25"/>
                    <a:pt x="0" y="25"/>
                    <a:pt x="12" y="37"/>
                  </a:cubicBezTo>
                  <a:cubicBezTo>
                    <a:pt x="24" y="37"/>
                    <a:pt x="60" y="60"/>
                    <a:pt x="72" y="84"/>
                  </a:cubicBezTo>
                  <a:cubicBezTo>
                    <a:pt x="77" y="90"/>
                    <a:pt x="80" y="90"/>
                    <a:pt x="83" y="90"/>
                  </a:cubicBezTo>
                  <a:cubicBezTo>
                    <a:pt x="86" y="90"/>
                    <a:pt x="89" y="90"/>
                    <a:pt x="95" y="96"/>
                  </a:cubicBezTo>
                  <a:lnTo>
                    <a:pt x="131" y="132"/>
                  </a:lnTo>
                  <a:lnTo>
                    <a:pt x="155" y="156"/>
                  </a:lnTo>
                  <a:cubicBezTo>
                    <a:pt x="179" y="168"/>
                    <a:pt x="179" y="168"/>
                    <a:pt x="191" y="168"/>
                  </a:cubicBezTo>
                  <a:lnTo>
                    <a:pt x="214" y="203"/>
                  </a:lnTo>
                  <a:cubicBezTo>
                    <a:pt x="238" y="215"/>
                    <a:pt x="238" y="215"/>
                    <a:pt x="238" y="227"/>
                  </a:cubicBezTo>
                  <a:cubicBezTo>
                    <a:pt x="244" y="239"/>
                    <a:pt x="247" y="239"/>
                    <a:pt x="250" y="239"/>
                  </a:cubicBezTo>
                  <a:cubicBezTo>
                    <a:pt x="253" y="239"/>
                    <a:pt x="256" y="239"/>
                    <a:pt x="262" y="251"/>
                  </a:cubicBezTo>
                  <a:cubicBezTo>
                    <a:pt x="274" y="263"/>
                    <a:pt x="262" y="263"/>
                    <a:pt x="274" y="275"/>
                  </a:cubicBezTo>
                  <a:lnTo>
                    <a:pt x="310" y="310"/>
                  </a:lnTo>
                  <a:cubicBezTo>
                    <a:pt x="322" y="322"/>
                    <a:pt x="322" y="322"/>
                    <a:pt x="322" y="334"/>
                  </a:cubicBezTo>
                  <a:lnTo>
                    <a:pt x="322" y="346"/>
                  </a:lnTo>
                  <a:lnTo>
                    <a:pt x="333" y="346"/>
                  </a:lnTo>
                  <a:cubicBezTo>
                    <a:pt x="369" y="346"/>
                    <a:pt x="393" y="310"/>
                    <a:pt x="393" y="287"/>
                  </a:cubicBezTo>
                  <a:lnTo>
                    <a:pt x="393" y="275"/>
                  </a:lnTo>
                  <a:lnTo>
                    <a:pt x="393" y="263"/>
                  </a:lnTo>
                  <a:lnTo>
                    <a:pt x="369" y="227"/>
                  </a:lnTo>
                  <a:lnTo>
                    <a:pt x="333" y="203"/>
                  </a:lnTo>
                  <a:lnTo>
                    <a:pt x="310" y="168"/>
                  </a:lnTo>
                  <a:cubicBezTo>
                    <a:pt x="304" y="162"/>
                    <a:pt x="301" y="162"/>
                    <a:pt x="296" y="162"/>
                  </a:cubicBezTo>
                  <a:cubicBezTo>
                    <a:pt x="292" y="162"/>
                    <a:pt x="286" y="162"/>
                    <a:pt x="274" y="156"/>
                  </a:cubicBezTo>
                  <a:cubicBezTo>
                    <a:pt x="262" y="144"/>
                    <a:pt x="274" y="132"/>
                    <a:pt x="262" y="132"/>
                  </a:cubicBezTo>
                  <a:cubicBezTo>
                    <a:pt x="250" y="108"/>
                    <a:pt x="250" y="108"/>
                    <a:pt x="238" y="108"/>
                  </a:cubicBezTo>
                  <a:cubicBezTo>
                    <a:pt x="214" y="96"/>
                    <a:pt x="214" y="96"/>
                    <a:pt x="203" y="96"/>
                  </a:cubicBezTo>
                  <a:cubicBezTo>
                    <a:pt x="197" y="90"/>
                    <a:pt x="194" y="90"/>
                    <a:pt x="191" y="90"/>
                  </a:cubicBezTo>
                  <a:cubicBezTo>
                    <a:pt x="188" y="90"/>
                    <a:pt x="185" y="90"/>
                    <a:pt x="179" y="84"/>
                  </a:cubicBezTo>
                  <a:cubicBezTo>
                    <a:pt x="167" y="72"/>
                    <a:pt x="161" y="72"/>
                    <a:pt x="156" y="72"/>
                  </a:cubicBezTo>
                  <a:cubicBezTo>
                    <a:pt x="152" y="72"/>
                    <a:pt x="149" y="72"/>
                    <a:pt x="143" y="60"/>
                  </a:cubicBezTo>
                  <a:lnTo>
                    <a:pt x="131" y="49"/>
                  </a:lnTo>
                  <a:cubicBezTo>
                    <a:pt x="95" y="37"/>
                    <a:pt x="72" y="37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"/>
            <p:cNvSpPr/>
            <p:nvPr/>
          </p:nvSpPr>
          <p:spPr>
            <a:xfrm>
              <a:off x="2971000" y="2184925"/>
              <a:ext cx="111925" cy="21850"/>
            </a:xfrm>
            <a:custGeom>
              <a:avLst/>
              <a:gdLst/>
              <a:ahLst/>
              <a:cxnLst/>
              <a:rect l="l" t="t" r="r" b="b"/>
              <a:pathLst>
                <a:path w="4477" h="874" extrusionOk="0">
                  <a:moveTo>
                    <a:pt x="32" y="393"/>
                  </a:moveTo>
                  <a:cubicBezTo>
                    <a:pt x="8" y="393"/>
                    <a:pt x="0" y="399"/>
                    <a:pt x="8" y="399"/>
                  </a:cubicBezTo>
                  <a:cubicBezTo>
                    <a:pt x="12" y="399"/>
                    <a:pt x="20" y="397"/>
                    <a:pt x="32" y="393"/>
                  </a:cubicBezTo>
                  <a:close/>
                  <a:moveTo>
                    <a:pt x="1901" y="0"/>
                  </a:moveTo>
                  <a:cubicBezTo>
                    <a:pt x="1723" y="0"/>
                    <a:pt x="1723" y="0"/>
                    <a:pt x="1568" y="12"/>
                  </a:cubicBezTo>
                  <a:cubicBezTo>
                    <a:pt x="1389" y="36"/>
                    <a:pt x="1389" y="36"/>
                    <a:pt x="1223" y="48"/>
                  </a:cubicBezTo>
                  <a:cubicBezTo>
                    <a:pt x="1175" y="48"/>
                    <a:pt x="1151" y="48"/>
                    <a:pt x="1115" y="60"/>
                  </a:cubicBezTo>
                  <a:cubicBezTo>
                    <a:pt x="854" y="108"/>
                    <a:pt x="580" y="167"/>
                    <a:pt x="330" y="239"/>
                  </a:cubicBezTo>
                  <a:cubicBezTo>
                    <a:pt x="294" y="262"/>
                    <a:pt x="270" y="262"/>
                    <a:pt x="223" y="286"/>
                  </a:cubicBezTo>
                  <a:cubicBezTo>
                    <a:pt x="175" y="298"/>
                    <a:pt x="151" y="310"/>
                    <a:pt x="115" y="310"/>
                  </a:cubicBezTo>
                  <a:cubicBezTo>
                    <a:pt x="92" y="346"/>
                    <a:pt x="56" y="358"/>
                    <a:pt x="32" y="393"/>
                  </a:cubicBezTo>
                  <a:cubicBezTo>
                    <a:pt x="80" y="393"/>
                    <a:pt x="151" y="358"/>
                    <a:pt x="223" y="334"/>
                  </a:cubicBezTo>
                  <a:cubicBezTo>
                    <a:pt x="377" y="286"/>
                    <a:pt x="389" y="286"/>
                    <a:pt x="556" y="239"/>
                  </a:cubicBezTo>
                  <a:cubicBezTo>
                    <a:pt x="711" y="215"/>
                    <a:pt x="711" y="203"/>
                    <a:pt x="889" y="167"/>
                  </a:cubicBezTo>
                  <a:cubicBezTo>
                    <a:pt x="1056" y="143"/>
                    <a:pt x="1056" y="143"/>
                    <a:pt x="1235" y="119"/>
                  </a:cubicBezTo>
                  <a:cubicBezTo>
                    <a:pt x="1413" y="108"/>
                    <a:pt x="1413" y="108"/>
                    <a:pt x="1580" y="108"/>
                  </a:cubicBezTo>
                  <a:lnTo>
                    <a:pt x="1913" y="108"/>
                  </a:lnTo>
                  <a:cubicBezTo>
                    <a:pt x="2092" y="108"/>
                    <a:pt x="2092" y="119"/>
                    <a:pt x="2258" y="119"/>
                  </a:cubicBezTo>
                  <a:cubicBezTo>
                    <a:pt x="2425" y="143"/>
                    <a:pt x="2425" y="155"/>
                    <a:pt x="2604" y="167"/>
                  </a:cubicBezTo>
                  <a:cubicBezTo>
                    <a:pt x="2770" y="203"/>
                    <a:pt x="2770" y="203"/>
                    <a:pt x="2925" y="239"/>
                  </a:cubicBezTo>
                  <a:cubicBezTo>
                    <a:pt x="3092" y="286"/>
                    <a:pt x="3092" y="274"/>
                    <a:pt x="3259" y="334"/>
                  </a:cubicBezTo>
                  <a:cubicBezTo>
                    <a:pt x="3425" y="393"/>
                    <a:pt x="3425" y="393"/>
                    <a:pt x="3568" y="453"/>
                  </a:cubicBezTo>
                  <a:cubicBezTo>
                    <a:pt x="3735" y="512"/>
                    <a:pt x="3735" y="512"/>
                    <a:pt x="3878" y="584"/>
                  </a:cubicBezTo>
                  <a:cubicBezTo>
                    <a:pt x="4033" y="655"/>
                    <a:pt x="4033" y="655"/>
                    <a:pt x="4175" y="750"/>
                  </a:cubicBezTo>
                  <a:cubicBezTo>
                    <a:pt x="4223" y="774"/>
                    <a:pt x="4259" y="798"/>
                    <a:pt x="4283" y="822"/>
                  </a:cubicBezTo>
                  <a:cubicBezTo>
                    <a:pt x="4318" y="834"/>
                    <a:pt x="4366" y="858"/>
                    <a:pt x="4390" y="870"/>
                  </a:cubicBezTo>
                  <a:cubicBezTo>
                    <a:pt x="4401" y="872"/>
                    <a:pt x="4411" y="873"/>
                    <a:pt x="4418" y="873"/>
                  </a:cubicBezTo>
                  <a:cubicBezTo>
                    <a:pt x="4477" y="873"/>
                    <a:pt x="4398" y="793"/>
                    <a:pt x="4366" y="750"/>
                  </a:cubicBezTo>
                  <a:lnTo>
                    <a:pt x="4318" y="703"/>
                  </a:lnTo>
                  <a:cubicBezTo>
                    <a:pt x="4306" y="691"/>
                    <a:pt x="4271" y="679"/>
                    <a:pt x="4247" y="655"/>
                  </a:cubicBezTo>
                  <a:cubicBezTo>
                    <a:pt x="4092" y="572"/>
                    <a:pt x="4092" y="572"/>
                    <a:pt x="3925" y="500"/>
                  </a:cubicBezTo>
                  <a:cubicBezTo>
                    <a:pt x="3771" y="417"/>
                    <a:pt x="3771" y="417"/>
                    <a:pt x="3604" y="358"/>
                  </a:cubicBezTo>
                  <a:lnTo>
                    <a:pt x="3271" y="239"/>
                  </a:lnTo>
                  <a:cubicBezTo>
                    <a:pt x="3104" y="179"/>
                    <a:pt x="3104" y="203"/>
                    <a:pt x="2937" y="155"/>
                  </a:cubicBezTo>
                  <a:cubicBezTo>
                    <a:pt x="2770" y="108"/>
                    <a:pt x="2770" y="96"/>
                    <a:pt x="2592" y="60"/>
                  </a:cubicBezTo>
                  <a:cubicBezTo>
                    <a:pt x="2413" y="36"/>
                    <a:pt x="2413" y="48"/>
                    <a:pt x="2247" y="12"/>
                  </a:cubicBezTo>
                  <a:cubicBezTo>
                    <a:pt x="2068" y="0"/>
                    <a:pt x="2068" y="0"/>
                    <a:pt x="1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"/>
            <p:cNvSpPr/>
            <p:nvPr/>
          </p:nvSpPr>
          <p:spPr>
            <a:xfrm>
              <a:off x="3044425" y="2252800"/>
              <a:ext cx="56575" cy="22325"/>
            </a:xfrm>
            <a:custGeom>
              <a:avLst/>
              <a:gdLst/>
              <a:ahLst/>
              <a:cxnLst/>
              <a:rect l="l" t="t" r="r" b="b"/>
              <a:pathLst>
                <a:path w="2263" h="893" extrusionOk="0">
                  <a:moveTo>
                    <a:pt x="2084" y="0"/>
                  </a:moveTo>
                  <a:cubicBezTo>
                    <a:pt x="1988" y="0"/>
                    <a:pt x="1988" y="0"/>
                    <a:pt x="1905" y="12"/>
                  </a:cubicBezTo>
                  <a:cubicBezTo>
                    <a:pt x="1810" y="12"/>
                    <a:pt x="1810" y="12"/>
                    <a:pt x="1727" y="24"/>
                  </a:cubicBezTo>
                  <a:lnTo>
                    <a:pt x="1548" y="60"/>
                  </a:lnTo>
                  <a:cubicBezTo>
                    <a:pt x="1453" y="71"/>
                    <a:pt x="1453" y="83"/>
                    <a:pt x="1369" y="107"/>
                  </a:cubicBezTo>
                  <a:lnTo>
                    <a:pt x="1191" y="131"/>
                  </a:lnTo>
                  <a:cubicBezTo>
                    <a:pt x="1096" y="155"/>
                    <a:pt x="1096" y="155"/>
                    <a:pt x="1024" y="202"/>
                  </a:cubicBezTo>
                  <a:cubicBezTo>
                    <a:pt x="929" y="238"/>
                    <a:pt x="929" y="238"/>
                    <a:pt x="857" y="274"/>
                  </a:cubicBezTo>
                  <a:cubicBezTo>
                    <a:pt x="786" y="321"/>
                    <a:pt x="786" y="321"/>
                    <a:pt x="691" y="369"/>
                  </a:cubicBezTo>
                  <a:lnTo>
                    <a:pt x="548" y="464"/>
                  </a:lnTo>
                  <a:cubicBezTo>
                    <a:pt x="536" y="476"/>
                    <a:pt x="512" y="476"/>
                    <a:pt x="500" y="488"/>
                  </a:cubicBezTo>
                  <a:cubicBezTo>
                    <a:pt x="382" y="559"/>
                    <a:pt x="276" y="665"/>
                    <a:pt x="181" y="760"/>
                  </a:cubicBezTo>
                  <a:lnTo>
                    <a:pt x="181" y="760"/>
                  </a:lnTo>
                  <a:cubicBezTo>
                    <a:pt x="195" y="751"/>
                    <a:pt x="213" y="741"/>
                    <a:pt x="238" y="726"/>
                  </a:cubicBezTo>
                  <a:cubicBezTo>
                    <a:pt x="310" y="667"/>
                    <a:pt x="310" y="667"/>
                    <a:pt x="381" y="619"/>
                  </a:cubicBezTo>
                  <a:cubicBezTo>
                    <a:pt x="453" y="583"/>
                    <a:pt x="453" y="560"/>
                    <a:pt x="536" y="524"/>
                  </a:cubicBezTo>
                  <a:cubicBezTo>
                    <a:pt x="607" y="476"/>
                    <a:pt x="607" y="476"/>
                    <a:pt x="691" y="441"/>
                  </a:cubicBezTo>
                  <a:cubicBezTo>
                    <a:pt x="774" y="405"/>
                    <a:pt x="774" y="405"/>
                    <a:pt x="857" y="369"/>
                  </a:cubicBezTo>
                  <a:cubicBezTo>
                    <a:pt x="929" y="345"/>
                    <a:pt x="929" y="321"/>
                    <a:pt x="1024" y="298"/>
                  </a:cubicBezTo>
                  <a:cubicBezTo>
                    <a:pt x="1107" y="262"/>
                    <a:pt x="1107" y="262"/>
                    <a:pt x="1191" y="238"/>
                  </a:cubicBezTo>
                  <a:cubicBezTo>
                    <a:pt x="1274" y="226"/>
                    <a:pt x="1274" y="202"/>
                    <a:pt x="1369" y="191"/>
                  </a:cubicBezTo>
                  <a:cubicBezTo>
                    <a:pt x="1453" y="179"/>
                    <a:pt x="1453" y="167"/>
                    <a:pt x="1548" y="143"/>
                  </a:cubicBezTo>
                  <a:cubicBezTo>
                    <a:pt x="1590" y="137"/>
                    <a:pt x="1610" y="137"/>
                    <a:pt x="1633" y="137"/>
                  </a:cubicBezTo>
                  <a:cubicBezTo>
                    <a:pt x="1655" y="137"/>
                    <a:pt x="1679" y="137"/>
                    <a:pt x="1727" y="131"/>
                  </a:cubicBezTo>
                  <a:cubicBezTo>
                    <a:pt x="1810" y="119"/>
                    <a:pt x="1810" y="119"/>
                    <a:pt x="1905" y="119"/>
                  </a:cubicBezTo>
                  <a:lnTo>
                    <a:pt x="2143" y="119"/>
                  </a:lnTo>
                  <a:cubicBezTo>
                    <a:pt x="2155" y="119"/>
                    <a:pt x="2179" y="107"/>
                    <a:pt x="2203" y="107"/>
                  </a:cubicBezTo>
                  <a:cubicBezTo>
                    <a:pt x="2262" y="71"/>
                    <a:pt x="2203" y="24"/>
                    <a:pt x="2155" y="12"/>
                  </a:cubicBezTo>
                  <a:cubicBezTo>
                    <a:pt x="2143" y="12"/>
                    <a:pt x="2119" y="0"/>
                    <a:pt x="2119" y="0"/>
                  </a:cubicBezTo>
                  <a:close/>
                  <a:moveTo>
                    <a:pt x="181" y="760"/>
                  </a:moveTo>
                  <a:cubicBezTo>
                    <a:pt x="160" y="773"/>
                    <a:pt x="148" y="783"/>
                    <a:pt x="130" y="800"/>
                  </a:cubicBezTo>
                  <a:lnTo>
                    <a:pt x="130" y="800"/>
                  </a:lnTo>
                  <a:cubicBezTo>
                    <a:pt x="148" y="784"/>
                    <a:pt x="167" y="768"/>
                    <a:pt x="179" y="762"/>
                  </a:cubicBezTo>
                  <a:cubicBezTo>
                    <a:pt x="179" y="761"/>
                    <a:pt x="180" y="761"/>
                    <a:pt x="181" y="760"/>
                  </a:cubicBezTo>
                  <a:close/>
                  <a:moveTo>
                    <a:pt x="130" y="800"/>
                  </a:moveTo>
                  <a:cubicBezTo>
                    <a:pt x="109" y="817"/>
                    <a:pt x="90" y="833"/>
                    <a:pt x="83" y="833"/>
                  </a:cubicBezTo>
                  <a:cubicBezTo>
                    <a:pt x="12" y="845"/>
                    <a:pt x="0" y="857"/>
                    <a:pt x="12" y="893"/>
                  </a:cubicBezTo>
                  <a:cubicBezTo>
                    <a:pt x="36" y="869"/>
                    <a:pt x="72" y="857"/>
                    <a:pt x="95" y="833"/>
                  </a:cubicBezTo>
                  <a:cubicBezTo>
                    <a:pt x="110" y="819"/>
                    <a:pt x="120" y="808"/>
                    <a:pt x="130" y="8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"/>
            <p:cNvSpPr/>
            <p:nvPr/>
          </p:nvSpPr>
          <p:spPr>
            <a:xfrm>
              <a:off x="3099175" y="2305175"/>
              <a:ext cx="35750" cy="29000"/>
            </a:xfrm>
            <a:custGeom>
              <a:avLst/>
              <a:gdLst/>
              <a:ahLst/>
              <a:cxnLst/>
              <a:rect l="l" t="t" r="r" b="b"/>
              <a:pathLst>
                <a:path w="1430" h="1160" extrusionOk="0">
                  <a:moveTo>
                    <a:pt x="1287" y="1"/>
                  </a:moveTo>
                  <a:cubicBezTo>
                    <a:pt x="1215" y="12"/>
                    <a:pt x="1215" y="12"/>
                    <a:pt x="1156" y="48"/>
                  </a:cubicBezTo>
                  <a:cubicBezTo>
                    <a:pt x="1084" y="72"/>
                    <a:pt x="1084" y="60"/>
                    <a:pt x="1025" y="96"/>
                  </a:cubicBezTo>
                  <a:cubicBezTo>
                    <a:pt x="965" y="120"/>
                    <a:pt x="965" y="120"/>
                    <a:pt x="882" y="143"/>
                  </a:cubicBezTo>
                  <a:cubicBezTo>
                    <a:pt x="811" y="179"/>
                    <a:pt x="822" y="191"/>
                    <a:pt x="763" y="227"/>
                  </a:cubicBezTo>
                  <a:cubicBezTo>
                    <a:pt x="703" y="251"/>
                    <a:pt x="691" y="251"/>
                    <a:pt x="632" y="286"/>
                  </a:cubicBezTo>
                  <a:cubicBezTo>
                    <a:pt x="572" y="322"/>
                    <a:pt x="572" y="322"/>
                    <a:pt x="525" y="370"/>
                  </a:cubicBezTo>
                  <a:cubicBezTo>
                    <a:pt x="465" y="417"/>
                    <a:pt x="465" y="417"/>
                    <a:pt x="430" y="465"/>
                  </a:cubicBezTo>
                  <a:cubicBezTo>
                    <a:pt x="382" y="512"/>
                    <a:pt x="382" y="524"/>
                    <a:pt x="334" y="560"/>
                  </a:cubicBezTo>
                  <a:cubicBezTo>
                    <a:pt x="287" y="620"/>
                    <a:pt x="287" y="620"/>
                    <a:pt x="239" y="667"/>
                  </a:cubicBezTo>
                  <a:lnTo>
                    <a:pt x="215" y="703"/>
                  </a:lnTo>
                  <a:cubicBezTo>
                    <a:pt x="156" y="786"/>
                    <a:pt x="96" y="893"/>
                    <a:pt x="49" y="977"/>
                  </a:cubicBezTo>
                  <a:cubicBezTo>
                    <a:pt x="49" y="1001"/>
                    <a:pt x="25" y="1060"/>
                    <a:pt x="25" y="1072"/>
                  </a:cubicBezTo>
                  <a:cubicBezTo>
                    <a:pt x="25" y="1084"/>
                    <a:pt x="25" y="1096"/>
                    <a:pt x="1" y="1120"/>
                  </a:cubicBezTo>
                  <a:cubicBezTo>
                    <a:pt x="15" y="1148"/>
                    <a:pt x="25" y="1159"/>
                    <a:pt x="30" y="1159"/>
                  </a:cubicBezTo>
                  <a:cubicBezTo>
                    <a:pt x="35" y="1159"/>
                    <a:pt x="37" y="1153"/>
                    <a:pt x="37" y="1144"/>
                  </a:cubicBezTo>
                  <a:cubicBezTo>
                    <a:pt x="49" y="1132"/>
                    <a:pt x="72" y="1108"/>
                    <a:pt x="84" y="1072"/>
                  </a:cubicBezTo>
                  <a:lnTo>
                    <a:pt x="144" y="953"/>
                  </a:lnTo>
                  <a:cubicBezTo>
                    <a:pt x="168" y="893"/>
                    <a:pt x="168" y="893"/>
                    <a:pt x="215" y="834"/>
                  </a:cubicBezTo>
                  <a:cubicBezTo>
                    <a:pt x="263" y="774"/>
                    <a:pt x="251" y="774"/>
                    <a:pt x="287" y="715"/>
                  </a:cubicBezTo>
                  <a:cubicBezTo>
                    <a:pt x="334" y="655"/>
                    <a:pt x="334" y="667"/>
                    <a:pt x="382" y="608"/>
                  </a:cubicBezTo>
                  <a:cubicBezTo>
                    <a:pt x="430" y="560"/>
                    <a:pt x="430" y="560"/>
                    <a:pt x="489" y="524"/>
                  </a:cubicBezTo>
                  <a:cubicBezTo>
                    <a:pt x="525" y="477"/>
                    <a:pt x="525" y="477"/>
                    <a:pt x="584" y="429"/>
                  </a:cubicBezTo>
                  <a:cubicBezTo>
                    <a:pt x="644" y="382"/>
                    <a:pt x="644" y="382"/>
                    <a:pt x="691" y="358"/>
                  </a:cubicBezTo>
                  <a:lnTo>
                    <a:pt x="811" y="298"/>
                  </a:lnTo>
                  <a:cubicBezTo>
                    <a:pt x="870" y="262"/>
                    <a:pt x="870" y="251"/>
                    <a:pt x="930" y="227"/>
                  </a:cubicBezTo>
                  <a:cubicBezTo>
                    <a:pt x="989" y="191"/>
                    <a:pt x="989" y="203"/>
                    <a:pt x="1061" y="179"/>
                  </a:cubicBezTo>
                  <a:cubicBezTo>
                    <a:pt x="1120" y="143"/>
                    <a:pt x="1120" y="143"/>
                    <a:pt x="1180" y="131"/>
                  </a:cubicBezTo>
                  <a:cubicBezTo>
                    <a:pt x="1239" y="120"/>
                    <a:pt x="1239" y="120"/>
                    <a:pt x="1322" y="108"/>
                  </a:cubicBezTo>
                  <a:lnTo>
                    <a:pt x="1358" y="108"/>
                  </a:lnTo>
                  <a:cubicBezTo>
                    <a:pt x="1382" y="108"/>
                    <a:pt x="1394" y="84"/>
                    <a:pt x="1406" y="72"/>
                  </a:cubicBezTo>
                  <a:cubicBezTo>
                    <a:pt x="1430" y="48"/>
                    <a:pt x="1394" y="1"/>
                    <a:pt x="1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"/>
            <p:cNvSpPr/>
            <p:nvPr/>
          </p:nvSpPr>
          <p:spPr>
            <a:xfrm>
              <a:off x="3548950" y="3368250"/>
              <a:ext cx="87125" cy="115975"/>
            </a:xfrm>
            <a:custGeom>
              <a:avLst/>
              <a:gdLst/>
              <a:ahLst/>
              <a:cxnLst/>
              <a:rect l="l" t="t" r="r" b="b"/>
              <a:pathLst>
                <a:path w="3485" h="4639" extrusionOk="0">
                  <a:moveTo>
                    <a:pt x="3471" y="0"/>
                  </a:moveTo>
                  <a:cubicBezTo>
                    <a:pt x="3446" y="0"/>
                    <a:pt x="3374" y="62"/>
                    <a:pt x="3334" y="102"/>
                  </a:cubicBezTo>
                  <a:lnTo>
                    <a:pt x="3274" y="161"/>
                  </a:lnTo>
                  <a:cubicBezTo>
                    <a:pt x="3251" y="197"/>
                    <a:pt x="3072" y="435"/>
                    <a:pt x="2941" y="614"/>
                  </a:cubicBezTo>
                  <a:cubicBezTo>
                    <a:pt x="2810" y="792"/>
                    <a:pt x="2810" y="792"/>
                    <a:pt x="2691" y="947"/>
                  </a:cubicBezTo>
                  <a:cubicBezTo>
                    <a:pt x="2572" y="1126"/>
                    <a:pt x="2322" y="1483"/>
                    <a:pt x="2179" y="1650"/>
                  </a:cubicBezTo>
                  <a:cubicBezTo>
                    <a:pt x="2060" y="1828"/>
                    <a:pt x="2036" y="1816"/>
                    <a:pt x="1917" y="1995"/>
                  </a:cubicBezTo>
                  <a:cubicBezTo>
                    <a:pt x="1798" y="2173"/>
                    <a:pt x="12" y="4614"/>
                    <a:pt x="0" y="4638"/>
                  </a:cubicBezTo>
                  <a:cubicBezTo>
                    <a:pt x="12" y="4626"/>
                    <a:pt x="12" y="4638"/>
                    <a:pt x="36" y="4614"/>
                  </a:cubicBezTo>
                  <a:cubicBezTo>
                    <a:pt x="84" y="4567"/>
                    <a:pt x="143" y="4495"/>
                    <a:pt x="203" y="4424"/>
                  </a:cubicBezTo>
                  <a:cubicBezTo>
                    <a:pt x="322" y="4257"/>
                    <a:pt x="334" y="4257"/>
                    <a:pt x="453" y="4090"/>
                  </a:cubicBezTo>
                  <a:cubicBezTo>
                    <a:pt x="596" y="3912"/>
                    <a:pt x="596" y="3912"/>
                    <a:pt x="715" y="3745"/>
                  </a:cubicBezTo>
                  <a:cubicBezTo>
                    <a:pt x="834" y="3590"/>
                    <a:pt x="846" y="3567"/>
                    <a:pt x="965" y="3412"/>
                  </a:cubicBezTo>
                  <a:cubicBezTo>
                    <a:pt x="1084" y="3245"/>
                    <a:pt x="3370" y="209"/>
                    <a:pt x="3394" y="173"/>
                  </a:cubicBezTo>
                  <a:cubicBezTo>
                    <a:pt x="3417" y="138"/>
                    <a:pt x="3429" y="90"/>
                    <a:pt x="3465" y="54"/>
                  </a:cubicBezTo>
                  <a:cubicBezTo>
                    <a:pt x="3484" y="15"/>
                    <a:pt x="3484" y="0"/>
                    <a:pt x="3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"/>
            <p:cNvSpPr/>
            <p:nvPr/>
          </p:nvSpPr>
          <p:spPr>
            <a:xfrm>
              <a:off x="3449525" y="3417225"/>
              <a:ext cx="96075" cy="131575"/>
            </a:xfrm>
            <a:custGeom>
              <a:avLst/>
              <a:gdLst/>
              <a:ahLst/>
              <a:cxnLst/>
              <a:rect l="l" t="t" r="r" b="b"/>
              <a:pathLst>
                <a:path w="3843" h="5263" extrusionOk="0">
                  <a:moveTo>
                    <a:pt x="3829" y="1"/>
                  </a:moveTo>
                  <a:cubicBezTo>
                    <a:pt x="3804" y="1"/>
                    <a:pt x="3731" y="67"/>
                    <a:pt x="3691" y="107"/>
                  </a:cubicBezTo>
                  <a:cubicBezTo>
                    <a:pt x="3656" y="143"/>
                    <a:pt x="3644" y="155"/>
                    <a:pt x="3632" y="179"/>
                  </a:cubicBezTo>
                  <a:cubicBezTo>
                    <a:pt x="3620" y="214"/>
                    <a:pt x="3406" y="476"/>
                    <a:pt x="3275" y="691"/>
                  </a:cubicBezTo>
                  <a:cubicBezTo>
                    <a:pt x="3144" y="881"/>
                    <a:pt x="3120" y="881"/>
                    <a:pt x="2989" y="1072"/>
                  </a:cubicBezTo>
                  <a:cubicBezTo>
                    <a:pt x="2858" y="1262"/>
                    <a:pt x="2572" y="1667"/>
                    <a:pt x="2441" y="1858"/>
                  </a:cubicBezTo>
                  <a:cubicBezTo>
                    <a:pt x="2310" y="2060"/>
                    <a:pt x="2275" y="2036"/>
                    <a:pt x="2144" y="2250"/>
                  </a:cubicBezTo>
                  <a:cubicBezTo>
                    <a:pt x="2027" y="2421"/>
                    <a:pt x="448" y="4650"/>
                    <a:pt x="86" y="5160"/>
                  </a:cubicBezTo>
                  <a:lnTo>
                    <a:pt x="86" y="5160"/>
                  </a:lnTo>
                  <a:cubicBezTo>
                    <a:pt x="124" y="5116"/>
                    <a:pt x="166" y="5060"/>
                    <a:pt x="203" y="5001"/>
                  </a:cubicBezTo>
                  <a:cubicBezTo>
                    <a:pt x="346" y="4822"/>
                    <a:pt x="346" y="4810"/>
                    <a:pt x="489" y="4632"/>
                  </a:cubicBezTo>
                  <a:cubicBezTo>
                    <a:pt x="643" y="4441"/>
                    <a:pt x="643" y="4441"/>
                    <a:pt x="774" y="4251"/>
                  </a:cubicBezTo>
                  <a:cubicBezTo>
                    <a:pt x="905" y="4048"/>
                    <a:pt x="917" y="4036"/>
                    <a:pt x="1060" y="3858"/>
                  </a:cubicBezTo>
                  <a:cubicBezTo>
                    <a:pt x="1191" y="3667"/>
                    <a:pt x="3715" y="226"/>
                    <a:pt x="3751" y="203"/>
                  </a:cubicBezTo>
                  <a:cubicBezTo>
                    <a:pt x="3775" y="155"/>
                    <a:pt x="3811" y="107"/>
                    <a:pt x="3822" y="60"/>
                  </a:cubicBezTo>
                  <a:cubicBezTo>
                    <a:pt x="3842" y="17"/>
                    <a:pt x="3841" y="1"/>
                    <a:pt x="3829" y="1"/>
                  </a:cubicBezTo>
                  <a:close/>
                  <a:moveTo>
                    <a:pt x="86" y="5160"/>
                  </a:moveTo>
                  <a:lnTo>
                    <a:pt x="86" y="5160"/>
                  </a:lnTo>
                  <a:cubicBezTo>
                    <a:pt x="63" y="5186"/>
                    <a:pt x="42" y="5209"/>
                    <a:pt x="24" y="5227"/>
                  </a:cubicBezTo>
                  <a:cubicBezTo>
                    <a:pt x="1" y="5263"/>
                    <a:pt x="1" y="5263"/>
                    <a:pt x="12" y="5263"/>
                  </a:cubicBezTo>
                  <a:cubicBezTo>
                    <a:pt x="16" y="5258"/>
                    <a:pt x="42" y="5221"/>
                    <a:pt x="86" y="51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3" name="Google Shape;3403;p3"/>
          <p:cNvSpPr txBox="1">
            <a:spLocks noGrp="1"/>
          </p:cNvSpPr>
          <p:nvPr>
            <p:ph type="subTitle" idx="1"/>
          </p:nvPr>
        </p:nvSpPr>
        <p:spPr>
          <a:xfrm>
            <a:off x="1881550" y="3664788"/>
            <a:ext cx="2807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404" name="Google Shape;3404;p3"/>
          <p:cNvSpPr txBox="1">
            <a:spLocks noGrp="1"/>
          </p:cNvSpPr>
          <p:nvPr>
            <p:ph type="title"/>
          </p:nvPr>
        </p:nvSpPr>
        <p:spPr>
          <a:xfrm>
            <a:off x="1881550" y="1788788"/>
            <a:ext cx="47184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05" name="Google Shape;3405;p3"/>
          <p:cNvSpPr txBox="1">
            <a:spLocks noGrp="1"/>
          </p:cNvSpPr>
          <p:nvPr>
            <p:ph type="title" idx="2" hasCustomPrompt="1"/>
          </p:nvPr>
        </p:nvSpPr>
        <p:spPr>
          <a:xfrm>
            <a:off x="773400" y="1099088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95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2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24" name="Google Shape;23624;p32"/>
          <p:cNvGrpSpPr/>
          <p:nvPr/>
        </p:nvGrpSpPr>
        <p:grpSpPr>
          <a:xfrm rot="4104748">
            <a:off x="778888" y="3800389"/>
            <a:ext cx="855475" cy="2126022"/>
            <a:chOff x="757300" y="1884600"/>
            <a:chExt cx="457350" cy="1136525"/>
          </a:xfrm>
        </p:grpSpPr>
        <p:sp>
          <p:nvSpPr>
            <p:cNvPr id="23625" name="Google Shape;23625;p32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6" name="Google Shape;23626;p32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7" name="Google Shape;23627;p32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8" name="Google Shape;23628;p32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9" name="Google Shape;23629;p32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0" name="Google Shape;23630;p32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1" name="Google Shape;23631;p32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2" name="Google Shape;23632;p32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3" name="Google Shape;23633;p32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4" name="Google Shape;23634;p32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5" name="Google Shape;23635;p32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6" name="Google Shape;23636;p32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7" name="Google Shape;23637;p32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8" name="Google Shape;23638;p32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9" name="Google Shape;23639;p32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0" name="Google Shape;23640;p32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1" name="Google Shape;23641;p32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2" name="Google Shape;23642;p32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3" name="Google Shape;23643;p32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4" name="Google Shape;23644;p32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5" name="Google Shape;23645;p32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6" name="Google Shape;23646;p32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7" name="Google Shape;23647;p32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8" name="Google Shape;23648;p32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9" name="Google Shape;23649;p32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0" name="Google Shape;23650;p32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1" name="Google Shape;23651;p32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2" name="Google Shape;23652;p32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3" name="Google Shape;23653;p32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4" name="Google Shape;23654;p32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5" name="Google Shape;23655;p32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6" name="Google Shape;23656;p32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7" name="Google Shape;23657;p32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8" name="Google Shape;23658;p32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9" name="Google Shape;23659;p32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0" name="Google Shape;23660;p32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1" name="Google Shape;23661;p32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2" name="Google Shape;23662;p32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3" name="Google Shape;23663;p32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4" name="Google Shape;23664;p32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5" name="Google Shape;23665;p32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6" name="Google Shape;23666;p32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7" name="Google Shape;23667;p32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8" name="Google Shape;23668;p32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9" name="Google Shape;23669;p32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0" name="Google Shape;23670;p32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1" name="Google Shape;23671;p32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2" name="Google Shape;23672;p32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3" name="Google Shape;23673;p32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4" name="Google Shape;23674;p32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5" name="Google Shape;23675;p32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6" name="Google Shape;23676;p32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7" name="Google Shape;23677;p32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8" name="Google Shape;23678;p32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9" name="Google Shape;23679;p32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0" name="Google Shape;23680;p32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1" name="Google Shape;23681;p32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2" name="Google Shape;23682;p32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3" name="Google Shape;23683;p32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4" name="Google Shape;23684;p32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5" name="Google Shape;23685;p32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6" name="Google Shape;23686;p32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7" name="Google Shape;23687;p32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8" name="Google Shape;23688;p32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9" name="Google Shape;23689;p32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0" name="Google Shape;23690;p32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1" name="Google Shape;23691;p32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2" name="Google Shape;23692;p32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3" name="Google Shape;23693;p32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4" name="Google Shape;23694;p32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5" name="Google Shape;23695;p32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6" name="Google Shape;23696;p32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7" name="Google Shape;23697;p32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8" name="Google Shape;23698;p32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9" name="Google Shape;23699;p32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0" name="Google Shape;23700;p32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1" name="Google Shape;23701;p32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2" name="Google Shape;23702;p32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3" name="Google Shape;23703;p32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4" name="Google Shape;23704;p32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5" name="Google Shape;23705;p32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6" name="Google Shape;23706;p32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7" name="Google Shape;23707;p32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8" name="Google Shape;23708;p32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9" name="Google Shape;23709;p32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0" name="Google Shape;23710;p32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1" name="Google Shape;23711;p32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2" name="Google Shape;23712;p32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3" name="Google Shape;23713;p32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4" name="Google Shape;23714;p32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5" name="Google Shape;23715;p32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6" name="Google Shape;23716;p32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7" name="Google Shape;23717;p32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8" name="Google Shape;23718;p32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9" name="Google Shape;23719;p32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0" name="Google Shape;23720;p32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1" name="Google Shape;23721;p32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2" name="Google Shape;23722;p32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3" name="Google Shape;23723;p32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4" name="Google Shape;23724;p32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5" name="Google Shape;23725;p32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6" name="Google Shape;23726;p32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7" name="Google Shape;23727;p32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8" name="Google Shape;23728;p32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9" name="Google Shape;23729;p32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0" name="Google Shape;23730;p32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1" name="Google Shape;23731;p32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2" name="Google Shape;23732;p32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3" name="Google Shape;23733;p32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4" name="Google Shape;23734;p32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5" name="Google Shape;23735;p32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6" name="Google Shape;23736;p32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7" name="Google Shape;23737;p32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8" name="Google Shape;23738;p32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9" name="Google Shape;23739;p32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0" name="Google Shape;23740;p32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1" name="Google Shape;23741;p32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2" name="Google Shape;23742;p32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3" name="Google Shape;23743;p32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4" name="Google Shape;23744;p32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5" name="Google Shape;23745;p32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6" name="Google Shape;23746;p32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7" name="Google Shape;23747;p32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8" name="Google Shape;23748;p32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9" name="Google Shape;23749;p32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0" name="Google Shape;23750;p32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1" name="Google Shape;23751;p32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2" name="Google Shape;23752;p32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3" name="Google Shape;23753;p32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4" name="Google Shape;23754;p32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5" name="Google Shape;23755;p32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6" name="Google Shape;23756;p32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7" name="Google Shape;23757;p32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8" name="Google Shape;23758;p32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9" name="Google Shape;23759;p32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0" name="Google Shape;23760;p32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1" name="Google Shape;23761;p32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2" name="Google Shape;23762;p32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3" name="Google Shape;23763;p32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4" name="Google Shape;23764;p32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5" name="Google Shape;23765;p32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6" name="Google Shape;23766;p32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7" name="Google Shape;23767;p32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8" name="Google Shape;23768;p32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69" name="Google Shape;23769;p32"/>
          <p:cNvGrpSpPr/>
          <p:nvPr/>
        </p:nvGrpSpPr>
        <p:grpSpPr>
          <a:xfrm rot="-4707076">
            <a:off x="-229050" y="3868270"/>
            <a:ext cx="1341864" cy="1352567"/>
            <a:chOff x="2053525" y="1963725"/>
            <a:chExt cx="379225" cy="382250"/>
          </a:xfrm>
        </p:grpSpPr>
        <p:sp>
          <p:nvSpPr>
            <p:cNvPr id="23770" name="Google Shape;23770;p32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1" name="Google Shape;23771;p32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2" name="Google Shape;23772;p32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3" name="Google Shape;23773;p32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4" name="Google Shape;23774;p32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5" name="Google Shape;23775;p32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6" name="Google Shape;23776;p32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7" name="Google Shape;23777;p32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8" name="Google Shape;23778;p32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9" name="Google Shape;23779;p32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0" name="Google Shape;23780;p32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1" name="Google Shape;23781;p32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2" name="Google Shape;23782;p32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3" name="Google Shape;23783;p32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4" name="Google Shape;23784;p32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5" name="Google Shape;23785;p32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6" name="Google Shape;23786;p32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7" name="Google Shape;23787;p32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8" name="Google Shape;23788;p32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9" name="Google Shape;23789;p32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0" name="Google Shape;23790;p32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1" name="Google Shape;23791;p32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2" name="Google Shape;23792;p32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3" name="Google Shape;23793;p32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4" name="Google Shape;23794;p32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5" name="Google Shape;23795;p32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6" name="Google Shape;23796;p32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7" name="Google Shape;23797;p32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8" name="Google Shape;23798;p32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9" name="Google Shape;23799;p32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0" name="Google Shape;23800;p32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1" name="Google Shape;23801;p32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2" name="Google Shape;23802;p32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3" name="Google Shape;23803;p32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4" name="Google Shape;23804;p32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5" name="Google Shape;23805;p32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6" name="Google Shape;23806;p32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7" name="Google Shape;23807;p32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8" name="Google Shape;23808;p32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9" name="Google Shape;23809;p32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0" name="Google Shape;23810;p32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1" name="Google Shape;23811;p32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2" name="Google Shape;23812;p32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3" name="Google Shape;23813;p32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4" name="Google Shape;23814;p32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5" name="Google Shape;23815;p32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6" name="Google Shape;23816;p32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7" name="Google Shape;23817;p32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8" name="Google Shape;23818;p32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9" name="Google Shape;23819;p32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0" name="Google Shape;23820;p32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1" name="Google Shape;23821;p32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2" name="Google Shape;23822;p32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3" name="Google Shape;23823;p32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4" name="Google Shape;23824;p32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5" name="Google Shape;23825;p32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6" name="Google Shape;23826;p32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7" name="Google Shape;23827;p32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8" name="Google Shape;23828;p32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9" name="Google Shape;23829;p32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0" name="Google Shape;23830;p32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1" name="Google Shape;23831;p32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2" name="Google Shape;23832;p32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3" name="Google Shape;23833;p32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4" name="Google Shape;23834;p32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5" name="Google Shape;23835;p32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6" name="Google Shape;23836;p32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7" name="Google Shape;23837;p32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8" name="Google Shape;23838;p32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9" name="Google Shape;23839;p32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0" name="Google Shape;23840;p32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1" name="Google Shape;23841;p32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2" name="Google Shape;23842;p32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3" name="Google Shape;23843;p32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4" name="Google Shape;23844;p32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5" name="Google Shape;23845;p32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6" name="Google Shape;23846;p32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7" name="Google Shape;23847;p32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8" name="Google Shape;23848;p32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9" name="Google Shape;23849;p32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0" name="Google Shape;23850;p32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1" name="Google Shape;23851;p32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2" name="Google Shape;23852;p32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3" name="Google Shape;23853;p32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4" name="Google Shape;23854;p32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5" name="Google Shape;23855;p32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6" name="Google Shape;23856;p32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7" name="Google Shape;23857;p32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8" name="Google Shape;23858;p32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9" name="Google Shape;23859;p32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0" name="Google Shape;23860;p32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1" name="Google Shape;23861;p32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2" name="Google Shape;23862;p32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3" name="Google Shape;23863;p32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4" name="Google Shape;23864;p32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5" name="Google Shape;23865;p32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6" name="Google Shape;23866;p32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7" name="Google Shape;23867;p32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8" name="Google Shape;23868;p32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9" name="Google Shape;23869;p32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0" name="Google Shape;23870;p32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1" name="Google Shape;23871;p32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2" name="Google Shape;23872;p32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3" name="Google Shape;23873;p32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4" name="Google Shape;23874;p32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5" name="Google Shape;23875;p32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6" name="Google Shape;23876;p32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7" name="Google Shape;23877;p32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8" name="Google Shape;23878;p32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9" name="Google Shape;23879;p32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0" name="Google Shape;23880;p32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1" name="Google Shape;23881;p32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2" name="Google Shape;23882;p32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3" name="Google Shape;23883;p32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4" name="Google Shape;23884;p32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5" name="Google Shape;23885;p32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6" name="Google Shape;23886;p32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7" name="Google Shape;23887;p32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8" name="Google Shape;23888;p32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9" name="Google Shape;23889;p32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0" name="Google Shape;23890;p32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1" name="Google Shape;23891;p32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2" name="Google Shape;23892;p32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3" name="Google Shape;23893;p32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4" name="Google Shape;23894;p32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5" name="Google Shape;23895;p32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6" name="Google Shape;23896;p32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7" name="Google Shape;23897;p32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8" name="Google Shape;23898;p32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9" name="Google Shape;23899;p32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0" name="Google Shape;23900;p32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1" name="Google Shape;23901;p32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2" name="Google Shape;23902;p32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3" name="Google Shape;23903;p32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4" name="Google Shape;23904;p32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5" name="Google Shape;23905;p32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6" name="Google Shape;23906;p32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7" name="Google Shape;23907;p32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8" name="Google Shape;23908;p32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9" name="Google Shape;23909;p32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0" name="Google Shape;23910;p32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1" name="Google Shape;23911;p32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2" name="Google Shape;23912;p32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3" name="Google Shape;23913;p32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4" name="Google Shape;23914;p32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5" name="Google Shape;23915;p32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6" name="Google Shape;23916;p32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7" name="Google Shape;23917;p32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8" name="Google Shape;23918;p32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9" name="Google Shape;23919;p32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0" name="Google Shape;23920;p32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1" name="Google Shape;23921;p32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2" name="Google Shape;23922;p32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3" name="Google Shape;23923;p32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4" name="Google Shape;23924;p32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5" name="Google Shape;23925;p32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6" name="Google Shape;23926;p32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7" name="Google Shape;23927;p32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8" name="Google Shape;23928;p32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9" name="Google Shape;23929;p32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0" name="Google Shape;23930;p32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1" name="Google Shape;23931;p32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2" name="Google Shape;23932;p32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3" name="Google Shape;23933;p32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34" name="Google Shape;23934;p32"/>
          <p:cNvGrpSpPr/>
          <p:nvPr/>
        </p:nvGrpSpPr>
        <p:grpSpPr>
          <a:xfrm rot="2733277">
            <a:off x="66161" y="3253428"/>
            <a:ext cx="343396" cy="721918"/>
            <a:chOff x="405700" y="2130300"/>
            <a:chExt cx="174750" cy="367375"/>
          </a:xfrm>
        </p:grpSpPr>
        <p:sp>
          <p:nvSpPr>
            <p:cNvPr id="23935" name="Google Shape;23935;p32"/>
            <p:cNvSpPr/>
            <p:nvPr/>
          </p:nvSpPr>
          <p:spPr>
            <a:xfrm>
              <a:off x="413125" y="2134025"/>
              <a:ext cx="164350" cy="316425"/>
            </a:xfrm>
            <a:custGeom>
              <a:avLst/>
              <a:gdLst/>
              <a:ahLst/>
              <a:cxnLst/>
              <a:rect l="l" t="t" r="r" b="b"/>
              <a:pathLst>
                <a:path w="6574" h="12657" extrusionOk="0">
                  <a:moveTo>
                    <a:pt x="1037" y="0"/>
                  </a:moveTo>
                  <a:cubicBezTo>
                    <a:pt x="1037" y="0"/>
                    <a:pt x="1" y="4168"/>
                    <a:pt x="441" y="6108"/>
                  </a:cubicBezTo>
                  <a:cubicBezTo>
                    <a:pt x="894" y="8037"/>
                    <a:pt x="2084" y="9823"/>
                    <a:pt x="2977" y="10573"/>
                  </a:cubicBezTo>
                  <a:cubicBezTo>
                    <a:pt x="3870" y="11311"/>
                    <a:pt x="5502" y="12657"/>
                    <a:pt x="5502" y="12657"/>
                  </a:cubicBezTo>
                  <a:cubicBezTo>
                    <a:pt x="5502" y="12657"/>
                    <a:pt x="6573" y="9359"/>
                    <a:pt x="6406" y="7358"/>
                  </a:cubicBezTo>
                  <a:cubicBezTo>
                    <a:pt x="6252" y="5358"/>
                    <a:pt x="4466" y="3251"/>
                    <a:pt x="3573" y="2144"/>
                  </a:cubicBezTo>
                  <a:cubicBezTo>
                    <a:pt x="2680" y="1048"/>
                    <a:pt x="1037" y="0"/>
                    <a:pt x="1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6" name="Google Shape;23936;p32"/>
            <p:cNvSpPr/>
            <p:nvPr/>
          </p:nvSpPr>
          <p:spPr>
            <a:xfrm>
              <a:off x="405700" y="2152225"/>
              <a:ext cx="141400" cy="306950"/>
            </a:xfrm>
            <a:custGeom>
              <a:avLst/>
              <a:gdLst/>
              <a:ahLst/>
              <a:cxnLst/>
              <a:rect l="l" t="t" r="r" b="b"/>
              <a:pathLst>
                <a:path w="5656" h="12278" extrusionOk="0">
                  <a:moveTo>
                    <a:pt x="1018" y="0"/>
                  </a:moveTo>
                  <a:cubicBezTo>
                    <a:pt x="991" y="0"/>
                    <a:pt x="963" y="16"/>
                    <a:pt x="953" y="46"/>
                  </a:cubicBezTo>
                  <a:cubicBezTo>
                    <a:pt x="596" y="1130"/>
                    <a:pt x="476" y="2344"/>
                    <a:pt x="441" y="3487"/>
                  </a:cubicBezTo>
                  <a:cubicBezTo>
                    <a:pt x="417" y="4690"/>
                    <a:pt x="381" y="5999"/>
                    <a:pt x="857" y="7131"/>
                  </a:cubicBezTo>
                  <a:cubicBezTo>
                    <a:pt x="1262" y="8119"/>
                    <a:pt x="2024" y="8893"/>
                    <a:pt x="2810" y="9571"/>
                  </a:cubicBezTo>
                  <a:cubicBezTo>
                    <a:pt x="3727" y="10393"/>
                    <a:pt x="5084" y="11036"/>
                    <a:pt x="5549" y="12238"/>
                  </a:cubicBezTo>
                  <a:cubicBezTo>
                    <a:pt x="5570" y="12265"/>
                    <a:pt x="5594" y="12277"/>
                    <a:pt x="5614" y="12277"/>
                  </a:cubicBezTo>
                  <a:cubicBezTo>
                    <a:pt x="5638" y="12277"/>
                    <a:pt x="5656" y="12259"/>
                    <a:pt x="5656" y="12226"/>
                  </a:cubicBezTo>
                  <a:cubicBezTo>
                    <a:pt x="5418" y="11214"/>
                    <a:pt x="4548" y="10643"/>
                    <a:pt x="3775" y="10048"/>
                  </a:cubicBezTo>
                  <a:cubicBezTo>
                    <a:pt x="2834" y="9333"/>
                    <a:pt x="1846" y="8607"/>
                    <a:pt x="1250" y="7559"/>
                  </a:cubicBezTo>
                  <a:cubicBezTo>
                    <a:pt x="0" y="5333"/>
                    <a:pt x="655" y="2439"/>
                    <a:pt x="1084" y="82"/>
                  </a:cubicBezTo>
                  <a:cubicBezTo>
                    <a:pt x="1090" y="28"/>
                    <a:pt x="1055" y="0"/>
                    <a:pt x="1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7" name="Google Shape;23937;p32"/>
            <p:cNvSpPr/>
            <p:nvPr/>
          </p:nvSpPr>
          <p:spPr>
            <a:xfrm>
              <a:off x="426825" y="2136575"/>
              <a:ext cx="10150" cy="31400"/>
            </a:xfrm>
            <a:custGeom>
              <a:avLst/>
              <a:gdLst/>
              <a:ahLst/>
              <a:cxnLst/>
              <a:rect l="l" t="t" r="r" b="b"/>
              <a:pathLst>
                <a:path w="406" h="1256" extrusionOk="0">
                  <a:moveTo>
                    <a:pt x="382" y="1"/>
                  </a:moveTo>
                  <a:cubicBezTo>
                    <a:pt x="378" y="1"/>
                    <a:pt x="373" y="2"/>
                    <a:pt x="370" y="6"/>
                  </a:cubicBezTo>
                  <a:cubicBezTo>
                    <a:pt x="72" y="315"/>
                    <a:pt x="1" y="839"/>
                    <a:pt x="84" y="1256"/>
                  </a:cubicBezTo>
                  <a:cubicBezTo>
                    <a:pt x="108" y="1041"/>
                    <a:pt x="120" y="827"/>
                    <a:pt x="179" y="613"/>
                  </a:cubicBezTo>
                  <a:cubicBezTo>
                    <a:pt x="227" y="410"/>
                    <a:pt x="322" y="208"/>
                    <a:pt x="405" y="17"/>
                  </a:cubicBezTo>
                  <a:cubicBezTo>
                    <a:pt x="405" y="9"/>
                    <a:pt x="393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8" name="Google Shape;23938;p32"/>
            <p:cNvSpPr/>
            <p:nvPr/>
          </p:nvSpPr>
          <p:spPr>
            <a:xfrm>
              <a:off x="428325" y="2132350"/>
              <a:ext cx="9425" cy="33075"/>
            </a:xfrm>
            <a:custGeom>
              <a:avLst/>
              <a:gdLst/>
              <a:ahLst/>
              <a:cxnLst/>
              <a:rect l="l" t="t" r="r" b="b"/>
              <a:pathLst>
                <a:path w="377" h="1323" extrusionOk="0">
                  <a:moveTo>
                    <a:pt x="370" y="0"/>
                  </a:moveTo>
                  <a:cubicBezTo>
                    <a:pt x="367" y="0"/>
                    <a:pt x="362" y="3"/>
                    <a:pt x="357" y="8"/>
                  </a:cubicBezTo>
                  <a:cubicBezTo>
                    <a:pt x="262" y="222"/>
                    <a:pt x="191" y="425"/>
                    <a:pt x="131" y="651"/>
                  </a:cubicBezTo>
                  <a:cubicBezTo>
                    <a:pt x="72" y="853"/>
                    <a:pt x="0" y="1091"/>
                    <a:pt x="12" y="1306"/>
                  </a:cubicBezTo>
                  <a:cubicBezTo>
                    <a:pt x="12" y="1314"/>
                    <a:pt x="30" y="1323"/>
                    <a:pt x="45" y="1323"/>
                  </a:cubicBezTo>
                  <a:cubicBezTo>
                    <a:pt x="51" y="1323"/>
                    <a:pt x="56" y="1321"/>
                    <a:pt x="60" y="1318"/>
                  </a:cubicBezTo>
                  <a:cubicBezTo>
                    <a:pt x="131" y="1127"/>
                    <a:pt x="143" y="901"/>
                    <a:pt x="191" y="710"/>
                  </a:cubicBezTo>
                  <a:cubicBezTo>
                    <a:pt x="250" y="484"/>
                    <a:pt x="310" y="258"/>
                    <a:pt x="369" y="20"/>
                  </a:cubicBezTo>
                  <a:cubicBezTo>
                    <a:pt x="376" y="6"/>
                    <a:pt x="375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9" name="Google Shape;23939;p32"/>
            <p:cNvSpPr/>
            <p:nvPr/>
          </p:nvSpPr>
          <p:spPr>
            <a:xfrm>
              <a:off x="428625" y="2131125"/>
              <a:ext cx="8650" cy="35150"/>
            </a:xfrm>
            <a:custGeom>
              <a:avLst/>
              <a:gdLst/>
              <a:ahLst/>
              <a:cxnLst/>
              <a:rect l="l" t="t" r="r" b="b"/>
              <a:pathLst>
                <a:path w="346" h="1406" extrusionOk="0">
                  <a:moveTo>
                    <a:pt x="327" y="0"/>
                  </a:moveTo>
                  <a:cubicBezTo>
                    <a:pt x="318" y="0"/>
                    <a:pt x="310" y="3"/>
                    <a:pt x="310" y="9"/>
                  </a:cubicBezTo>
                  <a:cubicBezTo>
                    <a:pt x="131" y="414"/>
                    <a:pt x="0" y="950"/>
                    <a:pt x="36" y="1378"/>
                  </a:cubicBezTo>
                  <a:cubicBezTo>
                    <a:pt x="36" y="1396"/>
                    <a:pt x="42" y="1405"/>
                    <a:pt x="49" y="1405"/>
                  </a:cubicBezTo>
                  <a:cubicBezTo>
                    <a:pt x="57" y="1405"/>
                    <a:pt x="65" y="1396"/>
                    <a:pt x="71" y="1378"/>
                  </a:cubicBezTo>
                  <a:cubicBezTo>
                    <a:pt x="155" y="1164"/>
                    <a:pt x="167" y="926"/>
                    <a:pt x="202" y="700"/>
                  </a:cubicBezTo>
                  <a:cubicBezTo>
                    <a:pt x="250" y="474"/>
                    <a:pt x="310" y="247"/>
                    <a:pt x="345" y="9"/>
                  </a:cubicBezTo>
                  <a:cubicBezTo>
                    <a:pt x="345" y="3"/>
                    <a:pt x="336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0" name="Google Shape;23940;p32"/>
            <p:cNvSpPr/>
            <p:nvPr/>
          </p:nvSpPr>
          <p:spPr>
            <a:xfrm>
              <a:off x="428625" y="2130300"/>
              <a:ext cx="7650" cy="33000"/>
            </a:xfrm>
            <a:custGeom>
              <a:avLst/>
              <a:gdLst/>
              <a:ahLst/>
              <a:cxnLst/>
              <a:rect l="l" t="t" r="r" b="b"/>
              <a:pathLst>
                <a:path w="306" h="1320" extrusionOk="0">
                  <a:moveTo>
                    <a:pt x="284" y="0"/>
                  </a:moveTo>
                  <a:cubicBezTo>
                    <a:pt x="279" y="0"/>
                    <a:pt x="274" y="5"/>
                    <a:pt x="274" y="18"/>
                  </a:cubicBezTo>
                  <a:cubicBezTo>
                    <a:pt x="179" y="209"/>
                    <a:pt x="131" y="435"/>
                    <a:pt x="95" y="638"/>
                  </a:cubicBezTo>
                  <a:cubicBezTo>
                    <a:pt x="48" y="852"/>
                    <a:pt x="0" y="1078"/>
                    <a:pt x="12" y="1292"/>
                  </a:cubicBezTo>
                  <a:cubicBezTo>
                    <a:pt x="12" y="1310"/>
                    <a:pt x="21" y="1319"/>
                    <a:pt x="31" y="1319"/>
                  </a:cubicBezTo>
                  <a:cubicBezTo>
                    <a:pt x="42" y="1319"/>
                    <a:pt x="54" y="1310"/>
                    <a:pt x="60" y="1292"/>
                  </a:cubicBezTo>
                  <a:cubicBezTo>
                    <a:pt x="119" y="1090"/>
                    <a:pt x="131" y="864"/>
                    <a:pt x="167" y="661"/>
                  </a:cubicBezTo>
                  <a:cubicBezTo>
                    <a:pt x="202" y="447"/>
                    <a:pt x="274" y="245"/>
                    <a:pt x="298" y="30"/>
                  </a:cubicBezTo>
                  <a:cubicBezTo>
                    <a:pt x="305" y="15"/>
                    <a:pt x="294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1" name="Google Shape;23941;p32"/>
            <p:cNvSpPr/>
            <p:nvPr/>
          </p:nvSpPr>
          <p:spPr>
            <a:xfrm>
              <a:off x="434875" y="2131050"/>
              <a:ext cx="145575" cy="336850"/>
            </a:xfrm>
            <a:custGeom>
              <a:avLst/>
              <a:gdLst/>
              <a:ahLst/>
              <a:cxnLst/>
              <a:rect l="l" t="t" r="r" b="b"/>
              <a:pathLst>
                <a:path w="5823" h="13474" extrusionOk="0">
                  <a:moveTo>
                    <a:pt x="48" y="0"/>
                  </a:moveTo>
                  <a:cubicBezTo>
                    <a:pt x="24" y="0"/>
                    <a:pt x="0" y="48"/>
                    <a:pt x="36" y="60"/>
                  </a:cubicBezTo>
                  <a:cubicBezTo>
                    <a:pt x="595" y="286"/>
                    <a:pt x="1072" y="810"/>
                    <a:pt x="1536" y="1203"/>
                  </a:cubicBezTo>
                  <a:cubicBezTo>
                    <a:pt x="2084" y="1679"/>
                    <a:pt x="2619" y="2191"/>
                    <a:pt x="3096" y="2739"/>
                  </a:cubicBezTo>
                  <a:cubicBezTo>
                    <a:pt x="3989" y="3787"/>
                    <a:pt x="4679" y="5049"/>
                    <a:pt x="5215" y="6299"/>
                  </a:cubicBezTo>
                  <a:cubicBezTo>
                    <a:pt x="5739" y="7489"/>
                    <a:pt x="5739" y="9144"/>
                    <a:pt x="5227" y="10335"/>
                  </a:cubicBezTo>
                  <a:cubicBezTo>
                    <a:pt x="4786" y="11359"/>
                    <a:pt x="4310" y="12299"/>
                    <a:pt x="4739" y="13442"/>
                  </a:cubicBezTo>
                  <a:cubicBezTo>
                    <a:pt x="4743" y="13464"/>
                    <a:pt x="4755" y="13473"/>
                    <a:pt x="4769" y="13473"/>
                  </a:cubicBezTo>
                  <a:cubicBezTo>
                    <a:pt x="4793" y="13473"/>
                    <a:pt x="4822" y="13445"/>
                    <a:pt x="4822" y="13407"/>
                  </a:cubicBezTo>
                  <a:cubicBezTo>
                    <a:pt x="4643" y="12573"/>
                    <a:pt x="4691" y="11823"/>
                    <a:pt x="5048" y="11026"/>
                  </a:cubicBezTo>
                  <a:cubicBezTo>
                    <a:pt x="5298" y="10478"/>
                    <a:pt x="5560" y="9978"/>
                    <a:pt x="5644" y="9359"/>
                  </a:cubicBezTo>
                  <a:cubicBezTo>
                    <a:pt x="5822" y="8049"/>
                    <a:pt x="5691" y="6882"/>
                    <a:pt x="5096" y="5692"/>
                  </a:cubicBezTo>
                  <a:cubicBezTo>
                    <a:pt x="4501" y="4501"/>
                    <a:pt x="3858" y="3334"/>
                    <a:pt x="2929" y="2358"/>
                  </a:cubicBezTo>
                  <a:cubicBezTo>
                    <a:pt x="2441" y="1846"/>
                    <a:pt x="1929" y="1370"/>
                    <a:pt x="1393" y="929"/>
                  </a:cubicBezTo>
                  <a:cubicBezTo>
                    <a:pt x="988" y="584"/>
                    <a:pt x="572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2" name="Google Shape;23942;p32"/>
            <p:cNvSpPr/>
            <p:nvPr/>
          </p:nvSpPr>
          <p:spPr>
            <a:xfrm>
              <a:off x="536950" y="2438975"/>
              <a:ext cx="16100" cy="34050"/>
            </a:xfrm>
            <a:custGeom>
              <a:avLst/>
              <a:gdLst/>
              <a:ahLst/>
              <a:cxnLst/>
              <a:rect l="l" t="t" r="r" b="b"/>
              <a:pathLst>
                <a:path w="644" h="1362" extrusionOk="0">
                  <a:moveTo>
                    <a:pt x="13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60" y="280"/>
                    <a:pt x="191" y="518"/>
                    <a:pt x="299" y="733"/>
                  </a:cubicBezTo>
                  <a:cubicBezTo>
                    <a:pt x="382" y="947"/>
                    <a:pt x="477" y="1149"/>
                    <a:pt x="596" y="1352"/>
                  </a:cubicBezTo>
                  <a:cubicBezTo>
                    <a:pt x="600" y="1359"/>
                    <a:pt x="605" y="1362"/>
                    <a:pt x="611" y="1362"/>
                  </a:cubicBezTo>
                  <a:cubicBezTo>
                    <a:pt x="626" y="1362"/>
                    <a:pt x="644" y="1345"/>
                    <a:pt x="644" y="1328"/>
                  </a:cubicBezTo>
                  <a:cubicBezTo>
                    <a:pt x="572" y="1078"/>
                    <a:pt x="441" y="840"/>
                    <a:pt x="346" y="614"/>
                  </a:cubicBezTo>
                  <a:cubicBezTo>
                    <a:pt x="251" y="411"/>
                    <a:pt x="156" y="197"/>
                    <a:pt x="25" y="18"/>
                  </a:cubicBezTo>
                  <a:cubicBezTo>
                    <a:pt x="25" y="6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3" name="Google Shape;23943;p32"/>
            <p:cNvSpPr/>
            <p:nvPr/>
          </p:nvSpPr>
          <p:spPr>
            <a:xfrm>
              <a:off x="537400" y="2437750"/>
              <a:ext cx="20325" cy="45875"/>
            </a:xfrm>
            <a:custGeom>
              <a:avLst/>
              <a:gdLst/>
              <a:ahLst/>
              <a:cxnLst/>
              <a:rect l="l" t="t" r="r" b="b"/>
              <a:pathLst>
                <a:path w="813" h="1835" extrusionOk="0">
                  <a:moveTo>
                    <a:pt x="22" y="0"/>
                  </a:moveTo>
                  <a:cubicBezTo>
                    <a:pt x="11" y="0"/>
                    <a:pt x="0" y="12"/>
                    <a:pt x="7" y="31"/>
                  </a:cubicBezTo>
                  <a:cubicBezTo>
                    <a:pt x="161" y="627"/>
                    <a:pt x="412" y="1317"/>
                    <a:pt x="769" y="1829"/>
                  </a:cubicBezTo>
                  <a:cubicBezTo>
                    <a:pt x="772" y="1833"/>
                    <a:pt x="778" y="1834"/>
                    <a:pt x="783" y="1834"/>
                  </a:cubicBezTo>
                  <a:cubicBezTo>
                    <a:pt x="797" y="1834"/>
                    <a:pt x="813" y="1826"/>
                    <a:pt x="804" y="1817"/>
                  </a:cubicBezTo>
                  <a:cubicBezTo>
                    <a:pt x="590" y="1198"/>
                    <a:pt x="292" y="603"/>
                    <a:pt x="42" y="31"/>
                  </a:cubicBezTo>
                  <a:cubicBezTo>
                    <a:pt x="42" y="9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4" name="Google Shape;23944;p32"/>
            <p:cNvSpPr/>
            <p:nvPr/>
          </p:nvSpPr>
          <p:spPr>
            <a:xfrm>
              <a:off x="543200" y="2448050"/>
              <a:ext cx="20775" cy="42250"/>
            </a:xfrm>
            <a:custGeom>
              <a:avLst/>
              <a:gdLst/>
              <a:ahLst/>
              <a:cxnLst/>
              <a:rect l="l" t="t" r="r" b="b"/>
              <a:pathLst>
                <a:path w="831" h="1690" extrusionOk="0">
                  <a:moveTo>
                    <a:pt x="23" y="0"/>
                  </a:moveTo>
                  <a:cubicBezTo>
                    <a:pt x="16" y="0"/>
                    <a:pt x="1" y="13"/>
                    <a:pt x="1" y="36"/>
                  </a:cubicBezTo>
                  <a:cubicBezTo>
                    <a:pt x="132" y="596"/>
                    <a:pt x="370" y="1263"/>
                    <a:pt x="775" y="1679"/>
                  </a:cubicBezTo>
                  <a:cubicBezTo>
                    <a:pt x="778" y="1686"/>
                    <a:pt x="785" y="1689"/>
                    <a:pt x="792" y="1689"/>
                  </a:cubicBezTo>
                  <a:cubicBezTo>
                    <a:pt x="810" y="1689"/>
                    <a:pt x="831" y="1672"/>
                    <a:pt x="822" y="1655"/>
                  </a:cubicBezTo>
                  <a:cubicBezTo>
                    <a:pt x="703" y="1382"/>
                    <a:pt x="525" y="1132"/>
                    <a:pt x="394" y="846"/>
                  </a:cubicBezTo>
                  <a:cubicBezTo>
                    <a:pt x="251" y="584"/>
                    <a:pt x="156" y="298"/>
                    <a:pt x="25" y="12"/>
                  </a:cubicBezTo>
                  <a:cubicBezTo>
                    <a:pt x="29" y="4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5" name="Google Shape;23945;p32"/>
            <p:cNvSpPr/>
            <p:nvPr/>
          </p:nvSpPr>
          <p:spPr>
            <a:xfrm>
              <a:off x="546175" y="2453000"/>
              <a:ext cx="26450" cy="44675"/>
            </a:xfrm>
            <a:custGeom>
              <a:avLst/>
              <a:gdLst/>
              <a:ahLst/>
              <a:cxnLst/>
              <a:rect l="l" t="t" r="r" b="b"/>
              <a:pathLst>
                <a:path w="1058" h="1787" extrusionOk="0">
                  <a:moveTo>
                    <a:pt x="7" y="0"/>
                  </a:moveTo>
                  <a:cubicBezTo>
                    <a:pt x="3" y="0"/>
                    <a:pt x="1" y="6"/>
                    <a:pt x="1" y="17"/>
                  </a:cubicBezTo>
                  <a:cubicBezTo>
                    <a:pt x="61" y="648"/>
                    <a:pt x="453" y="1422"/>
                    <a:pt x="1013" y="1779"/>
                  </a:cubicBezTo>
                  <a:cubicBezTo>
                    <a:pt x="1016" y="1785"/>
                    <a:pt x="1020" y="1787"/>
                    <a:pt x="1025" y="1787"/>
                  </a:cubicBezTo>
                  <a:cubicBezTo>
                    <a:pt x="1039" y="1787"/>
                    <a:pt x="1058" y="1764"/>
                    <a:pt x="1049" y="1755"/>
                  </a:cubicBezTo>
                  <a:cubicBezTo>
                    <a:pt x="846" y="1505"/>
                    <a:pt x="632" y="1279"/>
                    <a:pt x="465" y="1005"/>
                  </a:cubicBezTo>
                  <a:cubicBezTo>
                    <a:pt x="275" y="695"/>
                    <a:pt x="156" y="374"/>
                    <a:pt x="25" y="29"/>
                  </a:cubicBezTo>
                  <a:cubicBezTo>
                    <a:pt x="18" y="9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6" name="Google Shape;23946;p32"/>
            <p:cNvSpPr/>
            <p:nvPr/>
          </p:nvSpPr>
          <p:spPr>
            <a:xfrm>
              <a:off x="549175" y="2452500"/>
              <a:ext cx="24725" cy="44400"/>
            </a:xfrm>
            <a:custGeom>
              <a:avLst/>
              <a:gdLst/>
              <a:ahLst/>
              <a:cxnLst/>
              <a:rect l="l" t="t" r="r" b="b"/>
              <a:pathLst>
                <a:path w="989" h="1776" extrusionOk="0">
                  <a:moveTo>
                    <a:pt x="37" y="1"/>
                  </a:moveTo>
                  <a:cubicBezTo>
                    <a:pt x="20" y="1"/>
                    <a:pt x="0" y="14"/>
                    <a:pt x="0" y="37"/>
                  </a:cubicBezTo>
                  <a:cubicBezTo>
                    <a:pt x="12" y="334"/>
                    <a:pt x="155" y="608"/>
                    <a:pt x="286" y="882"/>
                  </a:cubicBezTo>
                  <a:cubicBezTo>
                    <a:pt x="369" y="1049"/>
                    <a:pt x="464" y="1192"/>
                    <a:pt x="572" y="1346"/>
                  </a:cubicBezTo>
                  <a:cubicBezTo>
                    <a:pt x="631" y="1406"/>
                    <a:pt x="905" y="1656"/>
                    <a:pt x="845" y="1775"/>
                  </a:cubicBezTo>
                  <a:lnTo>
                    <a:pt x="905" y="1775"/>
                  </a:lnTo>
                  <a:cubicBezTo>
                    <a:pt x="929" y="1775"/>
                    <a:pt x="941" y="1763"/>
                    <a:pt x="941" y="1739"/>
                  </a:cubicBezTo>
                  <a:cubicBezTo>
                    <a:pt x="988" y="1537"/>
                    <a:pt x="691" y="1323"/>
                    <a:pt x="583" y="1168"/>
                  </a:cubicBezTo>
                  <a:cubicBezTo>
                    <a:pt x="345" y="787"/>
                    <a:pt x="250" y="394"/>
                    <a:pt x="60" y="13"/>
                  </a:cubicBezTo>
                  <a:cubicBezTo>
                    <a:pt x="55" y="5"/>
                    <a:pt x="47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7" name="Google Shape;23947;p32"/>
            <p:cNvSpPr/>
            <p:nvPr/>
          </p:nvSpPr>
          <p:spPr>
            <a:xfrm>
              <a:off x="546000" y="2447725"/>
              <a:ext cx="14675" cy="34475"/>
            </a:xfrm>
            <a:custGeom>
              <a:avLst/>
              <a:gdLst/>
              <a:ahLst/>
              <a:cxnLst/>
              <a:rect l="l" t="t" r="r" b="b"/>
              <a:pathLst>
                <a:path w="587" h="1379" extrusionOk="0">
                  <a:moveTo>
                    <a:pt x="40" y="1"/>
                  </a:moveTo>
                  <a:cubicBezTo>
                    <a:pt x="21" y="1"/>
                    <a:pt x="1" y="11"/>
                    <a:pt x="8" y="25"/>
                  </a:cubicBezTo>
                  <a:cubicBezTo>
                    <a:pt x="127" y="478"/>
                    <a:pt x="282" y="942"/>
                    <a:pt x="484" y="1359"/>
                  </a:cubicBezTo>
                  <a:cubicBezTo>
                    <a:pt x="498" y="1372"/>
                    <a:pt x="516" y="1379"/>
                    <a:pt x="533" y="1379"/>
                  </a:cubicBezTo>
                  <a:cubicBezTo>
                    <a:pt x="562" y="1379"/>
                    <a:pt x="587" y="1360"/>
                    <a:pt x="579" y="1323"/>
                  </a:cubicBezTo>
                  <a:cubicBezTo>
                    <a:pt x="460" y="883"/>
                    <a:pt x="258" y="430"/>
                    <a:pt x="68" y="13"/>
                  </a:cubicBezTo>
                  <a:cubicBezTo>
                    <a:pt x="63" y="4"/>
                    <a:pt x="5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8" name="Google Shape;23948;p32"/>
            <p:cNvSpPr/>
            <p:nvPr/>
          </p:nvSpPr>
          <p:spPr>
            <a:xfrm>
              <a:off x="545000" y="2447725"/>
              <a:ext cx="21975" cy="44900"/>
            </a:xfrm>
            <a:custGeom>
              <a:avLst/>
              <a:gdLst/>
              <a:ahLst/>
              <a:cxnLst/>
              <a:rect l="l" t="t" r="r" b="b"/>
              <a:pathLst>
                <a:path w="879" h="1796" extrusionOk="0">
                  <a:moveTo>
                    <a:pt x="40" y="1"/>
                  </a:moveTo>
                  <a:cubicBezTo>
                    <a:pt x="23" y="1"/>
                    <a:pt x="0" y="11"/>
                    <a:pt x="0" y="25"/>
                  </a:cubicBezTo>
                  <a:cubicBezTo>
                    <a:pt x="119" y="645"/>
                    <a:pt x="346" y="1359"/>
                    <a:pt x="822" y="1788"/>
                  </a:cubicBezTo>
                  <a:cubicBezTo>
                    <a:pt x="830" y="1793"/>
                    <a:pt x="837" y="1795"/>
                    <a:pt x="844" y="1795"/>
                  </a:cubicBezTo>
                  <a:cubicBezTo>
                    <a:pt x="867" y="1795"/>
                    <a:pt x="879" y="1768"/>
                    <a:pt x="870" y="1740"/>
                  </a:cubicBezTo>
                  <a:cubicBezTo>
                    <a:pt x="560" y="1156"/>
                    <a:pt x="227" y="656"/>
                    <a:pt x="60" y="13"/>
                  </a:cubicBezTo>
                  <a:cubicBezTo>
                    <a:pt x="60" y="4"/>
                    <a:pt x="5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9" name="Google Shape;23949;p32"/>
            <p:cNvSpPr/>
            <p:nvPr/>
          </p:nvSpPr>
          <p:spPr>
            <a:xfrm>
              <a:off x="544775" y="2437750"/>
              <a:ext cx="27875" cy="57775"/>
            </a:xfrm>
            <a:custGeom>
              <a:avLst/>
              <a:gdLst/>
              <a:ahLst/>
              <a:cxnLst/>
              <a:rect l="l" t="t" r="r" b="b"/>
              <a:pathLst>
                <a:path w="1115" h="2311" extrusionOk="0">
                  <a:moveTo>
                    <a:pt x="89" y="0"/>
                  </a:moveTo>
                  <a:cubicBezTo>
                    <a:pt x="72" y="0"/>
                    <a:pt x="57" y="9"/>
                    <a:pt x="57" y="31"/>
                  </a:cubicBezTo>
                  <a:cubicBezTo>
                    <a:pt x="0" y="823"/>
                    <a:pt x="470" y="1540"/>
                    <a:pt x="926" y="2161"/>
                  </a:cubicBezTo>
                  <a:lnTo>
                    <a:pt x="926" y="2161"/>
                  </a:lnTo>
                  <a:cubicBezTo>
                    <a:pt x="927" y="2168"/>
                    <a:pt x="931" y="2177"/>
                    <a:pt x="938" y="2187"/>
                  </a:cubicBezTo>
                  <a:cubicBezTo>
                    <a:pt x="950" y="2234"/>
                    <a:pt x="986" y="2258"/>
                    <a:pt x="998" y="2306"/>
                  </a:cubicBezTo>
                  <a:cubicBezTo>
                    <a:pt x="1001" y="2309"/>
                    <a:pt x="1005" y="2311"/>
                    <a:pt x="1008" y="2311"/>
                  </a:cubicBezTo>
                  <a:cubicBezTo>
                    <a:pt x="1015" y="2311"/>
                    <a:pt x="1021" y="2302"/>
                    <a:pt x="1021" y="2294"/>
                  </a:cubicBezTo>
                  <a:lnTo>
                    <a:pt x="998" y="2258"/>
                  </a:lnTo>
                  <a:lnTo>
                    <a:pt x="998" y="2258"/>
                  </a:lnTo>
                  <a:cubicBezTo>
                    <a:pt x="1011" y="2272"/>
                    <a:pt x="1028" y="2277"/>
                    <a:pt x="1043" y="2277"/>
                  </a:cubicBezTo>
                  <a:cubicBezTo>
                    <a:pt x="1082" y="2277"/>
                    <a:pt x="1115" y="2241"/>
                    <a:pt x="1081" y="2198"/>
                  </a:cubicBezTo>
                  <a:cubicBezTo>
                    <a:pt x="593" y="1520"/>
                    <a:pt x="271" y="877"/>
                    <a:pt x="128" y="31"/>
                  </a:cubicBezTo>
                  <a:cubicBezTo>
                    <a:pt x="128" y="12"/>
                    <a:pt x="108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0" name="Google Shape;23950;p32"/>
            <p:cNvSpPr/>
            <p:nvPr/>
          </p:nvSpPr>
          <p:spPr>
            <a:xfrm>
              <a:off x="544400" y="2417100"/>
              <a:ext cx="9250" cy="32100"/>
            </a:xfrm>
            <a:custGeom>
              <a:avLst/>
              <a:gdLst/>
              <a:ahLst/>
              <a:cxnLst/>
              <a:rect l="l" t="t" r="r" b="b"/>
              <a:pathLst>
                <a:path w="370" h="1284" extrusionOk="0">
                  <a:moveTo>
                    <a:pt x="358" y="0"/>
                  </a:moveTo>
                  <a:cubicBezTo>
                    <a:pt x="84" y="334"/>
                    <a:pt x="1" y="857"/>
                    <a:pt x="48" y="1274"/>
                  </a:cubicBezTo>
                  <a:cubicBezTo>
                    <a:pt x="48" y="1280"/>
                    <a:pt x="54" y="1283"/>
                    <a:pt x="59" y="1283"/>
                  </a:cubicBezTo>
                  <a:cubicBezTo>
                    <a:pt x="63" y="1283"/>
                    <a:pt x="66" y="1280"/>
                    <a:pt x="60" y="1274"/>
                  </a:cubicBezTo>
                  <a:cubicBezTo>
                    <a:pt x="48" y="798"/>
                    <a:pt x="191" y="441"/>
                    <a:pt x="370" y="24"/>
                  </a:cubicBezTo>
                  <a:cubicBezTo>
                    <a:pt x="370" y="0"/>
                    <a:pt x="358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1" name="Google Shape;23951;p32"/>
            <p:cNvSpPr/>
            <p:nvPr/>
          </p:nvSpPr>
          <p:spPr>
            <a:xfrm>
              <a:off x="413725" y="2133275"/>
              <a:ext cx="27800" cy="184675"/>
            </a:xfrm>
            <a:custGeom>
              <a:avLst/>
              <a:gdLst/>
              <a:ahLst/>
              <a:cxnLst/>
              <a:rect l="l" t="t" r="r" b="b"/>
              <a:pathLst>
                <a:path w="1112" h="7387" extrusionOk="0">
                  <a:moveTo>
                    <a:pt x="1077" y="0"/>
                  </a:moveTo>
                  <a:cubicBezTo>
                    <a:pt x="1068" y="0"/>
                    <a:pt x="1060" y="5"/>
                    <a:pt x="1060" y="19"/>
                  </a:cubicBezTo>
                  <a:cubicBezTo>
                    <a:pt x="167" y="2293"/>
                    <a:pt x="1" y="5007"/>
                    <a:pt x="656" y="7365"/>
                  </a:cubicBezTo>
                  <a:cubicBezTo>
                    <a:pt x="661" y="7380"/>
                    <a:pt x="672" y="7386"/>
                    <a:pt x="682" y="7386"/>
                  </a:cubicBezTo>
                  <a:cubicBezTo>
                    <a:pt x="697" y="7386"/>
                    <a:pt x="710" y="7374"/>
                    <a:pt x="703" y="7353"/>
                  </a:cubicBezTo>
                  <a:cubicBezTo>
                    <a:pt x="179" y="4852"/>
                    <a:pt x="298" y="2459"/>
                    <a:pt x="1096" y="30"/>
                  </a:cubicBezTo>
                  <a:cubicBezTo>
                    <a:pt x="1111" y="15"/>
                    <a:pt x="1093" y="0"/>
                    <a:pt x="1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2" name="Google Shape;23952;p32"/>
            <p:cNvSpPr/>
            <p:nvPr/>
          </p:nvSpPr>
          <p:spPr>
            <a:xfrm>
              <a:off x="430400" y="2320350"/>
              <a:ext cx="114200" cy="125575"/>
            </a:xfrm>
            <a:custGeom>
              <a:avLst/>
              <a:gdLst/>
              <a:ahLst/>
              <a:cxnLst/>
              <a:rect l="l" t="t" r="r" b="b"/>
              <a:pathLst>
                <a:path w="4568" h="5023" extrusionOk="0">
                  <a:moveTo>
                    <a:pt x="36" y="1"/>
                  </a:moveTo>
                  <a:cubicBezTo>
                    <a:pt x="36" y="1"/>
                    <a:pt x="0" y="1"/>
                    <a:pt x="0" y="36"/>
                  </a:cubicBezTo>
                  <a:cubicBezTo>
                    <a:pt x="286" y="1013"/>
                    <a:pt x="977" y="1882"/>
                    <a:pt x="1786" y="2477"/>
                  </a:cubicBezTo>
                  <a:cubicBezTo>
                    <a:pt x="2822" y="3215"/>
                    <a:pt x="4203" y="3608"/>
                    <a:pt x="4513" y="5001"/>
                  </a:cubicBezTo>
                  <a:cubicBezTo>
                    <a:pt x="4513" y="5016"/>
                    <a:pt x="4523" y="5023"/>
                    <a:pt x="4535" y="5023"/>
                  </a:cubicBezTo>
                  <a:cubicBezTo>
                    <a:pt x="4550" y="5023"/>
                    <a:pt x="4567" y="5010"/>
                    <a:pt x="4561" y="4989"/>
                  </a:cubicBezTo>
                  <a:cubicBezTo>
                    <a:pt x="4441" y="3977"/>
                    <a:pt x="3525" y="3394"/>
                    <a:pt x="2715" y="2930"/>
                  </a:cubicBezTo>
                  <a:cubicBezTo>
                    <a:pt x="1429" y="2215"/>
                    <a:pt x="596" y="135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3" name="Google Shape;23953;p32"/>
            <p:cNvSpPr/>
            <p:nvPr/>
          </p:nvSpPr>
          <p:spPr>
            <a:xfrm>
              <a:off x="528325" y="2425775"/>
              <a:ext cx="17500" cy="27150"/>
            </a:xfrm>
            <a:custGeom>
              <a:avLst/>
              <a:gdLst/>
              <a:ahLst/>
              <a:cxnLst/>
              <a:rect l="l" t="t" r="r" b="b"/>
              <a:pathLst>
                <a:path w="700" h="1086" extrusionOk="0">
                  <a:moveTo>
                    <a:pt x="18" y="1"/>
                  </a:moveTo>
                  <a:cubicBezTo>
                    <a:pt x="7" y="1"/>
                    <a:pt x="1" y="17"/>
                    <a:pt x="1" y="34"/>
                  </a:cubicBezTo>
                  <a:cubicBezTo>
                    <a:pt x="239" y="368"/>
                    <a:pt x="417" y="713"/>
                    <a:pt x="632" y="1070"/>
                  </a:cubicBezTo>
                  <a:cubicBezTo>
                    <a:pt x="635" y="1081"/>
                    <a:pt x="643" y="1085"/>
                    <a:pt x="652" y="1085"/>
                  </a:cubicBezTo>
                  <a:cubicBezTo>
                    <a:pt x="673" y="1085"/>
                    <a:pt x="699" y="1063"/>
                    <a:pt x="691" y="1046"/>
                  </a:cubicBezTo>
                  <a:cubicBezTo>
                    <a:pt x="572" y="653"/>
                    <a:pt x="310" y="296"/>
                    <a:pt x="36" y="10"/>
                  </a:cubicBezTo>
                  <a:cubicBezTo>
                    <a:pt x="29" y="3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4" name="Google Shape;23954;p32"/>
            <p:cNvSpPr/>
            <p:nvPr/>
          </p:nvSpPr>
          <p:spPr>
            <a:xfrm>
              <a:off x="533675" y="2429425"/>
              <a:ext cx="14675" cy="24550"/>
            </a:xfrm>
            <a:custGeom>
              <a:avLst/>
              <a:gdLst/>
              <a:ahLst/>
              <a:cxnLst/>
              <a:rect l="l" t="t" r="r" b="b"/>
              <a:pathLst>
                <a:path w="587" h="982" extrusionOk="0">
                  <a:moveTo>
                    <a:pt x="17" y="1"/>
                  </a:moveTo>
                  <a:cubicBezTo>
                    <a:pt x="10" y="1"/>
                    <a:pt x="1" y="16"/>
                    <a:pt x="1" y="31"/>
                  </a:cubicBezTo>
                  <a:cubicBezTo>
                    <a:pt x="144" y="341"/>
                    <a:pt x="310" y="674"/>
                    <a:pt x="501" y="972"/>
                  </a:cubicBezTo>
                  <a:cubicBezTo>
                    <a:pt x="511" y="978"/>
                    <a:pt x="523" y="981"/>
                    <a:pt x="534" y="981"/>
                  </a:cubicBezTo>
                  <a:cubicBezTo>
                    <a:pt x="563" y="981"/>
                    <a:pt x="586" y="962"/>
                    <a:pt x="561" y="936"/>
                  </a:cubicBezTo>
                  <a:cubicBezTo>
                    <a:pt x="418" y="626"/>
                    <a:pt x="215" y="317"/>
                    <a:pt x="25" y="19"/>
                  </a:cubicBezTo>
                  <a:cubicBezTo>
                    <a:pt x="25" y="6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5" name="Google Shape;23955;p32"/>
            <p:cNvSpPr/>
            <p:nvPr/>
          </p:nvSpPr>
          <p:spPr>
            <a:xfrm>
              <a:off x="532925" y="2421600"/>
              <a:ext cx="16550" cy="29900"/>
            </a:xfrm>
            <a:custGeom>
              <a:avLst/>
              <a:gdLst/>
              <a:ahLst/>
              <a:cxnLst/>
              <a:rect l="l" t="t" r="r" b="b"/>
              <a:pathLst>
                <a:path w="662" h="1196" extrusionOk="0">
                  <a:moveTo>
                    <a:pt x="7" y="0"/>
                  </a:moveTo>
                  <a:cubicBezTo>
                    <a:pt x="1" y="0"/>
                    <a:pt x="1" y="10"/>
                    <a:pt x="7" y="23"/>
                  </a:cubicBezTo>
                  <a:cubicBezTo>
                    <a:pt x="293" y="368"/>
                    <a:pt x="448" y="761"/>
                    <a:pt x="602" y="1178"/>
                  </a:cubicBezTo>
                  <a:cubicBezTo>
                    <a:pt x="611" y="1191"/>
                    <a:pt x="622" y="1196"/>
                    <a:pt x="631" y="1196"/>
                  </a:cubicBezTo>
                  <a:cubicBezTo>
                    <a:pt x="648" y="1196"/>
                    <a:pt x="662" y="1181"/>
                    <a:pt x="662" y="1166"/>
                  </a:cubicBezTo>
                  <a:cubicBezTo>
                    <a:pt x="579" y="737"/>
                    <a:pt x="329" y="344"/>
                    <a:pt x="31" y="23"/>
                  </a:cubicBezTo>
                  <a:cubicBezTo>
                    <a:pt x="20" y="7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6" name="Google Shape;23956;p32"/>
            <p:cNvSpPr/>
            <p:nvPr/>
          </p:nvSpPr>
          <p:spPr>
            <a:xfrm>
              <a:off x="531075" y="2418975"/>
              <a:ext cx="20700" cy="31075"/>
            </a:xfrm>
            <a:custGeom>
              <a:avLst/>
              <a:gdLst/>
              <a:ahLst/>
              <a:cxnLst/>
              <a:rect l="l" t="t" r="r" b="b"/>
              <a:pathLst>
                <a:path w="828" h="1243" extrusionOk="0">
                  <a:moveTo>
                    <a:pt x="34" y="1"/>
                  </a:moveTo>
                  <a:cubicBezTo>
                    <a:pt x="12" y="1"/>
                    <a:pt x="1" y="23"/>
                    <a:pt x="10" y="32"/>
                  </a:cubicBezTo>
                  <a:cubicBezTo>
                    <a:pt x="89" y="142"/>
                    <a:pt x="167" y="245"/>
                    <a:pt x="242" y="347"/>
                  </a:cubicBezTo>
                  <a:lnTo>
                    <a:pt x="242" y="347"/>
                  </a:lnTo>
                  <a:cubicBezTo>
                    <a:pt x="388" y="629"/>
                    <a:pt x="554" y="907"/>
                    <a:pt x="703" y="1184"/>
                  </a:cubicBezTo>
                  <a:lnTo>
                    <a:pt x="703" y="1184"/>
                  </a:lnTo>
                  <a:cubicBezTo>
                    <a:pt x="706" y="1193"/>
                    <a:pt x="709" y="1202"/>
                    <a:pt x="712" y="1211"/>
                  </a:cubicBezTo>
                  <a:lnTo>
                    <a:pt x="716" y="1209"/>
                  </a:lnTo>
                  <a:lnTo>
                    <a:pt x="716" y="1209"/>
                  </a:lnTo>
                  <a:cubicBezTo>
                    <a:pt x="719" y="1213"/>
                    <a:pt x="721" y="1218"/>
                    <a:pt x="724" y="1223"/>
                  </a:cubicBezTo>
                  <a:cubicBezTo>
                    <a:pt x="734" y="1237"/>
                    <a:pt x="748" y="1243"/>
                    <a:pt x="762" y="1243"/>
                  </a:cubicBezTo>
                  <a:cubicBezTo>
                    <a:pt x="794" y="1243"/>
                    <a:pt x="828" y="1209"/>
                    <a:pt x="819" y="1175"/>
                  </a:cubicBezTo>
                  <a:cubicBezTo>
                    <a:pt x="686" y="807"/>
                    <a:pt x="492" y="413"/>
                    <a:pt x="206" y="136"/>
                  </a:cubicBezTo>
                  <a:lnTo>
                    <a:pt x="206" y="136"/>
                  </a:lnTo>
                  <a:cubicBezTo>
                    <a:pt x="185" y="101"/>
                    <a:pt x="163" y="67"/>
                    <a:pt x="141" y="32"/>
                  </a:cubicBezTo>
                  <a:cubicBezTo>
                    <a:pt x="138" y="30"/>
                    <a:pt x="135" y="29"/>
                    <a:pt x="131" y="29"/>
                  </a:cubicBezTo>
                  <a:cubicBezTo>
                    <a:pt x="122" y="29"/>
                    <a:pt x="109" y="35"/>
                    <a:pt x="102" y="44"/>
                  </a:cubicBezTo>
                  <a:lnTo>
                    <a:pt x="102" y="44"/>
                  </a:lnTo>
                  <a:cubicBezTo>
                    <a:pt x="88" y="32"/>
                    <a:pt x="73" y="20"/>
                    <a:pt x="57" y="9"/>
                  </a:cubicBezTo>
                  <a:cubicBezTo>
                    <a:pt x="49" y="3"/>
                    <a:pt x="41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7" name="Google Shape;23957;p32"/>
            <p:cNvSpPr/>
            <p:nvPr/>
          </p:nvSpPr>
          <p:spPr>
            <a:xfrm>
              <a:off x="528025" y="2415750"/>
              <a:ext cx="19675" cy="29175"/>
            </a:xfrm>
            <a:custGeom>
              <a:avLst/>
              <a:gdLst/>
              <a:ahLst/>
              <a:cxnLst/>
              <a:rect l="l" t="t" r="r" b="b"/>
              <a:pathLst>
                <a:path w="787" h="1167" extrusionOk="0">
                  <a:moveTo>
                    <a:pt x="5" y="1"/>
                  </a:moveTo>
                  <a:cubicBezTo>
                    <a:pt x="4" y="1"/>
                    <a:pt x="1" y="7"/>
                    <a:pt x="1" y="19"/>
                  </a:cubicBezTo>
                  <a:cubicBezTo>
                    <a:pt x="7" y="7"/>
                    <a:pt x="7" y="1"/>
                    <a:pt x="5" y="1"/>
                  </a:cubicBezTo>
                  <a:close/>
                  <a:moveTo>
                    <a:pt x="1" y="19"/>
                  </a:moveTo>
                  <a:lnTo>
                    <a:pt x="1" y="19"/>
                  </a:lnTo>
                  <a:cubicBezTo>
                    <a:pt x="310" y="376"/>
                    <a:pt x="536" y="745"/>
                    <a:pt x="763" y="1162"/>
                  </a:cubicBezTo>
                  <a:cubicBezTo>
                    <a:pt x="766" y="1165"/>
                    <a:pt x="770" y="1166"/>
                    <a:pt x="773" y="1166"/>
                  </a:cubicBezTo>
                  <a:cubicBezTo>
                    <a:pt x="781" y="1166"/>
                    <a:pt x="787" y="1158"/>
                    <a:pt x="787" y="1150"/>
                  </a:cubicBezTo>
                  <a:cubicBezTo>
                    <a:pt x="656" y="697"/>
                    <a:pt x="358" y="316"/>
                    <a:pt x="1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8" name="Google Shape;23958;p32"/>
            <p:cNvSpPr/>
            <p:nvPr/>
          </p:nvSpPr>
          <p:spPr>
            <a:xfrm>
              <a:off x="534375" y="2429200"/>
              <a:ext cx="15025" cy="21975"/>
            </a:xfrm>
            <a:custGeom>
              <a:avLst/>
              <a:gdLst/>
              <a:ahLst/>
              <a:cxnLst/>
              <a:rect l="l" t="t" r="r" b="b"/>
              <a:pathLst>
                <a:path w="601" h="879" extrusionOk="0">
                  <a:moveTo>
                    <a:pt x="28" y="1"/>
                  </a:moveTo>
                  <a:cubicBezTo>
                    <a:pt x="15" y="1"/>
                    <a:pt x="0" y="20"/>
                    <a:pt x="9" y="28"/>
                  </a:cubicBezTo>
                  <a:cubicBezTo>
                    <a:pt x="163" y="314"/>
                    <a:pt x="342" y="635"/>
                    <a:pt x="544" y="874"/>
                  </a:cubicBezTo>
                  <a:cubicBezTo>
                    <a:pt x="551" y="877"/>
                    <a:pt x="558" y="878"/>
                    <a:pt x="565" y="878"/>
                  </a:cubicBezTo>
                  <a:cubicBezTo>
                    <a:pt x="584" y="878"/>
                    <a:pt x="601" y="867"/>
                    <a:pt x="592" y="850"/>
                  </a:cubicBezTo>
                  <a:cubicBezTo>
                    <a:pt x="473" y="552"/>
                    <a:pt x="235" y="266"/>
                    <a:pt x="44" y="16"/>
                  </a:cubicBezTo>
                  <a:cubicBezTo>
                    <a:pt x="41" y="5"/>
                    <a:pt x="34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9" name="Google Shape;23959;p32"/>
            <p:cNvSpPr/>
            <p:nvPr/>
          </p:nvSpPr>
          <p:spPr>
            <a:xfrm>
              <a:off x="535575" y="2429925"/>
              <a:ext cx="14800" cy="21675"/>
            </a:xfrm>
            <a:custGeom>
              <a:avLst/>
              <a:gdLst/>
              <a:ahLst/>
              <a:cxnLst/>
              <a:rect l="l" t="t" r="r" b="b"/>
              <a:pathLst>
                <a:path w="592" h="867" extrusionOk="0">
                  <a:moveTo>
                    <a:pt x="19" y="1"/>
                  </a:moveTo>
                  <a:cubicBezTo>
                    <a:pt x="9" y="1"/>
                    <a:pt x="0" y="15"/>
                    <a:pt x="8" y="23"/>
                  </a:cubicBezTo>
                  <a:cubicBezTo>
                    <a:pt x="92" y="166"/>
                    <a:pt x="187" y="309"/>
                    <a:pt x="282" y="440"/>
                  </a:cubicBezTo>
                  <a:cubicBezTo>
                    <a:pt x="365" y="583"/>
                    <a:pt x="425" y="737"/>
                    <a:pt x="544" y="856"/>
                  </a:cubicBezTo>
                  <a:cubicBezTo>
                    <a:pt x="548" y="864"/>
                    <a:pt x="554" y="867"/>
                    <a:pt x="560" y="867"/>
                  </a:cubicBezTo>
                  <a:cubicBezTo>
                    <a:pt x="575" y="867"/>
                    <a:pt x="592" y="853"/>
                    <a:pt x="592" y="845"/>
                  </a:cubicBezTo>
                  <a:cubicBezTo>
                    <a:pt x="496" y="547"/>
                    <a:pt x="234" y="249"/>
                    <a:pt x="32" y="11"/>
                  </a:cubicBezTo>
                  <a:cubicBezTo>
                    <a:pt x="28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0" name="Google Shape;23960;p32"/>
            <p:cNvSpPr/>
            <p:nvPr/>
          </p:nvSpPr>
          <p:spPr>
            <a:xfrm>
              <a:off x="531100" y="2415175"/>
              <a:ext cx="19800" cy="30925"/>
            </a:xfrm>
            <a:custGeom>
              <a:avLst/>
              <a:gdLst/>
              <a:ahLst/>
              <a:cxnLst/>
              <a:rect l="l" t="t" r="r" b="b"/>
              <a:pathLst>
                <a:path w="792" h="1237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235" y="434"/>
                    <a:pt x="533" y="827"/>
                    <a:pt x="771" y="1232"/>
                  </a:cubicBezTo>
                  <a:cubicBezTo>
                    <a:pt x="771" y="1235"/>
                    <a:pt x="772" y="1237"/>
                    <a:pt x="775" y="1237"/>
                  </a:cubicBezTo>
                  <a:cubicBezTo>
                    <a:pt x="781" y="1237"/>
                    <a:pt x="791" y="1226"/>
                    <a:pt x="783" y="1208"/>
                  </a:cubicBezTo>
                  <a:cubicBezTo>
                    <a:pt x="771" y="1196"/>
                    <a:pt x="759" y="1173"/>
                    <a:pt x="735" y="1137"/>
                  </a:cubicBezTo>
                  <a:cubicBezTo>
                    <a:pt x="699" y="946"/>
                    <a:pt x="497" y="732"/>
                    <a:pt x="402" y="553"/>
                  </a:cubicBezTo>
                  <a:cubicBezTo>
                    <a:pt x="283" y="363"/>
                    <a:pt x="175" y="17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1" name="Google Shape;23961;p32"/>
            <p:cNvSpPr/>
            <p:nvPr/>
          </p:nvSpPr>
          <p:spPr>
            <a:xfrm>
              <a:off x="547375" y="2418475"/>
              <a:ext cx="4800" cy="31350"/>
            </a:xfrm>
            <a:custGeom>
              <a:avLst/>
              <a:gdLst/>
              <a:ahLst/>
              <a:cxnLst/>
              <a:rect l="l" t="t" r="r" b="b"/>
              <a:pathLst>
                <a:path w="192" h="1254" extrusionOk="0">
                  <a:moveTo>
                    <a:pt x="171" y="0"/>
                  </a:moveTo>
                  <a:cubicBezTo>
                    <a:pt x="169" y="0"/>
                    <a:pt x="167" y="2"/>
                    <a:pt x="167" y="5"/>
                  </a:cubicBezTo>
                  <a:cubicBezTo>
                    <a:pt x="13" y="302"/>
                    <a:pt x="1" y="707"/>
                    <a:pt x="24" y="1041"/>
                  </a:cubicBezTo>
                  <a:cubicBezTo>
                    <a:pt x="24" y="1040"/>
                    <a:pt x="24" y="1039"/>
                    <a:pt x="25" y="1039"/>
                  </a:cubicBezTo>
                  <a:cubicBezTo>
                    <a:pt x="28" y="1039"/>
                    <a:pt x="67" y="1254"/>
                    <a:pt x="106" y="1254"/>
                  </a:cubicBezTo>
                  <a:cubicBezTo>
                    <a:pt x="115" y="1254"/>
                    <a:pt x="123" y="1244"/>
                    <a:pt x="132" y="1219"/>
                  </a:cubicBezTo>
                  <a:lnTo>
                    <a:pt x="132" y="1195"/>
                  </a:lnTo>
                  <a:lnTo>
                    <a:pt x="120" y="1183"/>
                  </a:lnTo>
                  <a:cubicBezTo>
                    <a:pt x="108" y="1183"/>
                    <a:pt x="84" y="1219"/>
                    <a:pt x="84" y="1219"/>
                  </a:cubicBezTo>
                  <a:cubicBezTo>
                    <a:pt x="60" y="1183"/>
                    <a:pt x="72" y="1005"/>
                    <a:pt x="72" y="957"/>
                  </a:cubicBezTo>
                  <a:cubicBezTo>
                    <a:pt x="72" y="838"/>
                    <a:pt x="72" y="719"/>
                    <a:pt x="84" y="600"/>
                  </a:cubicBezTo>
                  <a:cubicBezTo>
                    <a:pt x="108" y="410"/>
                    <a:pt x="167" y="219"/>
                    <a:pt x="191" y="29"/>
                  </a:cubicBezTo>
                  <a:cubicBezTo>
                    <a:pt x="191" y="11"/>
                    <a:pt x="178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2" name="Google Shape;23962;p32"/>
            <p:cNvSpPr/>
            <p:nvPr/>
          </p:nvSpPr>
          <p:spPr>
            <a:xfrm>
              <a:off x="550350" y="2390200"/>
              <a:ext cx="14900" cy="53100"/>
            </a:xfrm>
            <a:custGeom>
              <a:avLst/>
              <a:gdLst/>
              <a:ahLst/>
              <a:cxnLst/>
              <a:rect l="l" t="t" r="r" b="b"/>
              <a:pathLst>
                <a:path w="596" h="2124" extrusionOk="0">
                  <a:moveTo>
                    <a:pt x="567" y="0"/>
                  </a:moveTo>
                  <a:cubicBezTo>
                    <a:pt x="563" y="0"/>
                    <a:pt x="560" y="1"/>
                    <a:pt x="560" y="5"/>
                  </a:cubicBezTo>
                  <a:cubicBezTo>
                    <a:pt x="179" y="636"/>
                    <a:pt x="48" y="1410"/>
                    <a:pt x="1" y="2124"/>
                  </a:cubicBezTo>
                  <a:cubicBezTo>
                    <a:pt x="72" y="1374"/>
                    <a:pt x="358" y="719"/>
                    <a:pt x="596" y="28"/>
                  </a:cubicBezTo>
                  <a:cubicBezTo>
                    <a:pt x="596" y="11"/>
                    <a:pt x="577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3" name="Google Shape;23963;p32"/>
            <p:cNvSpPr/>
            <p:nvPr/>
          </p:nvSpPr>
          <p:spPr>
            <a:xfrm>
              <a:off x="446475" y="2143850"/>
              <a:ext cx="46750" cy="114925"/>
            </a:xfrm>
            <a:custGeom>
              <a:avLst/>
              <a:gdLst/>
              <a:ahLst/>
              <a:cxnLst/>
              <a:rect l="l" t="t" r="r" b="b"/>
              <a:pathLst>
                <a:path w="1870" h="4597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774"/>
                    <a:pt x="489" y="1512"/>
                    <a:pt x="834" y="2239"/>
                  </a:cubicBezTo>
                  <a:cubicBezTo>
                    <a:pt x="1191" y="3013"/>
                    <a:pt x="1608" y="3715"/>
                    <a:pt x="1763" y="4560"/>
                  </a:cubicBezTo>
                  <a:cubicBezTo>
                    <a:pt x="1768" y="4584"/>
                    <a:pt x="1786" y="4596"/>
                    <a:pt x="1803" y="4596"/>
                  </a:cubicBezTo>
                  <a:cubicBezTo>
                    <a:pt x="1819" y="4596"/>
                    <a:pt x="1834" y="4584"/>
                    <a:pt x="1834" y="4560"/>
                  </a:cubicBezTo>
                  <a:cubicBezTo>
                    <a:pt x="1870" y="3822"/>
                    <a:pt x="1417" y="3191"/>
                    <a:pt x="1072" y="2572"/>
                  </a:cubicBezTo>
                  <a:cubicBezTo>
                    <a:pt x="643" y="1739"/>
                    <a:pt x="346" y="86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4" name="Google Shape;23964;p32"/>
            <p:cNvSpPr/>
            <p:nvPr/>
          </p:nvSpPr>
          <p:spPr>
            <a:xfrm>
              <a:off x="490100" y="2242725"/>
              <a:ext cx="5500" cy="16275"/>
            </a:xfrm>
            <a:custGeom>
              <a:avLst/>
              <a:gdLst/>
              <a:ahLst/>
              <a:cxnLst/>
              <a:rect l="l" t="t" r="r" b="b"/>
              <a:pathLst>
                <a:path w="220" h="651" extrusionOk="0">
                  <a:moveTo>
                    <a:pt x="36" y="0"/>
                  </a:moveTo>
                  <a:cubicBezTo>
                    <a:pt x="20" y="0"/>
                    <a:pt x="1" y="17"/>
                    <a:pt x="18" y="34"/>
                  </a:cubicBezTo>
                  <a:cubicBezTo>
                    <a:pt x="41" y="153"/>
                    <a:pt x="77" y="272"/>
                    <a:pt x="89" y="379"/>
                  </a:cubicBezTo>
                  <a:cubicBezTo>
                    <a:pt x="101" y="474"/>
                    <a:pt x="89" y="558"/>
                    <a:pt x="125" y="641"/>
                  </a:cubicBezTo>
                  <a:cubicBezTo>
                    <a:pt x="137" y="647"/>
                    <a:pt x="145" y="650"/>
                    <a:pt x="153" y="650"/>
                  </a:cubicBezTo>
                  <a:cubicBezTo>
                    <a:pt x="160" y="650"/>
                    <a:pt x="166" y="647"/>
                    <a:pt x="172" y="641"/>
                  </a:cubicBezTo>
                  <a:cubicBezTo>
                    <a:pt x="220" y="546"/>
                    <a:pt x="184" y="439"/>
                    <a:pt x="172" y="355"/>
                  </a:cubicBezTo>
                  <a:cubicBezTo>
                    <a:pt x="148" y="236"/>
                    <a:pt x="113" y="117"/>
                    <a:pt x="53" y="10"/>
                  </a:cubicBezTo>
                  <a:cubicBezTo>
                    <a:pt x="50" y="3"/>
                    <a:pt x="43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5" name="Google Shape;23965;p32"/>
            <p:cNvSpPr/>
            <p:nvPr/>
          </p:nvSpPr>
          <p:spPr>
            <a:xfrm>
              <a:off x="493200" y="2260650"/>
              <a:ext cx="41100" cy="140175"/>
            </a:xfrm>
            <a:custGeom>
              <a:avLst/>
              <a:gdLst/>
              <a:ahLst/>
              <a:cxnLst/>
              <a:rect l="l" t="t" r="r" b="b"/>
              <a:pathLst>
                <a:path w="1644" h="5607" extrusionOk="0">
                  <a:moveTo>
                    <a:pt x="50" y="1"/>
                  </a:moveTo>
                  <a:cubicBezTo>
                    <a:pt x="27" y="1"/>
                    <a:pt x="1" y="16"/>
                    <a:pt x="1" y="43"/>
                  </a:cubicBezTo>
                  <a:cubicBezTo>
                    <a:pt x="1" y="960"/>
                    <a:pt x="263" y="1936"/>
                    <a:pt x="560" y="2805"/>
                  </a:cubicBezTo>
                  <a:cubicBezTo>
                    <a:pt x="870" y="3746"/>
                    <a:pt x="1358" y="4615"/>
                    <a:pt x="1584" y="5580"/>
                  </a:cubicBezTo>
                  <a:cubicBezTo>
                    <a:pt x="1589" y="5599"/>
                    <a:pt x="1599" y="5606"/>
                    <a:pt x="1610" y="5606"/>
                  </a:cubicBezTo>
                  <a:cubicBezTo>
                    <a:pt x="1627" y="5606"/>
                    <a:pt x="1644" y="5589"/>
                    <a:pt x="1644" y="5568"/>
                  </a:cubicBezTo>
                  <a:cubicBezTo>
                    <a:pt x="1644" y="4651"/>
                    <a:pt x="1060" y="3794"/>
                    <a:pt x="786" y="2960"/>
                  </a:cubicBezTo>
                  <a:cubicBezTo>
                    <a:pt x="441" y="1996"/>
                    <a:pt x="310" y="1020"/>
                    <a:pt x="84" y="31"/>
                  </a:cubicBezTo>
                  <a:cubicBezTo>
                    <a:pt x="84" y="10"/>
                    <a:pt x="68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6" name="Google Shape;23966;p32"/>
            <p:cNvSpPr/>
            <p:nvPr/>
          </p:nvSpPr>
          <p:spPr>
            <a:xfrm>
              <a:off x="535175" y="2404200"/>
              <a:ext cx="10750" cy="39125"/>
            </a:xfrm>
            <a:custGeom>
              <a:avLst/>
              <a:gdLst/>
              <a:ahLst/>
              <a:cxnLst/>
              <a:rect l="l" t="t" r="r" b="b"/>
              <a:pathLst>
                <a:path w="430" h="1565" extrusionOk="0">
                  <a:moveTo>
                    <a:pt x="22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60" y="540"/>
                    <a:pt x="191" y="1076"/>
                    <a:pt x="370" y="1552"/>
                  </a:cubicBezTo>
                  <a:cubicBezTo>
                    <a:pt x="374" y="1561"/>
                    <a:pt x="382" y="1564"/>
                    <a:pt x="392" y="1564"/>
                  </a:cubicBezTo>
                  <a:cubicBezTo>
                    <a:pt x="409" y="1564"/>
                    <a:pt x="429" y="1551"/>
                    <a:pt x="429" y="1528"/>
                  </a:cubicBezTo>
                  <a:cubicBezTo>
                    <a:pt x="334" y="1028"/>
                    <a:pt x="203" y="504"/>
                    <a:pt x="60" y="28"/>
                  </a:cubicBezTo>
                  <a:cubicBezTo>
                    <a:pt x="45" y="8"/>
                    <a:pt x="32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7" name="Google Shape;23967;p32"/>
            <p:cNvSpPr/>
            <p:nvPr/>
          </p:nvSpPr>
          <p:spPr>
            <a:xfrm>
              <a:off x="539925" y="2407650"/>
              <a:ext cx="8075" cy="30000"/>
            </a:xfrm>
            <a:custGeom>
              <a:avLst/>
              <a:gdLst/>
              <a:ahLst/>
              <a:cxnLst/>
              <a:rect l="l" t="t" r="r" b="b"/>
              <a:pathLst>
                <a:path w="323" h="1200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25" y="200"/>
                    <a:pt x="72" y="378"/>
                    <a:pt x="120" y="557"/>
                  </a:cubicBezTo>
                  <a:cubicBezTo>
                    <a:pt x="156" y="771"/>
                    <a:pt x="191" y="1009"/>
                    <a:pt x="275" y="1200"/>
                  </a:cubicBezTo>
                  <a:lnTo>
                    <a:pt x="299" y="1200"/>
                  </a:lnTo>
                  <a:cubicBezTo>
                    <a:pt x="322" y="831"/>
                    <a:pt x="168" y="354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8" name="Google Shape;23968;p32"/>
            <p:cNvSpPr/>
            <p:nvPr/>
          </p:nvSpPr>
          <p:spPr>
            <a:xfrm>
              <a:off x="498675" y="2293625"/>
              <a:ext cx="47825" cy="143650"/>
            </a:xfrm>
            <a:custGeom>
              <a:avLst/>
              <a:gdLst/>
              <a:ahLst/>
              <a:cxnLst/>
              <a:rect l="l" t="t" r="r" b="b"/>
              <a:pathLst>
                <a:path w="1913" h="5746" extrusionOk="0">
                  <a:moveTo>
                    <a:pt x="29" y="0"/>
                  </a:moveTo>
                  <a:cubicBezTo>
                    <a:pt x="14" y="0"/>
                    <a:pt x="1" y="13"/>
                    <a:pt x="8" y="34"/>
                  </a:cubicBezTo>
                  <a:cubicBezTo>
                    <a:pt x="222" y="1046"/>
                    <a:pt x="841" y="1903"/>
                    <a:pt x="1222" y="2879"/>
                  </a:cubicBezTo>
                  <a:cubicBezTo>
                    <a:pt x="1425" y="3415"/>
                    <a:pt x="1556" y="3963"/>
                    <a:pt x="1675" y="4523"/>
                  </a:cubicBezTo>
                  <a:cubicBezTo>
                    <a:pt x="1734" y="4820"/>
                    <a:pt x="1782" y="5118"/>
                    <a:pt x="1841" y="5439"/>
                  </a:cubicBezTo>
                  <a:cubicBezTo>
                    <a:pt x="1852" y="5498"/>
                    <a:pt x="1856" y="5522"/>
                    <a:pt x="1856" y="5522"/>
                  </a:cubicBezTo>
                  <a:cubicBezTo>
                    <a:pt x="1853" y="5522"/>
                    <a:pt x="1754" y="5038"/>
                    <a:pt x="1734" y="4999"/>
                  </a:cubicBezTo>
                  <a:lnTo>
                    <a:pt x="1734" y="4999"/>
                  </a:lnTo>
                  <a:cubicBezTo>
                    <a:pt x="1782" y="5237"/>
                    <a:pt x="1841" y="5499"/>
                    <a:pt x="1889" y="5737"/>
                  </a:cubicBezTo>
                  <a:cubicBezTo>
                    <a:pt x="1889" y="5743"/>
                    <a:pt x="1895" y="5746"/>
                    <a:pt x="1901" y="5746"/>
                  </a:cubicBezTo>
                  <a:cubicBezTo>
                    <a:pt x="1907" y="5746"/>
                    <a:pt x="1913" y="5743"/>
                    <a:pt x="1913" y="5737"/>
                  </a:cubicBezTo>
                  <a:cubicBezTo>
                    <a:pt x="1770" y="4761"/>
                    <a:pt x="1639" y="3772"/>
                    <a:pt x="1282" y="2844"/>
                  </a:cubicBezTo>
                  <a:cubicBezTo>
                    <a:pt x="901" y="1879"/>
                    <a:pt x="365" y="1010"/>
                    <a:pt x="56" y="22"/>
                  </a:cubicBezTo>
                  <a:cubicBezTo>
                    <a:pt x="51" y="7"/>
                    <a:pt x="39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9" name="Google Shape;23969;p32"/>
            <p:cNvSpPr/>
            <p:nvPr/>
          </p:nvSpPr>
          <p:spPr>
            <a:xfrm>
              <a:off x="489325" y="2247300"/>
              <a:ext cx="5100" cy="25900"/>
            </a:xfrm>
            <a:custGeom>
              <a:avLst/>
              <a:gdLst/>
              <a:ahLst/>
              <a:cxnLst/>
              <a:rect l="l" t="t" r="r" b="b"/>
              <a:pathLst>
                <a:path w="204" h="1036" extrusionOk="0">
                  <a:moveTo>
                    <a:pt x="10" y="0"/>
                  </a:moveTo>
                  <a:cubicBezTo>
                    <a:pt x="6" y="0"/>
                    <a:pt x="1" y="6"/>
                    <a:pt x="1" y="6"/>
                  </a:cubicBezTo>
                  <a:cubicBezTo>
                    <a:pt x="72" y="351"/>
                    <a:pt x="120" y="684"/>
                    <a:pt x="144" y="1018"/>
                  </a:cubicBezTo>
                  <a:cubicBezTo>
                    <a:pt x="144" y="1030"/>
                    <a:pt x="153" y="1036"/>
                    <a:pt x="162" y="1036"/>
                  </a:cubicBezTo>
                  <a:cubicBezTo>
                    <a:pt x="171" y="1036"/>
                    <a:pt x="179" y="1030"/>
                    <a:pt x="179" y="1018"/>
                  </a:cubicBezTo>
                  <a:cubicBezTo>
                    <a:pt x="203" y="684"/>
                    <a:pt x="132" y="327"/>
                    <a:pt x="13" y="6"/>
                  </a:cubicBezTo>
                  <a:cubicBezTo>
                    <a:pt x="13" y="2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0" name="Google Shape;23970;p32"/>
            <p:cNvSpPr/>
            <p:nvPr/>
          </p:nvSpPr>
          <p:spPr>
            <a:xfrm>
              <a:off x="492300" y="2246525"/>
              <a:ext cx="3000" cy="26150"/>
            </a:xfrm>
            <a:custGeom>
              <a:avLst/>
              <a:gdLst/>
              <a:ahLst/>
              <a:cxnLst/>
              <a:rect l="l" t="t" r="r" b="b"/>
              <a:pathLst>
                <a:path w="120" h="1046" extrusionOk="0">
                  <a:moveTo>
                    <a:pt x="1" y="1"/>
                  </a:moveTo>
                  <a:cubicBezTo>
                    <a:pt x="1" y="334"/>
                    <a:pt x="13" y="715"/>
                    <a:pt x="72" y="1037"/>
                  </a:cubicBezTo>
                  <a:cubicBezTo>
                    <a:pt x="72" y="1043"/>
                    <a:pt x="81" y="1046"/>
                    <a:pt x="90" y="1046"/>
                  </a:cubicBezTo>
                  <a:cubicBezTo>
                    <a:pt x="99" y="1046"/>
                    <a:pt x="108" y="1043"/>
                    <a:pt x="108" y="1037"/>
                  </a:cubicBezTo>
                  <a:cubicBezTo>
                    <a:pt x="120" y="692"/>
                    <a:pt x="72" y="3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1" name="Google Shape;23971;p32"/>
            <p:cNvSpPr/>
            <p:nvPr/>
          </p:nvSpPr>
          <p:spPr>
            <a:xfrm>
              <a:off x="492300" y="2250100"/>
              <a:ext cx="4800" cy="33525"/>
            </a:xfrm>
            <a:custGeom>
              <a:avLst/>
              <a:gdLst/>
              <a:ahLst/>
              <a:cxnLst/>
              <a:rect l="l" t="t" r="r" b="b"/>
              <a:pathLst>
                <a:path w="192" h="1341" extrusionOk="0">
                  <a:moveTo>
                    <a:pt x="13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37" y="453"/>
                    <a:pt x="84" y="894"/>
                    <a:pt x="144" y="1322"/>
                  </a:cubicBezTo>
                  <a:cubicBezTo>
                    <a:pt x="144" y="1334"/>
                    <a:pt x="147" y="1340"/>
                    <a:pt x="153" y="1340"/>
                  </a:cubicBezTo>
                  <a:cubicBezTo>
                    <a:pt x="159" y="1340"/>
                    <a:pt x="168" y="1334"/>
                    <a:pt x="180" y="1322"/>
                  </a:cubicBezTo>
                  <a:cubicBezTo>
                    <a:pt x="191" y="894"/>
                    <a:pt x="132" y="418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2" name="Google Shape;23972;p32"/>
            <p:cNvSpPr/>
            <p:nvPr/>
          </p:nvSpPr>
          <p:spPr>
            <a:xfrm>
              <a:off x="488450" y="2195400"/>
              <a:ext cx="12100" cy="78700"/>
            </a:xfrm>
            <a:custGeom>
              <a:avLst/>
              <a:gdLst/>
              <a:ahLst/>
              <a:cxnLst/>
              <a:rect l="l" t="t" r="r" b="b"/>
              <a:pathLst>
                <a:path w="484" h="3148" extrusionOk="0">
                  <a:moveTo>
                    <a:pt x="463" y="0"/>
                  </a:moveTo>
                  <a:cubicBezTo>
                    <a:pt x="455" y="0"/>
                    <a:pt x="446" y="7"/>
                    <a:pt x="441" y="22"/>
                  </a:cubicBezTo>
                  <a:cubicBezTo>
                    <a:pt x="0" y="927"/>
                    <a:pt x="238" y="2153"/>
                    <a:pt x="286" y="3129"/>
                  </a:cubicBezTo>
                  <a:cubicBezTo>
                    <a:pt x="286" y="3141"/>
                    <a:pt x="298" y="3147"/>
                    <a:pt x="310" y="3147"/>
                  </a:cubicBezTo>
                  <a:cubicBezTo>
                    <a:pt x="322" y="3147"/>
                    <a:pt x="334" y="3141"/>
                    <a:pt x="334" y="3129"/>
                  </a:cubicBezTo>
                  <a:cubicBezTo>
                    <a:pt x="342" y="3008"/>
                    <a:pt x="332" y="2918"/>
                    <a:pt x="303" y="2818"/>
                  </a:cubicBezTo>
                  <a:lnTo>
                    <a:pt x="303" y="2818"/>
                  </a:lnTo>
                  <a:cubicBezTo>
                    <a:pt x="325" y="2877"/>
                    <a:pt x="340" y="2902"/>
                    <a:pt x="350" y="2902"/>
                  </a:cubicBezTo>
                  <a:cubicBezTo>
                    <a:pt x="391" y="2902"/>
                    <a:pt x="330" y="2452"/>
                    <a:pt x="322" y="2356"/>
                  </a:cubicBezTo>
                  <a:cubicBezTo>
                    <a:pt x="298" y="2106"/>
                    <a:pt x="298" y="1844"/>
                    <a:pt x="286" y="1594"/>
                  </a:cubicBezTo>
                  <a:cubicBezTo>
                    <a:pt x="274" y="1058"/>
                    <a:pt x="286" y="558"/>
                    <a:pt x="476" y="34"/>
                  </a:cubicBezTo>
                  <a:cubicBezTo>
                    <a:pt x="483" y="13"/>
                    <a:pt x="474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3" name="Google Shape;23973;p32"/>
            <p:cNvSpPr/>
            <p:nvPr/>
          </p:nvSpPr>
          <p:spPr>
            <a:xfrm>
              <a:off x="486650" y="2214100"/>
              <a:ext cx="7175" cy="41250"/>
            </a:xfrm>
            <a:custGeom>
              <a:avLst/>
              <a:gdLst/>
              <a:ahLst/>
              <a:cxnLst/>
              <a:rect l="l" t="t" r="r" b="b"/>
              <a:pathLst>
                <a:path w="287" h="1650" extrusionOk="0">
                  <a:moveTo>
                    <a:pt x="286" y="0"/>
                  </a:moveTo>
                  <a:cubicBezTo>
                    <a:pt x="156" y="524"/>
                    <a:pt x="1" y="1096"/>
                    <a:pt x="179" y="1631"/>
                  </a:cubicBezTo>
                  <a:cubicBezTo>
                    <a:pt x="179" y="1643"/>
                    <a:pt x="188" y="1649"/>
                    <a:pt x="197" y="1649"/>
                  </a:cubicBezTo>
                  <a:cubicBezTo>
                    <a:pt x="206" y="1649"/>
                    <a:pt x="215" y="1643"/>
                    <a:pt x="215" y="1631"/>
                  </a:cubicBezTo>
                  <a:cubicBezTo>
                    <a:pt x="132" y="1060"/>
                    <a:pt x="191" y="548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4" name="Google Shape;23974;p32"/>
            <p:cNvSpPr/>
            <p:nvPr/>
          </p:nvSpPr>
          <p:spPr>
            <a:xfrm>
              <a:off x="455500" y="2200875"/>
              <a:ext cx="38925" cy="69925"/>
            </a:xfrm>
            <a:custGeom>
              <a:avLst/>
              <a:gdLst/>
              <a:ahLst/>
              <a:cxnLst/>
              <a:rect l="l" t="t" r="r" b="b"/>
              <a:pathLst>
                <a:path w="1557" h="2797" extrusionOk="0">
                  <a:moveTo>
                    <a:pt x="15" y="0"/>
                  </a:moveTo>
                  <a:cubicBezTo>
                    <a:pt x="4" y="0"/>
                    <a:pt x="0" y="9"/>
                    <a:pt x="8" y="17"/>
                  </a:cubicBezTo>
                  <a:cubicBezTo>
                    <a:pt x="401" y="446"/>
                    <a:pt x="640" y="946"/>
                    <a:pt x="890" y="1458"/>
                  </a:cubicBezTo>
                  <a:cubicBezTo>
                    <a:pt x="997" y="1672"/>
                    <a:pt x="1104" y="1887"/>
                    <a:pt x="1187" y="2089"/>
                  </a:cubicBezTo>
                  <a:cubicBezTo>
                    <a:pt x="1259" y="2256"/>
                    <a:pt x="1342" y="2541"/>
                    <a:pt x="1461" y="2672"/>
                  </a:cubicBezTo>
                  <a:cubicBezTo>
                    <a:pt x="1485" y="2720"/>
                    <a:pt x="1497" y="2744"/>
                    <a:pt x="1532" y="2791"/>
                  </a:cubicBezTo>
                  <a:cubicBezTo>
                    <a:pt x="1536" y="2795"/>
                    <a:pt x="1539" y="2796"/>
                    <a:pt x="1543" y="2796"/>
                  </a:cubicBezTo>
                  <a:cubicBezTo>
                    <a:pt x="1550" y="2796"/>
                    <a:pt x="1556" y="2788"/>
                    <a:pt x="1556" y="2779"/>
                  </a:cubicBezTo>
                  <a:cubicBezTo>
                    <a:pt x="1128" y="1863"/>
                    <a:pt x="759" y="720"/>
                    <a:pt x="32" y="5"/>
                  </a:cubicBezTo>
                  <a:cubicBezTo>
                    <a:pt x="25" y="2"/>
                    <a:pt x="19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5" name="Google Shape;23975;p32"/>
            <p:cNvSpPr/>
            <p:nvPr/>
          </p:nvSpPr>
          <p:spPr>
            <a:xfrm>
              <a:off x="434625" y="2181575"/>
              <a:ext cx="18525" cy="17025"/>
            </a:xfrm>
            <a:custGeom>
              <a:avLst/>
              <a:gdLst/>
              <a:ahLst/>
              <a:cxnLst/>
              <a:rect l="l" t="t" r="r" b="b"/>
              <a:pathLst>
                <a:path w="741" h="681" extrusionOk="0">
                  <a:moveTo>
                    <a:pt x="37" y="0"/>
                  </a:moveTo>
                  <a:cubicBezTo>
                    <a:pt x="22" y="0"/>
                    <a:pt x="0" y="20"/>
                    <a:pt x="10" y="39"/>
                  </a:cubicBezTo>
                  <a:cubicBezTo>
                    <a:pt x="248" y="242"/>
                    <a:pt x="474" y="480"/>
                    <a:pt x="724" y="670"/>
                  </a:cubicBezTo>
                  <a:cubicBezTo>
                    <a:pt x="522" y="432"/>
                    <a:pt x="272" y="230"/>
                    <a:pt x="46" y="3"/>
                  </a:cubicBezTo>
                  <a:cubicBezTo>
                    <a:pt x="44" y="1"/>
                    <a:pt x="41" y="0"/>
                    <a:pt x="37" y="0"/>
                  </a:cubicBezTo>
                  <a:close/>
                  <a:moveTo>
                    <a:pt x="724" y="670"/>
                  </a:moveTo>
                  <a:cubicBezTo>
                    <a:pt x="724" y="678"/>
                    <a:pt x="727" y="681"/>
                    <a:pt x="730" y="681"/>
                  </a:cubicBezTo>
                  <a:cubicBezTo>
                    <a:pt x="735" y="681"/>
                    <a:pt x="740" y="670"/>
                    <a:pt x="72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6" name="Google Shape;23976;p32"/>
            <p:cNvSpPr/>
            <p:nvPr/>
          </p:nvSpPr>
          <p:spPr>
            <a:xfrm>
              <a:off x="434275" y="2178375"/>
              <a:ext cx="46450" cy="56575"/>
            </a:xfrm>
            <a:custGeom>
              <a:avLst/>
              <a:gdLst/>
              <a:ahLst/>
              <a:cxnLst/>
              <a:rect l="l" t="t" r="r" b="b"/>
              <a:pathLst>
                <a:path w="1858" h="2263" extrusionOk="0">
                  <a:moveTo>
                    <a:pt x="0" y="0"/>
                  </a:moveTo>
                  <a:lnTo>
                    <a:pt x="0" y="0"/>
                  </a:lnTo>
                  <a:cubicBezTo>
                    <a:pt x="738" y="679"/>
                    <a:pt x="1322" y="1393"/>
                    <a:pt x="1846" y="2263"/>
                  </a:cubicBezTo>
                  <a:lnTo>
                    <a:pt x="1858" y="2263"/>
                  </a:lnTo>
                  <a:cubicBezTo>
                    <a:pt x="1429" y="1382"/>
                    <a:pt x="762" y="6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7" name="Google Shape;23977;p32"/>
            <p:cNvSpPr/>
            <p:nvPr/>
          </p:nvSpPr>
          <p:spPr>
            <a:xfrm>
              <a:off x="504825" y="2278450"/>
              <a:ext cx="5550" cy="47175"/>
            </a:xfrm>
            <a:custGeom>
              <a:avLst/>
              <a:gdLst/>
              <a:ahLst/>
              <a:cxnLst/>
              <a:rect l="l" t="t" r="r" b="b"/>
              <a:pathLst>
                <a:path w="222" h="1887" extrusionOk="0">
                  <a:moveTo>
                    <a:pt x="208" y="1"/>
                  </a:moveTo>
                  <a:cubicBezTo>
                    <a:pt x="205" y="1"/>
                    <a:pt x="202" y="4"/>
                    <a:pt x="202" y="10"/>
                  </a:cubicBezTo>
                  <a:cubicBezTo>
                    <a:pt x="0" y="605"/>
                    <a:pt x="36" y="1284"/>
                    <a:pt x="179" y="1879"/>
                  </a:cubicBezTo>
                  <a:cubicBezTo>
                    <a:pt x="187" y="1883"/>
                    <a:pt x="196" y="1886"/>
                    <a:pt x="203" y="1886"/>
                  </a:cubicBezTo>
                  <a:cubicBezTo>
                    <a:pt x="215" y="1886"/>
                    <a:pt x="222" y="1878"/>
                    <a:pt x="214" y="1855"/>
                  </a:cubicBezTo>
                  <a:cubicBezTo>
                    <a:pt x="60" y="1224"/>
                    <a:pt x="95" y="653"/>
                    <a:pt x="214" y="10"/>
                  </a:cubicBezTo>
                  <a:cubicBezTo>
                    <a:pt x="214" y="4"/>
                    <a:pt x="211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8" name="Google Shape;23978;p32"/>
            <p:cNvSpPr/>
            <p:nvPr/>
          </p:nvSpPr>
          <p:spPr>
            <a:xfrm>
              <a:off x="511350" y="2220500"/>
              <a:ext cx="9275" cy="54925"/>
            </a:xfrm>
            <a:custGeom>
              <a:avLst/>
              <a:gdLst/>
              <a:ahLst/>
              <a:cxnLst/>
              <a:rect l="l" t="t" r="r" b="b"/>
              <a:pathLst>
                <a:path w="371" h="2197" extrusionOk="0">
                  <a:moveTo>
                    <a:pt x="272" y="1"/>
                  </a:moveTo>
                  <a:cubicBezTo>
                    <a:pt x="268" y="1"/>
                    <a:pt x="263" y="6"/>
                    <a:pt x="263" y="6"/>
                  </a:cubicBezTo>
                  <a:cubicBezTo>
                    <a:pt x="311" y="423"/>
                    <a:pt x="156" y="804"/>
                    <a:pt x="84" y="1197"/>
                  </a:cubicBezTo>
                  <a:cubicBezTo>
                    <a:pt x="25" y="1530"/>
                    <a:pt x="1" y="1852"/>
                    <a:pt x="25" y="2197"/>
                  </a:cubicBezTo>
                  <a:cubicBezTo>
                    <a:pt x="60" y="1780"/>
                    <a:pt x="84" y="1363"/>
                    <a:pt x="191" y="959"/>
                  </a:cubicBezTo>
                  <a:cubicBezTo>
                    <a:pt x="263" y="637"/>
                    <a:pt x="370" y="340"/>
                    <a:pt x="275" y="6"/>
                  </a:cubicBezTo>
                  <a:cubicBezTo>
                    <a:pt x="275" y="2"/>
                    <a:pt x="273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9" name="Google Shape;23979;p32"/>
            <p:cNvSpPr/>
            <p:nvPr/>
          </p:nvSpPr>
          <p:spPr>
            <a:xfrm>
              <a:off x="511650" y="2223325"/>
              <a:ext cx="12225" cy="60675"/>
            </a:xfrm>
            <a:custGeom>
              <a:avLst/>
              <a:gdLst/>
              <a:ahLst/>
              <a:cxnLst/>
              <a:rect l="l" t="t" r="r" b="b"/>
              <a:pathLst>
                <a:path w="489" h="2427" extrusionOk="0">
                  <a:moveTo>
                    <a:pt x="382" y="0"/>
                  </a:moveTo>
                  <a:cubicBezTo>
                    <a:pt x="429" y="786"/>
                    <a:pt x="1" y="1643"/>
                    <a:pt x="251" y="2417"/>
                  </a:cubicBezTo>
                  <a:cubicBezTo>
                    <a:pt x="251" y="2423"/>
                    <a:pt x="257" y="2426"/>
                    <a:pt x="261" y="2426"/>
                  </a:cubicBezTo>
                  <a:cubicBezTo>
                    <a:pt x="266" y="2426"/>
                    <a:pt x="269" y="2423"/>
                    <a:pt x="263" y="2417"/>
                  </a:cubicBezTo>
                  <a:cubicBezTo>
                    <a:pt x="120" y="1584"/>
                    <a:pt x="489" y="81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0" name="Google Shape;23980;p32"/>
            <p:cNvSpPr/>
            <p:nvPr/>
          </p:nvSpPr>
          <p:spPr>
            <a:xfrm>
              <a:off x="511950" y="2285625"/>
              <a:ext cx="5675" cy="40625"/>
            </a:xfrm>
            <a:custGeom>
              <a:avLst/>
              <a:gdLst/>
              <a:ahLst/>
              <a:cxnLst/>
              <a:rect l="l" t="t" r="r" b="b"/>
              <a:pathLst>
                <a:path w="227" h="1625" extrusionOk="0">
                  <a:moveTo>
                    <a:pt x="219" y="1"/>
                  </a:moveTo>
                  <a:cubicBezTo>
                    <a:pt x="217" y="1"/>
                    <a:pt x="215" y="4"/>
                    <a:pt x="215" y="9"/>
                  </a:cubicBezTo>
                  <a:cubicBezTo>
                    <a:pt x="96" y="521"/>
                    <a:pt x="1" y="1092"/>
                    <a:pt x="13" y="1616"/>
                  </a:cubicBezTo>
                  <a:cubicBezTo>
                    <a:pt x="13" y="1622"/>
                    <a:pt x="19" y="1625"/>
                    <a:pt x="26" y="1625"/>
                  </a:cubicBezTo>
                  <a:cubicBezTo>
                    <a:pt x="33" y="1625"/>
                    <a:pt x="42" y="1622"/>
                    <a:pt x="48" y="1616"/>
                  </a:cubicBezTo>
                  <a:cubicBezTo>
                    <a:pt x="120" y="1092"/>
                    <a:pt x="167" y="544"/>
                    <a:pt x="227" y="21"/>
                  </a:cubicBezTo>
                  <a:cubicBezTo>
                    <a:pt x="227" y="7"/>
                    <a:pt x="223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1" name="Google Shape;23981;p32"/>
            <p:cNvSpPr/>
            <p:nvPr/>
          </p:nvSpPr>
          <p:spPr>
            <a:xfrm>
              <a:off x="522075" y="2291250"/>
              <a:ext cx="19375" cy="64475"/>
            </a:xfrm>
            <a:custGeom>
              <a:avLst/>
              <a:gdLst/>
              <a:ahLst/>
              <a:cxnLst/>
              <a:rect l="l" t="t" r="r" b="b"/>
              <a:pathLst>
                <a:path w="775" h="2579" extrusionOk="0">
                  <a:moveTo>
                    <a:pt x="766" y="1"/>
                  </a:moveTo>
                  <a:cubicBezTo>
                    <a:pt x="760" y="1"/>
                    <a:pt x="751" y="4"/>
                    <a:pt x="739" y="10"/>
                  </a:cubicBezTo>
                  <a:cubicBezTo>
                    <a:pt x="715" y="296"/>
                    <a:pt x="548" y="510"/>
                    <a:pt x="453" y="772"/>
                  </a:cubicBezTo>
                  <a:cubicBezTo>
                    <a:pt x="382" y="974"/>
                    <a:pt x="370" y="1189"/>
                    <a:pt x="310" y="1391"/>
                  </a:cubicBezTo>
                  <a:cubicBezTo>
                    <a:pt x="191" y="1796"/>
                    <a:pt x="1" y="2153"/>
                    <a:pt x="84" y="2570"/>
                  </a:cubicBezTo>
                  <a:cubicBezTo>
                    <a:pt x="24" y="2058"/>
                    <a:pt x="298" y="1641"/>
                    <a:pt x="417" y="1165"/>
                  </a:cubicBezTo>
                  <a:cubicBezTo>
                    <a:pt x="477" y="915"/>
                    <a:pt x="536" y="688"/>
                    <a:pt x="655" y="450"/>
                  </a:cubicBezTo>
                  <a:cubicBezTo>
                    <a:pt x="727" y="296"/>
                    <a:pt x="774" y="177"/>
                    <a:pt x="774" y="10"/>
                  </a:cubicBezTo>
                  <a:cubicBezTo>
                    <a:pt x="774" y="4"/>
                    <a:pt x="771" y="1"/>
                    <a:pt x="766" y="1"/>
                  </a:cubicBezTo>
                  <a:close/>
                  <a:moveTo>
                    <a:pt x="84" y="2570"/>
                  </a:moveTo>
                  <a:cubicBezTo>
                    <a:pt x="78" y="2576"/>
                    <a:pt x="78" y="2579"/>
                    <a:pt x="79" y="2579"/>
                  </a:cubicBezTo>
                  <a:cubicBezTo>
                    <a:pt x="81" y="2579"/>
                    <a:pt x="84" y="2576"/>
                    <a:pt x="8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2" name="Google Shape;23982;p32"/>
            <p:cNvSpPr/>
            <p:nvPr/>
          </p:nvSpPr>
          <p:spPr>
            <a:xfrm>
              <a:off x="542925" y="2254450"/>
              <a:ext cx="4775" cy="34375"/>
            </a:xfrm>
            <a:custGeom>
              <a:avLst/>
              <a:gdLst/>
              <a:ahLst/>
              <a:cxnLst/>
              <a:rect l="l" t="t" r="r" b="b"/>
              <a:pathLst>
                <a:path w="191" h="1375" extrusionOk="0">
                  <a:moveTo>
                    <a:pt x="9" y="0"/>
                  </a:moveTo>
                  <a:cubicBezTo>
                    <a:pt x="5" y="0"/>
                    <a:pt x="0" y="5"/>
                    <a:pt x="0" y="5"/>
                  </a:cubicBezTo>
                  <a:cubicBezTo>
                    <a:pt x="119" y="482"/>
                    <a:pt x="143" y="898"/>
                    <a:pt x="24" y="1375"/>
                  </a:cubicBezTo>
                  <a:cubicBezTo>
                    <a:pt x="179" y="946"/>
                    <a:pt x="191" y="434"/>
                    <a:pt x="12" y="5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3" name="Google Shape;23983;p32"/>
            <p:cNvSpPr/>
            <p:nvPr/>
          </p:nvSpPr>
          <p:spPr>
            <a:xfrm>
              <a:off x="546475" y="2257250"/>
              <a:ext cx="3000" cy="40425"/>
            </a:xfrm>
            <a:custGeom>
              <a:avLst/>
              <a:gdLst/>
              <a:ahLst/>
              <a:cxnLst/>
              <a:rect l="l" t="t" r="r" b="b"/>
              <a:pathLst>
                <a:path w="120" h="1617" extrusionOk="0">
                  <a:moveTo>
                    <a:pt x="1" y="1"/>
                  </a:moveTo>
                  <a:cubicBezTo>
                    <a:pt x="49" y="536"/>
                    <a:pt x="37" y="1072"/>
                    <a:pt x="1" y="1608"/>
                  </a:cubicBezTo>
                  <a:cubicBezTo>
                    <a:pt x="1" y="1614"/>
                    <a:pt x="7" y="1617"/>
                    <a:pt x="14" y="1617"/>
                  </a:cubicBezTo>
                  <a:cubicBezTo>
                    <a:pt x="22" y="1617"/>
                    <a:pt x="31" y="1614"/>
                    <a:pt x="37" y="1608"/>
                  </a:cubicBezTo>
                  <a:cubicBezTo>
                    <a:pt x="120" y="1084"/>
                    <a:pt x="96" y="53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4" name="Google Shape;23984;p32"/>
            <p:cNvSpPr/>
            <p:nvPr/>
          </p:nvSpPr>
          <p:spPr>
            <a:xfrm>
              <a:off x="531300" y="2306375"/>
              <a:ext cx="12225" cy="65175"/>
            </a:xfrm>
            <a:custGeom>
              <a:avLst/>
              <a:gdLst/>
              <a:ahLst/>
              <a:cxnLst/>
              <a:rect l="l" t="t" r="r" b="b"/>
              <a:pathLst>
                <a:path w="489" h="2607" extrusionOk="0">
                  <a:moveTo>
                    <a:pt x="489" y="0"/>
                  </a:moveTo>
                  <a:cubicBezTo>
                    <a:pt x="334" y="417"/>
                    <a:pt x="191" y="845"/>
                    <a:pt x="108" y="1274"/>
                  </a:cubicBezTo>
                  <a:cubicBezTo>
                    <a:pt x="1" y="1727"/>
                    <a:pt x="132" y="2155"/>
                    <a:pt x="48" y="2584"/>
                  </a:cubicBezTo>
                  <a:cubicBezTo>
                    <a:pt x="48" y="2597"/>
                    <a:pt x="55" y="2606"/>
                    <a:pt x="62" y="2606"/>
                  </a:cubicBezTo>
                  <a:cubicBezTo>
                    <a:pt x="67" y="2606"/>
                    <a:pt x="72" y="2600"/>
                    <a:pt x="72" y="2584"/>
                  </a:cubicBezTo>
                  <a:cubicBezTo>
                    <a:pt x="191" y="2203"/>
                    <a:pt x="48" y="1774"/>
                    <a:pt x="120" y="1357"/>
                  </a:cubicBezTo>
                  <a:cubicBezTo>
                    <a:pt x="215" y="905"/>
                    <a:pt x="358" y="441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5" name="Google Shape;23985;p32"/>
            <p:cNvSpPr/>
            <p:nvPr/>
          </p:nvSpPr>
          <p:spPr>
            <a:xfrm>
              <a:off x="440225" y="2271100"/>
              <a:ext cx="87825" cy="102850"/>
            </a:xfrm>
            <a:custGeom>
              <a:avLst/>
              <a:gdLst/>
              <a:ahLst/>
              <a:cxnLst/>
              <a:rect l="l" t="t" r="r" b="b"/>
              <a:pathLst>
                <a:path w="3513" h="4114" extrusionOk="0">
                  <a:moveTo>
                    <a:pt x="9" y="1"/>
                  </a:moveTo>
                  <a:cubicBezTo>
                    <a:pt x="6" y="1"/>
                    <a:pt x="0" y="6"/>
                    <a:pt x="0" y="6"/>
                  </a:cubicBezTo>
                  <a:cubicBezTo>
                    <a:pt x="119" y="340"/>
                    <a:pt x="346" y="530"/>
                    <a:pt x="596" y="756"/>
                  </a:cubicBezTo>
                  <a:cubicBezTo>
                    <a:pt x="1024" y="1113"/>
                    <a:pt x="1239" y="1494"/>
                    <a:pt x="1536" y="1959"/>
                  </a:cubicBezTo>
                  <a:cubicBezTo>
                    <a:pt x="2072" y="2780"/>
                    <a:pt x="2905" y="3364"/>
                    <a:pt x="3513" y="4114"/>
                  </a:cubicBezTo>
                  <a:cubicBezTo>
                    <a:pt x="2989" y="3340"/>
                    <a:pt x="2191" y="2840"/>
                    <a:pt x="1655" y="2078"/>
                  </a:cubicBezTo>
                  <a:cubicBezTo>
                    <a:pt x="1429" y="1756"/>
                    <a:pt x="1298" y="1364"/>
                    <a:pt x="1024" y="1066"/>
                  </a:cubicBezTo>
                  <a:cubicBezTo>
                    <a:pt x="679" y="697"/>
                    <a:pt x="238" y="482"/>
                    <a:pt x="12" y="6"/>
                  </a:cubicBezTo>
                  <a:cubicBezTo>
                    <a:pt x="12" y="2"/>
                    <a:pt x="11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6" name="Google Shape;23986;p32"/>
            <p:cNvSpPr/>
            <p:nvPr/>
          </p:nvSpPr>
          <p:spPr>
            <a:xfrm>
              <a:off x="430400" y="2253275"/>
              <a:ext cx="7475" cy="17700"/>
            </a:xfrm>
            <a:custGeom>
              <a:avLst/>
              <a:gdLst/>
              <a:ahLst/>
              <a:cxnLst/>
              <a:rect l="l" t="t" r="r" b="b"/>
              <a:pathLst>
                <a:path w="299" h="708" extrusionOk="0">
                  <a:moveTo>
                    <a:pt x="20" y="0"/>
                  </a:moveTo>
                  <a:cubicBezTo>
                    <a:pt x="13" y="0"/>
                    <a:pt x="0" y="11"/>
                    <a:pt x="0" y="29"/>
                  </a:cubicBezTo>
                  <a:cubicBezTo>
                    <a:pt x="60" y="267"/>
                    <a:pt x="203" y="481"/>
                    <a:pt x="298" y="707"/>
                  </a:cubicBezTo>
                  <a:cubicBezTo>
                    <a:pt x="215" y="469"/>
                    <a:pt x="143" y="219"/>
                    <a:pt x="24" y="5"/>
                  </a:cubicBezTo>
                  <a:cubicBezTo>
                    <a:pt x="24" y="2"/>
                    <a:pt x="23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7" name="Google Shape;23987;p32"/>
            <p:cNvSpPr/>
            <p:nvPr/>
          </p:nvSpPr>
          <p:spPr>
            <a:xfrm>
              <a:off x="427425" y="2245350"/>
              <a:ext cx="35650" cy="42550"/>
            </a:xfrm>
            <a:custGeom>
              <a:avLst/>
              <a:gdLst/>
              <a:ahLst/>
              <a:cxnLst/>
              <a:rect l="l" t="t" r="r" b="b"/>
              <a:pathLst>
                <a:path w="1426" h="1702" extrusionOk="0">
                  <a:moveTo>
                    <a:pt x="0" y="0"/>
                  </a:moveTo>
                  <a:cubicBezTo>
                    <a:pt x="405" y="596"/>
                    <a:pt x="893" y="1191"/>
                    <a:pt x="1405" y="1691"/>
                  </a:cubicBezTo>
                  <a:cubicBezTo>
                    <a:pt x="1409" y="1698"/>
                    <a:pt x="1413" y="1701"/>
                    <a:pt x="1416" y="1701"/>
                  </a:cubicBezTo>
                  <a:cubicBezTo>
                    <a:pt x="1422" y="1701"/>
                    <a:pt x="1425" y="1687"/>
                    <a:pt x="1417" y="1679"/>
                  </a:cubicBezTo>
                  <a:cubicBezTo>
                    <a:pt x="953" y="1120"/>
                    <a:pt x="477" y="56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8" name="Google Shape;23988;p32"/>
            <p:cNvSpPr/>
            <p:nvPr/>
          </p:nvSpPr>
          <p:spPr>
            <a:xfrm>
              <a:off x="466125" y="2291550"/>
              <a:ext cx="47950" cy="51150"/>
            </a:xfrm>
            <a:custGeom>
              <a:avLst/>
              <a:gdLst/>
              <a:ahLst/>
              <a:cxnLst/>
              <a:rect l="l" t="t" r="r" b="b"/>
              <a:pathLst>
                <a:path w="1918" h="2046" extrusionOk="0">
                  <a:moveTo>
                    <a:pt x="12" y="1"/>
                  </a:moveTo>
                  <a:cubicBezTo>
                    <a:pt x="6" y="1"/>
                    <a:pt x="0" y="4"/>
                    <a:pt x="0" y="10"/>
                  </a:cubicBezTo>
                  <a:cubicBezTo>
                    <a:pt x="95" y="200"/>
                    <a:pt x="179" y="319"/>
                    <a:pt x="334" y="474"/>
                  </a:cubicBezTo>
                  <a:cubicBezTo>
                    <a:pt x="584" y="736"/>
                    <a:pt x="786" y="1010"/>
                    <a:pt x="1012" y="1308"/>
                  </a:cubicBezTo>
                  <a:cubicBezTo>
                    <a:pt x="1250" y="1629"/>
                    <a:pt x="1524" y="1927"/>
                    <a:pt x="1905" y="2046"/>
                  </a:cubicBezTo>
                  <a:cubicBezTo>
                    <a:pt x="1917" y="2046"/>
                    <a:pt x="1917" y="2034"/>
                    <a:pt x="1905" y="2034"/>
                  </a:cubicBezTo>
                  <a:cubicBezTo>
                    <a:pt x="1417" y="1796"/>
                    <a:pt x="1167" y="1427"/>
                    <a:pt x="857" y="1010"/>
                  </a:cubicBezTo>
                  <a:cubicBezTo>
                    <a:pt x="596" y="665"/>
                    <a:pt x="215" y="379"/>
                    <a:pt x="24" y="10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9" name="Google Shape;23989;p32"/>
            <p:cNvSpPr/>
            <p:nvPr/>
          </p:nvSpPr>
          <p:spPr>
            <a:xfrm>
              <a:off x="462250" y="2258625"/>
              <a:ext cx="38125" cy="55200"/>
            </a:xfrm>
            <a:custGeom>
              <a:avLst/>
              <a:gdLst/>
              <a:ahLst/>
              <a:cxnLst/>
              <a:rect l="l" t="t" r="r" b="b"/>
              <a:pathLst>
                <a:path w="1525" h="2208" extrusionOk="0">
                  <a:moveTo>
                    <a:pt x="10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191" y="327"/>
                    <a:pt x="405" y="600"/>
                    <a:pt x="667" y="862"/>
                  </a:cubicBezTo>
                  <a:cubicBezTo>
                    <a:pt x="1036" y="1279"/>
                    <a:pt x="1310" y="1672"/>
                    <a:pt x="1524" y="2208"/>
                  </a:cubicBezTo>
                  <a:cubicBezTo>
                    <a:pt x="1274" y="1327"/>
                    <a:pt x="548" y="708"/>
                    <a:pt x="12" y="5"/>
                  </a:cubicBezTo>
                  <a:cubicBezTo>
                    <a:pt x="12" y="2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0" name="Google Shape;23990;p32"/>
            <p:cNvSpPr/>
            <p:nvPr/>
          </p:nvSpPr>
          <p:spPr>
            <a:xfrm>
              <a:off x="431000" y="2220050"/>
              <a:ext cx="30075" cy="35450"/>
            </a:xfrm>
            <a:custGeom>
              <a:avLst/>
              <a:gdLst/>
              <a:ahLst/>
              <a:cxnLst/>
              <a:rect l="l" t="t" r="r" b="b"/>
              <a:pathLst>
                <a:path w="1203" h="1418" extrusionOk="0">
                  <a:moveTo>
                    <a:pt x="0" y="0"/>
                  </a:moveTo>
                  <a:cubicBezTo>
                    <a:pt x="215" y="596"/>
                    <a:pt x="655" y="1120"/>
                    <a:pt x="1203" y="1417"/>
                  </a:cubicBezTo>
                  <a:cubicBezTo>
                    <a:pt x="667" y="1036"/>
                    <a:pt x="298" y="596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1" name="Google Shape;23991;p32"/>
            <p:cNvSpPr/>
            <p:nvPr/>
          </p:nvSpPr>
          <p:spPr>
            <a:xfrm>
              <a:off x="433075" y="2218325"/>
              <a:ext cx="48250" cy="58425"/>
            </a:xfrm>
            <a:custGeom>
              <a:avLst/>
              <a:gdLst/>
              <a:ahLst/>
              <a:cxnLst/>
              <a:rect l="l" t="t" r="r" b="b"/>
              <a:pathLst>
                <a:path w="1930" h="2337" extrusionOk="0">
                  <a:moveTo>
                    <a:pt x="5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10"/>
                  </a:moveTo>
                  <a:cubicBezTo>
                    <a:pt x="191" y="1069"/>
                    <a:pt x="1346" y="1522"/>
                    <a:pt x="1918" y="2332"/>
                  </a:cubicBezTo>
                  <a:cubicBezTo>
                    <a:pt x="1918" y="2335"/>
                    <a:pt x="1919" y="2336"/>
                    <a:pt x="1920" y="2336"/>
                  </a:cubicBezTo>
                  <a:cubicBezTo>
                    <a:pt x="1923" y="2336"/>
                    <a:pt x="1929" y="2328"/>
                    <a:pt x="1929" y="2320"/>
                  </a:cubicBezTo>
                  <a:cubicBezTo>
                    <a:pt x="1417" y="1427"/>
                    <a:pt x="286" y="1093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2" name="Google Shape;23992;p32"/>
            <p:cNvSpPr/>
            <p:nvPr/>
          </p:nvSpPr>
          <p:spPr>
            <a:xfrm>
              <a:off x="483975" y="2277200"/>
              <a:ext cx="14875" cy="12575"/>
            </a:xfrm>
            <a:custGeom>
              <a:avLst/>
              <a:gdLst/>
              <a:ahLst/>
              <a:cxnLst/>
              <a:rect l="l" t="t" r="r" b="b"/>
              <a:pathLst>
                <a:path w="595" h="503" extrusionOk="0">
                  <a:moveTo>
                    <a:pt x="1" y="0"/>
                  </a:moveTo>
                  <a:lnTo>
                    <a:pt x="1" y="0"/>
                  </a:lnTo>
                  <a:cubicBezTo>
                    <a:pt x="143" y="227"/>
                    <a:pt x="346" y="393"/>
                    <a:pt x="572" y="500"/>
                  </a:cubicBezTo>
                  <a:cubicBezTo>
                    <a:pt x="574" y="502"/>
                    <a:pt x="575" y="503"/>
                    <a:pt x="577" y="503"/>
                  </a:cubicBezTo>
                  <a:cubicBezTo>
                    <a:pt x="587" y="503"/>
                    <a:pt x="594" y="475"/>
                    <a:pt x="584" y="465"/>
                  </a:cubicBezTo>
                  <a:cubicBezTo>
                    <a:pt x="346" y="346"/>
                    <a:pt x="179" y="17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3" name="Google Shape;23993;p32"/>
            <p:cNvSpPr/>
            <p:nvPr/>
          </p:nvSpPr>
          <p:spPr>
            <a:xfrm>
              <a:off x="486650" y="2272725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1" y="1"/>
                  </a:moveTo>
                  <a:cubicBezTo>
                    <a:pt x="2" y="4"/>
                    <a:pt x="4" y="7"/>
                    <a:pt x="6" y="10"/>
                  </a:cubicBezTo>
                  <a:lnTo>
                    <a:pt x="6" y="10"/>
                  </a:lnTo>
                  <a:cubicBezTo>
                    <a:pt x="7" y="5"/>
                    <a:pt x="6" y="1"/>
                    <a:pt x="1" y="1"/>
                  </a:cubicBezTo>
                  <a:close/>
                  <a:moveTo>
                    <a:pt x="6" y="10"/>
                  </a:moveTo>
                  <a:cubicBezTo>
                    <a:pt x="5" y="17"/>
                    <a:pt x="1" y="25"/>
                    <a:pt x="1" y="25"/>
                  </a:cubicBezTo>
                  <a:cubicBezTo>
                    <a:pt x="60" y="167"/>
                    <a:pt x="179" y="322"/>
                    <a:pt x="310" y="370"/>
                  </a:cubicBezTo>
                  <a:cubicBezTo>
                    <a:pt x="322" y="370"/>
                    <a:pt x="346" y="358"/>
                    <a:pt x="322" y="346"/>
                  </a:cubicBezTo>
                  <a:cubicBezTo>
                    <a:pt x="194" y="241"/>
                    <a:pt x="88" y="159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4" name="Google Shape;23994;p32"/>
            <p:cNvSpPr/>
            <p:nvPr/>
          </p:nvSpPr>
          <p:spPr>
            <a:xfrm>
              <a:off x="487850" y="2271250"/>
              <a:ext cx="7450" cy="8950"/>
            </a:xfrm>
            <a:custGeom>
              <a:avLst/>
              <a:gdLst/>
              <a:ahLst/>
              <a:cxnLst/>
              <a:rect l="l" t="t" r="r" b="b"/>
              <a:pathLst>
                <a:path w="298" h="358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119"/>
                    <a:pt x="179" y="262"/>
                    <a:pt x="286" y="357"/>
                  </a:cubicBezTo>
                  <a:cubicBezTo>
                    <a:pt x="286" y="357"/>
                    <a:pt x="298" y="357"/>
                    <a:pt x="298" y="345"/>
                  </a:cubicBezTo>
                  <a:cubicBezTo>
                    <a:pt x="203" y="215"/>
                    <a:pt x="108" y="10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5" name="Google Shape;23995;p32"/>
            <p:cNvSpPr/>
            <p:nvPr/>
          </p:nvSpPr>
          <p:spPr>
            <a:xfrm>
              <a:off x="533400" y="2354075"/>
              <a:ext cx="5075" cy="22125"/>
            </a:xfrm>
            <a:custGeom>
              <a:avLst/>
              <a:gdLst/>
              <a:ahLst/>
              <a:cxnLst/>
              <a:rect l="l" t="t" r="r" b="b"/>
              <a:pathLst>
                <a:path w="203" h="885" extrusionOk="0">
                  <a:moveTo>
                    <a:pt x="171" y="0"/>
                  </a:moveTo>
                  <a:cubicBezTo>
                    <a:pt x="170" y="0"/>
                    <a:pt x="167" y="3"/>
                    <a:pt x="167" y="9"/>
                  </a:cubicBezTo>
                  <a:cubicBezTo>
                    <a:pt x="173" y="3"/>
                    <a:pt x="173" y="0"/>
                    <a:pt x="171" y="0"/>
                  </a:cubicBezTo>
                  <a:close/>
                  <a:moveTo>
                    <a:pt x="167" y="9"/>
                  </a:moveTo>
                  <a:lnTo>
                    <a:pt x="167" y="9"/>
                  </a:lnTo>
                  <a:cubicBezTo>
                    <a:pt x="143" y="164"/>
                    <a:pt x="143" y="307"/>
                    <a:pt x="107" y="438"/>
                  </a:cubicBezTo>
                  <a:cubicBezTo>
                    <a:pt x="83" y="592"/>
                    <a:pt x="48" y="723"/>
                    <a:pt x="0" y="866"/>
                  </a:cubicBezTo>
                  <a:cubicBezTo>
                    <a:pt x="0" y="878"/>
                    <a:pt x="6" y="884"/>
                    <a:pt x="13" y="884"/>
                  </a:cubicBezTo>
                  <a:cubicBezTo>
                    <a:pt x="21" y="884"/>
                    <a:pt x="30" y="878"/>
                    <a:pt x="36" y="866"/>
                  </a:cubicBezTo>
                  <a:cubicBezTo>
                    <a:pt x="131" y="604"/>
                    <a:pt x="202" y="295"/>
                    <a:pt x="1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6" name="Google Shape;23996;p32"/>
            <p:cNvSpPr/>
            <p:nvPr/>
          </p:nvSpPr>
          <p:spPr>
            <a:xfrm>
              <a:off x="532800" y="2356075"/>
              <a:ext cx="2400" cy="20600"/>
            </a:xfrm>
            <a:custGeom>
              <a:avLst/>
              <a:gdLst/>
              <a:ahLst/>
              <a:cxnLst/>
              <a:rect l="l" t="t" r="r" b="b"/>
              <a:pathLst>
                <a:path w="96" h="824" extrusionOk="0">
                  <a:moveTo>
                    <a:pt x="95" y="0"/>
                  </a:moveTo>
                  <a:lnTo>
                    <a:pt x="95" y="0"/>
                  </a:lnTo>
                  <a:cubicBezTo>
                    <a:pt x="72" y="274"/>
                    <a:pt x="24" y="536"/>
                    <a:pt x="0" y="810"/>
                  </a:cubicBezTo>
                  <a:cubicBezTo>
                    <a:pt x="0" y="817"/>
                    <a:pt x="12" y="824"/>
                    <a:pt x="22" y="824"/>
                  </a:cubicBezTo>
                  <a:cubicBezTo>
                    <a:pt x="30" y="824"/>
                    <a:pt x="36" y="820"/>
                    <a:pt x="36" y="810"/>
                  </a:cubicBezTo>
                  <a:cubicBezTo>
                    <a:pt x="95" y="560"/>
                    <a:pt x="95" y="274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7" name="Google Shape;23997;p32"/>
            <p:cNvSpPr/>
            <p:nvPr/>
          </p:nvSpPr>
          <p:spPr>
            <a:xfrm>
              <a:off x="535475" y="2357550"/>
              <a:ext cx="4200" cy="24975"/>
            </a:xfrm>
            <a:custGeom>
              <a:avLst/>
              <a:gdLst/>
              <a:ahLst/>
              <a:cxnLst/>
              <a:rect l="l" t="t" r="r" b="b"/>
              <a:pathLst>
                <a:path w="168" h="999" extrusionOk="0">
                  <a:moveTo>
                    <a:pt x="167" y="1"/>
                  </a:moveTo>
                  <a:lnTo>
                    <a:pt x="167" y="1"/>
                  </a:lnTo>
                  <a:cubicBezTo>
                    <a:pt x="96" y="334"/>
                    <a:pt x="12" y="656"/>
                    <a:pt x="0" y="989"/>
                  </a:cubicBezTo>
                  <a:cubicBezTo>
                    <a:pt x="0" y="995"/>
                    <a:pt x="3" y="998"/>
                    <a:pt x="6" y="998"/>
                  </a:cubicBezTo>
                  <a:cubicBezTo>
                    <a:pt x="9" y="998"/>
                    <a:pt x="12" y="995"/>
                    <a:pt x="12" y="989"/>
                  </a:cubicBezTo>
                  <a:cubicBezTo>
                    <a:pt x="84" y="680"/>
                    <a:pt x="119" y="334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8" name="Google Shape;23998;p32"/>
            <p:cNvSpPr/>
            <p:nvPr/>
          </p:nvSpPr>
          <p:spPr>
            <a:xfrm>
              <a:off x="542625" y="2339475"/>
              <a:ext cx="17875" cy="74675"/>
            </a:xfrm>
            <a:custGeom>
              <a:avLst/>
              <a:gdLst/>
              <a:ahLst/>
              <a:cxnLst/>
              <a:rect l="l" t="t" r="r" b="b"/>
              <a:pathLst>
                <a:path w="715" h="2987" extrusionOk="0">
                  <a:moveTo>
                    <a:pt x="673" y="1"/>
                  </a:moveTo>
                  <a:cubicBezTo>
                    <a:pt x="670" y="1"/>
                    <a:pt x="667" y="4"/>
                    <a:pt x="667" y="10"/>
                  </a:cubicBezTo>
                  <a:cubicBezTo>
                    <a:pt x="607" y="653"/>
                    <a:pt x="476" y="1200"/>
                    <a:pt x="214" y="1819"/>
                  </a:cubicBezTo>
                  <a:cubicBezTo>
                    <a:pt x="36" y="2200"/>
                    <a:pt x="0" y="2558"/>
                    <a:pt x="24" y="2986"/>
                  </a:cubicBezTo>
                  <a:cubicBezTo>
                    <a:pt x="36" y="1938"/>
                    <a:pt x="714" y="1081"/>
                    <a:pt x="679" y="10"/>
                  </a:cubicBezTo>
                  <a:cubicBezTo>
                    <a:pt x="679" y="4"/>
                    <a:pt x="676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9" name="Google Shape;23999;p32"/>
            <p:cNvSpPr/>
            <p:nvPr/>
          </p:nvSpPr>
          <p:spPr>
            <a:xfrm>
              <a:off x="560625" y="2309725"/>
              <a:ext cx="4350" cy="28150"/>
            </a:xfrm>
            <a:custGeom>
              <a:avLst/>
              <a:gdLst/>
              <a:ahLst/>
              <a:cxnLst/>
              <a:rect l="l" t="t" r="r" b="b"/>
              <a:pathLst>
                <a:path w="174" h="1126" extrusionOk="0">
                  <a:moveTo>
                    <a:pt x="143" y="0"/>
                  </a:moveTo>
                  <a:cubicBezTo>
                    <a:pt x="140" y="0"/>
                    <a:pt x="137" y="3"/>
                    <a:pt x="137" y="9"/>
                  </a:cubicBezTo>
                  <a:cubicBezTo>
                    <a:pt x="78" y="390"/>
                    <a:pt x="66" y="747"/>
                    <a:pt x="6" y="1116"/>
                  </a:cubicBezTo>
                  <a:cubicBezTo>
                    <a:pt x="0" y="1122"/>
                    <a:pt x="3" y="1125"/>
                    <a:pt x="8" y="1125"/>
                  </a:cubicBezTo>
                  <a:cubicBezTo>
                    <a:pt x="12" y="1125"/>
                    <a:pt x="18" y="1122"/>
                    <a:pt x="18" y="1116"/>
                  </a:cubicBezTo>
                  <a:cubicBezTo>
                    <a:pt x="90" y="759"/>
                    <a:pt x="173" y="366"/>
                    <a:pt x="149" y="9"/>
                  </a:cubicBezTo>
                  <a:cubicBezTo>
                    <a:pt x="149" y="3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0" name="Google Shape;24000;p32"/>
            <p:cNvSpPr/>
            <p:nvPr/>
          </p:nvSpPr>
          <p:spPr>
            <a:xfrm>
              <a:off x="561375" y="2288800"/>
              <a:ext cx="13400" cy="81500"/>
            </a:xfrm>
            <a:custGeom>
              <a:avLst/>
              <a:gdLst/>
              <a:ahLst/>
              <a:cxnLst/>
              <a:rect l="l" t="t" r="r" b="b"/>
              <a:pathLst>
                <a:path w="536" h="3260" extrusionOk="0">
                  <a:moveTo>
                    <a:pt x="0" y="1"/>
                  </a:moveTo>
                  <a:lnTo>
                    <a:pt x="0" y="1"/>
                  </a:lnTo>
                  <a:cubicBezTo>
                    <a:pt x="203" y="525"/>
                    <a:pt x="322" y="1072"/>
                    <a:pt x="405" y="1620"/>
                  </a:cubicBezTo>
                  <a:cubicBezTo>
                    <a:pt x="512" y="2156"/>
                    <a:pt x="393" y="2691"/>
                    <a:pt x="357" y="3251"/>
                  </a:cubicBezTo>
                  <a:cubicBezTo>
                    <a:pt x="357" y="3257"/>
                    <a:pt x="363" y="3260"/>
                    <a:pt x="369" y="3260"/>
                  </a:cubicBezTo>
                  <a:cubicBezTo>
                    <a:pt x="375" y="3260"/>
                    <a:pt x="381" y="3257"/>
                    <a:pt x="381" y="3251"/>
                  </a:cubicBezTo>
                  <a:cubicBezTo>
                    <a:pt x="536" y="2144"/>
                    <a:pt x="500" y="102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1" name="Google Shape;24001;p32"/>
            <p:cNvSpPr/>
            <p:nvPr/>
          </p:nvSpPr>
          <p:spPr>
            <a:xfrm>
              <a:off x="545900" y="2372600"/>
              <a:ext cx="22475" cy="57550"/>
            </a:xfrm>
            <a:custGeom>
              <a:avLst/>
              <a:gdLst/>
              <a:ahLst/>
              <a:cxnLst/>
              <a:rect l="l" t="t" r="r" b="b"/>
              <a:pathLst>
                <a:path w="899" h="2302" extrusionOk="0">
                  <a:moveTo>
                    <a:pt x="892" y="0"/>
                  </a:moveTo>
                  <a:cubicBezTo>
                    <a:pt x="887" y="0"/>
                    <a:pt x="881" y="6"/>
                    <a:pt x="881" y="18"/>
                  </a:cubicBezTo>
                  <a:cubicBezTo>
                    <a:pt x="762" y="435"/>
                    <a:pt x="536" y="768"/>
                    <a:pt x="345" y="1149"/>
                  </a:cubicBezTo>
                  <a:cubicBezTo>
                    <a:pt x="167" y="1506"/>
                    <a:pt x="48" y="1887"/>
                    <a:pt x="0" y="2292"/>
                  </a:cubicBezTo>
                  <a:cubicBezTo>
                    <a:pt x="0" y="2298"/>
                    <a:pt x="3" y="2301"/>
                    <a:pt x="6" y="2301"/>
                  </a:cubicBezTo>
                  <a:cubicBezTo>
                    <a:pt x="9" y="2301"/>
                    <a:pt x="12" y="2298"/>
                    <a:pt x="12" y="2292"/>
                  </a:cubicBezTo>
                  <a:cubicBezTo>
                    <a:pt x="131" y="1828"/>
                    <a:pt x="238" y="1399"/>
                    <a:pt x="476" y="971"/>
                  </a:cubicBezTo>
                  <a:cubicBezTo>
                    <a:pt x="631" y="673"/>
                    <a:pt x="834" y="375"/>
                    <a:pt x="893" y="18"/>
                  </a:cubicBezTo>
                  <a:cubicBezTo>
                    <a:pt x="899" y="6"/>
                    <a:pt x="896" y="0"/>
                    <a:pt x="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2" name="Google Shape;24002;p32"/>
            <p:cNvSpPr/>
            <p:nvPr/>
          </p:nvSpPr>
          <p:spPr>
            <a:xfrm>
              <a:off x="550350" y="2403700"/>
              <a:ext cx="5675" cy="26450"/>
            </a:xfrm>
            <a:custGeom>
              <a:avLst/>
              <a:gdLst/>
              <a:ahLst/>
              <a:cxnLst/>
              <a:rect l="l" t="t" r="r" b="b"/>
              <a:pathLst>
                <a:path w="227" h="1058" extrusionOk="0">
                  <a:moveTo>
                    <a:pt x="227" y="0"/>
                  </a:moveTo>
                  <a:lnTo>
                    <a:pt x="227" y="0"/>
                  </a:lnTo>
                  <a:cubicBezTo>
                    <a:pt x="108" y="334"/>
                    <a:pt x="13" y="703"/>
                    <a:pt x="1" y="1048"/>
                  </a:cubicBezTo>
                  <a:cubicBezTo>
                    <a:pt x="1" y="1054"/>
                    <a:pt x="4" y="1057"/>
                    <a:pt x="7" y="1057"/>
                  </a:cubicBezTo>
                  <a:cubicBezTo>
                    <a:pt x="10" y="1057"/>
                    <a:pt x="13" y="1054"/>
                    <a:pt x="13" y="1048"/>
                  </a:cubicBezTo>
                  <a:cubicBezTo>
                    <a:pt x="84" y="703"/>
                    <a:pt x="132" y="358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3" name="Google Shape;24003;p32"/>
            <p:cNvSpPr/>
            <p:nvPr/>
          </p:nvSpPr>
          <p:spPr>
            <a:xfrm>
              <a:off x="437550" y="2135225"/>
              <a:ext cx="28000" cy="16975"/>
            </a:xfrm>
            <a:custGeom>
              <a:avLst/>
              <a:gdLst/>
              <a:ahLst/>
              <a:cxnLst/>
              <a:rect l="l" t="t" r="r" b="b"/>
              <a:pathLst>
                <a:path w="1120" h="679" extrusionOk="0">
                  <a:moveTo>
                    <a:pt x="0" y="0"/>
                  </a:moveTo>
                  <a:lnTo>
                    <a:pt x="0" y="0"/>
                  </a:lnTo>
                  <a:cubicBezTo>
                    <a:pt x="417" y="107"/>
                    <a:pt x="750" y="476"/>
                    <a:pt x="1107" y="679"/>
                  </a:cubicBezTo>
                  <a:cubicBezTo>
                    <a:pt x="1107" y="679"/>
                    <a:pt x="1119" y="679"/>
                    <a:pt x="1107" y="667"/>
                  </a:cubicBezTo>
                  <a:cubicBezTo>
                    <a:pt x="893" y="500"/>
                    <a:pt x="667" y="357"/>
                    <a:pt x="453" y="202"/>
                  </a:cubicBezTo>
                  <a:cubicBezTo>
                    <a:pt x="310" y="119"/>
                    <a:pt x="167" y="2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4" name="Google Shape;24004;p32"/>
            <p:cNvSpPr/>
            <p:nvPr/>
          </p:nvSpPr>
          <p:spPr>
            <a:xfrm>
              <a:off x="455400" y="2150400"/>
              <a:ext cx="46750" cy="42250"/>
            </a:xfrm>
            <a:custGeom>
              <a:avLst/>
              <a:gdLst/>
              <a:ahLst/>
              <a:cxnLst/>
              <a:rect l="l" t="t" r="r" b="b"/>
              <a:pathLst>
                <a:path w="1870" h="1690" extrusionOk="0">
                  <a:moveTo>
                    <a:pt x="1" y="0"/>
                  </a:moveTo>
                  <a:cubicBezTo>
                    <a:pt x="346" y="238"/>
                    <a:pt x="572" y="572"/>
                    <a:pt x="882" y="822"/>
                  </a:cubicBezTo>
                  <a:cubicBezTo>
                    <a:pt x="1001" y="905"/>
                    <a:pt x="1144" y="953"/>
                    <a:pt x="1263" y="1060"/>
                  </a:cubicBezTo>
                  <a:cubicBezTo>
                    <a:pt x="1489" y="1239"/>
                    <a:pt x="1667" y="1477"/>
                    <a:pt x="1858" y="1679"/>
                  </a:cubicBezTo>
                  <a:cubicBezTo>
                    <a:pt x="1862" y="1686"/>
                    <a:pt x="1864" y="1689"/>
                    <a:pt x="1866" y="1689"/>
                  </a:cubicBezTo>
                  <a:cubicBezTo>
                    <a:pt x="1870" y="1689"/>
                    <a:pt x="1870" y="1675"/>
                    <a:pt x="1870" y="1667"/>
                  </a:cubicBezTo>
                  <a:cubicBezTo>
                    <a:pt x="1691" y="1465"/>
                    <a:pt x="1501" y="1203"/>
                    <a:pt x="1275" y="1048"/>
                  </a:cubicBezTo>
                  <a:cubicBezTo>
                    <a:pt x="1120" y="905"/>
                    <a:pt x="941" y="869"/>
                    <a:pt x="774" y="691"/>
                  </a:cubicBezTo>
                  <a:cubicBezTo>
                    <a:pt x="536" y="429"/>
                    <a:pt x="310" y="17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5" name="Google Shape;24005;p32"/>
            <p:cNvSpPr/>
            <p:nvPr/>
          </p:nvSpPr>
          <p:spPr>
            <a:xfrm>
              <a:off x="422950" y="2204950"/>
              <a:ext cx="4800" cy="42125"/>
            </a:xfrm>
            <a:custGeom>
              <a:avLst/>
              <a:gdLst/>
              <a:ahLst/>
              <a:cxnLst/>
              <a:rect l="l" t="t" r="r" b="b"/>
              <a:pathLst>
                <a:path w="192" h="1685" extrusionOk="0">
                  <a:moveTo>
                    <a:pt x="188" y="0"/>
                  </a:moveTo>
                  <a:cubicBezTo>
                    <a:pt x="185" y="0"/>
                    <a:pt x="179" y="3"/>
                    <a:pt x="179" y="9"/>
                  </a:cubicBezTo>
                  <a:cubicBezTo>
                    <a:pt x="191" y="3"/>
                    <a:pt x="191" y="0"/>
                    <a:pt x="188" y="0"/>
                  </a:cubicBezTo>
                  <a:close/>
                  <a:moveTo>
                    <a:pt x="179" y="9"/>
                  </a:moveTo>
                  <a:lnTo>
                    <a:pt x="179" y="9"/>
                  </a:lnTo>
                  <a:cubicBezTo>
                    <a:pt x="96" y="557"/>
                    <a:pt x="25" y="1128"/>
                    <a:pt x="1" y="1676"/>
                  </a:cubicBezTo>
                  <a:cubicBezTo>
                    <a:pt x="1" y="1682"/>
                    <a:pt x="7" y="1685"/>
                    <a:pt x="13" y="1685"/>
                  </a:cubicBezTo>
                  <a:cubicBezTo>
                    <a:pt x="19" y="1685"/>
                    <a:pt x="25" y="1682"/>
                    <a:pt x="25" y="1676"/>
                  </a:cubicBezTo>
                  <a:cubicBezTo>
                    <a:pt x="108" y="1128"/>
                    <a:pt x="144" y="557"/>
                    <a:pt x="179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6" name="Google Shape;24006;p32"/>
            <p:cNvSpPr/>
            <p:nvPr/>
          </p:nvSpPr>
          <p:spPr>
            <a:xfrm>
              <a:off x="491125" y="2370350"/>
              <a:ext cx="44375" cy="41925"/>
            </a:xfrm>
            <a:custGeom>
              <a:avLst/>
              <a:gdLst/>
              <a:ahLst/>
              <a:cxnLst/>
              <a:rect l="l" t="t" r="r" b="b"/>
              <a:pathLst>
                <a:path w="1775" h="1677" extrusionOk="0">
                  <a:moveTo>
                    <a:pt x="12" y="1"/>
                  </a:moveTo>
                  <a:cubicBezTo>
                    <a:pt x="12" y="1"/>
                    <a:pt x="0" y="1"/>
                    <a:pt x="0" y="13"/>
                  </a:cubicBezTo>
                  <a:cubicBezTo>
                    <a:pt x="703" y="489"/>
                    <a:pt x="1262" y="977"/>
                    <a:pt x="1774" y="1668"/>
                  </a:cubicBezTo>
                  <a:cubicBezTo>
                    <a:pt x="1346" y="977"/>
                    <a:pt x="750" y="358"/>
                    <a:pt x="12" y="1"/>
                  </a:cubicBezTo>
                  <a:close/>
                  <a:moveTo>
                    <a:pt x="1774" y="1668"/>
                  </a:moveTo>
                  <a:lnTo>
                    <a:pt x="1774" y="1668"/>
                  </a:lnTo>
                  <a:cubicBezTo>
                    <a:pt x="1768" y="1674"/>
                    <a:pt x="1768" y="1677"/>
                    <a:pt x="1770" y="1677"/>
                  </a:cubicBezTo>
                  <a:cubicBezTo>
                    <a:pt x="1771" y="1677"/>
                    <a:pt x="1774" y="1674"/>
                    <a:pt x="1774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7" name="Google Shape;24007;p32"/>
            <p:cNvSpPr/>
            <p:nvPr/>
          </p:nvSpPr>
          <p:spPr>
            <a:xfrm>
              <a:off x="452125" y="2329275"/>
              <a:ext cx="33375" cy="36950"/>
            </a:xfrm>
            <a:custGeom>
              <a:avLst/>
              <a:gdLst/>
              <a:ahLst/>
              <a:cxnLst/>
              <a:rect l="l" t="t" r="r" b="b"/>
              <a:pathLst>
                <a:path w="1335" h="1478" extrusionOk="0">
                  <a:moveTo>
                    <a:pt x="1" y="1"/>
                  </a:moveTo>
                  <a:cubicBezTo>
                    <a:pt x="263" y="596"/>
                    <a:pt x="775" y="1132"/>
                    <a:pt x="1334" y="1477"/>
                  </a:cubicBezTo>
                  <a:cubicBezTo>
                    <a:pt x="775" y="1072"/>
                    <a:pt x="370" y="58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8" name="Google Shape;24008;p32"/>
            <p:cNvSpPr/>
            <p:nvPr/>
          </p:nvSpPr>
          <p:spPr>
            <a:xfrm>
              <a:off x="454200" y="2330175"/>
              <a:ext cx="76375" cy="60875"/>
            </a:xfrm>
            <a:custGeom>
              <a:avLst/>
              <a:gdLst/>
              <a:ahLst/>
              <a:cxnLst/>
              <a:rect l="l" t="t" r="r" b="b"/>
              <a:pathLst>
                <a:path w="3055" h="2435" extrusionOk="0">
                  <a:moveTo>
                    <a:pt x="1" y="1"/>
                  </a:moveTo>
                  <a:cubicBezTo>
                    <a:pt x="358" y="501"/>
                    <a:pt x="799" y="953"/>
                    <a:pt x="1311" y="1298"/>
                  </a:cubicBezTo>
                  <a:cubicBezTo>
                    <a:pt x="1882" y="1679"/>
                    <a:pt x="2585" y="1858"/>
                    <a:pt x="3013" y="2429"/>
                  </a:cubicBezTo>
                  <a:cubicBezTo>
                    <a:pt x="3016" y="2433"/>
                    <a:pt x="3021" y="2434"/>
                    <a:pt x="3026" y="2434"/>
                  </a:cubicBezTo>
                  <a:cubicBezTo>
                    <a:pt x="3040" y="2434"/>
                    <a:pt x="3054" y="2423"/>
                    <a:pt x="3037" y="2406"/>
                  </a:cubicBezTo>
                  <a:cubicBezTo>
                    <a:pt x="2716" y="1977"/>
                    <a:pt x="2251" y="1787"/>
                    <a:pt x="1775" y="1537"/>
                  </a:cubicBezTo>
                  <a:cubicBezTo>
                    <a:pt x="1073" y="1156"/>
                    <a:pt x="477" y="64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9" name="Google Shape;24009;p32"/>
            <p:cNvSpPr/>
            <p:nvPr/>
          </p:nvSpPr>
          <p:spPr>
            <a:xfrm>
              <a:off x="507800" y="2368650"/>
              <a:ext cx="23100" cy="19675"/>
            </a:xfrm>
            <a:custGeom>
              <a:avLst/>
              <a:gdLst/>
              <a:ahLst/>
              <a:cxnLst/>
              <a:rect l="l" t="t" r="r" b="b"/>
              <a:pathLst>
                <a:path w="924" h="787" extrusionOk="0">
                  <a:moveTo>
                    <a:pt x="5" y="1"/>
                  </a:moveTo>
                  <a:cubicBezTo>
                    <a:pt x="3" y="1"/>
                    <a:pt x="0" y="3"/>
                    <a:pt x="0" y="9"/>
                  </a:cubicBezTo>
                  <a:cubicBezTo>
                    <a:pt x="6" y="3"/>
                    <a:pt x="6" y="1"/>
                    <a:pt x="5" y="1"/>
                  </a:cubicBezTo>
                  <a:close/>
                  <a:moveTo>
                    <a:pt x="0" y="9"/>
                  </a:moveTo>
                  <a:cubicBezTo>
                    <a:pt x="310" y="259"/>
                    <a:pt x="595" y="533"/>
                    <a:pt x="893" y="783"/>
                  </a:cubicBezTo>
                  <a:cubicBezTo>
                    <a:pt x="895" y="786"/>
                    <a:pt x="898" y="787"/>
                    <a:pt x="901" y="787"/>
                  </a:cubicBezTo>
                  <a:cubicBezTo>
                    <a:pt x="913" y="787"/>
                    <a:pt x="924" y="771"/>
                    <a:pt x="905" y="771"/>
                  </a:cubicBezTo>
                  <a:cubicBezTo>
                    <a:pt x="655" y="474"/>
                    <a:pt x="333" y="212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0" name="Google Shape;24010;p32"/>
            <p:cNvSpPr/>
            <p:nvPr/>
          </p:nvSpPr>
          <p:spPr>
            <a:xfrm>
              <a:off x="510475" y="2367675"/>
              <a:ext cx="17175" cy="13225"/>
            </a:xfrm>
            <a:custGeom>
              <a:avLst/>
              <a:gdLst/>
              <a:ahLst/>
              <a:cxnLst/>
              <a:rect l="l" t="t" r="r" b="b"/>
              <a:pathLst>
                <a:path w="687" h="529" extrusionOk="0">
                  <a:moveTo>
                    <a:pt x="0" y="1"/>
                  </a:moveTo>
                  <a:cubicBezTo>
                    <a:pt x="215" y="179"/>
                    <a:pt x="429" y="358"/>
                    <a:pt x="655" y="525"/>
                  </a:cubicBezTo>
                  <a:cubicBezTo>
                    <a:pt x="657" y="527"/>
                    <a:pt x="660" y="528"/>
                    <a:pt x="663" y="528"/>
                  </a:cubicBezTo>
                  <a:cubicBezTo>
                    <a:pt x="675" y="528"/>
                    <a:pt x="686" y="513"/>
                    <a:pt x="667" y="513"/>
                  </a:cubicBezTo>
                  <a:cubicBezTo>
                    <a:pt x="465" y="334"/>
                    <a:pt x="238" y="1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1" name="Google Shape;24011;p32"/>
            <p:cNvSpPr/>
            <p:nvPr/>
          </p:nvSpPr>
          <p:spPr>
            <a:xfrm>
              <a:off x="511950" y="2365900"/>
              <a:ext cx="16400" cy="13125"/>
            </a:xfrm>
            <a:custGeom>
              <a:avLst/>
              <a:gdLst/>
              <a:ahLst/>
              <a:cxnLst/>
              <a:rect l="l" t="t" r="r" b="b"/>
              <a:pathLst>
                <a:path w="656" h="525" extrusionOk="0">
                  <a:moveTo>
                    <a:pt x="1" y="0"/>
                  </a:moveTo>
                  <a:lnTo>
                    <a:pt x="1" y="0"/>
                  </a:lnTo>
                  <a:cubicBezTo>
                    <a:pt x="215" y="179"/>
                    <a:pt x="417" y="369"/>
                    <a:pt x="644" y="524"/>
                  </a:cubicBezTo>
                  <a:cubicBezTo>
                    <a:pt x="644" y="524"/>
                    <a:pt x="656" y="524"/>
                    <a:pt x="656" y="500"/>
                  </a:cubicBezTo>
                  <a:cubicBezTo>
                    <a:pt x="465" y="310"/>
                    <a:pt x="227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2" name="Google Shape;24012;p32"/>
            <p:cNvSpPr/>
            <p:nvPr/>
          </p:nvSpPr>
          <p:spPr>
            <a:xfrm>
              <a:off x="514425" y="2364275"/>
              <a:ext cx="13025" cy="9100"/>
            </a:xfrm>
            <a:custGeom>
              <a:avLst/>
              <a:gdLst/>
              <a:ahLst/>
              <a:cxnLst/>
              <a:rect l="l" t="t" r="r" b="b"/>
              <a:pathLst>
                <a:path w="521" h="364" extrusionOk="0">
                  <a:moveTo>
                    <a:pt x="6" y="1"/>
                  </a:moveTo>
                  <a:cubicBezTo>
                    <a:pt x="4" y="1"/>
                    <a:pt x="1" y="6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  <a:moveTo>
                    <a:pt x="9" y="6"/>
                  </a:moveTo>
                  <a:cubicBezTo>
                    <a:pt x="92" y="65"/>
                    <a:pt x="188" y="137"/>
                    <a:pt x="271" y="196"/>
                  </a:cubicBezTo>
                  <a:cubicBezTo>
                    <a:pt x="342" y="256"/>
                    <a:pt x="426" y="315"/>
                    <a:pt x="509" y="363"/>
                  </a:cubicBezTo>
                  <a:cubicBezTo>
                    <a:pt x="521" y="363"/>
                    <a:pt x="521" y="363"/>
                    <a:pt x="521" y="351"/>
                  </a:cubicBezTo>
                  <a:cubicBezTo>
                    <a:pt x="449" y="268"/>
                    <a:pt x="342" y="208"/>
                    <a:pt x="259" y="149"/>
                  </a:cubicBezTo>
                  <a:cubicBezTo>
                    <a:pt x="176" y="89"/>
                    <a:pt x="80" y="53"/>
                    <a:pt x="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3" name="Google Shape;24013;p32"/>
            <p:cNvSpPr/>
            <p:nvPr/>
          </p:nvSpPr>
          <p:spPr>
            <a:xfrm>
              <a:off x="504225" y="2351300"/>
              <a:ext cx="16100" cy="12825"/>
            </a:xfrm>
            <a:custGeom>
              <a:avLst/>
              <a:gdLst/>
              <a:ahLst/>
              <a:cxnLst/>
              <a:rect l="l" t="t" r="r" b="b"/>
              <a:pathLst>
                <a:path w="644" h="513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179" y="191"/>
                    <a:pt x="417" y="370"/>
                    <a:pt x="643" y="513"/>
                  </a:cubicBezTo>
                  <a:cubicBezTo>
                    <a:pt x="441" y="334"/>
                    <a:pt x="238" y="132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4" name="Google Shape;24014;p32"/>
            <p:cNvSpPr/>
            <p:nvPr/>
          </p:nvSpPr>
          <p:spPr>
            <a:xfrm>
              <a:off x="426525" y="2153675"/>
              <a:ext cx="9250" cy="55900"/>
            </a:xfrm>
            <a:custGeom>
              <a:avLst/>
              <a:gdLst/>
              <a:ahLst/>
              <a:cxnLst/>
              <a:rect l="l" t="t" r="r" b="b"/>
              <a:pathLst>
                <a:path w="370" h="2236" extrusionOk="0">
                  <a:moveTo>
                    <a:pt x="370" y="0"/>
                  </a:moveTo>
                  <a:lnTo>
                    <a:pt x="370" y="0"/>
                  </a:lnTo>
                  <a:cubicBezTo>
                    <a:pt x="191" y="715"/>
                    <a:pt x="84" y="1477"/>
                    <a:pt x="1" y="2227"/>
                  </a:cubicBezTo>
                  <a:cubicBezTo>
                    <a:pt x="1" y="2233"/>
                    <a:pt x="4" y="2236"/>
                    <a:pt x="7" y="2236"/>
                  </a:cubicBezTo>
                  <a:cubicBezTo>
                    <a:pt x="10" y="2236"/>
                    <a:pt x="13" y="2233"/>
                    <a:pt x="13" y="2227"/>
                  </a:cubicBezTo>
                  <a:cubicBezTo>
                    <a:pt x="155" y="1489"/>
                    <a:pt x="310" y="738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5" name="Google Shape;24015;p32"/>
            <p:cNvSpPr/>
            <p:nvPr/>
          </p:nvSpPr>
          <p:spPr>
            <a:xfrm>
              <a:off x="430400" y="2138650"/>
              <a:ext cx="8250" cy="30375"/>
            </a:xfrm>
            <a:custGeom>
              <a:avLst/>
              <a:gdLst/>
              <a:ahLst/>
              <a:cxnLst/>
              <a:rect l="l" t="t" r="r" b="b"/>
              <a:pathLst>
                <a:path w="330" h="1215" extrusionOk="0">
                  <a:moveTo>
                    <a:pt x="325" y="1"/>
                  </a:moveTo>
                  <a:cubicBezTo>
                    <a:pt x="323" y="1"/>
                    <a:pt x="322" y="2"/>
                    <a:pt x="322" y="6"/>
                  </a:cubicBezTo>
                  <a:cubicBezTo>
                    <a:pt x="330" y="6"/>
                    <a:pt x="327" y="1"/>
                    <a:pt x="325" y="1"/>
                  </a:cubicBezTo>
                  <a:close/>
                  <a:moveTo>
                    <a:pt x="322" y="6"/>
                  </a:moveTo>
                  <a:lnTo>
                    <a:pt x="322" y="6"/>
                  </a:lnTo>
                  <a:cubicBezTo>
                    <a:pt x="215" y="399"/>
                    <a:pt x="96" y="804"/>
                    <a:pt x="0" y="1197"/>
                  </a:cubicBezTo>
                  <a:cubicBezTo>
                    <a:pt x="0" y="1208"/>
                    <a:pt x="6" y="1214"/>
                    <a:pt x="12" y="1214"/>
                  </a:cubicBezTo>
                  <a:cubicBezTo>
                    <a:pt x="18" y="1214"/>
                    <a:pt x="24" y="1208"/>
                    <a:pt x="24" y="1197"/>
                  </a:cubicBezTo>
                  <a:cubicBezTo>
                    <a:pt x="143" y="816"/>
                    <a:pt x="227" y="411"/>
                    <a:pt x="32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6" name="Google Shape;24016;p32"/>
            <p:cNvSpPr/>
            <p:nvPr/>
          </p:nvSpPr>
          <p:spPr>
            <a:xfrm>
              <a:off x="472175" y="2177925"/>
              <a:ext cx="3800" cy="30375"/>
            </a:xfrm>
            <a:custGeom>
              <a:avLst/>
              <a:gdLst/>
              <a:ahLst/>
              <a:cxnLst/>
              <a:rect l="l" t="t" r="r" b="b"/>
              <a:pathLst>
                <a:path w="152" h="1215" extrusionOk="0">
                  <a:moveTo>
                    <a:pt x="109" y="1"/>
                  </a:moveTo>
                  <a:cubicBezTo>
                    <a:pt x="106" y="1"/>
                    <a:pt x="103" y="7"/>
                    <a:pt x="103" y="18"/>
                  </a:cubicBezTo>
                  <a:cubicBezTo>
                    <a:pt x="56" y="161"/>
                    <a:pt x="68" y="316"/>
                    <a:pt x="92" y="459"/>
                  </a:cubicBezTo>
                  <a:cubicBezTo>
                    <a:pt x="115" y="721"/>
                    <a:pt x="115" y="959"/>
                    <a:pt x="8" y="1209"/>
                  </a:cubicBezTo>
                  <a:cubicBezTo>
                    <a:pt x="0" y="1209"/>
                    <a:pt x="8" y="1214"/>
                    <a:pt x="18" y="1214"/>
                  </a:cubicBezTo>
                  <a:cubicBezTo>
                    <a:pt x="23" y="1214"/>
                    <a:pt x="28" y="1213"/>
                    <a:pt x="32" y="1209"/>
                  </a:cubicBezTo>
                  <a:cubicBezTo>
                    <a:pt x="103" y="1042"/>
                    <a:pt x="151" y="864"/>
                    <a:pt x="151" y="685"/>
                  </a:cubicBezTo>
                  <a:cubicBezTo>
                    <a:pt x="151" y="459"/>
                    <a:pt x="80" y="245"/>
                    <a:pt x="115" y="18"/>
                  </a:cubicBezTo>
                  <a:cubicBezTo>
                    <a:pt x="115" y="7"/>
                    <a:pt x="112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7" name="Google Shape;24017;p32"/>
            <p:cNvSpPr/>
            <p:nvPr/>
          </p:nvSpPr>
          <p:spPr>
            <a:xfrm>
              <a:off x="476250" y="2174500"/>
              <a:ext cx="1500" cy="17525"/>
            </a:xfrm>
            <a:custGeom>
              <a:avLst/>
              <a:gdLst/>
              <a:ahLst/>
              <a:cxnLst/>
              <a:rect l="l" t="t" r="r" b="b"/>
              <a:pathLst>
                <a:path w="60" h="701" extrusionOk="0">
                  <a:moveTo>
                    <a:pt x="36" y="1"/>
                  </a:moveTo>
                  <a:cubicBezTo>
                    <a:pt x="36" y="227"/>
                    <a:pt x="0" y="465"/>
                    <a:pt x="36" y="691"/>
                  </a:cubicBezTo>
                  <a:cubicBezTo>
                    <a:pt x="36" y="697"/>
                    <a:pt x="39" y="700"/>
                    <a:pt x="42" y="700"/>
                  </a:cubicBezTo>
                  <a:cubicBezTo>
                    <a:pt x="45" y="700"/>
                    <a:pt x="48" y="697"/>
                    <a:pt x="48" y="691"/>
                  </a:cubicBezTo>
                  <a:cubicBezTo>
                    <a:pt x="60" y="465"/>
                    <a:pt x="48" y="22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8" name="Google Shape;24018;p32"/>
            <p:cNvSpPr/>
            <p:nvPr/>
          </p:nvSpPr>
          <p:spPr>
            <a:xfrm>
              <a:off x="479225" y="2173900"/>
              <a:ext cx="2400" cy="16925"/>
            </a:xfrm>
            <a:custGeom>
              <a:avLst/>
              <a:gdLst/>
              <a:ahLst/>
              <a:cxnLst/>
              <a:rect l="l" t="t" r="r" b="b"/>
              <a:pathLst>
                <a:path w="96" h="677" extrusionOk="0">
                  <a:moveTo>
                    <a:pt x="36" y="1"/>
                  </a:moveTo>
                  <a:lnTo>
                    <a:pt x="36" y="1"/>
                  </a:lnTo>
                  <a:cubicBezTo>
                    <a:pt x="0" y="203"/>
                    <a:pt x="12" y="465"/>
                    <a:pt x="48" y="668"/>
                  </a:cubicBezTo>
                  <a:cubicBezTo>
                    <a:pt x="48" y="674"/>
                    <a:pt x="51" y="677"/>
                    <a:pt x="54" y="677"/>
                  </a:cubicBezTo>
                  <a:cubicBezTo>
                    <a:pt x="57" y="677"/>
                    <a:pt x="60" y="674"/>
                    <a:pt x="60" y="668"/>
                  </a:cubicBezTo>
                  <a:cubicBezTo>
                    <a:pt x="95" y="465"/>
                    <a:pt x="72" y="20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9" name="Google Shape;24019;p32"/>
            <p:cNvSpPr/>
            <p:nvPr/>
          </p:nvSpPr>
          <p:spPr>
            <a:xfrm>
              <a:off x="483075" y="2175400"/>
              <a:ext cx="1825" cy="14450"/>
            </a:xfrm>
            <a:custGeom>
              <a:avLst/>
              <a:gdLst/>
              <a:ahLst/>
              <a:cxnLst/>
              <a:rect l="l" t="t" r="r" b="b"/>
              <a:pathLst>
                <a:path w="73" h="578" extrusionOk="0">
                  <a:moveTo>
                    <a:pt x="13" y="0"/>
                  </a:moveTo>
                  <a:cubicBezTo>
                    <a:pt x="13" y="179"/>
                    <a:pt x="1" y="381"/>
                    <a:pt x="25" y="560"/>
                  </a:cubicBezTo>
                  <a:cubicBezTo>
                    <a:pt x="25" y="572"/>
                    <a:pt x="28" y="578"/>
                    <a:pt x="31" y="578"/>
                  </a:cubicBezTo>
                  <a:cubicBezTo>
                    <a:pt x="34" y="578"/>
                    <a:pt x="37" y="572"/>
                    <a:pt x="37" y="560"/>
                  </a:cubicBezTo>
                  <a:cubicBezTo>
                    <a:pt x="72" y="369"/>
                    <a:pt x="37" y="17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0" name="Google Shape;24020;p32"/>
            <p:cNvSpPr/>
            <p:nvPr/>
          </p:nvSpPr>
          <p:spPr>
            <a:xfrm>
              <a:off x="485775" y="2176950"/>
              <a:ext cx="1800" cy="13275"/>
            </a:xfrm>
            <a:custGeom>
              <a:avLst/>
              <a:gdLst/>
              <a:ahLst/>
              <a:cxnLst/>
              <a:rect l="l" t="t" r="r" b="b"/>
              <a:pathLst>
                <a:path w="72" h="531" extrusionOk="0">
                  <a:moveTo>
                    <a:pt x="40" y="1"/>
                  </a:moveTo>
                  <a:cubicBezTo>
                    <a:pt x="39" y="1"/>
                    <a:pt x="36" y="4"/>
                    <a:pt x="36" y="10"/>
                  </a:cubicBezTo>
                  <a:cubicBezTo>
                    <a:pt x="42" y="4"/>
                    <a:pt x="42" y="1"/>
                    <a:pt x="40" y="1"/>
                  </a:cubicBezTo>
                  <a:close/>
                  <a:moveTo>
                    <a:pt x="36" y="10"/>
                  </a:moveTo>
                  <a:cubicBezTo>
                    <a:pt x="24" y="177"/>
                    <a:pt x="0" y="367"/>
                    <a:pt x="36" y="522"/>
                  </a:cubicBezTo>
                  <a:cubicBezTo>
                    <a:pt x="36" y="528"/>
                    <a:pt x="39" y="531"/>
                    <a:pt x="42" y="531"/>
                  </a:cubicBezTo>
                  <a:cubicBezTo>
                    <a:pt x="45" y="531"/>
                    <a:pt x="48" y="528"/>
                    <a:pt x="48" y="522"/>
                  </a:cubicBezTo>
                  <a:cubicBezTo>
                    <a:pt x="71" y="367"/>
                    <a:pt x="48" y="177"/>
                    <a:pt x="3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1" name="Google Shape;24021;p32"/>
            <p:cNvSpPr/>
            <p:nvPr/>
          </p:nvSpPr>
          <p:spPr>
            <a:xfrm>
              <a:off x="447950" y="2141750"/>
              <a:ext cx="8575" cy="8800"/>
            </a:xfrm>
            <a:custGeom>
              <a:avLst/>
              <a:gdLst/>
              <a:ahLst/>
              <a:cxnLst/>
              <a:rect l="l" t="t" r="r" b="b"/>
              <a:pathLst>
                <a:path w="343" h="352" extrusionOk="0">
                  <a:moveTo>
                    <a:pt x="13" y="1"/>
                  </a:moveTo>
                  <a:cubicBezTo>
                    <a:pt x="13" y="1"/>
                    <a:pt x="1" y="1"/>
                    <a:pt x="1" y="25"/>
                  </a:cubicBezTo>
                  <a:cubicBezTo>
                    <a:pt x="49" y="61"/>
                    <a:pt x="108" y="108"/>
                    <a:pt x="156" y="168"/>
                  </a:cubicBezTo>
                  <a:cubicBezTo>
                    <a:pt x="215" y="215"/>
                    <a:pt x="275" y="287"/>
                    <a:pt x="334" y="346"/>
                  </a:cubicBezTo>
                  <a:cubicBezTo>
                    <a:pt x="251" y="227"/>
                    <a:pt x="156" y="84"/>
                    <a:pt x="13" y="1"/>
                  </a:cubicBezTo>
                  <a:close/>
                  <a:moveTo>
                    <a:pt x="334" y="346"/>
                  </a:moveTo>
                  <a:cubicBezTo>
                    <a:pt x="334" y="350"/>
                    <a:pt x="336" y="352"/>
                    <a:pt x="337" y="352"/>
                  </a:cubicBezTo>
                  <a:cubicBezTo>
                    <a:pt x="340" y="352"/>
                    <a:pt x="342" y="346"/>
                    <a:pt x="334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2" name="Google Shape;24022;p32"/>
            <p:cNvSpPr/>
            <p:nvPr/>
          </p:nvSpPr>
          <p:spPr>
            <a:xfrm>
              <a:off x="525050" y="2222125"/>
              <a:ext cx="17300" cy="29500"/>
            </a:xfrm>
            <a:custGeom>
              <a:avLst/>
              <a:gdLst/>
              <a:ahLst/>
              <a:cxnLst/>
              <a:rect l="l" t="t" r="r" b="b"/>
              <a:pathLst>
                <a:path w="692" h="1180" extrusionOk="0">
                  <a:moveTo>
                    <a:pt x="1" y="1"/>
                  </a:moveTo>
                  <a:cubicBezTo>
                    <a:pt x="72" y="465"/>
                    <a:pt x="477" y="775"/>
                    <a:pt x="679" y="1179"/>
                  </a:cubicBezTo>
                  <a:lnTo>
                    <a:pt x="691" y="1179"/>
                  </a:lnTo>
                  <a:cubicBezTo>
                    <a:pt x="513" y="739"/>
                    <a:pt x="120" y="46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3" name="Google Shape;24023;p32"/>
            <p:cNvSpPr/>
            <p:nvPr/>
          </p:nvSpPr>
          <p:spPr>
            <a:xfrm>
              <a:off x="425050" y="2290300"/>
              <a:ext cx="14000" cy="19200"/>
            </a:xfrm>
            <a:custGeom>
              <a:avLst/>
              <a:gdLst/>
              <a:ahLst/>
              <a:cxnLst/>
              <a:rect l="l" t="t" r="r" b="b"/>
              <a:pathLst>
                <a:path w="560" h="768" extrusionOk="0">
                  <a:moveTo>
                    <a:pt x="0" y="0"/>
                  </a:moveTo>
                  <a:lnTo>
                    <a:pt x="0" y="0"/>
                  </a:lnTo>
                  <a:cubicBezTo>
                    <a:pt x="131" y="286"/>
                    <a:pt x="322" y="548"/>
                    <a:pt x="548" y="762"/>
                  </a:cubicBezTo>
                  <a:cubicBezTo>
                    <a:pt x="551" y="766"/>
                    <a:pt x="554" y="767"/>
                    <a:pt x="556" y="767"/>
                  </a:cubicBezTo>
                  <a:cubicBezTo>
                    <a:pt x="560" y="767"/>
                    <a:pt x="560" y="759"/>
                    <a:pt x="560" y="750"/>
                  </a:cubicBezTo>
                  <a:cubicBezTo>
                    <a:pt x="334" y="524"/>
                    <a:pt x="155" y="2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4" name="Google Shape;24024;p32"/>
            <p:cNvSpPr/>
            <p:nvPr/>
          </p:nvSpPr>
          <p:spPr>
            <a:xfrm>
              <a:off x="425050" y="2285525"/>
              <a:ext cx="14900" cy="18475"/>
            </a:xfrm>
            <a:custGeom>
              <a:avLst/>
              <a:gdLst/>
              <a:ahLst/>
              <a:cxnLst/>
              <a:rect l="l" t="t" r="r" b="b"/>
              <a:pathLst>
                <a:path w="596" h="739" extrusionOk="0">
                  <a:moveTo>
                    <a:pt x="0" y="1"/>
                  </a:moveTo>
                  <a:cubicBezTo>
                    <a:pt x="143" y="263"/>
                    <a:pt x="357" y="536"/>
                    <a:pt x="572" y="739"/>
                  </a:cubicBezTo>
                  <a:cubicBezTo>
                    <a:pt x="572" y="739"/>
                    <a:pt x="595" y="739"/>
                    <a:pt x="595" y="727"/>
                  </a:cubicBezTo>
                  <a:cubicBezTo>
                    <a:pt x="393" y="477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5" name="Google Shape;24025;p32"/>
            <p:cNvSpPr/>
            <p:nvPr/>
          </p:nvSpPr>
          <p:spPr>
            <a:xfrm>
              <a:off x="423850" y="2277875"/>
              <a:ext cx="16400" cy="21075"/>
            </a:xfrm>
            <a:custGeom>
              <a:avLst/>
              <a:gdLst/>
              <a:ahLst/>
              <a:cxnLst/>
              <a:rect l="l" t="t" r="r" b="b"/>
              <a:pathLst>
                <a:path w="656" h="843" extrusionOk="0">
                  <a:moveTo>
                    <a:pt x="5" y="0"/>
                  </a:moveTo>
                  <a:cubicBezTo>
                    <a:pt x="3" y="0"/>
                    <a:pt x="1" y="3"/>
                    <a:pt x="1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167" y="319"/>
                    <a:pt x="370" y="616"/>
                    <a:pt x="643" y="842"/>
                  </a:cubicBezTo>
                  <a:cubicBezTo>
                    <a:pt x="643" y="842"/>
                    <a:pt x="655" y="842"/>
                    <a:pt x="655" y="831"/>
                  </a:cubicBezTo>
                  <a:cubicBezTo>
                    <a:pt x="417" y="557"/>
                    <a:pt x="191" y="307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6" name="Google Shape;24026;p32"/>
            <p:cNvSpPr/>
            <p:nvPr/>
          </p:nvSpPr>
          <p:spPr>
            <a:xfrm>
              <a:off x="423700" y="2270725"/>
              <a:ext cx="18025" cy="22275"/>
            </a:xfrm>
            <a:custGeom>
              <a:avLst/>
              <a:gdLst/>
              <a:ahLst/>
              <a:cxnLst/>
              <a:rect l="l" t="t" r="r" b="b"/>
              <a:pathLst>
                <a:path w="721" h="891" extrusionOk="0">
                  <a:moveTo>
                    <a:pt x="2" y="0"/>
                  </a:moveTo>
                  <a:cubicBezTo>
                    <a:pt x="1" y="0"/>
                    <a:pt x="1" y="3"/>
                    <a:pt x="7" y="9"/>
                  </a:cubicBezTo>
                  <a:cubicBezTo>
                    <a:pt x="7" y="3"/>
                    <a:pt x="4" y="0"/>
                    <a:pt x="2" y="0"/>
                  </a:cubicBezTo>
                  <a:close/>
                  <a:moveTo>
                    <a:pt x="7" y="9"/>
                  </a:moveTo>
                  <a:lnTo>
                    <a:pt x="7" y="9"/>
                  </a:lnTo>
                  <a:cubicBezTo>
                    <a:pt x="173" y="343"/>
                    <a:pt x="411" y="664"/>
                    <a:pt x="709" y="890"/>
                  </a:cubicBezTo>
                  <a:cubicBezTo>
                    <a:pt x="721" y="890"/>
                    <a:pt x="721" y="890"/>
                    <a:pt x="721" y="878"/>
                  </a:cubicBezTo>
                  <a:cubicBezTo>
                    <a:pt x="435" y="593"/>
                    <a:pt x="197" y="343"/>
                    <a:pt x="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7" name="Google Shape;24027;p32"/>
            <p:cNvSpPr/>
            <p:nvPr/>
          </p:nvSpPr>
          <p:spPr>
            <a:xfrm>
              <a:off x="424450" y="2266775"/>
              <a:ext cx="19375" cy="25025"/>
            </a:xfrm>
            <a:custGeom>
              <a:avLst/>
              <a:gdLst/>
              <a:ahLst/>
              <a:cxnLst/>
              <a:rect l="l" t="t" r="r" b="b"/>
              <a:pathLst>
                <a:path w="775" h="1001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46"/>
                    <a:pt x="500" y="691"/>
                    <a:pt x="762" y="1001"/>
                  </a:cubicBezTo>
                  <a:lnTo>
                    <a:pt x="774" y="1001"/>
                  </a:lnTo>
                  <a:cubicBezTo>
                    <a:pt x="536" y="655"/>
                    <a:pt x="274" y="3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28" name="Google Shape;24028;p32"/>
          <p:cNvGrpSpPr/>
          <p:nvPr/>
        </p:nvGrpSpPr>
        <p:grpSpPr>
          <a:xfrm rot="-6436084" flipH="1">
            <a:off x="8312753" y="444146"/>
            <a:ext cx="493951" cy="630340"/>
            <a:chOff x="439025" y="2813550"/>
            <a:chExt cx="239350" cy="305225"/>
          </a:xfrm>
        </p:grpSpPr>
        <p:sp>
          <p:nvSpPr>
            <p:cNvPr id="24029" name="Google Shape;24029;p32"/>
            <p:cNvSpPr/>
            <p:nvPr/>
          </p:nvSpPr>
          <p:spPr>
            <a:xfrm>
              <a:off x="439025" y="2814425"/>
              <a:ext cx="230725" cy="303375"/>
            </a:xfrm>
            <a:custGeom>
              <a:avLst/>
              <a:gdLst/>
              <a:ahLst/>
              <a:cxnLst/>
              <a:rect l="l" t="t" r="r" b="b"/>
              <a:pathLst>
                <a:path w="9229" h="12135" extrusionOk="0">
                  <a:moveTo>
                    <a:pt x="7910" y="0"/>
                  </a:moveTo>
                  <a:cubicBezTo>
                    <a:pt x="7511" y="0"/>
                    <a:pt x="6639" y="487"/>
                    <a:pt x="6132" y="645"/>
                  </a:cubicBezTo>
                  <a:cubicBezTo>
                    <a:pt x="5549" y="835"/>
                    <a:pt x="3430" y="919"/>
                    <a:pt x="3096" y="1919"/>
                  </a:cubicBezTo>
                  <a:cubicBezTo>
                    <a:pt x="2763" y="2955"/>
                    <a:pt x="1489" y="3598"/>
                    <a:pt x="1489" y="3598"/>
                  </a:cubicBezTo>
                  <a:cubicBezTo>
                    <a:pt x="1489" y="3598"/>
                    <a:pt x="1" y="4931"/>
                    <a:pt x="453" y="6574"/>
                  </a:cubicBezTo>
                  <a:cubicBezTo>
                    <a:pt x="755" y="7692"/>
                    <a:pt x="1829" y="7966"/>
                    <a:pt x="2609" y="7966"/>
                  </a:cubicBezTo>
                  <a:cubicBezTo>
                    <a:pt x="2967" y="7966"/>
                    <a:pt x="3263" y="7908"/>
                    <a:pt x="3394" y="7848"/>
                  </a:cubicBezTo>
                  <a:cubicBezTo>
                    <a:pt x="3600" y="7754"/>
                    <a:pt x="3756" y="7695"/>
                    <a:pt x="3879" y="7695"/>
                  </a:cubicBezTo>
                  <a:cubicBezTo>
                    <a:pt x="4005" y="7695"/>
                    <a:pt x="4096" y="7757"/>
                    <a:pt x="4168" y="7908"/>
                  </a:cubicBezTo>
                  <a:cubicBezTo>
                    <a:pt x="4323" y="8205"/>
                    <a:pt x="3144" y="9229"/>
                    <a:pt x="2787" y="10003"/>
                  </a:cubicBezTo>
                  <a:cubicBezTo>
                    <a:pt x="2430" y="10777"/>
                    <a:pt x="2251" y="12134"/>
                    <a:pt x="2251" y="12134"/>
                  </a:cubicBezTo>
                  <a:lnTo>
                    <a:pt x="2680" y="12075"/>
                  </a:lnTo>
                  <a:cubicBezTo>
                    <a:pt x="2680" y="12075"/>
                    <a:pt x="3275" y="9991"/>
                    <a:pt x="3382" y="9491"/>
                  </a:cubicBezTo>
                  <a:cubicBezTo>
                    <a:pt x="3489" y="8979"/>
                    <a:pt x="4323" y="8063"/>
                    <a:pt x="4620" y="7908"/>
                  </a:cubicBezTo>
                  <a:cubicBezTo>
                    <a:pt x="4642" y="7897"/>
                    <a:pt x="4661" y="7893"/>
                    <a:pt x="4678" y="7893"/>
                  </a:cubicBezTo>
                  <a:cubicBezTo>
                    <a:pt x="4899" y="7893"/>
                    <a:pt x="4796" y="8701"/>
                    <a:pt x="5216" y="9253"/>
                  </a:cubicBezTo>
                  <a:cubicBezTo>
                    <a:pt x="5474" y="9602"/>
                    <a:pt x="5940" y="9746"/>
                    <a:pt x="6490" y="9746"/>
                  </a:cubicBezTo>
                  <a:cubicBezTo>
                    <a:pt x="6880" y="9746"/>
                    <a:pt x="7311" y="9674"/>
                    <a:pt x="7740" y="9551"/>
                  </a:cubicBezTo>
                  <a:cubicBezTo>
                    <a:pt x="8788" y="9253"/>
                    <a:pt x="8192" y="7003"/>
                    <a:pt x="8157" y="6300"/>
                  </a:cubicBezTo>
                  <a:cubicBezTo>
                    <a:pt x="8133" y="5598"/>
                    <a:pt x="9228" y="4491"/>
                    <a:pt x="9216" y="3753"/>
                  </a:cubicBezTo>
                  <a:cubicBezTo>
                    <a:pt x="9204" y="3026"/>
                    <a:pt x="8490" y="1812"/>
                    <a:pt x="8204" y="1431"/>
                  </a:cubicBezTo>
                  <a:cubicBezTo>
                    <a:pt x="7918" y="1050"/>
                    <a:pt x="8335" y="169"/>
                    <a:pt x="8037" y="26"/>
                  </a:cubicBezTo>
                  <a:cubicBezTo>
                    <a:pt x="8004" y="8"/>
                    <a:pt x="7961" y="0"/>
                    <a:pt x="7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0" name="Google Shape;24030;p32"/>
            <p:cNvSpPr/>
            <p:nvPr/>
          </p:nvSpPr>
          <p:spPr>
            <a:xfrm>
              <a:off x="499600" y="2818325"/>
              <a:ext cx="129350" cy="75650"/>
            </a:xfrm>
            <a:custGeom>
              <a:avLst/>
              <a:gdLst/>
              <a:ahLst/>
              <a:cxnLst/>
              <a:rect l="l" t="t" r="r" b="b"/>
              <a:pathLst>
                <a:path w="5174" h="3026" extrusionOk="0">
                  <a:moveTo>
                    <a:pt x="5174" y="1"/>
                  </a:moveTo>
                  <a:lnTo>
                    <a:pt x="5174" y="1"/>
                  </a:lnTo>
                  <a:cubicBezTo>
                    <a:pt x="4067" y="620"/>
                    <a:pt x="2864" y="441"/>
                    <a:pt x="1697" y="822"/>
                  </a:cubicBezTo>
                  <a:cubicBezTo>
                    <a:pt x="733" y="1132"/>
                    <a:pt x="530" y="2215"/>
                    <a:pt x="19" y="2954"/>
                  </a:cubicBezTo>
                  <a:cubicBezTo>
                    <a:pt x="1" y="2990"/>
                    <a:pt x="37" y="3026"/>
                    <a:pt x="76" y="3026"/>
                  </a:cubicBezTo>
                  <a:cubicBezTo>
                    <a:pt x="89" y="3026"/>
                    <a:pt x="102" y="3022"/>
                    <a:pt x="114" y="3013"/>
                  </a:cubicBezTo>
                  <a:cubicBezTo>
                    <a:pt x="447" y="2692"/>
                    <a:pt x="614" y="2275"/>
                    <a:pt x="828" y="1870"/>
                  </a:cubicBezTo>
                  <a:cubicBezTo>
                    <a:pt x="1221" y="1096"/>
                    <a:pt x="1816" y="918"/>
                    <a:pt x="2626" y="810"/>
                  </a:cubicBezTo>
                  <a:cubicBezTo>
                    <a:pt x="3519" y="703"/>
                    <a:pt x="4483" y="608"/>
                    <a:pt x="5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1" name="Google Shape;24031;p32"/>
            <p:cNvSpPr/>
            <p:nvPr/>
          </p:nvSpPr>
          <p:spPr>
            <a:xfrm>
              <a:off x="446175" y="2883825"/>
              <a:ext cx="62825" cy="134775"/>
            </a:xfrm>
            <a:custGeom>
              <a:avLst/>
              <a:gdLst/>
              <a:ahLst/>
              <a:cxnLst/>
              <a:rect l="l" t="t" r="r" b="b"/>
              <a:pathLst>
                <a:path w="2513" h="5391" extrusionOk="0">
                  <a:moveTo>
                    <a:pt x="2441" y="0"/>
                  </a:moveTo>
                  <a:cubicBezTo>
                    <a:pt x="1739" y="417"/>
                    <a:pt x="1036" y="738"/>
                    <a:pt x="560" y="1429"/>
                  </a:cubicBezTo>
                  <a:cubicBezTo>
                    <a:pt x="191" y="1977"/>
                    <a:pt x="0" y="2631"/>
                    <a:pt x="24" y="3286"/>
                  </a:cubicBezTo>
                  <a:cubicBezTo>
                    <a:pt x="78" y="4378"/>
                    <a:pt x="985" y="5391"/>
                    <a:pt x="2096" y="5391"/>
                  </a:cubicBezTo>
                  <a:cubicBezTo>
                    <a:pt x="2209" y="5391"/>
                    <a:pt x="2325" y="5380"/>
                    <a:pt x="2441" y="5358"/>
                  </a:cubicBezTo>
                  <a:cubicBezTo>
                    <a:pt x="2501" y="5346"/>
                    <a:pt x="2513" y="5251"/>
                    <a:pt x="2453" y="5251"/>
                  </a:cubicBezTo>
                  <a:cubicBezTo>
                    <a:pt x="1072" y="5084"/>
                    <a:pt x="36" y="4286"/>
                    <a:pt x="251" y="2762"/>
                  </a:cubicBezTo>
                  <a:cubicBezTo>
                    <a:pt x="346" y="2155"/>
                    <a:pt x="620" y="1572"/>
                    <a:pt x="1048" y="1131"/>
                  </a:cubicBezTo>
                  <a:cubicBezTo>
                    <a:pt x="1477" y="691"/>
                    <a:pt x="2036" y="453"/>
                    <a:pt x="2453" y="24"/>
                  </a:cubicBezTo>
                  <a:cubicBezTo>
                    <a:pt x="2465" y="12"/>
                    <a:pt x="2453" y="0"/>
                    <a:pt x="2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2" name="Google Shape;24032;p32"/>
            <p:cNvSpPr/>
            <p:nvPr/>
          </p:nvSpPr>
          <p:spPr>
            <a:xfrm>
              <a:off x="503925" y="3004450"/>
              <a:ext cx="36925" cy="12975"/>
            </a:xfrm>
            <a:custGeom>
              <a:avLst/>
              <a:gdLst/>
              <a:ahLst/>
              <a:cxnLst/>
              <a:rect l="l" t="t" r="r" b="b"/>
              <a:pathLst>
                <a:path w="1477" h="519" extrusionOk="0">
                  <a:moveTo>
                    <a:pt x="1335" y="1"/>
                  </a:moveTo>
                  <a:cubicBezTo>
                    <a:pt x="1174" y="1"/>
                    <a:pt x="1003" y="100"/>
                    <a:pt x="869" y="176"/>
                  </a:cubicBezTo>
                  <a:cubicBezTo>
                    <a:pt x="641" y="301"/>
                    <a:pt x="430" y="435"/>
                    <a:pt x="166" y="435"/>
                  </a:cubicBezTo>
                  <a:cubicBezTo>
                    <a:pt x="128" y="435"/>
                    <a:pt x="88" y="432"/>
                    <a:pt x="48" y="426"/>
                  </a:cubicBezTo>
                  <a:cubicBezTo>
                    <a:pt x="12" y="426"/>
                    <a:pt x="0" y="485"/>
                    <a:pt x="36" y="497"/>
                  </a:cubicBezTo>
                  <a:cubicBezTo>
                    <a:pt x="93" y="512"/>
                    <a:pt x="148" y="519"/>
                    <a:pt x="203" y="519"/>
                  </a:cubicBezTo>
                  <a:cubicBezTo>
                    <a:pt x="369" y="519"/>
                    <a:pt x="527" y="459"/>
                    <a:pt x="679" y="378"/>
                  </a:cubicBezTo>
                  <a:cubicBezTo>
                    <a:pt x="810" y="319"/>
                    <a:pt x="929" y="247"/>
                    <a:pt x="1060" y="200"/>
                  </a:cubicBezTo>
                  <a:cubicBezTo>
                    <a:pt x="1203" y="140"/>
                    <a:pt x="1334" y="140"/>
                    <a:pt x="1453" y="81"/>
                  </a:cubicBezTo>
                  <a:cubicBezTo>
                    <a:pt x="1465" y="69"/>
                    <a:pt x="1477" y="45"/>
                    <a:pt x="1453" y="21"/>
                  </a:cubicBezTo>
                  <a:cubicBezTo>
                    <a:pt x="1415" y="7"/>
                    <a:pt x="1375" y="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3" name="Google Shape;24033;p32"/>
            <p:cNvSpPr/>
            <p:nvPr/>
          </p:nvSpPr>
          <p:spPr>
            <a:xfrm>
              <a:off x="484875" y="2887100"/>
              <a:ext cx="20850" cy="13700"/>
            </a:xfrm>
            <a:custGeom>
              <a:avLst/>
              <a:gdLst/>
              <a:ahLst/>
              <a:cxnLst/>
              <a:rect l="l" t="t" r="r" b="b"/>
              <a:pathLst>
                <a:path w="834" h="548" extrusionOk="0">
                  <a:moveTo>
                    <a:pt x="834" y="0"/>
                  </a:moveTo>
                  <a:lnTo>
                    <a:pt x="834" y="0"/>
                  </a:lnTo>
                  <a:cubicBezTo>
                    <a:pt x="703" y="95"/>
                    <a:pt x="584" y="191"/>
                    <a:pt x="441" y="286"/>
                  </a:cubicBezTo>
                  <a:cubicBezTo>
                    <a:pt x="310" y="369"/>
                    <a:pt x="143" y="429"/>
                    <a:pt x="12" y="524"/>
                  </a:cubicBezTo>
                  <a:cubicBezTo>
                    <a:pt x="0" y="536"/>
                    <a:pt x="12" y="548"/>
                    <a:pt x="24" y="548"/>
                  </a:cubicBezTo>
                  <a:cubicBezTo>
                    <a:pt x="310" y="488"/>
                    <a:pt x="667" y="25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4" name="Google Shape;24034;p32"/>
            <p:cNvSpPr/>
            <p:nvPr/>
          </p:nvSpPr>
          <p:spPr>
            <a:xfrm>
              <a:off x="489925" y="2889475"/>
              <a:ext cx="17300" cy="11025"/>
            </a:xfrm>
            <a:custGeom>
              <a:avLst/>
              <a:gdLst/>
              <a:ahLst/>
              <a:cxnLst/>
              <a:rect l="l" t="t" r="r" b="b"/>
              <a:pathLst>
                <a:path w="692" h="441" extrusionOk="0">
                  <a:moveTo>
                    <a:pt x="691" y="0"/>
                  </a:moveTo>
                  <a:cubicBezTo>
                    <a:pt x="465" y="108"/>
                    <a:pt x="215" y="250"/>
                    <a:pt x="25" y="405"/>
                  </a:cubicBezTo>
                  <a:cubicBezTo>
                    <a:pt x="1" y="429"/>
                    <a:pt x="25" y="441"/>
                    <a:pt x="36" y="441"/>
                  </a:cubicBezTo>
                  <a:cubicBezTo>
                    <a:pt x="263" y="322"/>
                    <a:pt x="477" y="155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5" name="Google Shape;24035;p32"/>
            <p:cNvSpPr/>
            <p:nvPr/>
          </p:nvSpPr>
          <p:spPr>
            <a:xfrm>
              <a:off x="461350" y="2890950"/>
              <a:ext cx="44675" cy="39875"/>
            </a:xfrm>
            <a:custGeom>
              <a:avLst/>
              <a:gdLst/>
              <a:ahLst/>
              <a:cxnLst/>
              <a:rect l="l" t="t" r="r" b="b"/>
              <a:pathLst>
                <a:path w="1787" h="1595" extrusionOk="0">
                  <a:moveTo>
                    <a:pt x="1787" y="1"/>
                  </a:moveTo>
                  <a:lnTo>
                    <a:pt x="1787" y="1"/>
                  </a:lnTo>
                  <a:cubicBezTo>
                    <a:pt x="1048" y="251"/>
                    <a:pt x="251" y="799"/>
                    <a:pt x="1" y="1573"/>
                  </a:cubicBezTo>
                  <a:cubicBezTo>
                    <a:pt x="1" y="1581"/>
                    <a:pt x="6" y="1595"/>
                    <a:pt x="18" y="1595"/>
                  </a:cubicBezTo>
                  <a:cubicBezTo>
                    <a:pt x="23" y="1595"/>
                    <a:pt x="29" y="1592"/>
                    <a:pt x="36" y="1584"/>
                  </a:cubicBezTo>
                  <a:cubicBezTo>
                    <a:pt x="513" y="858"/>
                    <a:pt x="1001" y="382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6" name="Google Shape;24036;p32"/>
            <p:cNvSpPr/>
            <p:nvPr/>
          </p:nvSpPr>
          <p:spPr>
            <a:xfrm>
              <a:off x="492300" y="2878450"/>
              <a:ext cx="18300" cy="17600"/>
            </a:xfrm>
            <a:custGeom>
              <a:avLst/>
              <a:gdLst/>
              <a:ahLst/>
              <a:cxnLst/>
              <a:rect l="l" t="t" r="r" b="b"/>
              <a:pathLst>
                <a:path w="732" h="704" extrusionOk="0">
                  <a:moveTo>
                    <a:pt x="715" y="1"/>
                  </a:moveTo>
                  <a:cubicBezTo>
                    <a:pt x="723" y="9"/>
                    <a:pt x="727" y="11"/>
                    <a:pt x="729" y="11"/>
                  </a:cubicBezTo>
                  <a:cubicBezTo>
                    <a:pt x="731" y="11"/>
                    <a:pt x="723" y="1"/>
                    <a:pt x="715" y="1"/>
                  </a:cubicBezTo>
                  <a:close/>
                  <a:moveTo>
                    <a:pt x="715" y="1"/>
                  </a:moveTo>
                  <a:lnTo>
                    <a:pt x="715" y="1"/>
                  </a:lnTo>
                  <a:cubicBezTo>
                    <a:pt x="501" y="275"/>
                    <a:pt x="263" y="465"/>
                    <a:pt x="13" y="691"/>
                  </a:cubicBezTo>
                  <a:cubicBezTo>
                    <a:pt x="1" y="691"/>
                    <a:pt x="13" y="703"/>
                    <a:pt x="25" y="703"/>
                  </a:cubicBezTo>
                  <a:cubicBezTo>
                    <a:pt x="311" y="549"/>
                    <a:pt x="549" y="287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7" name="Google Shape;24037;p32"/>
            <p:cNvSpPr/>
            <p:nvPr/>
          </p:nvSpPr>
          <p:spPr>
            <a:xfrm>
              <a:off x="488450" y="2876250"/>
              <a:ext cx="21950" cy="20975"/>
            </a:xfrm>
            <a:custGeom>
              <a:avLst/>
              <a:gdLst/>
              <a:ahLst/>
              <a:cxnLst/>
              <a:rect l="l" t="t" r="r" b="b"/>
              <a:pathLst>
                <a:path w="878" h="839" extrusionOk="0">
                  <a:moveTo>
                    <a:pt x="854" y="1"/>
                  </a:moveTo>
                  <a:cubicBezTo>
                    <a:pt x="848" y="1"/>
                    <a:pt x="841" y="2"/>
                    <a:pt x="834" y="6"/>
                  </a:cubicBezTo>
                  <a:cubicBezTo>
                    <a:pt x="619" y="339"/>
                    <a:pt x="345" y="553"/>
                    <a:pt x="24" y="803"/>
                  </a:cubicBezTo>
                  <a:cubicBezTo>
                    <a:pt x="0" y="827"/>
                    <a:pt x="24" y="839"/>
                    <a:pt x="36" y="839"/>
                  </a:cubicBezTo>
                  <a:cubicBezTo>
                    <a:pt x="393" y="708"/>
                    <a:pt x="703" y="363"/>
                    <a:pt x="869" y="17"/>
                  </a:cubicBezTo>
                  <a:cubicBezTo>
                    <a:pt x="878" y="9"/>
                    <a:pt x="868" y="1"/>
                    <a:pt x="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8" name="Google Shape;24038;p32"/>
            <p:cNvSpPr/>
            <p:nvPr/>
          </p:nvSpPr>
          <p:spPr>
            <a:xfrm>
              <a:off x="489325" y="2876375"/>
              <a:ext cx="22050" cy="24125"/>
            </a:xfrm>
            <a:custGeom>
              <a:avLst/>
              <a:gdLst/>
              <a:ahLst/>
              <a:cxnLst/>
              <a:rect l="l" t="t" r="r" b="b"/>
              <a:pathLst>
                <a:path w="882" h="965" extrusionOk="0">
                  <a:moveTo>
                    <a:pt x="882" y="1"/>
                  </a:moveTo>
                  <a:lnTo>
                    <a:pt x="882" y="1"/>
                  </a:lnTo>
                  <a:cubicBezTo>
                    <a:pt x="715" y="465"/>
                    <a:pt x="430" y="703"/>
                    <a:pt x="13" y="929"/>
                  </a:cubicBezTo>
                  <a:cubicBezTo>
                    <a:pt x="1" y="929"/>
                    <a:pt x="13" y="965"/>
                    <a:pt x="25" y="965"/>
                  </a:cubicBezTo>
                  <a:cubicBezTo>
                    <a:pt x="453" y="822"/>
                    <a:pt x="799" y="429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9" name="Google Shape;24039;p32"/>
            <p:cNvSpPr/>
            <p:nvPr/>
          </p:nvSpPr>
          <p:spPr>
            <a:xfrm>
              <a:off x="475650" y="2887100"/>
              <a:ext cx="30675" cy="27350"/>
            </a:xfrm>
            <a:custGeom>
              <a:avLst/>
              <a:gdLst/>
              <a:ahLst/>
              <a:cxnLst/>
              <a:rect l="l" t="t" r="r" b="b"/>
              <a:pathLst>
                <a:path w="1227" h="1094" extrusionOk="0">
                  <a:moveTo>
                    <a:pt x="1227" y="0"/>
                  </a:moveTo>
                  <a:cubicBezTo>
                    <a:pt x="929" y="476"/>
                    <a:pt x="226" y="548"/>
                    <a:pt x="0" y="1072"/>
                  </a:cubicBezTo>
                  <a:cubicBezTo>
                    <a:pt x="0" y="1080"/>
                    <a:pt x="6" y="1094"/>
                    <a:pt x="9" y="1094"/>
                  </a:cubicBezTo>
                  <a:cubicBezTo>
                    <a:pt x="11" y="1094"/>
                    <a:pt x="12" y="1091"/>
                    <a:pt x="12" y="1084"/>
                  </a:cubicBezTo>
                  <a:cubicBezTo>
                    <a:pt x="322" y="631"/>
                    <a:pt x="953" y="488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0" name="Google Shape;24040;p32"/>
            <p:cNvSpPr/>
            <p:nvPr/>
          </p:nvSpPr>
          <p:spPr>
            <a:xfrm>
              <a:off x="600125" y="2949300"/>
              <a:ext cx="54125" cy="111475"/>
            </a:xfrm>
            <a:custGeom>
              <a:avLst/>
              <a:gdLst/>
              <a:ahLst/>
              <a:cxnLst/>
              <a:rect l="l" t="t" r="r" b="b"/>
              <a:pathLst>
                <a:path w="2165" h="4459" extrusionOk="0">
                  <a:moveTo>
                    <a:pt x="2165" y="1"/>
                  </a:moveTo>
                  <a:cubicBezTo>
                    <a:pt x="1629" y="548"/>
                    <a:pt x="1582" y="1239"/>
                    <a:pt x="1605" y="1977"/>
                  </a:cubicBezTo>
                  <a:cubicBezTo>
                    <a:pt x="1617" y="2429"/>
                    <a:pt x="1701" y="2906"/>
                    <a:pt x="1605" y="3346"/>
                  </a:cubicBezTo>
                  <a:cubicBezTo>
                    <a:pt x="1489" y="3978"/>
                    <a:pt x="1031" y="4300"/>
                    <a:pt x="459" y="4300"/>
                  </a:cubicBezTo>
                  <a:cubicBezTo>
                    <a:pt x="330" y="4300"/>
                    <a:pt x="195" y="4284"/>
                    <a:pt x="58" y="4251"/>
                  </a:cubicBezTo>
                  <a:cubicBezTo>
                    <a:pt x="55" y="4250"/>
                    <a:pt x="52" y="4250"/>
                    <a:pt x="50" y="4250"/>
                  </a:cubicBezTo>
                  <a:cubicBezTo>
                    <a:pt x="19" y="4250"/>
                    <a:pt x="1" y="4312"/>
                    <a:pt x="34" y="4334"/>
                  </a:cubicBezTo>
                  <a:cubicBezTo>
                    <a:pt x="206" y="4419"/>
                    <a:pt x="384" y="4458"/>
                    <a:pt x="558" y="4458"/>
                  </a:cubicBezTo>
                  <a:cubicBezTo>
                    <a:pt x="1070" y="4458"/>
                    <a:pt x="1544" y="4118"/>
                    <a:pt x="1713" y="3584"/>
                  </a:cubicBezTo>
                  <a:cubicBezTo>
                    <a:pt x="2082" y="2382"/>
                    <a:pt x="1451" y="1155"/>
                    <a:pt x="2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1" name="Google Shape;24041;p32"/>
            <p:cNvSpPr/>
            <p:nvPr/>
          </p:nvSpPr>
          <p:spPr>
            <a:xfrm>
              <a:off x="553625" y="3009725"/>
              <a:ext cx="66400" cy="51325"/>
            </a:xfrm>
            <a:custGeom>
              <a:avLst/>
              <a:gdLst/>
              <a:ahLst/>
              <a:cxnLst/>
              <a:rect l="l" t="t" r="r" b="b"/>
              <a:pathLst>
                <a:path w="2656" h="2053" extrusionOk="0">
                  <a:moveTo>
                    <a:pt x="48" y="1"/>
                  </a:moveTo>
                  <a:cubicBezTo>
                    <a:pt x="13" y="12"/>
                    <a:pt x="1" y="36"/>
                    <a:pt x="13" y="48"/>
                  </a:cubicBezTo>
                  <a:cubicBezTo>
                    <a:pt x="370" y="405"/>
                    <a:pt x="132" y="763"/>
                    <a:pt x="310" y="1155"/>
                  </a:cubicBezTo>
                  <a:cubicBezTo>
                    <a:pt x="429" y="1405"/>
                    <a:pt x="655" y="1584"/>
                    <a:pt x="894" y="1715"/>
                  </a:cubicBezTo>
                  <a:cubicBezTo>
                    <a:pt x="1212" y="1901"/>
                    <a:pt x="1626" y="2052"/>
                    <a:pt x="2021" y="2052"/>
                  </a:cubicBezTo>
                  <a:cubicBezTo>
                    <a:pt x="2232" y="2052"/>
                    <a:pt x="2438" y="2009"/>
                    <a:pt x="2620" y="1906"/>
                  </a:cubicBezTo>
                  <a:cubicBezTo>
                    <a:pt x="2656" y="1894"/>
                    <a:pt x="2632" y="1834"/>
                    <a:pt x="2596" y="1834"/>
                  </a:cubicBezTo>
                  <a:cubicBezTo>
                    <a:pt x="2470" y="1853"/>
                    <a:pt x="2331" y="1863"/>
                    <a:pt x="2185" y="1863"/>
                  </a:cubicBezTo>
                  <a:cubicBezTo>
                    <a:pt x="1502" y="1863"/>
                    <a:pt x="679" y="1636"/>
                    <a:pt x="453" y="989"/>
                  </a:cubicBezTo>
                  <a:cubicBezTo>
                    <a:pt x="310" y="620"/>
                    <a:pt x="465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2" name="Google Shape;24042;p32"/>
            <p:cNvSpPr/>
            <p:nvPr/>
          </p:nvSpPr>
          <p:spPr>
            <a:xfrm>
              <a:off x="539650" y="3006000"/>
              <a:ext cx="3875" cy="8800"/>
            </a:xfrm>
            <a:custGeom>
              <a:avLst/>
              <a:gdLst/>
              <a:ahLst/>
              <a:cxnLst/>
              <a:rect l="l" t="t" r="r" b="b"/>
              <a:pathLst>
                <a:path w="155" h="352" extrusionOk="0">
                  <a:moveTo>
                    <a:pt x="66" y="1"/>
                  </a:moveTo>
                  <a:cubicBezTo>
                    <a:pt x="54" y="1"/>
                    <a:pt x="44" y="19"/>
                    <a:pt x="60" y="42"/>
                  </a:cubicBezTo>
                  <a:cubicBezTo>
                    <a:pt x="83" y="78"/>
                    <a:pt x="95" y="138"/>
                    <a:pt x="83" y="197"/>
                  </a:cubicBezTo>
                  <a:cubicBezTo>
                    <a:pt x="71" y="257"/>
                    <a:pt x="24" y="281"/>
                    <a:pt x="0" y="316"/>
                  </a:cubicBezTo>
                  <a:cubicBezTo>
                    <a:pt x="0" y="340"/>
                    <a:pt x="0" y="352"/>
                    <a:pt x="12" y="352"/>
                  </a:cubicBezTo>
                  <a:cubicBezTo>
                    <a:pt x="83" y="352"/>
                    <a:pt x="131" y="281"/>
                    <a:pt x="143" y="221"/>
                  </a:cubicBezTo>
                  <a:cubicBezTo>
                    <a:pt x="155" y="138"/>
                    <a:pt x="143" y="66"/>
                    <a:pt x="83" y="19"/>
                  </a:cubicBezTo>
                  <a:cubicBezTo>
                    <a:pt x="79" y="6"/>
                    <a:pt x="72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3" name="Google Shape;24043;p32"/>
            <p:cNvSpPr/>
            <p:nvPr/>
          </p:nvSpPr>
          <p:spPr>
            <a:xfrm>
              <a:off x="492900" y="3010775"/>
              <a:ext cx="51525" cy="108000"/>
            </a:xfrm>
            <a:custGeom>
              <a:avLst/>
              <a:gdLst/>
              <a:ahLst/>
              <a:cxnLst/>
              <a:rect l="l" t="t" r="r" b="b"/>
              <a:pathLst>
                <a:path w="2061" h="4320" extrusionOk="0">
                  <a:moveTo>
                    <a:pt x="2045" y="1"/>
                  </a:moveTo>
                  <a:cubicBezTo>
                    <a:pt x="2039" y="1"/>
                    <a:pt x="2033" y="2"/>
                    <a:pt x="2025" y="6"/>
                  </a:cubicBezTo>
                  <a:cubicBezTo>
                    <a:pt x="1001" y="1102"/>
                    <a:pt x="120" y="2745"/>
                    <a:pt x="1" y="4269"/>
                  </a:cubicBezTo>
                  <a:cubicBezTo>
                    <a:pt x="1" y="4301"/>
                    <a:pt x="19" y="4320"/>
                    <a:pt x="41" y="4320"/>
                  </a:cubicBezTo>
                  <a:cubicBezTo>
                    <a:pt x="59" y="4320"/>
                    <a:pt x="80" y="4307"/>
                    <a:pt x="96" y="4280"/>
                  </a:cubicBezTo>
                  <a:cubicBezTo>
                    <a:pt x="358" y="3507"/>
                    <a:pt x="548" y="2721"/>
                    <a:pt x="906" y="1971"/>
                  </a:cubicBezTo>
                  <a:cubicBezTo>
                    <a:pt x="1239" y="1292"/>
                    <a:pt x="1656" y="649"/>
                    <a:pt x="2061" y="6"/>
                  </a:cubicBezTo>
                  <a:cubicBezTo>
                    <a:pt x="2061" y="6"/>
                    <a:pt x="2055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4" name="Google Shape;24044;p32"/>
            <p:cNvSpPr/>
            <p:nvPr/>
          </p:nvSpPr>
          <p:spPr>
            <a:xfrm>
              <a:off x="492900" y="3115600"/>
              <a:ext cx="12825" cy="3100"/>
            </a:xfrm>
            <a:custGeom>
              <a:avLst/>
              <a:gdLst/>
              <a:ahLst/>
              <a:cxnLst/>
              <a:rect l="l" t="t" r="r" b="b"/>
              <a:pathLst>
                <a:path w="513" h="124" extrusionOk="0">
                  <a:moveTo>
                    <a:pt x="406" y="1"/>
                  </a:moveTo>
                  <a:cubicBezTo>
                    <a:pt x="353" y="1"/>
                    <a:pt x="296" y="20"/>
                    <a:pt x="239" y="28"/>
                  </a:cubicBezTo>
                  <a:cubicBezTo>
                    <a:pt x="167" y="40"/>
                    <a:pt x="96" y="64"/>
                    <a:pt x="1" y="76"/>
                  </a:cubicBezTo>
                  <a:cubicBezTo>
                    <a:pt x="1" y="76"/>
                    <a:pt x="1" y="123"/>
                    <a:pt x="36" y="123"/>
                  </a:cubicBezTo>
                  <a:cubicBezTo>
                    <a:pt x="120" y="123"/>
                    <a:pt x="203" y="99"/>
                    <a:pt x="287" y="99"/>
                  </a:cubicBezTo>
                  <a:cubicBezTo>
                    <a:pt x="358" y="87"/>
                    <a:pt x="441" y="87"/>
                    <a:pt x="501" y="64"/>
                  </a:cubicBezTo>
                  <a:cubicBezTo>
                    <a:pt x="513" y="40"/>
                    <a:pt x="513" y="16"/>
                    <a:pt x="477" y="16"/>
                  </a:cubicBezTo>
                  <a:cubicBezTo>
                    <a:pt x="454" y="5"/>
                    <a:pt x="43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5" name="Google Shape;24045;p32"/>
            <p:cNvSpPr/>
            <p:nvPr/>
          </p:nvSpPr>
          <p:spPr>
            <a:xfrm>
              <a:off x="504825" y="3015200"/>
              <a:ext cx="38350" cy="102300"/>
            </a:xfrm>
            <a:custGeom>
              <a:avLst/>
              <a:gdLst/>
              <a:ahLst/>
              <a:cxnLst/>
              <a:rect l="l" t="t" r="r" b="b"/>
              <a:pathLst>
                <a:path w="1534" h="4092" extrusionOk="0">
                  <a:moveTo>
                    <a:pt x="1483" y="0"/>
                  </a:moveTo>
                  <a:cubicBezTo>
                    <a:pt x="1476" y="0"/>
                    <a:pt x="1470" y="2"/>
                    <a:pt x="1464" y="8"/>
                  </a:cubicBezTo>
                  <a:cubicBezTo>
                    <a:pt x="560" y="1032"/>
                    <a:pt x="155" y="2746"/>
                    <a:pt x="0" y="4092"/>
                  </a:cubicBezTo>
                  <a:cubicBezTo>
                    <a:pt x="202" y="3437"/>
                    <a:pt x="321" y="2746"/>
                    <a:pt x="536" y="2091"/>
                  </a:cubicBezTo>
                  <a:cubicBezTo>
                    <a:pt x="774" y="1353"/>
                    <a:pt x="1131" y="734"/>
                    <a:pt x="1524" y="55"/>
                  </a:cubicBezTo>
                  <a:cubicBezTo>
                    <a:pt x="1533" y="28"/>
                    <a:pt x="1507" y="0"/>
                    <a:pt x="1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6" name="Google Shape;24046;p32"/>
            <p:cNvSpPr/>
            <p:nvPr/>
          </p:nvSpPr>
          <p:spPr>
            <a:xfrm>
              <a:off x="547375" y="3010925"/>
              <a:ext cx="8875" cy="5600"/>
            </a:xfrm>
            <a:custGeom>
              <a:avLst/>
              <a:gdLst/>
              <a:ahLst/>
              <a:cxnLst/>
              <a:rect l="l" t="t" r="r" b="b"/>
              <a:pathLst>
                <a:path w="355" h="224" extrusionOk="0">
                  <a:moveTo>
                    <a:pt x="206" y="0"/>
                  </a:moveTo>
                  <a:cubicBezTo>
                    <a:pt x="181" y="0"/>
                    <a:pt x="155" y="4"/>
                    <a:pt x="132" y="12"/>
                  </a:cubicBezTo>
                  <a:cubicBezTo>
                    <a:pt x="60" y="48"/>
                    <a:pt x="13" y="119"/>
                    <a:pt x="1" y="214"/>
                  </a:cubicBezTo>
                  <a:cubicBezTo>
                    <a:pt x="1" y="220"/>
                    <a:pt x="4" y="223"/>
                    <a:pt x="7" y="223"/>
                  </a:cubicBezTo>
                  <a:cubicBezTo>
                    <a:pt x="10" y="223"/>
                    <a:pt x="13" y="220"/>
                    <a:pt x="13" y="214"/>
                  </a:cubicBezTo>
                  <a:cubicBezTo>
                    <a:pt x="48" y="167"/>
                    <a:pt x="72" y="95"/>
                    <a:pt x="132" y="60"/>
                  </a:cubicBezTo>
                  <a:cubicBezTo>
                    <a:pt x="161" y="48"/>
                    <a:pt x="191" y="42"/>
                    <a:pt x="221" y="42"/>
                  </a:cubicBezTo>
                  <a:cubicBezTo>
                    <a:pt x="251" y="42"/>
                    <a:pt x="280" y="48"/>
                    <a:pt x="310" y="60"/>
                  </a:cubicBezTo>
                  <a:cubicBezTo>
                    <a:pt x="321" y="71"/>
                    <a:pt x="330" y="75"/>
                    <a:pt x="337" y="75"/>
                  </a:cubicBezTo>
                  <a:cubicBezTo>
                    <a:pt x="351" y="75"/>
                    <a:pt x="354" y="56"/>
                    <a:pt x="346" y="48"/>
                  </a:cubicBezTo>
                  <a:cubicBezTo>
                    <a:pt x="306" y="16"/>
                    <a:pt x="256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7" name="Google Shape;24047;p32"/>
            <p:cNvSpPr/>
            <p:nvPr/>
          </p:nvSpPr>
          <p:spPr>
            <a:xfrm>
              <a:off x="510475" y="3011800"/>
              <a:ext cx="40200" cy="84400"/>
            </a:xfrm>
            <a:custGeom>
              <a:avLst/>
              <a:gdLst/>
              <a:ahLst/>
              <a:cxnLst/>
              <a:rect l="l" t="t" r="r" b="b"/>
              <a:pathLst>
                <a:path w="1608" h="3376" extrusionOk="0">
                  <a:moveTo>
                    <a:pt x="1608" y="1"/>
                  </a:moveTo>
                  <a:cubicBezTo>
                    <a:pt x="786" y="846"/>
                    <a:pt x="131" y="2156"/>
                    <a:pt x="0" y="3347"/>
                  </a:cubicBezTo>
                  <a:cubicBezTo>
                    <a:pt x="0" y="3366"/>
                    <a:pt x="11" y="3375"/>
                    <a:pt x="23" y="3375"/>
                  </a:cubicBezTo>
                  <a:cubicBezTo>
                    <a:pt x="32" y="3375"/>
                    <a:pt x="42" y="3369"/>
                    <a:pt x="48" y="3358"/>
                  </a:cubicBezTo>
                  <a:cubicBezTo>
                    <a:pt x="250" y="2739"/>
                    <a:pt x="405" y="2108"/>
                    <a:pt x="703" y="1513"/>
                  </a:cubicBezTo>
                  <a:cubicBezTo>
                    <a:pt x="953" y="977"/>
                    <a:pt x="1298" y="501"/>
                    <a:pt x="1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8" name="Google Shape;24048;p32"/>
            <p:cNvSpPr/>
            <p:nvPr/>
          </p:nvSpPr>
          <p:spPr>
            <a:xfrm>
              <a:off x="532200" y="3009325"/>
              <a:ext cx="15125" cy="17400"/>
            </a:xfrm>
            <a:custGeom>
              <a:avLst/>
              <a:gdLst/>
              <a:ahLst/>
              <a:cxnLst/>
              <a:rect l="l" t="t" r="r" b="b"/>
              <a:pathLst>
                <a:path w="605" h="696" extrusionOk="0">
                  <a:moveTo>
                    <a:pt x="562" y="0"/>
                  </a:moveTo>
                  <a:cubicBezTo>
                    <a:pt x="556" y="0"/>
                    <a:pt x="551" y="2"/>
                    <a:pt x="548" y="5"/>
                  </a:cubicBezTo>
                  <a:cubicBezTo>
                    <a:pt x="477" y="112"/>
                    <a:pt x="393" y="231"/>
                    <a:pt x="310" y="338"/>
                  </a:cubicBezTo>
                  <a:cubicBezTo>
                    <a:pt x="215" y="445"/>
                    <a:pt x="96" y="529"/>
                    <a:pt x="12" y="648"/>
                  </a:cubicBezTo>
                  <a:cubicBezTo>
                    <a:pt x="0" y="659"/>
                    <a:pt x="12" y="695"/>
                    <a:pt x="36" y="695"/>
                  </a:cubicBezTo>
                  <a:cubicBezTo>
                    <a:pt x="274" y="600"/>
                    <a:pt x="512" y="278"/>
                    <a:pt x="596" y="40"/>
                  </a:cubicBezTo>
                  <a:cubicBezTo>
                    <a:pt x="605" y="14"/>
                    <a:pt x="580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9" name="Google Shape;24049;p32"/>
            <p:cNvSpPr/>
            <p:nvPr/>
          </p:nvSpPr>
          <p:spPr>
            <a:xfrm>
              <a:off x="539925" y="3013975"/>
              <a:ext cx="325" cy="3800"/>
            </a:xfrm>
            <a:custGeom>
              <a:avLst/>
              <a:gdLst/>
              <a:ahLst/>
              <a:cxnLst/>
              <a:rect l="l" t="t" r="r" b="b"/>
              <a:pathLst>
                <a:path w="13" h="152" extrusionOk="0">
                  <a:moveTo>
                    <a:pt x="13" y="0"/>
                  </a:moveTo>
                  <a:cubicBezTo>
                    <a:pt x="13" y="47"/>
                    <a:pt x="13" y="94"/>
                    <a:pt x="1" y="152"/>
                  </a:cubicBezTo>
                  <a:cubicBezTo>
                    <a:pt x="13" y="105"/>
                    <a:pt x="13" y="4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0" name="Google Shape;24050;p32"/>
            <p:cNvSpPr/>
            <p:nvPr/>
          </p:nvSpPr>
          <p:spPr>
            <a:xfrm>
              <a:off x="617625" y="2818325"/>
              <a:ext cx="11925" cy="7175"/>
            </a:xfrm>
            <a:custGeom>
              <a:avLst/>
              <a:gdLst/>
              <a:ahLst/>
              <a:cxnLst/>
              <a:rect l="l" t="t" r="r" b="b"/>
              <a:pathLst>
                <a:path w="477" h="287" extrusionOk="0">
                  <a:moveTo>
                    <a:pt x="477" y="1"/>
                  </a:moveTo>
                  <a:lnTo>
                    <a:pt x="477" y="1"/>
                  </a:lnTo>
                  <a:cubicBezTo>
                    <a:pt x="393" y="13"/>
                    <a:pt x="310" y="60"/>
                    <a:pt x="251" y="108"/>
                  </a:cubicBezTo>
                  <a:cubicBezTo>
                    <a:pt x="179" y="144"/>
                    <a:pt x="72" y="191"/>
                    <a:pt x="12" y="251"/>
                  </a:cubicBezTo>
                  <a:cubicBezTo>
                    <a:pt x="0" y="263"/>
                    <a:pt x="12" y="287"/>
                    <a:pt x="36" y="287"/>
                  </a:cubicBezTo>
                  <a:cubicBezTo>
                    <a:pt x="120" y="251"/>
                    <a:pt x="191" y="191"/>
                    <a:pt x="274" y="144"/>
                  </a:cubicBezTo>
                  <a:cubicBezTo>
                    <a:pt x="334" y="120"/>
                    <a:pt x="417" y="72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1" name="Google Shape;24051;p32"/>
            <p:cNvSpPr/>
            <p:nvPr/>
          </p:nvSpPr>
          <p:spPr>
            <a:xfrm>
              <a:off x="616175" y="2818625"/>
              <a:ext cx="13375" cy="7175"/>
            </a:xfrm>
            <a:custGeom>
              <a:avLst/>
              <a:gdLst/>
              <a:ahLst/>
              <a:cxnLst/>
              <a:rect l="l" t="t" r="r" b="b"/>
              <a:pathLst>
                <a:path w="535" h="287" extrusionOk="0">
                  <a:moveTo>
                    <a:pt x="3" y="276"/>
                  </a:moveTo>
                  <a:cubicBezTo>
                    <a:pt x="0" y="276"/>
                    <a:pt x="3" y="286"/>
                    <a:pt x="11" y="286"/>
                  </a:cubicBezTo>
                  <a:cubicBezTo>
                    <a:pt x="7" y="279"/>
                    <a:pt x="4" y="276"/>
                    <a:pt x="3" y="276"/>
                  </a:cubicBezTo>
                  <a:close/>
                  <a:moveTo>
                    <a:pt x="523" y="1"/>
                  </a:moveTo>
                  <a:cubicBezTo>
                    <a:pt x="428" y="48"/>
                    <a:pt x="356" y="108"/>
                    <a:pt x="273" y="144"/>
                  </a:cubicBezTo>
                  <a:cubicBezTo>
                    <a:pt x="189" y="179"/>
                    <a:pt x="94" y="215"/>
                    <a:pt x="11" y="286"/>
                  </a:cubicBezTo>
                  <a:cubicBezTo>
                    <a:pt x="106" y="263"/>
                    <a:pt x="189" y="227"/>
                    <a:pt x="285" y="179"/>
                  </a:cubicBezTo>
                  <a:cubicBezTo>
                    <a:pt x="368" y="132"/>
                    <a:pt x="463" y="72"/>
                    <a:pt x="535" y="13"/>
                  </a:cubicBezTo>
                  <a:cubicBezTo>
                    <a:pt x="535" y="13"/>
                    <a:pt x="535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2" name="Google Shape;24052;p32"/>
            <p:cNvSpPr/>
            <p:nvPr/>
          </p:nvSpPr>
          <p:spPr>
            <a:xfrm>
              <a:off x="617925" y="2813550"/>
              <a:ext cx="23625" cy="10525"/>
            </a:xfrm>
            <a:custGeom>
              <a:avLst/>
              <a:gdLst/>
              <a:ahLst/>
              <a:cxnLst/>
              <a:rect l="l" t="t" r="r" b="b"/>
              <a:pathLst>
                <a:path w="945" h="421" extrusionOk="0">
                  <a:moveTo>
                    <a:pt x="753" y="0"/>
                  </a:moveTo>
                  <a:cubicBezTo>
                    <a:pt x="725" y="0"/>
                    <a:pt x="699" y="5"/>
                    <a:pt x="679" y="13"/>
                  </a:cubicBezTo>
                  <a:cubicBezTo>
                    <a:pt x="572" y="37"/>
                    <a:pt x="477" y="120"/>
                    <a:pt x="393" y="156"/>
                  </a:cubicBezTo>
                  <a:cubicBezTo>
                    <a:pt x="262" y="239"/>
                    <a:pt x="143" y="311"/>
                    <a:pt x="24" y="394"/>
                  </a:cubicBezTo>
                  <a:cubicBezTo>
                    <a:pt x="4" y="394"/>
                    <a:pt x="1" y="420"/>
                    <a:pt x="15" y="420"/>
                  </a:cubicBezTo>
                  <a:cubicBezTo>
                    <a:pt x="18" y="420"/>
                    <a:pt x="21" y="420"/>
                    <a:pt x="24" y="418"/>
                  </a:cubicBezTo>
                  <a:cubicBezTo>
                    <a:pt x="155" y="359"/>
                    <a:pt x="286" y="275"/>
                    <a:pt x="417" y="204"/>
                  </a:cubicBezTo>
                  <a:cubicBezTo>
                    <a:pt x="490" y="163"/>
                    <a:pt x="641" y="62"/>
                    <a:pt x="756" y="62"/>
                  </a:cubicBezTo>
                  <a:cubicBezTo>
                    <a:pt x="809" y="62"/>
                    <a:pt x="855" y="84"/>
                    <a:pt x="881" y="144"/>
                  </a:cubicBezTo>
                  <a:cubicBezTo>
                    <a:pt x="881" y="150"/>
                    <a:pt x="890" y="153"/>
                    <a:pt x="899" y="153"/>
                  </a:cubicBezTo>
                  <a:cubicBezTo>
                    <a:pt x="908" y="153"/>
                    <a:pt x="917" y="150"/>
                    <a:pt x="917" y="144"/>
                  </a:cubicBezTo>
                  <a:cubicBezTo>
                    <a:pt x="944" y="45"/>
                    <a:pt x="841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3" name="Google Shape;24053;p32"/>
            <p:cNvSpPr/>
            <p:nvPr/>
          </p:nvSpPr>
          <p:spPr>
            <a:xfrm>
              <a:off x="638750" y="2816850"/>
              <a:ext cx="39625" cy="143000"/>
            </a:xfrm>
            <a:custGeom>
              <a:avLst/>
              <a:gdLst/>
              <a:ahLst/>
              <a:cxnLst/>
              <a:rect l="l" t="t" r="r" b="b"/>
              <a:pathLst>
                <a:path w="1585" h="5720" extrusionOk="0">
                  <a:moveTo>
                    <a:pt x="168" y="0"/>
                  </a:moveTo>
                  <a:cubicBezTo>
                    <a:pt x="1" y="822"/>
                    <a:pt x="275" y="1667"/>
                    <a:pt x="691" y="2370"/>
                  </a:cubicBezTo>
                  <a:cubicBezTo>
                    <a:pt x="1013" y="2917"/>
                    <a:pt x="1370" y="3417"/>
                    <a:pt x="1191" y="4108"/>
                  </a:cubicBezTo>
                  <a:cubicBezTo>
                    <a:pt x="1049" y="4668"/>
                    <a:pt x="632" y="5180"/>
                    <a:pt x="346" y="5680"/>
                  </a:cubicBezTo>
                  <a:cubicBezTo>
                    <a:pt x="337" y="5706"/>
                    <a:pt x="362" y="5720"/>
                    <a:pt x="380" y="5720"/>
                  </a:cubicBezTo>
                  <a:cubicBezTo>
                    <a:pt x="386" y="5720"/>
                    <a:pt x="391" y="5718"/>
                    <a:pt x="394" y="5715"/>
                  </a:cubicBezTo>
                  <a:cubicBezTo>
                    <a:pt x="882" y="5001"/>
                    <a:pt x="1584" y="4108"/>
                    <a:pt x="1239" y="3203"/>
                  </a:cubicBezTo>
                  <a:cubicBezTo>
                    <a:pt x="1060" y="2727"/>
                    <a:pt x="715" y="2322"/>
                    <a:pt x="501" y="1858"/>
                  </a:cubicBezTo>
                  <a:cubicBezTo>
                    <a:pt x="227" y="1262"/>
                    <a:pt x="156" y="667"/>
                    <a:pt x="168" y="12"/>
                  </a:cubicBezTo>
                  <a:cubicBezTo>
                    <a:pt x="179" y="0"/>
                    <a:pt x="168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4" name="Google Shape;24054;p32"/>
            <p:cNvSpPr/>
            <p:nvPr/>
          </p:nvSpPr>
          <p:spPr>
            <a:xfrm>
              <a:off x="532200" y="3003175"/>
              <a:ext cx="15200" cy="12225"/>
            </a:xfrm>
            <a:custGeom>
              <a:avLst/>
              <a:gdLst/>
              <a:ahLst/>
              <a:cxnLst/>
              <a:rect l="l" t="t" r="r" b="b"/>
              <a:pathLst>
                <a:path w="608" h="489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54" y="66"/>
                    <a:pt x="128" y="73"/>
                    <a:pt x="196" y="73"/>
                  </a:cubicBezTo>
                  <a:cubicBezTo>
                    <a:pt x="219" y="73"/>
                    <a:pt x="241" y="72"/>
                    <a:pt x="262" y="72"/>
                  </a:cubicBezTo>
                  <a:cubicBezTo>
                    <a:pt x="369" y="72"/>
                    <a:pt x="489" y="108"/>
                    <a:pt x="512" y="203"/>
                  </a:cubicBezTo>
                  <a:cubicBezTo>
                    <a:pt x="548" y="310"/>
                    <a:pt x="477" y="405"/>
                    <a:pt x="429" y="489"/>
                  </a:cubicBezTo>
                  <a:cubicBezTo>
                    <a:pt x="536" y="405"/>
                    <a:pt x="608" y="239"/>
                    <a:pt x="500" y="108"/>
                  </a:cubicBezTo>
                  <a:cubicBezTo>
                    <a:pt x="453" y="48"/>
                    <a:pt x="381" y="24"/>
                    <a:pt x="322" y="24"/>
                  </a:cubicBezTo>
                  <a:cubicBezTo>
                    <a:pt x="215" y="13"/>
                    <a:pt x="119" y="13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5" name="Google Shape;24055;p32"/>
            <p:cNvSpPr/>
            <p:nvPr/>
          </p:nvSpPr>
          <p:spPr>
            <a:xfrm>
              <a:off x="536075" y="2923100"/>
              <a:ext cx="24425" cy="79650"/>
            </a:xfrm>
            <a:custGeom>
              <a:avLst/>
              <a:gdLst/>
              <a:ahLst/>
              <a:cxnLst/>
              <a:rect l="l" t="t" r="r" b="b"/>
              <a:pathLst>
                <a:path w="977" h="3186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07" y="334"/>
                    <a:pt x="214" y="668"/>
                    <a:pt x="393" y="1001"/>
                  </a:cubicBezTo>
                  <a:cubicBezTo>
                    <a:pt x="560" y="1311"/>
                    <a:pt x="774" y="1596"/>
                    <a:pt x="834" y="1965"/>
                  </a:cubicBezTo>
                  <a:cubicBezTo>
                    <a:pt x="917" y="2442"/>
                    <a:pt x="715" y="2823"/>
                    <a:pt x="476" y="3180"/>
                  </a:cubicBezTo>
                  <a:cubicBezTo>
                    <a:pt x="750" y="2835"/>
                    <a:pt x="976" y="2418"/>
                    <a:pt x="917" y="1965"/>
                  </a:cubicBezTo>
                  <a:cubicBezTo>
                    <a:pt x="822" y="1287"/>
                    <a:pt x="0" y="763"/>
                    <a:pt x="334" y="13"/>
                  </a:cubicBezTo>
                  <a:cubicBezTo>
                    <a:pt x="334" y="1"/>
                    <a:pt x="322" y="1"/>
                    <a:pt x="322" y="1"/>
                  </a:cubicBezTo>
                  <a:close/>
                  <a:moveTo>
                    <a:pt x="476" y="3180"/>
                  </a:moveTo>
                  <a:cubicBezTo>
                    <a:pt x="468" y="3180"/>
                    <a:pt x="471" y="3185"/>
                    <a:pt x="474" y="3185"/>
                  </a:cubicBezTo>
                  <a:cubicBezTo>
                    <a:pt x="475" y="3185"/>
                    <a:pt x="476" y="3184"/>
                    <a:pt x="476" y="3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6" name="Google Shape;24056;p32"/>
            <p:cNvSpPr/>
            <p:nvPr/>
          </p:nvSpPr>
          <p:spPr>
            <a:xfrm>
              <a:off x="545600" y="2853750"/>
              <a:ext cx="18475" cy="65800"/>
            </a:xfrm>
            <a:custGeom>
              <a:avLst/>
              <a:gdLst/>
              <a:ahLst/>
              <a:cxnLst/>
              <a:rect l="l" t="t" r="r" b="b"/>
              <a:pathLst>
                <a:path w="739" h="2632" extrusionOk="0">
                  <a:moveTo>
                    <a:pt x="726" y="1"/>
                  </a:moveTo>
                  <a:cubicBezTo>
                    <a:pt x="441" y="215"/>
                    <a:pt x="238" y="501"/>
                    <a:pt x="203" y="870"/>
                  </a:cubicBezTo>
                  <a:cubicBezTo>
                    <a:pt x="191" y="1084"/>
                    <a:pt x="238" y="1275"/>
                    <a:pt x="250" y="1465"/>
                  </a:cubicBezTo>
                  <a:cubicBezTo>
                    <a:pt x="274" y="1882"/>
                    <a:pt x="143" y="2263"/>
                    <a:pt x="0" y="2632"/>
                  </a:cubicBezTo>
                  <a:cubicBezTo>
                    <a:pt x="131" y="2322"/>
                    <a:pt x="274" y="1989"/>
                    <a:pt x="298" y="1644"/>
                  </a:cubicBezTo>
                  <a:cubicBezTo>
                    <a:pt x="310" y="1441"/>
                    <a:pt x="250" y="1263"/>
                    <a:pt x="250" y="1048"/>
                  </a:cubicBezTo>
                  <a:cubicBezTo>
                    <a:pt x="250" y="620"/>
                    <a:pt x="441" y="298"/>
                    <a:pt x="738" y="13"/>
                  </a:cubicBezTo>
                  <a:cubicBezTo>
                    <a:pt x="738" y="13"/>
                    <a:pt x="738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7" name="Google Shape;24057;p32"/>
            <p:cNvSpPr/>
            <p:nvPr/>
          </p:nvSpPr>
          <p:spPr>
            <a:xfrm>
              <a:off x="547975" y="2990075"/>
              <a:ext cx="9850" cy="15625"/>
            </a:xfrm>
            <a:custGeom>
              <a:avLst/>
              <a:gdLst/>
              <a:ahLst/>
              <a:cxnLst/>
              <a:rect l="l" t="t" r="r" b="b"/>
              <a:pathLst>
                <a:path w="394" h="625" extrusionOk="0">
                  <a:moveTo>
                    <a:pt x="393" y="1"/>
                  </a:moveTo>
                  <a:cubicBezTo>
                    <a:pt x="262" y="203"/>
                    <a:pt x="119" y="394"/>
                    <a:pt x="0" y="596"/>
                  </a:cubicBezTo>
                  <a:cubicBezTo>
                    <a:pt x="0" y="613"/>
                    <a:pt x="13" y="625"/>
                    <a:pt x="20" y="625"/>
                  </a:cubicBezTo>
                  <a:cubicBezTo>
                    <a:pt x="23" y="625"/>
                    <a:pt x="24" y="623"/>
                    <a:pt x="24" y="620"/>
                  </a:cubicBezTo>
                  <a:cubicBezTo>
                    <a:pt x="167" y="417"/>
                    <a:pt x="286" y="215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8" name="Google Shape;24058;p32"/>
            <p:cNvSpPr/>
            <p:nvPr/>
          </p:nvSpPr>
          <p:spPr>
            <a:xfrm>
              <a:off x="551850" y="299305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1"/>
                  </a:moveTo>
                  <a:lnTo>
                    <a:pt x="286" y="1"/>
                  </a:lnTo>
                  <a:cubicBezTo>
                    <a:pt x="179" y="156"/>
                    <a:pt x="72" y="322"/>
                    <a:pt x="0" y="477"/>
                  </a:cubicBezTo>
                  <a:cubicBezTo>
                    <a:pt x="0" y="501"/>
                    <a:pt x="12" y="501"/>
                    <a:pt x="12" y="501"/>
                  </a:cubicBezTo>
                  <a:cubicBezTo>
                    <a:pt x="131" y="346"/>
                    <a:pt x="203" y="167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9" name="Google Shape;24059;p32"/>
            <p:cNvSpPr/>
            <p:nvPr/>
          </p:nvSpPr>
          <p:spPr>
            <a:xfrm>
              <a:off x="554525" y="2989775"/>
              <a:ext cx="36625" cy="17600"/>
            </a:xfrm>
            <a:custGeom>
              <a:avLst/>
              <a:gdLst/>
              <a:ahLst/>
              <a:cxnLst/>
              <a:rect l="l" t="t" r="r" b="b"/>
              <a:pathLst>
                <a:path w="1465" h="704" extrusionOk="0">
                  <a:moveTo>
                    <a:pt x="1429" y="1"/>
                  </a:moveTo>
                  <a:cubicBezTo>
                    <a:pt x="834" y="1"/>
                    <a:pt x="310" y="156"/>
                    <a:pt x="0" y="703"/>
                  </a:cubicBezTo>
                  <a:cubicBezTo>
                    <a:pt x="191" y="513"/>
                    <a:pt x="358" y="287"/>
                    <a:pt x="631" y="191"/>
                  </a:cubicBezTo>
                  <a:cubicBezTo>
                    <a:pt x="893" y="120"/>
                    <a:pt x="1167" y="120"/>
                    <a:pt x="1441" y="48"/>
                  </a:cubicBezTo>
                  <a:cubicBezTo>
                    <a:pt x="1465" y="37"/>
                    <a:pt x="1453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0" name="Google Shape;24060;p32"/>
            <p:cNvSpPr/>
            <p:nvPr/>
          </p:nvSpPr>
          <p:spPr>
            <a:xfrm>
              <a:off x="595300" y="2972225"/>
              <a:ext cx="32475" cy="17300"/>
            </a:xfrm>
            <a:custGeom>
              <a:avLst/>
              <a:gdLst/>
              <a:ahLst/>
              <a:cxnLst/>
              <a:rect l="l" t="t" r="r" b="b"/>
              <a:pathLst>
                <a:path w="1299" h="692" extrusionOk="0">
                  <a:moveTo>
                    <a:pt x="1263" y="0"/>
                  </a:moveTo>
                  <a:cubicBezTo>
                    <a:pt x="905" y="238"/>
                    <a:pt x="477" y="643"/>
                    <a:pt x="1" y="691"/>
                  </a:cubicBezTo>
                  <a:cubicBezTo>
                    <a:pt x="11" y="691"/>
                    <a:pt x="21" y="692"/>
                    <a:pt x="30" y="692"/>
                  </a:cubicBezTo>
                  <a:cubicBezTo>
                    <a:pt x="233" y="692"/>
                    <a:pt x="414" y="580"/>
                    <a:pt x="584" y="500"/>
                  </a:cubicBezTo>
                  <a:cubicBezTo>
                    <a:pt x="834" y="358"/>
                    <a:pt x="1072" y="215"/>
                    <a:pt x="1286" y="24"/>
                  </a:cubicBezTo>
                  <a:cubicBezTo>
                    <a:pt x="1298" y="24"/>
                    <a:pt x="1286" y="0"/>
                    <a:pt x="1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1" name="Google Shape;24061;p32"/>
            <p:cNvSpPr/>
            <p:nvPr/>
          </p:nvSpPr>
          <p:spPr>
            <a:xfrm>
              <a:off x="559950" y="2920900"/>
              <a:ext cx="64750" cy="69925"/>
            </a:xfrm>
            <a:custGeom>
              <a:avLst/>
              <a:gdLst/>
              <a:ahLst/>
              <a:cxnLst/>
              <a:rect l="l" t="t" r="r" b="b"/>
              <a:pathLst>
                <a:path w="2590" h="2797" extrusionOk="0">
                  <a:moveTo>
                    <a:pt x="2575" y="1"/>
                  </a:moveTo>
                  <a:cubicBezTo>
                    <a:pt x="2570" y="1"/>
                    <a:pt x="2564" y="2"/>
                    <a:pt x="2558" y="5"/>
                  </a:cubicBezTo>
                  <a:cubicBezTo>
                    <a:pt x="2046" y="256"/>
                    <a:pt x="1367" y="601"/>
                    <a:pt x="1010" y="1077"/>
                  </a:cubicBezTo>
                  <a:cubicBezTo>
                    <a:pt x="807" y="1363"/>
                    <a:pt x="712" y="1696"/>
                    <a:pt x="510" y="1982"/>
                  </a:cubicBezTo>
                  <a:cubicBezTo>
                    <a:pt x="319" y="2256"/>
                    <a:pt x="117" y="2470"/>
                    <a:pt x="21" y="2792"/>
                  </a:cubicBezTo>
                  <a:cubicBezTo>
                    <a:pt x="272" y="2280"/>
                    <a:pt x="653" y="1875"/>
                    <a:pt x="938" y="1387"/>
                  </a:cubicBezTo>
                  <a:cubicBezTo>
                    <a:pt x="1295" y="767"/>
                    <a:pt x="1986" y="386"/>
                    <a:pt x="2581" y="17"/>
                  </a:cubicBezTo>
                  <a:cubicBezTo>
                    <a:pt x="2590" y="9"/>
                    <a:pt x="2586" y="1"/>
                    <a:pt x="2575" y="1"/>
                  </a:cubicBezTo>
                  <a:close/>
                  <a:moveTo>
                    <a:pt x="21" y="2792"/>
                  </a:moveTo>
                  <a:cubicBezTo>
                    <a:pt x="6" y="2792"/>
                    <a:pt x="0" y="2797"/>
                    <a:pt x="6" y="2797"/>
                  </a:cubicBezTo>
                  <a:cubicBezTo>
                    <a:pt x="8" y="2797"/>
                    <a:pt x="14" y="2796"/>
                    <a:pt x="21" y="2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2" name="Google Shape;24062;p32"/>
            <p:cNvSpPr/>
            <p:nvPr/>
          </p:nvSpPr>
          <p:spPr>
            <a:xfrm>
              <a:off x="626250" y="2901125"/>
              <a:ext cx="37450" cy="18425"/>
            </a:xfrm>
            <a:custGeom>
              <a:avLst/>
              <a:gdLst/>
              <a:ahLst/>
              <a:cxnLst/>
              <a:rect l="l" t="t" r="r" b="b"/>
              <a:pathLst>
                <a:path w="1498" h="737" extrusionOk="0">
                  <a:moveTo>
                    <a:pt x="1487" y="0"/>
                  </a:moveTo>
                  <a:cubicBezTo>
                    <a:pt x="1485" y="0"/>
                    <a:pt x="1481" y="3"/>
                    <a:pt x="1477" y="11"/>
                  </a:cubicBezTo>
                  <a:cubicBezTo>
                    <a:pt x="1037" y="380"/>
                    <a:pt x="525" y="523"/>
                    <a:pt x="1" y="737"/>
                  </a:cubicBezTo>
                  <a:cubicBezTo>
                    <a:pt x="525" y="630"/>
                    <a:pt x="1096" y="392"/>
                    <a:pt x="1489" y="23"/>
                  </a:cubicBezTo>
                  <a:cubicBezTo>
                    <a:pt x="1497" y="14"/>
                    <a:pt x="1494" y="0"/>
                    <a:pt x="1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3" name="Google Shape;24063;p32"/>
            <p:cNvSpPr/>
            <p:nvPr/>
          </p:nvSpPr>
          <p:spPr>
            <a:xfrm>
              <a:off x="565825" y="2911425"/>
              <a:ext cx="19000" cy="56950"/>
            </a:xfrm>
            <a:custGeom>
              <a:avLst/>
              <a:gdLst/>
              <a:ahLst/>
              <a:cxnLst/>
              <a:rect l="l" t="t" r="r" b="b"/>
              <a:pathLst>
                <a:path w="760" h="2278" extrusionOk="0">
                  <a:moveTo>
                    <a:pt x="721" y="0"/>
                  </a:moveTo>
                  <a:cubicBezTo>
                    <a:pt x="714" y="0"/>
                    <a:pt x="707" y="5"/>
                    <a:pt x="703" y="15"/>
                  </a:cubicBezTo>
                  <a:cubicBezTo>
                    <a:pt x="144" y="682"/>
                    <a:pt x="334" y="1516"/>
                    <a:pt x="1" y="2278"/>
                  </a:cubicBezTo>
                  <a:cubicBezTo>
                    <a:pt x="179" y="1944"/>
                    <a:pt x="275" y="1623"/>
                    <a:pt x="298" y="1266"/>
                  </a:cubicBezTo>
                  <a:cubicBezTo>
                    <a:pt x="346" y="765"/>
                    <a:pt x="525" y="456"/>
                    <a:pt x="751" y="39"/>
                  </a:cubicBezTo>
                  <a:cubicBezTo>
                    <a:pt x="759" y="23"/>
                    <a:pt x="739" y="0"/>
                    <a:pt x="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4" name="Google Shape;24064;p32"/>
            <p:cNvSpPr/>
            <p:nvPr/>
          </p:nvSpPr>
          <p:spPr>
            <a:xfrm>
              <a:off x="588750" y="2845125"/>
              <a:ext cx="38725" cy="61925"/>
            </a:xfrm>
            <a:custGeom>
              <a:avLst/>
              <a:gdLst/>
              <a:ahLst/>
              <a:cxnLst/>
              <a:rect l="l" t="t" r="r" b="b"/>
              <a:pathLst>
                <a:path w="1549" h="2477" extrusionOk="0">
                  <a:moveTo>
                    <a:pt x="1513" y="0"/>
                  </a:moveTo>
                  <a:cubicBezTo>
                    <a:pt x="1191" y="215"/>
                    <a:pt x="1013" y="500"/>
                    <a:pt x="858" y="870"/>
                  </a:cubicBezTo>
                  <a:cubicBezTo>
                    <a:pt x="620" y="1477"/>
                    <a:pt x="393" y="1965"/>
                    <a:pt x="1" y="2477"/>
                  </a:cubicBezTo>
                  <a:cubicBezTo>
                    <a:pt x="298" y="2155"/>
                    <a:pt x="513" y="1810"/>
                    <a:pt x="691" y="1405"/>
                  </a:cubicBezTo>
                  <a:cubicBezTo>
                    <a:pt x="917" y="893"/>
                    <a:pt x="1048" y="381"/>
                    <a:pt x="1525" y="12"/>
                  </a:cubicBezTo>
                  <a:cubicBezTo>
                    <a:pt x="1548" y="12"/>
                    <a:pt x="1525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5" name="Google Shape;24065;p32"/>
            <p:cNvSpPr/>
            <p:nvPr/>
          </p:nvSpPr>
          <p:spPr>
            <a:xfrm>
              <a:off x="520600" y="2969850"/>
              <a:ext cx="24425" cy="30300"/>
            </a:xfrm>
            <a:custGeom>
              <a:avLst/>
              <a:gdLst/>
              <a:ahLst/>
              <a:cxnLst/>
              <a:rect l="l" t="t" r="r" b="b"/>
              <a:pathLst>
                <a:path w="977" h="1212" extrusionOk="0">
                  <a:moveTo>
                    <a:pt x="48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202" y="191"/>
                    <a:pt x="429" y="262"/>
                    <a:pt x="619" y="417"/>
                  </a:cubicBezTo>
                  <a:cubicBezTo>
                    <a:pt x="881" y="631"/>
                    <a:pt x="953" y="905"/>
                    <a:pt x="953" y="1203"/>
                  </a:cubicBezTo>
                  <a:cubicBezTo>
                    <a:pt x="976" y="917"/>
                    <a:pt x="976" y="679"/>
                    <a:pt x="786" y="441"/>
                  </a:cubicBezTo>
                  <a:cubicBezTo>
                    <a:pt x="607" y="238"/>
                    <a:pt x="310" y="60"/>
                    <a:pt x="48" y="0"/>
                  </a:cubicBezTo>
                  <a:close/>
                  <a:moveTo>
                    <a:pt x="953" y="1203"/>
                  </a:moveTo>
                  <a:lnTo>
                    <a:pt x="953" y="1203"/>
                  </a:lnTo>
                  <a:cubicBezTo>
                    <a:pt x="947" y="1209"/>
                    <a:pt x="947" y="1212"/>
                    <a:pt x="948" y="1212"/>
                  </a:cubicBezTo>
                  <a:cubicBezTo>
                    <a:pt x="950" y="1212"/>
                    <a:pt x="953" y="1209"/>
                    <a:pt x="953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6" name="Google Shape;24066;p32"/>
            <p:cNvSpPr/>
            <p:nvPr/>
          </p:nvSpPr>
          <p:spPr>
            <a:xfrm>
              <a:off x="465525" y="2964475"/>
              <a:ext cx="50625" cy="6275"/>
            </a:xfrm>
            <a:custGeom>
              <a:avLst/>
              <a:gdLst/>
              <a:ahLst/>
              <a:cxnLst/>
              <a:rect l="l" t="t" r="r" b="b"/>
              <a:pathLst>
                <a:path w="2025" h="251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239" y="167"/>
                    <a:pt x="512" y="227"/>
                    <a:pt x="798" y="239"/>
                  </a:cubicBezTo>
                  <a:cubicBezTo>
                    <a:pt x="866" y="247"/>
                    <a:pt x="934" y="250"/>
                    <a:pt x="1002" y="250"/>
                  </a:cubicBezTo>
                  <a:cubicBezTo>
                    <a:pt x="1231" y="250"/>
                    <a:pt x="1457" y="215"/>
                    <a:pt x="1682" y="215"/>
                  </a:cubicBezTo>
                  <a:cubicBezTo>
                    <a:pt x="1797" y="215"/>
                    <a:pt x="1911" y="224"/>
                    <a:pt x="2024" y="251"/>
                  </a:cubicBezTo>
                  <a:cubicBezTo>
                    <a:pt x="1894" y="200"/>
                    <a:pt x="1768" y="184"/>
                    <a:pt x="1644" y="184"/>
                  </a:cubicBezTo>
                  <a:cubicBezTo>
                    <a:pt x="1509" y="184"/>
                    <a:pt x="1375" y="203"/>
                    <a:pt x="1239" y="215"/>
                  </a:cubicBezTo>
                  <a:cubicBezTo>
                    <a:pt x="1178" y="218"/>
                    <a:pt x="1118" y="220"/>
                    <a:pt x="1059" y="220"/>
                  </a:cubicBezTo>
                  <a:cubicBezTo>
                    <a:pt x="695" y="220"/>
                    <a:pt x="371" y="155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7" name="Google Shape;24067;p32"/>
            <p:cNvSpPr/>
            <p:nvPr/>
          </p:nvSpPr>
          <p:spPr>
            <a:xfrm>
              <a:off x="498850" y="3003825"/>
              <a:ext cx="42300" cy="11325"/>
            </a:xfrm>
            <a:custGeom>
              <a:avLst/>
              <a:gdLst/>
              <a:ahLst/>
              <a:cxnLst/>
              <a:rect l="l" t="t" r="r" b="b"/>
              <a:pathLst>
                <a:path w="1692" h="453" extrusionOk="0">
                  <a:moveTo>
                    <a:pt x="1521" y="1"/>
                  </a:moveTo>
                  <a:cubicBezTo>
                    <a:pt x="1354" y="1"/>
                    <a:pt x="1201" y="63"/>
                    <a:pt x="1049" y="153"/>
                  </a:cubicBezTo>
                  <a:cubicBezTo>
                    <a:pt x="703" y="344"/>
                    <a:pt x="406" y="403"/>
                    <a:pt x="25" y="415"/>
                  </a:cubicBezTo>
                  <a:cubicBezTo>
                    <a:pt x="1" y="415"/>
                    <a:pt x="1" y="439"/>
                    <a:pt x="25" y="439"/>
                  </a:cubicBezTo>
                  <a:cubicBezTo>
                    <a:pt x="87" y="448"/>
                    <a:pt x="149" y="453"/>
                    <a:pt x="211" y="453"/>
                  </a:cubicBezTo>
                  <a:cubicBezTo>
                    <a:pt x="386" y="453"/>
                    <a:pt x="557" y="417"/>
                    <a:pt x="715" y="356"/>
                  </a:cubicBezTo>
                  <a:cubicBezTo>
                    <a:pt x="1039" y="255"/>
                    <a:pt x="1268" y="19"/>
                    <a:pt x="1619" y="19"/>
                  </a:cubicBezTo>
                  <a:cubicBezTo>
                    <a:pt x="1643" y="19"/>
                    <a:pt x="1667" y="20"/>
                    <a:pt x="1692" y="22"/>
                  </a:cubicBezTo>
                  <a:cubicBezTo>
                    <a:pt x="1633" y="8"/>
                    <a:pt x="1576" y="1"/>
                    <a:pt x="1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8" name="Google Shape;24068;p32"/>
            <p:cNvSpPr/>
            <p:nvPr/>
          </p:nvSpPr>
          <p:spPr>
            <a:xfrm>
              <a:off x="591725" y="2817150"/>
              <a:ext cx="46450" cy="21750"/>
            </a:xfrm>
            <a:custGeom>
              <a:avLst/>
              <a:gdLst/>
              <a:ahLst/>
              <a:cxnLst/>
              <a:rect l="l" t="t" r="r" b="b"/>
              <a:pathLst>
                <a:path w="1858" h="870" extrusionOk="0">
                  <a:moveTo>
                    <a:pt x="1858" y="0"/>
                  </a:moveTo>
                  <a:cubicBezTo>
                    <a:pt x="1572" y="95"/>
                    <a:pt x="1334" y="310"/>
                    <a:pt x="1084" y="453"/>
                  </a:cubicBezTo>
                  <a:cubicBezTo>
                    <a:pt x="739" y="631"/>
                    <a:pt x="382" y="750"/>
                    <a:pt x="13" y="834"/>
                  </a:cubicBezTo>
                  <a:cubicBezTo>
                    <a:pt x="1" y="834"/>
                    <a:pt x="1" y="869"/>
                    <a:pt x="24" y="869"/>
                  </a:cubicBezTo>
                  <a:cubicBezTo>
                    <a:pt x="334" y="786"/>
                    <a:pt x="632" y="703"/>
                    <a:pt x="917" y="572"/>
                  </a:cubicBezTo>
                  <a:cubicBezTo>
                    <a:pt x="1227" y="405"/>
                    <a:pt x="1513" y="131"/>
                    <a:pt x="1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9" name="Google Shape;24069;p32"/>
            <p:cNvSpPr/>
            <p:nvPr/>
          </p:nvSpPr>
          <p:spPr>
            <a:xfrm>
              <a:off x="517600" y="2838150"/>
              <a:ext cx="66075" cy="44250"/>
            </a:xfrm>
            <a:custGeom>
              <a:avLst/>
              <a:gdLst/>
              <a:ahLst/>
              <a:cxnLst/>
              <a:rect l="l" t="t" r="r" b="b"/>
              <a:pathLst>
                <a:path w="2643" h="1770" extrusionOk="0">
                  <a:moveTo>
                    <a:pt x="2640" y="0"/>
                  </a:moveTo>
                  <a:cubicBezTo>
                    <a:pt x="2639" y="0"/>
                    <a:pt x="2636" y="2"/>
                    <a:pt x="2632" y="6"/>
                  </a:cubicBezTo>
                  <a:cubicBezTo>
                    <a:pt x="2640" y="6"/>
                    <a:pt x="2643" y="0"/>
                    <a:pt x="2640" y="0"/>
                  </a:cubicBezTo>
                  <a:close/>
                  <a:moveTo>
                    <a:pt x="2632" y="6"/>
                  </a:moveTo>
                  <a:cubicBezTo>
                    <a:pt x="2096" y="196"/>
                    <a:pt x="1477" y="41"/>
                    <a:pt x="965" y="327"/>
                  </a:cubicBezTo>
                  <a:cubicBezTo>
                    <a:pt x="453" y="601"/>
                    <a:pt x="144" y="1232"/>
                    <a:pt x="1" y="1756"/>
                  </a:cubicBezTo>
                  <a:cubicBezTo>
                    <a:pt x="1" y="1763"/>
                    <a:pt x="5" y="1770"/>
                    <a:pt x="11" y="1770"/>
                  </a:cubicBezTo>
                  <a:cubicBezTo>
                    <a:pt x="15" y="1770"/>
                    <a:pt x="20" y="1766"/>
                    <a:pt x="25" y="1756"/>
                  </a:cubicBezTo>
                  <a:cubicBezTo>
                    <a:pt x="287" y="958"/>
                    <a:pt x="739" y="267"/>
                    <a:pt x="1620" y="184"/>
                  </a:cubicBezTo>
                  <a:cubicBezTo>
                    <a:pt x="1977" y="160"/>
                    <a:pt x="2323" y="172"/>
                    <a:pt x="263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0" name="Google Shape;24070;p32"/>
            <p:cNvSpPr/>
            <p:nvPr/>
          </p:nvSpPr>
          <p:spPr>
            <a:xfrm>
              <a:off x="638750" y="2821900"/>
              <a:ext cx="24450" cy="72075"/>
            </a:xfrm>
            <a:custGeom>
              <a:avLst/>
              <a:gdLst/>
              <a:ahLst/>
              <a:cxnLst/>
              <a:rect l="l" t="t" r="r" b="b"/>
              <a:pathLst>
                <a:path w="978" h="2883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560"/>
                    <a:pt x="37" y="1048"/>
                    <a:pt x="215" y="1584"/>
                  </a:cubicBezTo>
                  <a:cubicBezTo>
                    <a:pt x="382" y="2060"/>
                    <a:pt x="632" y="2513"/>
                    <a:pt x="977" y="2882"/>
                  </a:cubicBezTo>
                  <a:cubicBezTo>
                    <a:pt x="656" y="2430"/>
                    <a:pt x="358" y="1989"/>
                    <a:pt x="203" y="1453"/>
                  </a:cubicBezTo>
                  <a:cubicBezTo>
                    <a:pt x="60" y="977"/>
                    <a:pt x="108" y="5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1" name="Google Shape;24071;p32"/>
            <p:cNvSpPr/>
            <p:nvPr/>
          </p:nvSpPr>
          <p:spPr>
            <a:xfrm>
              <a:off x="455400" y="2883675"/>
              <a:ext cx="60950" cy="74800"/>
            </a:xfrm>
            <a:custGeom>
              <a:avLst/>
              <a:gdLst/>
              <a:ahLst/>
              <a:cxnLst/>
              <a:rect l="l" t="t" r="r" b="b"/>
              <a:pathLst>
                <a:path w="2438" h="2992" extrusionOk="0">
                  <a:moveTo>
                    <a:pt x="2432" y="1"/>
                  </a:moveTo>
                  <a:cubicBezTo>
                    <a:pt x="2431" y="1"/>
                    <a:pt x="2429" y="2"/>
                    <a:pt x="2429" y="6"/>
                  </a:cubicBezTo>
                  <a:cubicBezTo>
                    <a:pt x="2437" y="6"/>
                    <a:pt x="2435" y="1"/>
                    <a:pt x="2432" y="1"/>
                  </a:cubicBezTo>
                  <a:close/>
                  <a:moveTo>
                    <a:pt x="2429" y="6"/>
                  </a:moveTo>
                  <a:lnTo>
                    <a:pt x="2429" y="6"/>
                  </a:lnTo>
                  <a:cubicBezTo>
                    <a:pt x="2206" y="380"/>
                    <a:pt x="1850" y="595"/>
                    <a:pt x="1494" y="816"/>
                  </a:cubicBezTo>
                  <a:lnTo>
                    <a:pt x="1494" y="816"/>
                  </a:lnTo>
                  <a:cubicBezTo>
                    <a:pt x="1867" y="598"/>
                    <a:pt x="2222" y="421"/>
                    <a:pt x="2429" y="6"/>
                  </a:cubicBezTo>
                  <a:close/>
                  <a:moveTo>
                    <a:pt x="1494" y="816"/>
                  </a:moveTo>
                  <a:lnTo>
                    <a:pt x="1494" y="816"/>
                  </a:lnTo>
                  <a:cubicBezTo>
                    <a:pt x="1418" y="861"/>
                    <a:pt x="1340" y="908"/>
                    <a:pt x="1263" y="959"/>
                  </a:cubicBezTo>
                  <a:cubicBezTo>
                    <a:pt x="1206" y="997"/>
                    <a:pt x="1152" y="1037"/>
                    <a:pt x="1100" y="1078"/>
                  </a:cubicBezTo>
                  <a:lnTo>
                    <a:pt x="1100" y="1078"/>
                  </a:lnTo>
                  <a:cubicBezTo>
                    <a:pt x="1226" y="984"/>
                    <a:pt x="1360" y="900"/>
                    <a:pt x="1494" y="816"/>
                  </a:cubicBezTo>
                  <a:close/>
                  <a:moveTo>
                    <a:pt x="1100" y="1078"/>
                  </a:moveTo>
                  <a:cubicBezTo>
                    <a:pt x="954" y="1187"/>
                    <a:pt x="818" y="1310"/>
                    <a:pt x="703" y="1459"/>
                  </a:cubicBezTo>
                  <a:cubicBezTo>
                    <a:pt x="358" y="1911"/>
                    <a:pt x="167" y="2447"/>
                    <a:pt x="1" y="2983"/>
                  </a:cubicBezTo>
                  <a:cubicBezTo>
                    <a:pt x="1" y="2989"/>
                    <a:pt x="4" y="2992"/>
                    <a:pt x="7" y="2992"/>
                  </a:cubicBezTo>
                  <a:cubicBezTo>
                    <a:pt x="9" y="2992"/>
                    <a:pt x="12" y="2989"/>
                    <a:pt x="12" y="2983"/>
                  </a:cubicBezTo>
                  <a:cubicBezTo>
                    <a:pt x="264" y="2282"/>
                    <a:pt x="506" y="1560"/>
                    <a:pt x="1100" y="10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2" name="Google Shape;24072;p32"/>
            <p:cNvSpPr/>
            <p:nvPr/>
          </p:nvSpPr>
          <p:spPr>
            <a:xfrm>
              <a:off x="454800" y="2963875"/>
              <a:ext cx="15500" cy="36350"/>
            </a:xfrm>
            <a:custGeom>
              <a:avLst/>
              <a:gdLst/>
              <a:ahLst/>
              <a:cxnLst/>
              <a:rect l="l" t="t" r="r" b="b"/>
              <a:pathLst>
                <a:path w="620" h="1454" extrusionOk="0">
                  <a:moveTo>
                    <a:pt x="96" y="1"/>
                  </a:moveTo>
                  <a:cubicBezTo>
                    <a:pt x="1" y="489"/>
                    <a:pt x="191" y="1168"/>
                    <a:pt x="620" y="1454"/>
                  </a:cubicBezTo>
                  <a:cubicBezTo>
                    <a:pt x="215" y="1108"/>
                    <a:pt x="36" y="537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3" name="Google Shape;24073;p32"/>
            <p:cNvSpPr/>
            <p:nvPr/>
          </p:nvSpPr>
          <p:spPr>
            <a:xfrm>
              <a:off x="473350" y="3000950"/>
              <a:ext cx="69875" cy="10000"/>
            </a:xfrm>
            <a:custGeom>
              <a:avLst/>
              <a:gdLst/>
              <a:ahLst/>
              <a:cxnLst/>
              <a:rect l="l" t="t" r="r" b="b"/>
              <a:pathLst>
                <a:path w="2795" h="400" extrusionOk="0">
                  <a:moveTo>
                    <a:pt x="6" y="37"/>
                  </a:moveTo>
                  <a:cubicBezTo>
                    <a:pt x="4" y="37"/>
                    <a:pt x="1" y="42"/>
                    <a:pt x="9" y="42"/>
                  </a:cubicBezTo>
                  <a:cubicBezTo>
                    <a:pt x="9" y="38"/>
                    <a:pt x="8" y="37"/>
                    <a:pt x="6" y="37"/>
                  </a:cubicBezTo>
                  <a:close/>
                  <a:moveTo>
                    <a:pt x="2514" y="0"/>
                  </a:moveTo>
                  <a:cubicBezTo>
                    <a:pt x="2296" y="0"/>
                    <a:pt x="2109" y="105"/>
                    <a:pt x="1895" y="203"/>
                  </a:cubicBezTo>
                  <a:lnTo>
                    <a:pt x="1895" y="203"/>
                  </a:lnTo>
                  <a:cubicBezTo>
                    <a:pt x="2106" y="126"/>
                    <a:pt x="2316" y="55"/>
                    <a:pt x="2527" y="55"/>
                  </a:cubicBezTo>
                  <a:cubicBezTo>
                    <a:pt x="2608" y="55"/>
                    <a:pt x="2689" y="65"/>
                    <a:pt x="2771" y="90"/>
                  </a:cubicBezTo>
                  <a:cubicBezTo>
                    <a:pt x="2783" y="90"/>
                    <a:pt x="2795" y="54"/>
                    <a:pt x="2783" y="54"/>
                  </a:cubicBezTo>
                  <a:cubicBezTo>
                    <a:pt x="2686" y="16"/>
                    <a:pt x="2598" y="0"/>
                    <a:pt x="2514" y="0"/>
                  </a:cubicBezTo>
                  <a:close/>
                  <a:moveTo>
                    <a:pt x="1895" y="203"/>
                  </a:moveTo>
                  <a:cubicBezTo>
                    <a:pt x="1794" y="240"/>
                    <a:pt x="1693" y="278"/>
                    <a:pt x="1591" y="311"/>
                  </a:cubicBezTo>
                  <a:lnTo>
                    <a:pt x="1591" y="311"/>
                  </a:lnTo>
                  <a:cubicBezTo>
                    <a:pt x="1650" y="296"/>
                    <a:pt x="1710" y="278"/>
                    <a:pt x="1771" y="256"/>
                  </a:cubicBezTo>
                  <a:cubicBezTo>
                    <a:pt x="1813" y="239"/>
                    <a:pt x="1855" y="221"/>
                    <a:pt x="1895" y="203"/>
                  </a:cubicBezTo>
                  <a:close/>
                  <a:moveTo>
                    <a:pt x="9" y="42"/>
                  </a:moveTo>
                  <a:lnTo>
                    <a:pt x="9" y="42"/>
                  </a:lnTo>
                  <a:cubicBezTo>
                    <a:pt x="318" y="280"/>
                    <a:pt x="711" y="399"/>
                    <a:pt x="1092" y="399"/>
                  </a:cubicBezTo>
                  <a:cubicBezTo>
                    <a:pt x="1099" y="399"/>
                    <a:pt x="1106" y="399"/>
                    <a:pt x="1113" y="399"/>
                  </a:cubicBezTo>
                  <a:cubicBezTo>
                    <a:pt x="1276" y="399"/>
                    <a:pt x="1434" y="362"/>
                    <a:pt x="1591" y="311"/>
                  </a:cubicBezTo>
                  <a:lnTo>
                    <a:pt x="1591" y="311"/>
                  </a:lnTo>
                  <a:cubicBezTo>
                    <a:pt x="1444" y="348"/>
                    <a:pt x="1300" y="365"/>
                    <a:pt x="1158" y="365"/>
                  </a:cubicBezTo>
                  <a:cubicBezTo>
                    <a:pt x="760" y="365"/>
                    <a:pt x="382" y="232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4" name="Google Shape;24074;p32"/>
            <p:cNvSpPr/>
            <p:nvPr/>
          </p:nvSpPr>
          <p:spPr>
            <a:xfrm>
              <a:off x="557500" y="3008525"/>
              <a:ext cx="29200" cy="42300"/>
            </a:xfrm>
            <a:custGeom>
              <a:avLst/>
              <a:gdLst/>
              <a:ahLst/>
              <a:cxnLst/>
              <a:rect l="l" t="t" r="r" b="b"/>
              <a:pathLst>
                <a:path w="1168" h="1692" extrusionOk="0">
                  <a:moveTo>
                    <a:pt x="0" y="1"/>
                  </a:moveTo>
                  <a:cubicBezTo>
                    <a:pt x="119" y="203"/>
                    <a:pt x="250" y="394"/>
                    <a:pt x="370" y="596"/>
                  </a:cubicBezTo>
                  <a:cubicBezTo>
                    <a:pt x="489" y="799"/>
                    <a:pt x="536" y="977"/>
                    <a:pt x="608" y="1192"/>
                  </a:cubicBezTo>
                  <a:cubicBezTo>
                    <a:pt x="691" y="1442"/>
                    <a:pt x="929" y="1573"/>
                    <a:pt x="1167" y="1692"/>
                  </a:cubicBezTo>
                  <a:cubicBezTo>
                    <a:pt x="965" y="1561"/>
                    <a:pt x="727" y="1442"/>
                    <a:pt x="631" y="1192"/>
                  </a:cubicBezTo>
                  <a:cubicBezTo>
                    <a:pt x="596" y="1072"/>
                    <a:pt x="572" y="930"/>
                    <a:pt x="536" y="799"/>
                  </a:cubicBezTo>
                  <a:cubicBezTo>
                    <a:pt x="393" y="513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5" name="Google Shape;24075;p32"/>
            <p:cNvSpPr/>
            <p:nvPr/>
          </p:nvSpPr>
          <p:spPr>
            <a:xfrm>
              <a:off x="588150" y="3033875"/>
              <a:ext cx="41700" cy="18875"/>
            </a:xfrm>
            <a:custGeom>
              <a:avLst/>
              <a:gdLst/>
              <a:ahLst/>
              <a:cxnLst/>
              <a:rect l="l" t="t" r="r" b="b"/>
              <a:pathLst>
                <a:path w="1668" h="755" extrusionOk="0">
                  <a:moveTo>
                    <a:pt x="1655" y="1"/>
                  </a:moveTo>
                  <a:cubicBezTo>
                    <a:pt x="1651" y="1"/>
                    <a:pt x="1648" y="3"/>
                    <a:pt x="1644" y="11"/>
                  </a:cubicBezTo>
                  <a:cubicBezTo>
                    <a:pt x="1477" y="344"/>
                    <a:pt x="1299" y="606"/>
                    <a:pt x="906" y="690"/>
                  </a:cubicBezTo>
                  <a:cubicBezTo>
                    <a:pt x="784" y="724"/>
                    <a:pt x="662" y="736"/>
                    <a:pt x="540" y="736"/>
                  </a:cubicBezTo>
                  <a:cubicBezTo>
                    <a:pt x="364" y="736"/>
                    <a:pt x="188" y="711"/>
                    <a:pt x="13" y="690"/>
                  </a:cubicBezTo>
                  <a:cubicBezTo>
                    <a:pt x="1" y="690"/>
                    <a:pt x="1" y="725"/>
                    <a:pt x="25" y="725"/>
                  </a:cubicBezTo>
                  <a:cubicBezTo>
                    <a:pt x="177" y="742"/>
                    <a:pt x="338" y="755"/>
                    <a:pt x="496" y="755"/>
                  </a:cubicBezTo>
                  <a:cubicBezTo>
                    <a:pt x="1018" y="755"/>
                    <a:pt x="1522" y="616"/>
                    <a:pt x="1668" y="23"/>
                  </a:cubicBezTo>
                  <a:cubicBezTo>
                    <a:pt x="1668" y="15"/>
                    <a:pt x="1662" y="1"/>
                    <a:pt x="1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6" name="Google Shape;24076;p32"/>
            <p:cNvSpPr/>
            <p:nvPr/>
          </p:nvSpPr>
          <p:spPr>
            <a:xfrm>
              <a:off x="617925" y="3048750"/>
              <a:ext cx="3600" cy="9350"/>
            </a:xfrm>
            <a:custGeom>
              <a:avLst/>
              <a:gdLst/>
              <a:ahLst/>
              <a:cxnLst/>
              <a:rect l="l" t="t" r="r" b="b"/>
              <a:pathLst>
                <a:path w="144" h="374" extrusionOk="0">
                  <a:moveTo>
                    <a:pt x="117" y="1"/>
                  </a:moveTo>
                  <a:cubicBezTo>
                    <a:pt x="112" y="1"/>
                    <a:pt x="108" y="3"/>
                    <a:pt x="108" y="11"/>
                  </a:cubicBezTo>
                  <a:cubicBezTo>
                    <a:pt x="84" y="71"/>
                    <a:pt x="60" y="130"/>
                    <a:pt x="48" y="190"/>
                  </a:cubicBezTo>
                  <a:cubicBezTo>
                    <a:pt x="36" y="249"/>
                    <a:pt x="0" y="309"/>
                    <a:pt x="0" y="368"/>
                  </a:cubicBezTo>
                  <a:cubicBezTo>
                    <a:pt x="0" y="368"/>
                    <a:pt x="6" y="374"/>
                    <a:pt x="9" y="374"/>
                  </a:cubicBezTo>
                  <a:cubicBezTo>
                    <a:pt x="11" y="374"/>
                    <a:pt x="12" y="372"/>
                    <a:pt x="12" y="368"/>
                  </a:cubicBezTo>
                  <a:cubicBezTo>
                    <a:pt x="48" y="321"/>
                    <a:pt x="60" y="261"/>
                    <a:pt x="84" y="214"/>
                  </a:cubicBezTo>
                  <a:cubicBezTo>
                    <a:pt x="96" y="142"/>
                    <a:pt x="119" y="83"/>
                    <a:pt x="143" y="11"/>
                  </a:cubicBezTo>
                  <a:cubicBezTo>
                    <a:pt x="143" y="11"/>
                    <a:pt x="127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7" name="Google Shape;24077;p32"/>
            <p:cNvSpPr/>
            <p:nvPr/>
          </p:nvSpPr>
          <p:spPr>
            <a:xfrm>
              <a:off x="614050" y="3049175"/>
              <a:ext cx="2800" cy="7150"/>
            </a:xfrm>
            <a:custGeom>
              <a:avLst/>
              <a:gdLst/>
              <a:ahLst/>
              <a:cxnLst/>
              <a:rect l="l" t="t" r="r" b="b"/>
              <a:pathLst>
                <a:path w="112" h="286" extrusionOk="0">
                  <a:moveTo>
                    <a:pt x="98" y="1"/>
                  </a:moveTo>
                  <a:cubicBezTo>
                    <a:pt x="93" y="1"/>
                    <a:pt x="88" y="2"/>
                    <a:pt x="84" y="6"/>
                  </a:cubicBezTo>
                  <a:cubicBezTo>
                    <a:pt x="60" y="101"/>
                    <a:pt x="13" y="185"/>
                    <a:pt x="1" y="268"/>
                  </a:cubicBezTo>
                  <a:cubicBezTo>
                    <a:pt x="1" y="280"/>
                    <a:pt x="4" y="286"/>
                    <a:pt x="7" y="286"/>
                  </a:cubicBezTo>
                  <a:cubicBezTo>
                    <a:pt x="10" y="286"/>
                    <a:pt x="13" y="280"/>
                    <a:pt x="13" y="268"/>
                  </a:cubicBezTo>
                  <a:cubicBezTo>
                    <a:pt x="36" y="244"/>
                    <a:pt x="36" y="185"/>
                    <a:pt x="60" y="161"/>
                  </a:cubicBezTo>
                  <a:cubicBezTo>
                    <a:pt x="72" y="113"/>
                    <a:pt x="84" y="54"/>
                    <a:pt x="96" y="6"/>
                  </a:cubicBezTo>
                  <a:cubicBezTo>
                    <a:pt x="112" y="6"/>
                    <a:pt x="106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8" name="Google Shape;24078;p32"/>
            <p:cNvSpPr/>
            <p:nvPr/>
          </p:nvSpPr>
          <p:spPr>
            <a:xfrm>
              <a:off x="611075" y="3050275"/>
              <a:ext cx="3000" cy="7025"/>
            </a:xfrm>
            <a:custGeom>
              <a:avLst/>
              <a:gdLst/>
              <a:ahLst/>
              <a:cxnLst/>
              <a:rect l="l" t="t" r="r" b="b"/>
              <a:pathLst>
                <a:path w="120" h="281" extrusionOk="0">
                  <a:moveTo>
                    <a:pt x="108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84" y="45"/>
                    <a:pt x="72" y="117"/>
                    <a:pt x="36" y="153"/>
                  </a:cubicBezTo>
                  <a:cubicBezTo>
                    <a:pt x="24" y="200"/>
                    <a:pt x="1" y="224"/>
                    <a:pt x="1" y="272"/>
                  </a:cubicBezTo>
                  <a:cubicBezTo>
                    <a:pt x="1" y="278"/>
                    <a:pt x="4" y="281"/>
                    <a:pt x="6" y="281"/>
                  </a:cubicBezTo>
                  <a:cubicBezTo>
                    <a:pt x="9" y="281"/>
                    <a:pt x="12" y="278"/>
                    <a:pt x="12" y="272"/>
                  </a:cubicBezTo>
                  <a:cubicBezTo>
                    <a:pt x="72" y="212"/>
                    <a:pt x="96" y="93"/>
                    <a:pt x="120" y="10"/>
                  </a:cubicBezTo>
                  <a:cubicBezTo>
                    <a:pt x="120" y="4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9" name="Google Shape;24079;p32"/>
            <p:cNvSpPr/>
            <p:nvPr/>
          </p:nvSpPr>
          <p:spPr>
            <a:xfrm>
              <a:off x="607200" y="305037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77" y="0"/>
                  </a:moveTo>
                  <a:cubicBezTo>
                    <a:pt x="75" y="0"/>
                    <a:pt x="72" y="2"/>
                    <a:pt x="72" y="6"/>
                  </a:cubicBezTo>
                  <a:cubicBezTo>
                    <a:pt x="88" y="6"/>
                    <a:pt x="83" y="0"/>
                    <a:pt x="77" y="0"/>
                  </a:cubicBezTo>
                  <a:close/>
                  <a:moveTo>
                    <a:pt x="72" y="6"/>
                  </a:moveTo>
                  <a:lnTo>
                    <a:pt x="72" y="6"/>
                  </a:lnTo>
                  <a:cubicBezTo>
                    <a:pt x="60" y="41"/>
                    <a:pt x="48" y="89"/>
                    <a:pt x="36" y="125"/>
                  </a:cubicBezTo>
                  <a:cubicBezTo>
                    <a:pt x="13" y="160"/>
                    <a:pt x="1" y="208"/>
                    <a:pt x="1" y="256"/>
                  </a:cubicBezTo>
                  <a:cubicBezTo>
                    <a:pt x="1" y="256"/>
                    <a:pt x="6" y="261"/>
                    <a:pt x="10" y="261"/>
                  </a:cubicBezTo>
                  <a:cubicBezTo>
                    <a:pt x="11" y="261"/>
                    <a:pt x="13" y="260"/>
                    <a:pt x="13" y="256"/>
                  </a:cubicBezTo>
                  <a:cubicBezTo>
                    <a:pt x="48" y="220"/>
                    <a:pt x="48" y="184"/>
                    <a:pt x="60" y="149"/>
                  </a:cubicBezTo>
                  <a:cubicBezTo>
                    <a:pt x="72" y="113"/>
                    <a:pt x="96" y="65"/>
                    <a:pt x="7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0" name="Google Shape;24080;p32"/>
            <p:cNvSpPr/>
            <p:nvPr/>
          </p:nvSpPr>
          <p:spPr>
            <a:xfrm>
              <a:off x="604525" y="3051425"/>
              <a:ext cx="2400" cy="6100"/>
            </a:xfrm>
            <a:custGeom>
              <a:avLst/>
              <a:gdLst/>
              <a:ahLst/>
              <a:cxnLst/>
              <a:rect l="l" t="t" r="r" b="b"/>
              <a:pathLst>
                <a:path w="96" h="244" extrusionOk="0">
                  <a:moveTo>
                    <a:pt x="87" y="1"/>
                  </a:moveTo>
                  <a:cubicBezTo>
                    <a:pt x="85" y="1"/>
                    <a:pt x="84" y="3"/>
                    <a:pt x="84" y="11"/>
                  </a:cubicBezTo>
                  <a:cubicBezTo>
                    <a:pt x="48" y="83"/>
                    <a:pt x="24" y="154"/>
                    <a:pt x="1" y="226"/>
                  </a:cubicBezTo>
                  <a:cubicBezTo>
                    <a:pt x="1" y="238"/>
                    <a:pt x="7" y="243"/>
                    <a:pt x="13" y="243"/>
                  </a:cubicBezTo>
                  <a:cubicBezTo>
                    <a:pt x="18" y="243"/>
                    <a:pt x="24" y="238"/>
                    <a:pt x="24" y="226"/>
                  </a:cubicBezTo>
                  <a:cubicBezTo>
                    <a:pt x="60" y="166"/>
                    <a:pt x="84" y="83"/>
                    <a:pt x="96" y="11"/>
                  </a:cubicBezTo>
                  <a:cubicBezTo>
                    <a:pt x="96" y="11"/>
                    <a:pt x="91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1" name="Google Shape;24081;p32"/>
            <p:cNvSpPr/>
            <p:nvPr/>
          </p:nvSpPr>
          <p:spPr>
            <a:xfrm>
              <a:off x="630725" y="2981025"/>
              <a:ext cx="9250" cy="51025"/>
            </a:xfrm>
            <a:custGeom>
              <a:avLst/>
              <a:gdLst/>
              <a:ahLst/>
              <a:cxnLst/>
              <a:rect l="l" t="t" r="r" b="b"/>
              <a:pathLst>
                <a:path w="370" h="2041" extrusionOk="0">
                  <a:moveTo>
                    <a:pt x="306" y="0"/>
                  </a:moveTo>
                  <a:cubicBezTo>
                    <a:pt x="305" y="0"/>
                    <a:pt x="302" y="2"/>
                    <a:pt x="298" y="6"/>
                  </a:cubicBezTo>
                  <a:cubicBezTo>
                    <a:pt x="167" y="220"/>
                    <a:pt x="203" y="422"/>
                    <a:pt x="250" y="648"/>
                  </a:cubicBezTo>
                  <a:cubicBezTo>
                    <a:pt x="358" y="1172"/>
                    <a:pt x="227" y="1565"/>
                    <a:pt x="0" y="2030"/>
                  </a:cubicBezTo>
                  <a:cubicBezTo>
                    <a:pt x="0" y="2030"/>
                    <a:pt x="6" y="2040"/>
                    <a:pt x="13" y="2040"/>
                  </a:cubicBezTo>
                  <a:cubicBezTo>
                    <a:pt x="16" y="2040"/>
                    <a:pt x="20" y="2038"/>
                    <a:pt x="24" y="2030"/>
                  </a:cubicBezTo>
                  <a:cubicBezTo>
                    <a:pt x="179" y="1756"/>
                    <a:pt x="322" y="1434"/>
                    <a:pt x="346" y="1113"/>
                  </a:cubicBezTo>
                  <a:cubicBezTo>
                    <a:pt x="369" y="732"/>
                    <a:pt x="119" y="363"/>
                    <a:pt x="310" y="6"/>
                  </a:cubicBezTo>
                  <a:cubicBezTo>
                    <a:pt x="310" y="6"/>
                    <a:pt x="31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2" name="Google Shape;24082;p32"/>
            <p:cNvSpPr/>
            <p:nvPr/>
          </p:nvSpPr>
          <p:spPr>
            <a:xfrm>
              <a:off x="635175" y="2908375"/>
              <a:ext cx="31575" cy="75300"/>
            </a:xfrm>
            <a:custGeom>
              <a:avLst/>
              <a:gdLst/>
              <a:ahLst/>
              <a:cxnLst/>
              <a:rect l="l" t="t" r="r" b="b"/>
              <a:pathLst>
                <a:path w="1263" h="3012" extrusionOk="0">
                  <a:moveTo>
                    <a:pt x="1202" y="0"/>
                  </a:moveTo>
                  <a:cubicBezTo>
                    <a:pt x="1198" y="0"/>
                    <a:pt x="1192" y="6"/>
                    <a:pt x="1192" y="18"/>
                  </a:cubicBezTo>
                  <a:cubicBezTo>
                    <a:pt x="1263" y="637"/>
                    <a:pt x="822" y="1066"/>
                    <a:pt x="561" y="1602"/>
                  </a:cubicBezTo>
                  <a:cubicBezTo>
                    <a:pt x="346" y="2054"/>
                    <a:pt x="180" y="2531"/>
                    <a:pt x="1" y="2995"/>
                  </a:cubicBezTo>
                  <a:cubicBezTo>
                    <a:pt x="1" y="3003"/>
                    <a:pt x="7" y="3012"/>
                    <a:pt x="10" y="3012"/>
                  </a:cubicBezTo>
                  <a:cubicBezTo>
                    <a:pt x="12" y="3012"/>
                    <a:pt x="13" y="3010"/>
                    <a:pt x="13" y="3007"/>
                  </a:cubicBezTo>
                  <a:cubicBezTo>
                    <a:pt x="251" y="2423"/>
                    <a:pt x="441" y="1816"/>
                    <a:pt x="775" y="1268"/>
                  </a:cubicBezTo>
                  <a:cubicBezTo>
                    <a:pt x="1013" y="852"/>
                    <a:pt x="1263" y="506"/>
                    <a:pt x="1203" y="18"/>
                  </a:cubicBezTo>
                  <a:cubicBezTo>
                    <a:pt x="1209" y="6"/>
                    <a:pt x="1206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3" name="Google Shape;24083;p32"/>
            <p:cNvSpPr/>
            <p:nvPr/>
          </p:nvSpPr>
          <p:spPr>
            <a:xfrm>
              <a:off x="502725" y="2888575"/>
              <a:ext cx="3000" cy="8775"/>
            </a:xfrm>
            <a:custGeom>
              <a:avLst/>
              <a:gdLst/>
              <a:ahLst/>
              <a:cxnLst/>
              <a:rect l="l" t="t" r="r" b="b"/>
              <a:pathLst>
                <a:path w="120" h="351" extrusionOk="0">
                  <a:moveTo>
                    <a:pt x="120" y="1"/>
                  </a:moveTo>
                  <a:lnTo>
                    <a:pt x="120" y="1"/>
                  </a:lnTo>
                  <a:cubicBezTo>
                    <a:pt x="60" y="96"/>
                    <a:pt x="48" y="227"/>
                    <a:pt x="1" y="334"/>
                  </a:cubicBezTo>
                  <a:cubicBezTo>
                    <a:pt x="1" y="342"/>
                    <a:pt x="13" y="351"/>
                    <a:pt x="20" y="351"/>
                  </a:cubicBezTo>
                  <a:cubicBezTo>
                    <a:pt x="22" y="351"/>
                    <a:pt x="24" y="349"/>
                    <a:pt x="24" y="346"/>
                  </a:cubicBezTo>
                  <a:cubicBezTo>
                    <a:pt x="60" y="227"/>
                    <a:pt x="108" y="120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4" name="Google Shape;24084;p32"/>
            <p:cNvSpPr/>
            <p:nvPr/>
          </p:nvSpPr>
          <p:spPr>
            <a:xfrm>
              <a:off x="497375" y="2890375"/>
              <a:ext cx="3900" cy="10275"/>
            </a:xfrm>
            <a:custGeom>
              <a:avLst/>
              <a:gdLst/>
              <a:ahLst/>
              <a:cxnLst/>
              <a:rect l="l" t="t" r="r" b="b"/>
              <a:pathLst>
                <a:path w="156" h="411" extrusionOk="0">
                  <a:moveTo>
                    <a:pt x="155" y="0"/>
                  </a:moveTo>
                  <a:cubicBezTo>
                    <a:pt x="131" y="24"/>
                    <a:pt x="119" y="24"/>
                    <a:pt x="119" y="24"/>
                  </a:cubicBezTo>
                  <a:cubicBezTo>
                    <a:pt x="84" y="155"/>
                    <a:pt x="24" y="274"/>
                    <a:pt x="0" y="405"/>
                  </a:cubicBezTo>
                  <a:cubicBezTo>
                    <a:pt x="0" y="405"/>
                    <a:pt x="11" y="410"/>
                    <a:pt x="18" y="410"/>
                  </a:cubicBezTo>
                  <a:cubicBezTo>
                    <a:pt x="22" y="410"/>
                    <a:pt x="24" y="409"/>
                    <a:pt x="24" y="405"/>
                  </a:cubicBezTo>
                  <a:cubicBezTo>
                    <a:pt x="84" y="286"/>
                    <a:pt x="108" y="143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5" name="Google Shape;24085;p32"/>
            <p:cNvSpPr/>
            <p:nvPr/>
          </p:nvSpPr>
          <p:spPr>
            <a:xfrm>
              <a:off x="493800" y="2894100"/>
              <a:ext cx="2900" cy="8950"/>
            </a:xfrm>
            <a:custGeom>
              <a:avLst/>
              <a:gdLst/>
              <a:ahLst/>
              <a:cxnLst/>
              <a:rect l="l" t="t" r="r" b="b"/>
              <a:pathLst>
                <a:path w="116" h="358" extrusionOk="0">
                  <a:moveTo>
                    <a:pt x="110" y="1"/>
                  </a:moveTo>
                  <a:cubicBezTo>
                    <a:pt x="109" y="1"/>
                    <a:pt x="108" y="2"/>
                    <a:pt x="108" y="6"/>
                  </a:cubicBezTo>
                  <a:cubicBezTo>
                    <a:pt x="116" y="6"/>
                    <a:pt x="113" y="1"/>
                    <a:pt x="110" y="1"/>
                  </a:cubicBezTo>
                  <a:close/>
                  <a:moveTo>
                    <a:pt x="108" y="6"/>
                  </a:moveTo>
                  <a:lnTo>
                    <a:pt x="108" y="6"/>
                  </a:lnTo>
                  <a:cubicBezTo>
                    <a:pt x="60" y="113"/>
                    <a:pt x="12" y="220"/>
                    <a:pt x="0" y="339"/>
                  </a:cubicBezTo>
                  <a:cubicBezTo>
                    <a:pt x="0" y="351"/>
                    <a:pt x="3" y="357"/>
                    <a:pt x="6" y="357"/>
                  </a:cubicBezTo>
                  <a:cubicBezTo>
                    <a:pt x="9" y="357"/>
                    <a:pt x="12" y="351"/>
                    <a:pt x="12" y="339"/>
                  </a:cubicBezTo>
                  <a:cubicBezTo>
                    <a:pt x="60" y="244"/>
                    <a:pt x="84" y="113"/>
                    <a:pt x="1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6" name="Google Shape;24086;p32"/>
            <p:cNvSpPr/>
            <p:nvPr/>
          </p:nvSpPr>
          <p:spPr>
            <a:xfrm>
              <a:off x="489325" y="2896325"/>
              <a:ext cx="2725" cy="8475"/>
            </a:xfrm>
            <a:custGeom>
              <a:avLst/>
              <a:gdLst/>
              <a:ahLst/>
              <a:cxnLst/>
              <a:rect l="l" t="t" r="r" b="b"/>
              <a:pathLst>
                <a:path w="109" h="33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07"/>
                    <a:pt x="13" y="226"/>
                    <a:pt x="1" y="334"/>
                  </a:cubicBezTo>
                  <a:cubicBezTo>
                    <a:pt x="1" y="334"/>
                    <a:pt x="6" y="339"/>
                    <a:pt x="10" y="339"/>
                  </a:cubicBezTo>
                  <a:cubicBezTo>
                    <a:pt x="11" y="339"/>
                    <a:pt x="13" y="338"/>
                    <a:pt x="13" y="334"/>
                  </a:cubicBezTo>
                  <a:cubicBezTo>
                    <a:pt x="60" y="238"/>
                    <a:pt x="84" y="119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7" name="Google Shape;24087;p32"/>
            <p:cNvSpPr/>
            <p:nvPr/>
          </p:nvSpPr>
          <p:spPr>
            <a:xfrm>
              <a:off x="483375" y="2899300"/>
              <a:ext cx="2400" cy="10450"/>
            </a:xfrm>
            <a:custGeom>
              <a:avLst/>
              <a:gdLst/>
              <a:ahLst/>
              <a:cxnLst/>
              <a:rect l="l" t="t" r="r" b="b"/>
              <a:pathLst>
                <a:path w="96" h="418" extrusionOk="0">
                  <a:moveTo>
                    <a:pt x="96" y="0"/>
                  </a:moveTo>
                  <a:lnTo>
                    <a:pt x="96" y="0"/>
                  </a:lnTo>
                  <a:cubicBezTo>
                    <a:pt x="36" y="119"/>
                    <a:pt x="1" y="286"/>
                    <a:pt x="36" y="417"/>
                  </a:cubicBezTo>
                  <a:lnTo>
                    <a:pt x="60" y="417"/>
                  </a:lnTo>
                  <a:cubicBezTo>
                    <a:pt x="60" y="274"/>
                    <a:pt x="60" y="143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8" name="Google Shape;24088;p32"/>
            <p:cNvSpPr/>
            <p:nvPr/>
          </p:nvSpPr>
          <p:spPr>
            <a:xfrm>
              <a:off x="592625" y="2831900"/>
              <a:ext cx="2400" cy="5475"/>
            </a:xfrm>
            <a:custGeom>
              <a:avLst/>
              <a:gdLst/>
              <a:ahLst/>
              <a:cxnLst/>
              <a:rect l="l" t="t" r="r" b="b"/>
              <a:pathLst>
                <a:path w="96" h="219" extrusionOk="0">
                  <a:moveTo>
                    <a:pt x="80" y="0"/>
                  </a:moveTo>
                  <a:cubicBezTo>
                    <a:pt x="74" y="0"/>
                    <a:pt x="68" y="2"/>
                    <a:pt x="60" y="6"/>
                  </a:cubicBezTo>
                  <a:cubicBezTo>
                    <a:pt x="36" y="65"/>
                    <a:pt x="24" y="136"/>
                    <a:pt x="0" y="196"/>
                  </a:cubicBezTo>
                  <a:cubicBezTo>
                    <a:pt x="0" y="209"/>
                    <a:pt x="11" y="219"/>
                    <a:pt x="21" y="219"/>
                  </a:cubicBezTo>
                  <a:cubicBezTo>
                    <a:pt x="29" y="219"/>
                    <a:pt x="36" y="212"/>
                    <a:pt x="36" y="196"/>
                  </a:cubicBezTo>
                  <a:cubicBezTo>
                    <a:pt x="48" y="136"/>
                    <a:pt x="84" y="65"/>
                    <a:pt x="96" y="6"/>
                  </a:cubicBezTo>
                  <a:cubicBezTo>
                    <a:pt x="96" y="6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9" name="Google Shape;24089;p32"/>
            <p:cNvSpPr/>
            <p:nvPr/>
          </p:nvSpPr>
          <p:spPr>
            <a:xfrm>
              <a:off x="596200" y="2830525"/>
              <a:ext cx="3300" cy="6550"/>
            </a:xfrm>
            <a:custGeom>
              <a:avLst/>
              <a:gdLst/>
              <a:ahLst/>
              <a:cxnLst/>
              <a:rect l="l" t="t" r="r" b="b"/>
              <a:pathLst>
                <a:path w="132" h="262" extrusionOk="0">
                  <a:moveTo>
                    <a:pt x="95" y="1"/>
                  </a:moveTo>
                  <a:cubicBezTo>
                    <a:pt x="60" y="72"/>
                    <a:pt x="24" y="168"/>
                    <a:pt x="0" y="239"/>
                  </a:cubicBezTo>
                  <a:cubicBezTo>
                    <a:pt x="0" y="247"/>
                    <a:pt x="6" y="261"/>
                    <a:pt x="13" y="261"/>
                  </a:cubicBezTo>
                  <a:cubicBezTo>
                    <a:pt x="17" y="261"/>
                    <a:pt x="20" y="258"/>
                    <a:pt x="24" y="251"/>
                  </a:cubicBezTo>
                  <a:cubicBezTo>
                    <a:pt x="72" y="180"/>
                    <a:pt x="95" y="96"/>
                    <a:pt x="131" y="13"/>
                  </a:cubicBezTo>
                  <a:cubicBezTo>
                    <a:pt x="119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0" name="Google Shape;24090;p32"/>
            <p:cNvSpPr/>
            <p:nvPr/>
          </p:nvSpPr>
          <p:spPr>
            <a:xfrm>
              <a:off x="599175" y="2830825"/>
              <a:ext cx="2400" cy="4125"/>
            </a:xfrm>
            <a:custGeom>
              <a:avLst/>
              <a:gdLst/>
              <a:ahLst/>
              <a:cxnLst/>
              <a:rect l="l" t="t" r="r" b="b"/>
              <a:pathLst>
                <a:path w="96" h="165" extrusionOk="0">
                  <a:moveTo>
                    <a:pt x="96" y="1"/>
                  </a:moveTo>
                  <a:lnTo>
                    <a:pt x="96" y="1"/>
                  </a:lnTo>
                  <a:cubicBezTo>
                    <a:pt x="84" y="25"/>
                    <a:pt x="12" y="132"/>
                    <a:pt x="12" y="156"/>
                  </a:cubicBezTo>
                  <a:lnTo>
                    <a:pt x="0" y="156"/>
                  </a:lnTo>
                  <a:cubicBezTo>
                    <a:pt x="0" y="162"/>
                    <a:pt x="6" y="165"/>
                    <a:pt x="12" y="165"/>
                  </a:cubicBezTo>
                  <a:cubicBezTo>
                    <a:pt x="18" y="165"/>
                    <a:pt x="24" y="162"/>
                    <a:pt x="24" y="156"/>
                  </a:cubicBezTo>
                  <a:cubicBezTo>
                    <a:pt x="72" y="120"/>
                    <a:pt x="84" y="60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1" name="Google Shape;24091;p32"/>
            <p:cNvSpPr/>
            <p:nvPr/>
          </p:nvSpPr>
          <p:spPr>
            <a:xfrm>
              <a:off x="602150" y="2830725"/>
              <a:ext cx="3000" cy="5200"/>
            </a:xfrm>
            <a:custGeom>
              <a:avLst/>
              <a:gdLst/>
              <a:ahLst/>
              <a:cxnLst/>
              <a:rect l="l" t="t" r="r" b="b"/>
              <a:pathLst>
                <a:path w="120" h="208" extrusionOk="0">
                  <a:moveTo>
                    <a:pt x="86" y="0"/>
                  </a:moveTo>
                  <a:cubicBezTo>
                    <a:pt x="85" y="0"/>
                    <a:pt x="84" y="2"/>
                    <a:pt x="84" y="5"/>
                  </a:cubicBezTo>
                  <a:cubicBezTo>
                    <a:pt x="60" y="64"/>
                    <a:pt x="12" y="124"/>
                    <a:pt x="0" y="183"/>
                  </a:cubicBezTo>
                  <a:cubicBezTo>
                    <a:pt x="0" y="183"/>
                    <a:pt x="0" y="207"/>
                    <a:pt x="12" y="207"/>
                  </a:cubicBezTo>
                  <a:cubicBezTo>
                    <a:pt x="72" y="172"/>
                    <a:pt x="84" y="88"/>
                    <a:pt x="119" y="29"/>
                  </a:cubicBezTo>
                  <a:cubicBezTo>
                    <a:pt x="102" y="11"/>
                    <a:pt x="91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2" name="Google Shape;24092;p32"/>
            <p:cNvSpPr/>
            <p:nvPr/>
          </p:nvSpPr>
          <p:spPr>
            <a:xfrm>
              <a:off x="604225" y="2829700"/>
              <a:ext cx="3225" cy="5325"/>
            </a:xfrm>
            <a:custGeom>
              <a:avLst/>
              <a:gdLst/>
              <a:ahLst/>
              <a:cxnLst/>
              <a:rect l="l" t="t" r="r" b="b"/>
              <a:pathLst>
                <a:path w="129" h="213" extrusionOk="0">
                  <a:moveTo>
                    <a:pt x="118" y="0"/>
                  </a:moveTo>
                  <a:cubicBezTo>
                    <a:pt x="115" y="0"/>
                    <a:pt x="111" y="3"/>
                    <a:pt x="108" y="10"/>
                  </a:cubicBezTo>
                  <a:cubicBezTo>
                    <a:pt x="60" y="70"/>
                    <a:pt x="13" y="117"/>
                    <a:pt x="1" y="201"/>
                  </a:cubicBezTo>
                  <a:cubicBezTo>
                    <a:pt x="1" y="213"/>
                    <a:pt x="13" y="213"/>
                    <a:pt x="13" y="213"/>
                  </a:cubicBezTo>
                  <a:cubicBezTo>
                    <a:pt x="60" y="165"/>
                    <a:pt x="108" y="94"/>
                    <a:pt x="120" y="34"/>
                  </a:cubicBezTo>
                  <a:cubicBezTo>
                    <a:pt x="128" y="17"/>
                    <a:pt x="125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3" name="Google Shape;24093;p32"/>
            <p:cNvSpPr/>
            <p:nvPr/>
          </p:nvSpPr>
          <p:spPr>
            <a:xfrm>
              <a:off x="609000" y="2827850"/>
              <a:ext cx="1800" cy="4950"/>
            </a:xfrm>
            <a:custGeom>
              <a:avLst/>
              <a:gdLst/>
              <a:ahLst/>
              <a:cxnLst/>
              <a:rect l="l" t="t" r="r" b="b"/>
              <a:pathLst>
                <a:path w="72" h="198" extrusionOk="0">
                  <a:moveTo>
                    <a:pt x="60" y="1"/>
                  </a:moveTo>
                  <a:cubicBezTo>
                    <a:pt x="36" y="60"/>
                    <a:pt x="24" y="120"/>
                    <a:pt x="0" y="179"/>
                  </a:cubicBezTo>
                  <a:cubicBezTo>
                    <a:pt x="0" y="191"/>
                    <a:pt x="3" y="197"/>
                    <a:pt x="6" y="197"/>
                  </a:cubicBezTo>
                  <a:cubicBezTo>
                    <a:pt x="9" y="197"/>
                    <a:pt x="12" y="191"/>
                    <a:pt x="12" y="179"/>
                  </a:cubicBezTo>
                  <a:cubicBezTo>
                    <a:pt x="48" y="120"/>
                    <a:pt x="60" y="60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4" name="Google Shape;24094;p32"/>
            <p:cNvSpPr/>
            <p:nvPr/>
          </p:nvSpPr>
          <p:spPr>
            <a:xfrm>
              <a:off x="612575" y="2827150"/>
              <a:ext cx="3875" cy="6325"/>
            </a:xfrm>
            <a:custGeom>
              <a:avLst/>
              <a:gdLst/>
              <a:ahLst/>
              <a:cxnLst/>
              <a:rect l="l" t="t" r="r" b="b"/>
              <a:pathLst>
                <a:path w="155" h="253" extrusionOk="0">
                  <a:moveTo>
                    <a:pt x="134" y="0"/>
                  </a:moveTo>
                  <a:cubicBezTo>
                    <a:pt x="132" y="0"/>
                    <a:pt x="131" y="2"/>
                    <a:pt x="131" y="5"/>
                  </a:cubicBezTo>
                  <a:cubicBezTo>
                    <a:pt x="72" y="65"/>
                    <a:pt x="0" y="148"/>
                    <a:pt x="0" y="243"/>
                  </a:cubicBezTo>
                  <a:cubicBezTo>
                    <a:pt x="0" y="249"/>
                    <a:pt x="3" y="252"/>
                    <a:pt x="6" y="252"/>
                  </a:cubicBezTo>
                  <a:cubicBezTo>
                    <a:pt x="9" y="252"/>
                    <a:pt x="12" y="249"/>
                    <a:pt x="12" y="243"/>
                  </a:cubicBezTo>
                  <a:cubicBezTo>
                    <a:pt x="36" y="207"/>
                    <a:pt x="48" y="172"/>
                    <a:pt x="72" y="136"/>
                  </a:cubicBezTo>
                  <a:cubicBezTo>
                    <a:pt x="95" y="88"/>
                    <a:pt x="131" y="65"/>
                    <a:pt x="155" y="17"/>
                  </a:cubicBezTo>
                  <a:cubicBezTo>
                    <a:pt x="146" y="9"/>
                    <a:pt x="138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5" name="Google Shape;24095;p32"/>
            <p:cNvSpPr/>
            <p:nvPr/>
          </p:nvSpPr>
          <p:spPr>
            <a:xfrm>
              <a:off x="619125" y="2822800"/>
              <a:ext cx="3275" cy="6100"/>
            </a:xfrm>
            <a:custGeom>
              <a:avLst/>
              <a:gdLst/>
              <a:ahLst/>
              <a:cxnLst/>
              <a:rect l="l" t="t" r="r" b="b"/>
              <a:pathLst>
                <a:path w="131" h="244" extrusionOk="0">
                  <a:moveTo>
                    <a:pt x="119" y="0"/>
                  </a:moveTo>
                  <a:cubicBezTo>
                    <a:pt x="71" y="72"/>
                    <a:pt x="36" y="143"/>
                    <a:pt x="0" y="239"/>
                  </a:cubicBezTo>
                  <a:cubicBezTo>
                    <a:pt x="0" y="239"/>
                    <a:pt x="5" y="244"/>
                    <a:pt x="9" y="244"/>
                  </a:cubicBezTo>
                  <a:cubicBezTo>
                    <a:pt x="11" y="244"/>
                    <a:pt x="12" y="243"/>
                    <a:pt x="12" y="239"/>
                  </a:cubicBezTo>
                  <a:cubicBezTo>
                    <a:pt x="71" y="167"/>
                    <a:pt x="107" y="7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6" name="Google Shape;24096;p32"/>
            <p:cNvSpPr/>
            <p:nvPr/>
          </p:nvSpPr>
          <p:spPr>
            <a:xfrm>
              <a:off x="634900" y="2866250"/>
              <a:ext cx="11025" cy="7775"/>
            </a:xfrm>
            <a:custGeom>
              <a:avLst/>
              <a:gdLst/>
              <a:ahLst/>
              <a:cxnLst/>
              <a:rect l="l" t="t" r="r" b="b"/>
              <a:pathLst>
                <a:path w="441" h="311" extrusionOk="0">
                  <a:moveTo>
                    <a:pt x="441" y="1"/>
                  </a:moveTo>
                  <a:lnTo>
                    <a:pt x="0" y="310"/>
                  </a:lnTo>
                  <a:cubicBezTo>
                    <a:pt x="155" y="227"/>
                    <a:pt x="310" y="120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7" name="Google Shape;24097;p32"/>
            <p:cNvSpPr/>
            <p:nvPr/>
          </p:nvSpPr>
          <p:spPr>
            <a:xfrm>
              <a:off x="637275" y="2868625"/>
              <a:ext cx="11325" cy="6875"/>
            </a:xfrm>
            <a:custGeom>
              <a:avLst/>
              <a:gdLst/>
              <a:ahLst/>
              <a:cxnLst/>
              <a:rect l="l" t="t" r="r" b="b"/>
              <a:pathLst>
                <a:path w="453" h="275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96"/>
                    <a:pt x="155" y="191"/>
                    <a:pt x="0" y="275"/>
                  </a:cubicBezTo>
                  <a:cubicBezTo>
                    <a:pt x="167" y="215"/>
                    <a:pt x="322" y="120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8" name="Google Shape;24098;p32"/>
            <p:cNvSpPr/>
            <p:nvPr/>
          </p:nvSpPr>
          <p:spPr>
            <a:xfrm>
              <a:off x="639350" y="2871025"/>
              <a:ext cx="9550" cy="7150"/>
            </a:xfrm>
            <a:custGeom>
              <a:avLst/>
              <a:gdLst/>
              <a:ahLst/>
              <a:cxnLst/>
              <a:rect l="l" t="t" r="r" b="b"/>
              <a:pathLst>
                <a:path w="382" h="286" extrusionOk="0">
                  <a:moveTo>
                    <a:pt x="382" y="0"/>
                  </a:moveTo>
                  <a:lnTo>
                    <a:pt x="382" y="0"/>
                  </a:lnTo>
                  <a:cubicBezTo>
                    <a:pt x="251" y="95"/>
                    <a:pt x="120" y="167"/>
                    <a:pt x="1" y="274"/>
                  </a:cubicBezTo>
                  <a:lnTo>
                    <a:pt x="1" y="286"/>
                  </a:lnTo>
                  <a:cubicBezTo>
                    <a:pt x="132" y="203"/>
                    <a:pt x="263" y="107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9" name="Google Shape;24099;p32"/>
            <p:cNvSpPr/>
            <p:nvPr/>
          </p:nvSpPr>
          <p:spPr>
            <a:xfrm>
              <a:off x="641150" y="2874600"/>
              <a:ext cx="8050" cy="5375"/>
            </a:xfrm>
            <a:custGeom>
              <a:avLst/>
              <a:gdLst/>
              <a:ahLst/>
              <a:cxnLst/>
              <a:rect l="l" t="t" r="r" b="b"/>
              <a:pathLst>
                <a:path w="322" h="215" extrusionOk="0">
                  <a:moveTo>
                    <a:pt x="321" y="0"/>
                  </a:moveTo>
                  <a:lnTo>
                    <a:pt x="321" y="0"/>
                  </a:lnTo>
                  <a:cubicBezTo>
                    <a:pt x="226" y="95"/>
                    <a:pt x="119" y="143"/>
                    <a:pt x="0" y="214"/>
                  </a:cubicBezTo>
                  <a:cubicBezTo>
                    <a:pt x="119" y="179"/>
                    <a:pt x="238" y="83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0" name="Google Shape;24100;p32"/>
            <p:cNvSpPr/>
            <p:nvPr/>
          </p:nvSpPr>
          <p:spPr>
            <a:xfrm>
              <a:off x="647100" y="2877275"/>
              <a:ext cx="4475" cy="3000"/>
            </a:xfrm>
            <a:custGeom>
              <a:avLst/>
              <a:gdLst/>
              <a:ahLst/>
              <a:cxnLst/>
              <a:rect l="l" t="t" r="r" b="b"/>
              <a:pathLst>
                <a:path w="179" h="120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19" y="48"/>
                    <a:pt x="48" y="84"/>
                    <a:pt x="0" y="119"/>
                  </a:cubicBezTo>
                  <a:cubicBezTo>
                    <a:pt x="60" y="84"/>
                    <a:pt x="119" y="48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1" name="Google Shape;24101;p32"/>
            <p:cNvSpPr/>
            <p:nvPr/>
          </p:nvSpPr>
          <p:spPr>
            <a:xfrm>
              <a:off x="572375" y="2912100"/>
              <a:ext cx="13725" cy="32325"/>
            </a:xfrm>
            <a:custGeom>
              <a:avLst/>
              <a:gdLst/>
              <a:ahLst/>
              <a:cxnLst/>
              <a:rect l="l" t="t" r="r" b="b"/>
              <a:pathLst>
                <a:path w="549" h="1293" extrusionOk="0">
                  <a:moveTo>
                    <a:pt x="548" y="0"/>
                  </a:moveTo>
                  <a:cubicBezTo>
                    <a:pt x="263" y="369"/>
                    <a:pt x="60" y="822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132" y="834"/>
                    <a:pt x="275" y="417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2" name="Google Shape;24102;p32"/>
            <p:cNvSpPr/>
            <p:nvPr/>
          </p:nvSpPr>
          <p:spPr>
            <a:xfrm>
              <a:off x="571500" y="2913450"/>
              <a:ext cx="17075" cy="49200"/>
            </a:xfrm>
            <a:custGeom>
              <a:avLst/>
              <a:gdLst/>
              <a:ahLst/>
              <a:cxnLst/>
              <a:rect l="l" t="t" r="r" b="b"/>
              <a:pathLst>
                <a:path w="683" h="1968" extrusionOk="0">
                  <a:moveTo>
                    <a:pt x="672" y="1"/>
                  </a:moveTo>
                  <a:cubicBezTo>
                    <a:pt x="669" y="1"/>
                    <a:pt x="667" y="2"/>
                    <a:pt x="667" y="6"/>
                  </a:cubicBezTo>
                  <a:cubicBezTo>
                    <a:pt x="683" y="6"/>
                    <a:pt x="677" y="1"/>
                    <a:pt x="672" y="1"/>
                  </a:cubicBezTo>
                  <a:close/>
                  <a:moveTo>
                    <a:pt x="667" y="6"/>
                  </a:moveTo>
                  <a:lnTo>
                    <a:pt x="667" y="6"/>
                  </a:lnTo>
                  <a:cubicBezTo>
                    <a:pt x="405" y="625"/>
                    <a:pt x="155" y="1304"/>
                    <a:pt x="0" y="1958"/>
                  </a:cubicBezTo>
                  <a:cubicBezTo>
                    <a:pt x="0" y="1964"/>
                    <a:pt x="3" y="1967"/>
                    <a:pt x="6" y="1967"/>
                  </a:cubicBezTo>
                  <a:cubicBezTo>
                    <a:pt x="9" y="1967"/>
                    <a:pt x="12" y="1964"/>
                    <a:pt x="12" y="1958"/>
                  </a:cubicBezTo>
                  <a:cubicBezTo>
                    <a:pt x="250" y="1316"/>
                    <a:pt x="452" y="661"/>
                    <a:pt x="66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3" name="Google Shape;24103;p32"/>
            <p:cNvSpPr/>
            <p:nvPr/>
          </p:nvSpPr>
          <p:spPr>
            <a:xfrm>
              <a:off x="570300" y="2946025"/>
              <a:ext cx="8650" cy="20875"/>
            </a:xfrm>
            <a:custGeom>
              <a:avLst/>
              <a:gdLst/>
              <a:ahLst/>
              <a:cxnLst/>
              <a:rect l="l" t="t" r="r" b="b"/>
              <a:pathLst>
                <a:path w="346" h="835" extrusionOk="0">
                  <a:moveTo>
                    <a:pt x="346" y="1"/>
                  </a:moveTo>
                  <a:cubicBezTo>
                    <a:pt x="274" y="298"/>
                    <a:pt x="155" y="548"/>
                    <a:pt x="0" y="810"/>
                  </a:cubicBezTo>
                  <a:cubicBezTo>
                    <a:pt x="0" y="834"/>
                    <a:pt x="0" y="834"/>
                    <a:pt x="24" y="834"/>
                  </a:cubicBezTo>
                  <a:cubicBezTo>
                    <a:pt x="215" y="596"/>
                    <a:pt x="322" y="298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4" name="Google Shape;24104;p32"/>
            <p:cNvSpPr/>
            <p:nvPr/>
          </p:nvSpPr>
          <p:spPr>
            <a:xfrm>
              <a:off x="563825" y="2954150"/>
              <a:ext cx="10825" cy="23575"/>
            </a:xfrm>
            <a:custGeom>
              <a:avLst/>
              <a:gdLst/>
              <a:ahLst/>
              <a:cxnLst/>
              <a:rect l="l" t="t" r="r" b="b"/>
              <a:pathLst>
                <a:path w="433" h="943" extrusionOk="0">
                  <a:moveTo>
                    <a:pt x="431" y="0"/>
                  </a:moveTo>
                  <a:cubicBezTo>
                    <a:pt x="429" y="0"/>
                    <a:pt x="426" y="3"/>
                    <a:pt x="426" y="9"/>
                  </a:cubicBezTo>
                  <a:cubicBezTo>
                    <a:pt x="432" y="3"/>
                    <a:pt x="432" y="0"/>
                    <a:pt x="431" y="0"/>
                  </a:cubicBezTo>
                  <a:close/>
                  <a:moveTo>
                    <a:pt x="426" y="9"/>
                  </a:moveTo>
                  <a:lnTo>
                    <a:pt x="426" y="9"/>
                  </a:lnTo>
                  <a:cubicBezTo>
                    <a:pt x="355" y="354"/>
                    <a:pt x="224" y="640"/>
                    <a:pt x="9" y="926"/>
                  </a:cubicBezTo>
                  <a:cubicBezTo>
                    <a:pt x="1" y="934"/>
                    <a:pt x="10" y="943"/>
                    <a:pt x="17" y="943"/>
                  </a:cubicBezTo>
                  <a:cubicBezTo>
                    <a:pt x="19" y="943"/>
                    <a:pt x="21" y="941"/>
                    <a:pt x="21" y="938"/>
                  </a:cubicBezTo>
                  <a:cubicBezTo>
                    <a:pt x="283" y="700"/>
                    <a:pt x="414" y="354"/>
                    <a:pt x="42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5" name="Google Shape;24105;p32"/>
            <p:cNvSpPr/>
            <p:nvPr/>
          </p:nvSpPr>
          <p:spPr>
            <a:xfrm>
              <a:off x="505400" y="2898700"/>
              <a:ext cx="2425" cy="11400"/>
            </a:xfrm>
            <a:custGeom>
              <a:avLst/>
              <a:gdLst/>
              <a:ahLst/>
              <a:cxnLst/>
              <a:rect l="l" t="t" r="r" b="b"/>
              <a:pathLst>
                <a:path w="97" h="456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20"/>
                    <a:pt x="25" y="251"/>
                    <a:pt x="37" y="370"/>
                  </a:cubicBezTo>
                  <a:cubicBezTo>
                    <a:pt x="37" y="398"/>
                    <a:pt x="37" y="455"/>
                    <a:pt x="66" y="455"/>
                  </a:cubicBezTo>
                  <a:cubicBezTo>
                    <a:pt x="73" y="455"/>
                    <a:pt x="83" y="451"/>
                    <a:pt x="96" y="441"/>
                  </a:cubicBezTo>
                  <a:lnTo>
                    <a:pt x="96" y="429"/>
                  </a:lnTo>
                  <a:lnTo>
                    <a:pt x="96" y="417"/>
                  </a:lnTo>
                  <a:lnTo>
                    <a:pt x="84" y="417"/>
                  </a:lnTo>
                  <a:cubicBezTo>
                    <a:pt x="72" y="382"/>
                    <a:pt x="60" y="370"/>
                    <a:pt x="60" y="334"/>
                  </a:cubicBezTo>
                  <a:lnTo>
                    <a:pt x="60" y="286"/>
                  </a:lnTo>
                  <a:cubicBezTo>
                    <a:pt x="60" y="251"/>
                    <a:pt x="60" y="203"/>
                    <a:pt x="37" y="179"/>
                  </a:cubicBezTo>
                  <a:cubicBezTo>
                    <a:pt x="25" y="131"/>
                    <a:pt x="25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6" name="Google Shape;24106;p32"/>
            <p:cNvSpPr/>
            <p:nvPr/>
          </p:nvSpPr>
          <p:spPr>
            <a:xfrm>
              <a:off x="507500" y="2898875"/>
              <a:ext cx="3300" cy="12950"/>
            </a:xfrm>
            <a:custGeom>
              <a:avLst/>
              <a:gdLst/>
              <a:ahLst/>
              <a:cxnLst/>
              <a:rect l="l" t="t" r="r" b="b"/>
              <a:pathLst>
                <a:path w="132" h="518" extrusionOk="0">
                  <a:moveTo>
                    <a:pt x="29" y="0"/>
                  </a:moveTo>
                  <a:cubicBezTo>
                    <a:pt x="27" y="0"/>
                    <a:pt x="24" y="1"/>
                    <a:pt x="24" y="5"/>
                  </a:cubicBezTo>
                  <a:cubicBezTo>
                    <a:pt x="40" y="5"/>
                    <a:pt x="35" y="0"/>
                    <a:pt x="29" y="0"/>
                  </a:cubicBezTo>
                  <a:close/>
                  <a:moveTo>
                    <a:pt x="24" y="5"/>
                  </a:moveTo>
                  <a:cubicBezTo>
                    <a:pt x="0" y="172"/>
                    <a:pt x="24" y="375"/>
                    <a:pt x="119" y="517"/>
                  </a:cubicBezTo>
                  <a:lnTo>
                    <a:pt x="131" y="517"/>
                  </a:lnTo>
                  <a:cubicBezTo>
                    <a:pt x="119" y="422"/>
                    <a:pt x="72" y="327"/>
                    <a:pt x="60" y="244"/>
                  </a:cubicBezTo>
                  <a:cubicBezTo>
                    <a:pt x="48" y="172"/>
                    <a:pt x="48" y="77"/>
                    <a:pt x="2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7" name="Google Shape;24107;p32"/>
            <p:cNvSpPr/>
            <p:nvPr/>
          </p:nvSpPr>
          <p:spPr>
            <a:xfrm>
              <a:off x="511650" y="2898700"/>
              <a:ext cx="1525" cy="10750"/>
            </a:xfrm>
            <a:custGeom>
              <a:avLst/>
              <a:gdLst/>
              <a:ahLst/>
              <a:cxnLst/>
              <a:rect l="l" t="t" r="r" b="b"/>
              <a:pathLst>
                <a:path w="61" h="430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131"/>
                    <a:pt x="13" y="298"/>
                    <a:pt x="48" y="429"/>
                  </a:cubicBezTo>
                  <a:lnTo>
                    <a:pt x="60" y="429"/>
                  </a:lnTo>
                  <a:cubicBezTo>
                    <a:pt x="60" y="286"/>
                    <a:pt x="25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8" name="Google Shape;24108;p32"/>
            <p:cNvSpPr/>
            <p:nvPr/>
          </p:nvSpPr>
          <p:spPr>
            <a:xfrm>
              <a:off x="502725" y="2904650"/>
              <a:ext cx="9250" cy="17900"/>
            </a:xfrm>
            <a:custGeom>
              <a:avLst/>
              <a:gdLst/>
              <a:ahLst/>
              <a:cxnLst/>
              <a:rect l="l" t="t" r="r" b="b"/>
              <a:pathLst>
                <a:path w="370" h="716" extrusionOk="0">
                  <a:moveTo>
                    <a:pt x="1" y="1"/>
                  </a:moveTo>
                  <a:cubicBezTo>
                    <a:pt x="36" y="251"/>
                    <a:pt x="191" y="525"/>
                    <a:pt x="358" y="715"/>
                  </a:cubicBezTo>
                  <a:cubicBezTo>
                    <a:pt x="358" y="715"/>
                    <a:pt x="370" y="715"/>
                    <a:pt x="370" y="691"/>
                  </a:cubicBezTo>
                  <a:cubicBezTo>
                    <a:pt x="310" y="584"/>
                    <a:pt x="239" y="477"/>
                    <a:pt x="179" y="370"/>
                  </a:cubicBezTo>
                  <a:cubicBezTo>
                    <a:pt x="120" y="251"/>
                    <a:pt x="60" y="13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9" name="Google Shape;24109;p32"/>
            <p:cNvSpPr/>
            <p:nvPr/>
          </p:nvSpPr>
          <p:spPr>
            <a:xfrm>
              <a:off x="514625" y="2924300"/>
              <a:ext cx="18200" cy="22650"/>
            </a:xfrm>
            <a:custGeom>
              <a:avLst/>
              <a:gdLst/>
              <a:ahLst/>
              <a:cxnLst/>
              <a:rect l="l" t="t" r="r" b="b"/>
              <a:pathLst>
                <a:path w="728" h="906" extrusionOk="0">
                  <a:moveTo>
                    <a:pt x="1" y="0"/>
                  </a:moveTo>
                  <a:cubicBezTo>
                    <a:pt x="263" y="286"/>
                    <a:pt x="632" y="489"/>
                    <a:pt x="715" y="905"/>
                  </a:cubicBezTo>
                  <a:lnTo>
                    <a:pt x="727" y="905"/>
                  </a:lnTo>
                  <a:cubicBezTo>
                    <a:pt x="703" y="489"/>
                    <a:pt x="251" y="23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0" name="Google Shape;24110;p32"/>
            <p:cNvSpPr/>
            <p:nvPr/>
          </p:nvSpPr>
          <p:spPr>
            <a:xfrm>
              <a:off x="648875" y="2908825"/>
              <a:ext cx="16400" cy="8350"/>
            </a:xfrm>
            <a:custGeom>
              <a:avLst/>
              <a:gdLst/>
              <a:ahLst/>
              <a:cxnLst/>
              <a:rect l="l" t="t" r="r" b="b"/>
              <a:pathLst>
                <a:path w="656" h="334" extrusionOk="0">
                  <a:moveTo>
                    <a:pt x="655" y="0"/>
                  </a:moveTo>
                  <a:lnTo>
                    <a:pt x="655" y="0"/>
                  </a:lnTo>
                  <a:cubicBezTo>
                    <a:pt x="453" y="119"/>
                    <a:pt x="239" y="215"/>
                    <a:pt x="13" y="322"/>
                  </a:cubicBezTo>
                  <a:cubicBezTo>
                    <a:pt x="1" y="322"/>
                    <a:pt x="13" y="334"/>
                    <a:pt x="13" y="334"/>
                  </a:cubicBezTo>
                  <a:cubicBezTo>
                    <a:pt x="239" y="262"/>
                    <a:pt x="477" y="143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1" name="Google Shape;24111;p32"/>
            <p:cNvSpPr/>
            <p:nvPr/>
          </p:nvSpPr>
          <p:spPr>
            <a:xfrm>
              <a:off x="650675" y="2911200"/>
              <a:ext cx="14900" cy="8650"/>
            </a:xfrm>
            <a:custGeom>
              <a:avLst/>
              <a:gdLst/>
              <a:ahLst/>
              <a:cxnLst/>
              <a:rect l="l" t="t" r="r" b="b"/>
              <a:pathLst>
                <a:path w="596" h="346" extrusionOk="0">
                  <a:moveTo>
                    <a:pt x="595" y="1"/>
                  </a:moveTo>
                  <a:lnTo>
                    <a:pt x="595" y="1"/>
                  </a:lnTo>
                  <a:cubicBezTo>
                    <a:pt x="441" y="167"/>
                    <a:pt x="202" y="215"/>
                    <a:pt x="0" y="334"/>
                  </a:cubicBezTo>
                  <a:lnTo>
                    <a:pt x="0" y="346"/>
                  </a:lnTo>
                  <a:cubicBezTo>
                    <a:pt x="119" y="322"/>
                    <a:pt x="238" y="263"/>
                    <a:pt x="357" y="203"/>
                  </a:cubicBezTo>
                  <a:cubicBezTo>
                    <a:pt x="453" y="155"/>
                    <a:pt x="560" y="96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2" name="Google Shape;24112;p32"/>
            <p:cNvSpPr/>
            <p:nvPr/>
          </p:nvSpPr>
          <p:spPr>
            <a:xfrm>
              <a:off x="651250" y="2914350"/>
              <a:ext cx="15475" cy="8200"/>
            </a:xfrm>
            <a:custGeom>
              <a:avLst/>
              <a:gdLst/>
              <a:ahLst/>
              <a:cxnLst/>
              <a:rect l="l" t="t" r="r" b="b"/>
              <a:pathLst>
                <a:path w="619" h="328" extrusionOk="0">
                  <a:moveTo>
                    <a:pt x="616" y="0"/>
                  </a:moveTo>
                  <a:cubicBezTo>
                    <a:pt x="615" y="0"/>
                    <a:pt x="612" y="2"/>
                    <a:pt x="608" y="6"/>
                  </a:cubicBezTo>
                  <a:cubicBezTo>
                    <a:pt x="616" y="6"/>
                    <a:pt x="619" y="0"/>
                    <a:pt x="616" y="0"/>
                  </a:cubicBezTo>
                  <a:close/>
                  <a:moveTo>
                    <a:pt x="608" y="6"/>
                  </a:moveTo>
                  <a:cubicBezTo>
                    <a:pt x="513" y="65"/>
                    <a:pt x="418" y="125"/>
                    <a:pt x="322" y="172"/>
                  </a:cubicBezTo>
                  <a:lnTo>
                    <a:pt x="13" y="303"/>
                  </a:lnTo>
                  <a:cubicBezTo>
                    <a:pt x="1" y="303"/>
                    <a:pt x="13" y="327"/>
                    <a:pt x="13" y="327"/>
                  </a:cubicBezTo>
                  <a:cubicBezTo>
                    <a:pt x="239" y="279"/>
                    <a:pt x="453" y="148"/>
                    <a:pt x="6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3" name="Google Shape;24113;p32"/>
            <p:cNvSpPr/>
            <p:nvPr/>
          </p:nvSpPr>
          <p:spPr>
            <a:xfrm>
              <a:off x="650675" y="2918350"/>
              <a:ext cx="14900" cy="7750"/>
            </a:xfrm>
            <a:custGeom>
              <a:avLst/>
              <a:gdLst/>
              <a:ahLst/>
              <a:cxnLst/>
              <a:rect l="l" t="t" r="r" b="b"/>
              <a:pathLst>
                <a:path w="596" h="310" extrusionOk="0">
                  <a:moveTo>
                    <a:pt x="595" y="0"/>
                  </a:moveTo>
                  <a:cubicBezTo>
                    <a:pt x="405" y="131"/>
                    <a:pt x="214" y="203"/>
                    <a:pt x="0" y="298"/>
                  </a:cubicBezTo>
                  <a:lnTo>
                    <a:pt x="0" y="310"/>
                  </a:lnTo>
                  <a:cubicBezTo>
                    <a:pt x="214" y="274"/>
                    <a:pt x="441" y="14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4" name="Google Shape;24114;p32"/>
            <p:cNvSpPr/>
            <p:nvPr/>
          </p:nvSpPr>
          <p:spPr>
            <a:xfrm>
              <a:off x="595000" y="2916550"/>
              <a:ext cx="53900" cy="29475"/>
            </a:xfrm>
            <a:custGeom>
              <a:avLst/>
              <a:gdLst/>
              <a:ahLst/>
              <a:cxnLst/>
              <a:rect l="l" t="t" r="r" b="b"/>
              <a:pathLst>
                <a:path w="2156" h="1179" extrusionOk="0">
                  <a:moveTo>
                    <a:pt x="2156" y="1"/>
                  </a:moveTo>
                  <a:cubicBezTo>
                    <a:pt x="1884" y="100"/>
                    <a:pt x="1612" y="204"/>
                    <a:pt x="1342" y="315"/>
                  </a:cubicBezTo>
                  <a:lnTo>
                    <a:pt x="1342" y="315"/>
                  </a:lnTo>
                  <a:cubicBezTo>
                    <a:pt x="1632" y="207"/>
                    <a:pt x="1919" y="111"/>
                    <a:pt x="2156" y="1"/>
                  </a:cubicBezTo>
                  <a:close/>
                  <a:moveTo>
                    <a:pt x="1342" y="315"/>
                  </a:moveTo>
                  <a:cubicBezTo>
                    <a:pt x="1082" y="411"/>
                    <a:pt x="819" y="517"/>
                    <a:pt x="588" y="650"/>
                  </a:cubicBezTo>
                  <a:lnTo>
                    <a:pt x="588" y="650"/>
                  </a:lnTo>
                  <a:cubicBezTo>
                    <a:pt x="626" y="631"/>
                    <a:pt x="664" y="613"/>
                    <a:pt x="703" y="596"/>
                  </a:cubicBezTo>
                  <a:cubicBezTo>
                    <a:pt x="914" y="496"/>
                    <a:pt x="1127" y="403"/>
                    <a:pt x="1342" y="315"/>
                  </a:cubicBezTo>
                  <a:close/>
                  <a:moveTo>
                    <a:pt x="588" y="650"/>
                  </a:moveTo>
                  <a:cubicBezTo>
                    <a:pt x="339" y="773"/>
                    <a:pt x="125" y="930"/>
                    <a:pt x="1" y="1168"/>
                  </a:cubicBezTo>
                  <a:cubicBezTo>
                    <a:pt x="1" y="1168"/>
                    <a:pt x="1" y="1178"/>
                    <a:pt x="4" y="1178"/>
                  </a:cubicBezTo>
                  <a:cubicBezTo>
                    <a:pt x="6" y="1178"/>
                    <a:pt x="9" y="1176"/>
                    <a:pt x="13" y="1168"/>
                  </a:cubicBezTo>
                  <a:cubicBezTo>
                    <a:pt x="145" y="953"/>
                    <a:pt x="350" y="787"/>
                    <a:pt x="588" y="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5" name="Google Shape;24115;p32"/>
            <p:cNvSpPr/>
            <p:nvPr/>
          </p:nvSpPr>
          <p:spPr>
            <a:xfrm>
              <a:off x="631900" y="2946325"/>
              <a:ext cx="17000" cy="7775"/>
            </a:xfrm>
            <a:custGeom>
              <a:avLst/>
              <a:gdLst/>
              <a:ahLst/>
              <a:cxnLst/>
              <a:rect l="l" t="t" r="r" b="b"/>
              <a:pathLst>
                <a:path w="680" h="311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61" y="60"/>
                    <a:pt x="453" y="120"/>
                    <a:pt x="334" y="179"/>
                  </a:cubicBezTo>
                  <a:cubicBezTo>
                    <a:pt x="215" y="215"/>
                    <a:pt x="96" y="251"/>
                    <a:pt x="1" y="298"/>
                  </a:cubicBezTo>
                  <a:lnTo>
                    <a:pt x="1" y="310"/>
                  </a:lnTo>
                  <a:cubicBezTo>
                    <a:pt x="215" y="262"/>
                    <a:pt x="489" y="143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6" name="Google Shape;24116;p32"/>
            <p:cNvSpPr/>
            <p:nvPr/>
          </p:nvSpPr>
          <p:spPr>
            <a:xfrm>
              <a:off x="632500" y="2949300"/>
              <a:ext cx="15800" cy="6575"/>
            </a:xfrm>
            <a:custGeom>
              <a:avLst/>
              <a:gdLst/>
              <a:ahLst/>
              <a:cxnLst/>
              <a:rect l="l" t="t" r="r" b="b"/>
              <a:pathLst>
                <a:path w="632" h="263" extrusionOk="0">
                  <a:moveTo>
                    <a:pt x="632" y="1"/>
                  </a:moveTo>
                  <a:lnTo>
                    <a:pt x="632" y="1"/>
                  </a:lnTo>
                  <a:cubicBezTo>
                    <a:pt x="525" y="48"/>
                    <a:pt x="406" y="84"/>
                    <a:pt x="298" y="132"/>
                  </a:cubicBezTo>
                  <a:cubicBezTo>
                    <a:pt x="191" y="179"/>
                    <a:pt x="96" y="191"/>
                    <a:pt x="1" y="251"/>
                  </a:cubicBezTo>
                  <a:lnTo>
                    <a:pt x="1" y="263"/>
                  </a:lnTo>
                  <a:cubicBezTo>
                    <a:pt x="108" y="251"/>
                    <a:pt x="227" y="203"/>
                    <a:pt x="334" y="155"/>
                  </a:cubicBezTo>
                  <a:cubicBezTo>
                    <a:pt x="429" y="96"/>
                    <a:pt x="537" y="60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7" name="Google Shape;24117;p32"/>
            <p:cNvSpPr/>
            <p:nvPr/>
          </p:nvSpPr>
          <p:spPr>
            <a:xfrm>
              <a:off x="631900" y="2951675"/>
              <a:ext cx="16675" cy="6875"/>
            </a:xfrm>
            <a:custGeom>
              <a:avLst/>
              <a:gdLst/>
              <a:ahLst/>
              <a:cxnLst/>
              <a:rect l="l" t="t" r="r" b="b"/>
              <a:pathLst>
                <a:path w="667" h="275" extrusionOk="0">
                  <a:moveTo>
                    <a:pt x="656" y="1"/>
                  </a:moveTo>
                  <a:cubicBezTo>
                    <a:pt x="660" y="9"/>
                    <a:pt x="662" y="11"/>
                    <a:pt x="664" y="11"/>
                  </a:cubicBezTo>
                  <a:cubicBezTo>
                    <a:pt x="666" y="11"/>
                    <a:pt x="664" y="1"/>
                    <a:pt x="656" y="1"/>
                  </a:cubicBezTo>
                  <a:close/>
                  <a:moveTo>
                    <a:pt x="656" y="1"/>
                  </a:moveTo>
                  <a:cubicBezTo>
                    <a:pt x="442" y="120"/>
                    <a:pt x="203" y="156"/>
                    <a:pt x="1" y="263"/>
                  </a:cubicBezTo>
                  <a:lnTo>
                    <a:pt x="1" y="275"/>
                  </a:lnTo>
                  <a:cubicBezTo>
                    <a:pt x="120" y="263"/>
                    <a:pt x="239" y="215"/>
                    <a:pt x="334" y="168"/>
                  </a:cubicBezTo>
                  <a:cubicBezTo>
                    <a:pt x="453" y="144"/>
                    <a:pt x="561" y="96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8" name="Google Shape;24118;p32"/>
            <p:cNvSpPr/>
            <p:nvPr/>
          </p:nvSpPr>
          <p:spPr>
            <a:xfrm>
              <a:off x="635175" y="2955125"/>
              <a:ext cx="12150" cy="4625"/>
            </a:xfrm>
            <a:custGeom>
              <a:avLst/>
              <a:gdLst/>
              <a:ahLst/>
              <a:cxnLst/>
              <a:rect l="l" t="t" r="r" b="b"/>
              <a:pathLst>
                <a:path w="486" h="185" extrusionOk="0">
                  <a:moveTo>
                    <a:pt x="480" y="0"/>
                  </a:moveTo>
                  <a:cubicBezTo>
                    <a:pt x="479" y="0"/>
                    <a:pt x="477" y="2"/>
                    <a:pt x="477" y="6"/>
                  </a:cubicBezTo>
                  <a:cubicBezTo>
                    <a:pt x="485" y="6"/>
                    <a:pt x="482" y="0"/>
                    <a:pt x="480" y="0"/>
                  </a:cubicBezTo>
                  <a:close/>
                  <a:moveTo>
                    <a:pt x="477" y="6"/>
                  </a:moveTo>
                  <a:lnTo>
                    <a:pt x="477" y="6"/>
                  </a:lnTo>
                  <a:cubicBezTo>
                    <a:pt x="322" y="77"/>
                    <a:pt x="168" y="125"/>
                    <a:pt x="1" y="172"/>
                  </a:cubicBezTo>
                  <a:lnTo>
                    <a:pt x="1" y="184"/>
                  </a:lnTo>
                  <a:cubicBezTo>
                    <a:pt x="168" y="160"/>
                    <a:pt x="346" y="89"/>
                    <a:pt x="47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9" name="Google Shape;24119;p32"/>
            <p:cNvSpPr/>
            <p:nvPr/>
          </p:nvSpPr>
          <p:spPr>
            <a:xfrm>
              <a:off x="564350" y="2954075"/>
              <a:ext cx="64900" cy="35425"/>
            </a:xfrm>
            <a:custGeom>
              <a:avLst/>
              <a:gdLst/>
              <a:ahLst/>
              <a:cxnLst/>
              <a:rect l="l" t="t" r="r" b="b"/>
              <a:pathLst>
                <a:path w="2596" h="1417" extrusionOk="0">
                  <a:moveTo>
                    <a:pt x="2596" y="0"/>
                  </a:moveTo>
                  <a:cubicBezTo>
                    <a:pt x="2143" y="250"/>
                    <a:pt x="1596" y="250"/>
                    <a:pt x="1131" y="500"/>
                  </a:cubicBezTo>
                  <a:cubicBezTo>
                    <a:pt x="738" y="726"/>
                    <a:pt x="334" y="1048"/>
                    <a:pt x="24" y="1381"/>
                  </a:cubicBezTo>
                  <a:cubicBezTo>
                    <a:pt x="0" y="1393"/>
                    <a:pt x="24" y="1417"/>
                    <a:pt x="36" y="1417"/>
                  </a:cubicBezTo>
                  <a:cubicBezTo>
                    <a:pt x="417" y="1095"/>
                    <a:pt x="774" y="762"/>
                    <a:pt x="1215" y="524"/>
                  </a:cubicBezTo>
                  <a:cubicBezTo>
                    <a:pt x="1655" y="286"/>
                    <a:pt x="2179" y="286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0" name="Google Shape;24120;p32"/>
            <p:cNvSpPr/>
            <p:nvPr/>
          </p:nvSpPr>
          <p:spPr>
            <a:xfrm>
              <a:off x="552225" y="2986800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45" y="72"/>
                    <a:pt x="461" y="167"/>
                    <a:pt x="354" y="251"/>
                  </a:cubicBezTo>
                  <a:cubicBezTo>
                    <a:pt x="247" y="334"/>
                    <a:pt x="116" y="394"/>
                    <a:pt x="9" y="477"/>
                  </a:cubicBezTo>
                  <a:cubicBezTo>
                    <a:pt x="0" y="477"/>
                    <a:pt x="5" y="497"/>
                    <a:pt x="17" y="497"/>
                  </a:cubicBezTo>
                  <a:cubicBezTo>
                    <a:pt x="22" y="497"/>
                    <a:pt x="27" y="495"/>
                    <a:pt x="33" y="489"/>
                  </a:cubicBezTo>
                  <a:cubicBezTo>
                    <a:pt x="247" y="417"/>
                    <a:pt x="509" y="215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1" name="Google Shape;24121;p32"/>
            <p:cNvSpPr/>
            <p:nvPr/>
          </p:nvSpPr>
          <p:spPr>
            <a:xfrm>
              <a:off x="554525" y="2982650"/>
              <a:ext cx="16975" cy="14300"/>
            </a:xfrm>
            <a:custGeom>
              <a:avLst/>
              <a:gdLst/>
              <a:ahLst/>
              <a:cxnLst/>
              <a:rect l="l" t="t" r="r" b="b"/>
              <a:pathLst>
                <a:path w="679" h="572" extrusionOk="0">
                  <a:moveTo>
                    <a:pt x="679" y="0"/>
                  </a:moveTo>
                  <a:lnTo>
                    <a:pt x="322" y="322"/>
                  </a:lnTo>
                  <a:cubicBezTo>
                    <a:pt x="215" y="393"/>
                    <a:pt x="108" y="453"/>
                    <a:pt x="12" y="536"/>
                  </a:cubicBezTo>
                  <a:cubicBezTo>
                    <a:pt x="0" y="560"/>
                    <a:pt x="12" y="572"/>
                    <a:pt x="24" y="572"/>
                  </a:cubicBezTo>
                  <a:cubicBezTo>
                    <a:pt x="274" y="464"/>
                    <a:pt x="512" y="226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22" name="Google Shape;24122;p32"/>
          <p:cNvGrpSpPr/>
          <p:nvPr/>
        </p:nvGrpSpPr>
        <p:grpSpPr>
          <a:xfrm rot="-6708193" flipH="1">
            <a:off x="6925973" y="-407060"/>
            <a:ext cx="1342021" cy="1353564"/>
            <a:chOff x="2053525" y="1963725"/>
            <a:chExt cx="379225" cy="382250"/>
          </a:xfrm>
        </p:grpSpPr>
        <p:sp>
          <p:nvSpPr>
            <p:cNvPr id="24123" name="Google Shape;24123;p32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4" name="Google Shape;24124;p32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5" name="Google Shape;24125;p32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6" name="Google Shape;24126;p32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7" name="Google Shape;24127;p32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8" name="Google Shape;24128;p32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9" name="Google Shape;24129;p32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0" name="Google Shape;24130;p32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1" name="Google Shape;24131;p32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2" name="Google Shape;24132;p32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3" name="Google Shape;24133;p32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4" name="Google Shape;24134;p32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5" name="Google Shape;24135;p32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6" name="Google Shape;24136;p32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7" name="Google Shape;24137;p32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8" name="Google Shape;24138;p32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9" name="Google Shape;24139;p32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0" name="Google Shape;24140;p32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1" name="Google Shape;24141;p32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2" name="Google Shape;24142;p32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3" name="Google Shape;24143;p32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4" name="Google Shape;24144;p32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5" name="Google Shape;24145;p32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6" name="Google Shape;24146;p32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7" name="Google Shape;24147;p32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8" name="Google Shape;24148;p32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9" name="Google Shape;24149;p32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0" name="Google Shape;24150;p32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1" name="Google Shape;24151;p32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2" name="Google Shape;24152;p32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3" name="Google Shape;24153;p32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4" name="Google Shape;24154;p32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5" name="Google Shape;24155;p32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6" name="Google Shape;24156;p32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7" name="Google Shape;24157;p32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8" name="Google Shape;24158;p32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9" name="Google Shape;24159;p32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0" name="Google Shape;24160;p32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1" name="Google Shape;24161;p32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2" name="Google Shape;24162;p32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3" name="Google Shape;24163;p32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4" name="Google Shape;24164;p32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5" name="Google Shape;24165;p32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6" name="Google Shape;24166;p32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7" name="Google Shape;24167;p32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8" name="Google Shape;24168;p32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9" name="Google Shape;24169;p32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0" name="Google Shape;24170;p32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1" name="Google Shape;24171;p32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2" name="Google Shape;24172;p32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3" name="Google Shape;24173;p32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4" name="Google Shape;24174;p32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5" name="Google Shape;24175;p32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6" name="Google Shape;24176;p32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7" name="Google Shape;24177;p32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8" name="Google Shape;24178;p32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9" name="Google Shape;24179;p32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0" name="Google Shape;24180;p32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1" name="Google Shape;24181;p32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2" name="Google Shape;24182;p32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3" name="Google Shape;24183;p32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4" name="Google Shape;24184;p32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5" name="Google Shape;24185;p32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6" name="Google Shape;24186;p32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7" name="Google Shape;24187;p32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8" name="Google Shape;24188;p32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9" name="Google Shape;24189;p32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0" name="Google Shape;24190;p32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1" name="Google Shape;24191;p32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2" name="Google Shape;24192;p32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3" name="Google Shape;24193;p32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4" name="Google Shape;24194;p32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5" name="Google Shape;24195;p32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6" name="Google Shape;24196;p32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7" name="Google Shape;24197;p32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8" name="Google Shape;24198;p32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9" name="Google Shape;24199;p32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0" name="Google Shape;24200;p32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1" name="Google Shape;24201;p32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2" name="Google Shape;24202;p32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3" name="Google Shape;24203;p32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4" name="Google Shape;24204;p32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5" name="Google Shape;24205;p32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6" name="Google Shape;24206;p32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7" name="Google Shape;24207;p32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8" name="Google Shape;24208;p32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9" name="Google Shape;24209;p32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0" name="Google Shape;24210;p32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1" name="Google Shape;24211;p32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2" name="Google Shape;24212;p32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3" name="Google Shape;24213;p32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4" name="Google Shape;24214;p32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5" name="Google Shape;24215;p32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6" name="Google Shape;24216;p32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7" name="Google Shape;24217;p32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8" name="Google Shape;24218;p32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9" name="Google Shape;24219;p32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0" name="Google Shape;24220;p32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1" name="Google Shape;24221;p32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2" name="Google Shape;24222;p32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3" name="Google Shape;24223;p32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4" name="Google Shape;24224;p32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5" name="Google Shape;24225;p32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6" name="Google Shape;24226;p32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7" name="Google Shape;24227;p32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8" name="Google Shape;24228;p32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9" name="Google Shape;24229;p32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0" name="Google Shape;24230;p32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1" name="Google Shape;24231;p32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2" name="Google Shape;24232;p32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3" name="Google Shape;24233;p32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4" name="Google Shape;24234;p32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5" name="Google Shape;24235;p32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6" name="Google Shape;24236;p32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7" name="Google Shape;24237;p32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8" name="Google Shape;24238;p32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9" name="Google Shape;24239;p32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0" name="Google Shape;24240;p32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1" name="Google Shape;24241;p32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2" name="Google Shape;24242;p32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3" name="Google Shape;24243;p32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4" name="Google Shape;24244;p32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5" name="Google Shape;24245;p32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6" name="Google Shape;24246;p32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7" name="Google Shape;24247;p32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8" name="Google Shape;24248;p32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9" name="Google Shape;24249;p32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0" name="Google Shape;24250;p32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1" name="Google Shape;24251;p32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2" name="Google Shape;24252;p32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3" name="Google Shape;24253;p32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4" name="Google Shape;24254;p32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5" name="Google Shape;24255;p32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6" name="Google Shape;24256;p32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7" name="Google Shape;24257;p32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8" name="Google Shape;24258;p32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9" name="Google Shape;24259;p32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0" name="Google Shape;24260;p32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1" name="Google Shape;24261;p32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2" name="Google Shape;24262;p32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3" name="Google Shape;24263;p32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4" name="Google Shape;24264;p32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5" name="Google Shape;24265;p32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6" name="Google Shape;24266;p32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7" name="Google Shape;24267;p32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8" name="Google Shape;24268;p32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9" name="Google Shape;24269;p32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0" name="Google Shape;24270;p32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1" name="Google Shape;24271;p32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2" name="Google Shape;24272;p32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3" name="Google Shape;24273;p32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4" name="Google Shape;24274;p32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5" name="Google Shape;24275;p32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6" name="Google Shape;24276;p32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7" name="Google Shape;24277;p32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8" name="Google Shape;24278;p32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9" name="Google Shape;24279;p32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0" name="Google Shape;24280;p32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1" name="Google Shape;24281;p32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2" name="Google Shape;24282;p32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3" name="Google Shape;24283;p32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4" name="Google Shape;24284;p32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5" name="Google Shape;24285;p32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6" name="Google Shape;24286;p32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24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88" name="Google Shape;24288;p33"/>
          <p:cNvGrpSpPr/>
          <p:nvPr/>
        </p:nvGrpSpPr>
        <p:grpSpPr>
          <a:xfrm rot="-8099870">
            <a:off x="8363525" y="-83978"/>
            <a:ext cx="855478" cy="2125961"/>
            <a:chOff x="757300" y="1884600"/>
            <a:chExt cx="457350" cy="1136525"/>
          </a:xfrm>
        </p:grpSpPr>
        <p:sp>
          <p:nvSpPr>
            <p:cNvPr id="24289" name="Google Shape;24289;p33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0" name="Google Shape;24290;p33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1" name="Google Shape;24291;p33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2" name="Google Shape;24292;p33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3" name="Google Shape;24293;p33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4" name="Google Shape;24294;p33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5" name="Google Shape;24295;p33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6" name="Google Shape;24296;p33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7" name="Google Shape;24297;p33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8" name="Google Shape;24298;p33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9" name="Google Shape;24299;p33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0" name="Google Shape;24300;p33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1" name="Google Shape;24301;p33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2" name="Google Shape;24302;p33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3" name="Google Shape;24303;p33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4" name="Google Shape;24304;p33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5" name="Google Shape;24305;p33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6" name="Google Shape;24306;p33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7" name="Google Shape;24307;p33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8" name="Google Shape;24308;p33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9" name="Google Shape;24309;p33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0" name="Google Shape;24310;p33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1" name="Google Shape;24311;p33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2" name="Google Shape;24312;p33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3" name="Google Shape;24313;p33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4" name="Google Shape;24314;p33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5" name="Google Shape;24315;p33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6" name="Google Shape;24316;p33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7" name="Google Shape;24317;p33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8" name="Google Shape;24318;p33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9" name="Google Shape;24319;p33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0" name="Google Shape;24320;p33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1" name="Google Shape;24321;p33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2" name="Google Shape;24322;p33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3" name="Google Shape;24323;p33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4" name="Google Shape;24324;p33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5" name="Google Shape;24325;p33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6" name="Google Shape;24326;p33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7" name="Google Shape;24327;p33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8" name="Google Shape;24328;p33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9" name="Google Shape;24329;p33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0" name="Google Shape;24330;p33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1" name="Google Shape;24331;p33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2" name="Google Shape;24332;p33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3" name="Google Shape;24333;p33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4" name="Google Shape;24334;p33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5" name="Google Shape;24335;p33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6" name="Google Shape;24336;p33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7" name="Google Shape;24337;p33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8" name="Google Shape;24338;p33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9" name="Google Shape;24339;p33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0" name="Google Shape;24340;p33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1" name="Google Shape;24341;p33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2" name="Google Shape;24342;p33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3" name="Google Shape;24343;p33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4" name="Google Shape;24344;p33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5" name="Google Shape;24345;p33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6" name="Google Shape;24346;p33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7" name="Google Shape;24347;p33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8" name="Google Shape;24348;p33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9" name="Google Shape;24349;p33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0" name="Google Shape;24350;p33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1" name="Google Shape;24351;p33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2" name="Google Shape;24352;p33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3" name="Google Shape;24353;p33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4" name="Google Shape;24354;p33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5" name="Google Shape;24355;p33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6" name="Google Shape;24356;p33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7" name="Google Shape;24357;p33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8" name="Google Shape;24358;p33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9" name="Google Shape;24359;p33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0" name="Google Shape;24360;p33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1" name="Google Shape;24361;p33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2" name="Google Shape;24362;p33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3" name="Google Shape;24363;p33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4" name="Google Shape;24364;p33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5" name="Google Shape;24365;p33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6" name="Google Shape;24366;p33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7" name="Google Shape;24367;p33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8" name="Google Shape;24368;p33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9" name="Google Shape;24369;p33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0" name="Google Shape;24370;p33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1" name="Google Shape;24371;p33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2" name="Google Shape;24372;p33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3" name="Google Shape;24373;p33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4" name="Google Shape;24374;p33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5" name="Google Shape;24375;p33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6" name="Google Shape;24376;p33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7" name="Google Shape;24377;p33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8" name="Google Shape;24378;p33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9" name="Google Shape;24379;p33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0" name="Google Shape;24380;p33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1" name="Google Shape;24381;p33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2" name="Google Shape;24382;p33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3" name="Google Shape;24383;p33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4" name="Google Shape;24384;p33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5" name="Google Shape;24385;p33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6" name="Google Shape;24386;p33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7" name="Google Shape;24387;p33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8" name="Google Shape;24388;p33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9" name="Google Shape;24389;p33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0" name="Google Shape;24390;p33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1" name="Google Shape;24391;p33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2" name="Google Shape;24392;p33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3" name="Google Shape;24393;p33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4" name="Google Shape;24394;p33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5" name="Google Shape;24395;p33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6" name="Google Shape;24396;p33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7" name="Google Shape;24397;p33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8" name="Google Shape;24398;p33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9" name="Google Shape;24399;p33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0" name="Google Shape;24400;p33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1" name="Google Shape;24401;p33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2" name="Google Shape;24402;p33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3" name="Google Shape;24403;p33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4" name="Google Shape;24404;p33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5" name="Google Shape;24405;p33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6" name="Google Shape;24406;p33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7" name="Google Shape;24407;p33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8" name="Google Shape;24408;p33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9" name="Google Shape;24409;p33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0" name="Google Shape;24410;p33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1" name="Google Shape;24411;p33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2" name="Google Shape;24412;p33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3" name="Google Shape;24413;p33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4" name="Google Shape;24414;p33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5" name="Google Shape;24415;p33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6" name="Google Shape;24416;p33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7" name="Google Shape;24417;p33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8" name="Google Shape;24418;p33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9" name="Google Shape;24419;p33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0" name="Google Shape;24420;p33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1" name="Google Shape;24421;p33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2" name="Google Shape;24422;p33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3" name="Google Shape;24423;p33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4" name="Google Shape;24424;p33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5" name="Google Shape;24425;p33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6" name="Google Shape;24426;p33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7" name="Google Shape;24427;p33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8" name="Google Shape;24428;p33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9" name="Google Shape;24429;p33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0" name="Google Shape;24430;p33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1" name="Google Shape;24431;p33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2" name="Google Shape;24432;p33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33" name="Google Shape;24433;p33"/>
          <p:cNvGrpSpPr/>
          <p:nvPr/>
        </p:nvGrpSpPr>
        <p:grpSpPr>
          <a:xfrm rot="-4222989">
            <a:off x="532966" y="3022705"/>
            <a:ext cx="493916" cy="629833"/>
            <a:chOff x="439025" y="2813550"/>
            <a:chExt cx="239350" cy="305225"/>
          </a:xfrm>
        </p:grpSpPr>
        <p:sp>
          <p:nvSpPr>
            <p:cNvPr id="24434" name="Google Shape;24434;p33"/>
            <p:cNvSpPr/>
            <p:nvPr/>
          </p:nvSpPr>
          <p:spPr>
            <a:xfrm>
              <a:off x="439025" y="2814425"/>
              <a:ext cx="230725" cy="303375"/>
            </a:xfrm>
            <a:custGeom>
              <a:avLst/>
              <a:gdLst/>
              <a:ahLst/>
              <a:cxnLst/>
              <a:rect l="l" t="t" r="r" b="b"/>
              <a:pathLst>
                <a:path w="9229" h="12135" extrusionOk="0">
                  <a:moveTo>
                    <a:pt x="7910" y="0"/>
                  </a:moveTo>
                  <a:cubicBezTo>
                    <a:pt x="7511" y="0"/>
                    <a:pt x="6639" y="487"/>
                    <a:pt x="6132" y="645"/>
                  </a:cubicBezTo>
                  <a:cubicBezTo>
                    <a:pt x="5549" y="835"/>
                    <a:pt x="3430" y="919"/>
                    <a:pt x="3096" y="1919"/>
                  </a:cubicBezTo>
                  <a:cubicBezTo>
                    <a:pt x="2763" y="2955"/>
                    <a:pt x="1489" y="3598"/>
                    <a:pt x="1489" y="3598"/>
                  </a:cubicBezTo>
                  <a:cubicBezTo>
                    <a:pt x="1489" y="3598"/>
                    <a:pt x="1" y="4931"/>
                    <a:pt x="453" y="6574"/>
                  </a:cubicBezTo>
                  <a:cubicBezTo>
                    <a:pt x="755" y="7692"/>
                    <a:pt x="1829" y="7966"/>
                    <a:pt x="2609" y="7966"/>
                  </a:cubicBezTo>
                  <a:cubicBezTo>
                    <a:pt x="2967" y="7966"/>
                    <a:pt x="3263" y="7908"/>
                    <a:pt x="3394" y="7848"/>
                  </a:cubicBezTo>
                  <a:cubicBezTo>
                    <a:pt x="3600" y="7754"/>
                    <a:pt x="3756" y="7695"/>
                    <a:pt x="3879" y="7695"/>
                  </a:cubicBezTo>
                  <a:cubicBezTo>
                    <a:pt x="4005" y="7695"/>
                    <a:pt x="4096" y="7757"/>
                    <a:pt x="4168" y="7908"/>
                  </a:cubicBezTo>
                  <a:cubicBezTo>
                    <a:pt x="4323" y="8205"/>
                    <a:pt x="3144" y="9229"/>
                    <a:pt x="2787" y="10003"/>
                  </a:cubicBezTo>
                  <a:cubicBezTo>
                    <a:pt x="2430" y="10777"/>
                    <a:pt x="2251" y="12134"/>
                    <a:pt x="2251" y="12134"/>
                  </a:cubicBezTo>
                  <a:lnTo>
                    <a:pt x="2680" y="12075"/>
                  </a:lnTo>
                  <a:cubicBezTo>
                    <a:pt x="2680" y="12075"/>
                    <a:pt x="3275" y="9991"/>
                    <a:pt x="3382" y="9491"/>
                  </a:cubicBezTo>
                  <a:cubicBezTo>
                    <a:pt x="3489" y="8979"/>
                    <a:pt x="4323" y="8063"/>
                    <a:pt x="4620" y="7908"/>
                  </a:cubicBezTo>
                  <a:cubicBezTo>
                    <a:pt x="4642" y="7897"/>
                    <a:pt x="4661" y="7893"/>
                    <a:pt x="4678" y="7893"/>
                  </a:cubicBezTo>
                  <a:cubicBezTo>
                    <a:pt x="4899" y="7893"/>
                    <a:pt x="4796" y="8701"/>
                    <a:pt x="5216" y="9253"/>
                  </a:cubicBezTo>
                  <a:cubicBezTo>
                    <a:pt x="5474" y="9602"/>
                    <a:pt x="5940" y="9746"/>
                    <a:pt x="6490" y="9746"/>
                  </a:cubicBezTo>
                  <a:cubicBezTo>
                    <a:pt x="6880" y="9746"/>
                    <a:pt x="7311" y="9674"/>
                    <a:pt x="7740" y="9551"/>
                  </a:cubicBezTo>
                  <a:cubicBezTo>
                    <a:pt x="8788" y="9253"/>
                    <a:pt x="8192" y="7003"/>
                    <a:pt x="8157" y="6300"/>
                  </a:cubicBezTo>
                  <a:cubicBezTo>
                    <a:pt x="8133" y="5598"/>
                    <a:pt x="9228" y="4491"/>
                    <a:pt x="9216" y="3753"/>
                  </a:cubicBezTo>
                  <a:cubicBezTo>
                    <a:pt x="9204" y="3026"/>
                    <a:pt x="8490" y="1812"/>
                    <a:pt x="8204" y="1431"/>
                  </a:cubicBezTo>
                  <a:cubicBezTo>
                    <a:pt x="7918" y="1050"/>
                    <a:pt x="8335" y="169"/>
                    <a:pt x="8037" y="26"/>
                  </a:cubicBezTo>
                  <a:cubicBezTo>
                    <a:pt x="8004" y="8"/>
                    <a:pt x="7961" y="0"/>
                    <a:pt x="7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5" name="Google Shape;24435;p33"/>
            <p:cNvSpPr/>
            <p:nvPr/>
          </p:nvSpPr>
          <p:spPr>
            <a:xfrm>
              <a:off x="499600" y="2818325"/>
              <a:ext cx="129350" cy="75650"/>
            </a:xfrm>
            <a:custGeom>
              <a:avLst/>
              <a:gdLst/>
              <a:ahLst/>
              <a:cxnLst/>
              <a:rect l="l" t="t" r="r" b="b"/>
              <a:pathLst>
                <a:path w="5174" h="3026" extrusionOk="0">
                  <a:moveTo>
                    <a:pt x="5174" y="1"/>
                  </a:moveTo>
                  <a:lnTo>
                    <a:pt x="5174" y="1"/>
                  </a:lnTo>
                  <a:cubicBezTo>
                    <a:pt x="4067" y="620"/>
                    <a:pt x="2864" y="441"/>
                    <a:pt x="1697" y="822"/>
                  </a:cubicBezTo>
                  <a:cubicBezTo>
                    <a:pt x="733" y="1132"/>
                    <a:pt x="530" y="2215"/>
                    <a:pt x="19" y="2954"/>
                  </a:cubicBezTo>
                  <a:cubicBezTo>
                    <a:pt x="1" y="2990"/>
                    <a:pt x="37" y="3026"/>
                    <a:pt x="76" y="3026"/>
                  </a:cubicBezTo>
                  <a:cubicBezTo>
                    <a:pt x="89" y="3026"/>
                    <a:pt x="102" y="3022"/>
                    <a:pt x="114" y="3013"/>
                  </a:cubicBezTo>
                  <a:cubicBezTo>
                    <a:pt x="447" y="2692"/>
                    <a:pt x="614" y="2275"/>
                    <a:pt x="828" y="1870"/>
                  </a:cubicBezTo>
                  <a:cubicBezTo>
                    <a:pt x="1221" y="1096"/>
                    <a:pt x="1816" y="918"/>
                    <a:pt x="2626" y="810"/>
                  </a:cubicBezTo>
                  <a:cubicBezTo>
                    <a:pt x="3519" y="703"/>
                    <a:pt x="4483" y="608"/>
                    <a:pt x="5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6" name="Google Shape;24436;p33"/>
            <p:cNvSpPr/>
            <p:nvPr/>
          </p:nvSpPr>
          <p:spPr>
            <a:xfrm>
              <a:off x="446175" y="2883825"/>
              <a:ext cx="62825" cy="134775"/>
            </a:xfrm>
            <a:custGeom>
              <a:avLst/>
              <a:gdLst/>
              <a:ahLst/>
              <a:cxnLst/>
              <a:rect l="l" t="t" r="r" b="b"/>
              <a:pathLst>
                <a:path w="2513" h="5391" extrusionOk="0">
                  <a:moveTo>
                    <a:pt x="2441" y="0"/>
                  </a:moveTo>
                  <a:cubicBezTo>
                    <a:pt x="1739" y="417"/>
                    <a:pt x="1036" y="738"/>
                    <a:pt x="560" y="1429"/>
                  </a:cubicBezTo>
                  <a:cubicBezTo>
                    <a:pt x="191" y="1977"/>
                    <a:pt x="0" y="2631"/>
                    <a:pt x="24" y="3286"/>
                  </a:cubicBezTo>
                  <a:cubicBezTo>
                    <a:pt x="78" y="4378"/>
                    <a:pt x="985" y="5391"/>
                    <a:pt x="2096" y="5391"/>
                  </a:cubicBezTo>
                  <a:cubicBezTo>
                    <a:pt x="2209" y="5391"/>
                    <a:pt x="2325" y="5380"/>
                    <a:pt x="2441" y="5358"/>
                  </a:cubicBezTo>
                  <a:cubicBezTo>
                    <a:pt x="2501" y="5346"/>
                    <a:pt x="2513" y="5251"/>
                    <a:pt x="2453" y="5251"/>
                  </a:cubicBezTo>
                  <a:cubicBezTo>
                    <a:pt x="1072" y="5084"/>
                    <a:pt x="36" y="4286"/>
                    <a:pt x="251" y="2762"/>
                  </a:cubicBezTo>
                  <a:cubicBezTo>
                    <a:pt x="346" y="2155"/>
                    <a:pt x="620" y="1572"/>
                    <a:pt x="1048" y="1131"/>
                  </a:cubicBezTo>
                  <a:cubicBezTo>
                    <a:pt x="1477" y="691"/>
                    <a:pt x="2036" y="453"/>
                    <a:pt x="2453" y="24"/>
                  </a:cubicBezTo>
                  <a:cubicBezTo>
                    <a:pt x="2465" y="12"/>
                    <a:pt x="2453" y="0"/>
                    <a:pt x="2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7" name="Google Shape;24437;p33"/>
            <p:cNvSpPr/>
            <p:nvPr/>
          </p:nvSpPr>
          <p:spPr>
            <a:xfrm>
              <a:off x="503925" y="3004450"/>
              <a:ext cx="36925" cy="12975"/>
            </a:xfrm>
            <a:custGeom>
              <a:avLst/>
              <a:gdLst/>
              <a:ahLst/>
              <a:cxnLst/>
              <a:rect l="l" t="t" r="r" b="b"/>
              <a:pathLst>
                <a:path w="1477" h="519" extrusionOk="0">
                  <a:moveTo>
                    <a:pt x="1335" y="1"/>
                  </a:moveTo>
                  <a:cubicBezTo>
                    <a:pt x="1174" y="1"/>
                    <a:pt x="1003" y="100"/>
                    <a:pt x="869" y="176"/>
                  </a:cubicBezTo>
                  <a:cubicBezTo>
                    <a:pt x="641" y="301"/>
                    <a:pt x="430" y="435"/>
                    <a:pt x="166" y="435"/>
                  </a:cubicBezTo>
                  <a:cubicBezTo>
                    <a:pt x="128" y="435"/>
                    <a:pt x="88" y="432"/>
                    <a:pt x="48" y="426"/>
                  </a:cubicBezTo>
                  <a:cubicBezTo>
                    <a:pt x="12" y="426"/>
                    <a:pt x="0" y="485"/>
                    <a:pt x="36" y="497"/>
                  </a:cubicBezTo>
                  <a:cubicBezTo>
                    <a:pt x="93" y="512"/>
                    <a:pt x="148" y="519"/>
                    <a:pt x="203" y="519"/>
                  </a:cubicBezTo>
                  <a:cubicBezTo>
                    <a:pt x="369" y="519"/>
                    <a:pt x="527" y="459"/>
                    <a:pt x="679" y="378"/>
                  </a:cubicBezTo>
                  <a:cubicBezTo>
                    <a:pt x="810" y="319"/>
                    <a:pt x="929" y="247"/>
                    <a:pt x="1060" y="200"/>
                  </a:cubicBezTo>
                  <a:cubicBezTo>
                    <a:pt x="1203" y="140"/>
                    <a:pt x="1334" y="140"/>
                    <a:pt x="1453" y="81"/>
                  </a:cubicBezTo>
                  <a:cubicBezTo>
                    <a:pt x="1465" y="69"/>
                    <a:pt x="1477" y="45"/>
                    <a:pt x="1453" y="21"/>
                  </a:cubicBezTo>
                  <a:cubicBezTo>
                    <a:pt x="1415" y="7"/>
                    <a:pt x="1375" y="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8" name="Google Shape;24438;p33"/>
            <p:cNvSpPr/>
            <p:nvPr/>
          </p:nvSpPr>
          <p:spPr>
            <a:xfrm>
              <a:off x="484875" y="2887100"/>
              <a:ext cx="20850" cy="13700"/>
            </a:xfrm>
            <a:custGeom>
              <a:avLst/>
              <a:gdLst/>
              <a:ahLst/>
              <a:cxnLst/>
              <a:rect l="l" t="t" r="r" b="b"/>
              <a:pathLst>
                <a:path w="834" h="548" extrusionOk="0">
                  <a:moveTo>
                    <a:pt x="834" y="0"/>
                  </a:moveTo>
                  <a:lnTo>
                    <a:pt x="834" y="0"/>
                  </a:lnTo>
                  <a:cubicBezTo>
                    <a:pt x="703" y="95"/>
                    <a:pt x="584" y="191"/>
                    <a:pt x="441" y="286"/>
                  </a:cubicBezTo>
                  <a:cubicBezTo>
                    <a:pt x="310" y="369"/>
                    <a:pt x="143" y="429"/>
                    <a:pt x="12" y="524"/>
                  </a:cubicBezTo>
                  <a:cubicBezTo>
                    <a:pt x="0" y="536"/>
                    <a:pt x="12" y="548"/>
                    <a:pt x="24" y="548"/>
                  </a:cubicBezTo>
                  <a:cubicBezTo>
                    <a:pt x="310" y="488"/>
                    <a:pt x="667" y="25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9" name="Google Shape;24439;p33"/>
            <p:cNvSpPr/>
            <p:nvPr/>
          </p:nvSpPr>
          <p:spPr>
            <a:xfrm>
              <a:off x="489925" y="2889475"/>
              <a:ext cx="17300" cy="11025"/>
            </a:xfrm>
            <a:custGeom>
              <a:avLst/>
              <a:gdLst/>
              <a:ahLst/>
              <a:cxnLst/>
              <a:rect l="l" t="t" r="r" b="b"/>
              <a:pathLst>
                <a:path w="692" h="441" extrusionOk="0">
                  <a:moveTo>
                    <a:pt x="691" y="0"/>
                  </a:moveTo>
                  <a:cubicBezTo>
                    <a:pt x="465" y="108"/>
                    <a:pt x="215" y="250"/>
                    <a:pt x="25" y="405"/>
                  </a:cubicBezTo>
                  <a:cubicBezTo>
                    <a:pt x="1" y="429"/>
                    <a:pt x="25" y="441"/>
                    <a:pt x="36" y="441"/>
                  </a:cubicBezTo>
                  <a:cubicBezTo>
                    <a:pt x="263" y="322"/>
                    <a:pt x="477" y="155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0" name="Google Shape;24440;p33"/>
            <p:cNvSpPr/>
            <p:nvPr/>
          </p:nvSpPr>
          <p:spPr>
            <a:xfrm>
              <a:off x="461350" y="2890950"/>
              <a:ext cx="44675" cy="39875"/>
            </a:xfrm>
            <a:custGeom>
              <a:avLst/>
              <a:gdLst/>
              <a:ahLst/>
              <a:cxnLst/>
              <a:rect l="l" t="t" r="r" b="b"/>
              <a:pathLst>
                <a:path w="1787" h="1595" extrusionOk="0">
                  <a:moveTo>
                    <a:pt x="1787" y="1"/>
                  </a:moveTo>
                  <a:lnTo>
                    <a:pt x="1787" y="1"/>
                  </a:lnTo>
                  <a:cubicBezTo>
                    <a:pt x="1048" y="251"/>
                    <a:pt x="251" y="799"/>
                    <a:pt x="1" y="1573"/>
                  </a:cubicBezTo>
                  <a:cubicBezTo>
                    <a:pt x="1" y="1581"/>
                    <a:pt x="6" y="1595"/>
                    <a:pt x="18" y="1595"/>
                  </a:cubicBezTo>
                  <a:cubicBezTo>
                    <a:pt x="23" y="1595"/>
                    <a:pt x="29" y="1592"/>
                    <a:pt x="36" y="1584"/>
                  </a:cubicBezTo>
                  <a:cubicBezTo>
                    <a:pt x="513" y="858"/>
                    <a:pt x="1001" y="382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1" name="Google Shape;24441;p33"/>
            <p:cNvSpPr/>
            <p:nvPr/>
          </p:nvSpPr>
          <p:spPr>
            <a:xfrm>
              <a:off x="492300" y="2878450"/>
              <a:ext cx="18300" cy="17600"/>
            </a:xfrm>
            <a:custGeom>
              <a:avLst/>
              <a:gdLst/>
              <a:ahLst/>
              <a:cxnLst/>
              <a:rect l="l" t="t" r="r" b="b"/>
              <a:pathLst>
                <a:path w="732" h="704" extrusionOk="0">
                  <a:moveTo>
                    <a:pt x="715" y="1"/>
                  </a:moveTo>
                  <a:cubicBezTo>
                    <a:pt x="723" y="9"/>
                    <a:pt x="727" y="11"/>
                    <a:pt x="729" y="11"/>
                  </a:cubicBezTo>
                  <a:cubicBezTo>
                    <a:pt x="731" y="11"/>
                    <a:pt x="723" y="1"/>
                    <a:pt x="715" y="1"/>
                  </a:cubicBezTo>
                  <a:close/>
                  <a:moveTo>
                    <a:pt x="715" y="1"/>
                  </a:moveTo>
                  <a:lnTo>
                    <a:pt x="715" y="1"/>
                  </a:lnTo>
                  <a:cubicBezTo>
                    <a:pt x="501" y="275"/>
                    <a:pt x="263" y="465"/>
                    <a:pt x="13" y="691"/>
                  </a:cubicBezTo>
                  <a:cubicBezTo>
                    <a:pt x="1" y="691"/>
                    <a:pt x="13" y="703"/>
                    <a:pt x="25" y="703"/>
                  </a:cubicBezTo>
                  <a:cubicBezTo>
                    <a:pt x="311" y="549"/>
                    <a:pt x="549" y="287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2" name="Google Shape;24442;p33"/>
            <p:cNvSpPr/>
            <p:nvPr/>
          </p:nvSpPr>
          <p:spPr>
            <a:xfrm>
              <a:off x="488450" y="2876250"/>
              <a:ext cx="21950" cy="20975"/>
            </a:xfrm>
            <a:custGeom>
              <a:avLst/>
              <a:gdLst/>
              <a:ahLst/>
              <a:cxnLst/>
              <a:rect l="l" t="t" r="r" b="b"/>
              <a:pathLst>
                <a:path w="878" h="839" extrusionOk="0">
                  <a:moveTo>
                    <a:pt x="854" y="1"/>
                  </a:moveTo>
                  <a:cubicBezTo>
                    <a:pt x="848" y="1"/>
                    <a:pt x="841" y="2"/>
                    <a:pt x="834" y="6"/>
                  </a:cubicBezTo>
                  <a:cubicBezTo>
                    <a:pt x="619" y="339"/>
                    <a:pt x="345" y="553"/>
                    <a:pt x="24" y="803"/>
                  </a:cubicBezTo>
                  <a:cubicBezTo>
                    <a:pt x="0" y="827"/>
                    <a:pt x="24" y="839"/>
                    <a:pt x="36" y="839"/>
                  </a:cubicBezTo>
                  <a:cubicBezTo>
                    <a:pt x="393" y="708"/>
                    <a:pt x="703" y="363"/>
                    <a:pt x="869" y="17"/>
                  </a:cubicBezTo>
                  <a:cubicBezTo>
                    <a:pt x="878" y="9"/>
                    <a:pt x="868" y="1"/>
                    <a:pt x="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3" name="Google Shape;24443;p33"/>
            <p:cNvSpPr/>
            <p:nvPr/>
          </p:nvSpPr>
          <p:spPr>
            <a:xfrm>
              <a:off x="489325" y="2876375"/>
              <a:ext cx="22050" cy="24125"/>
            </a:xfrm>
            <a:custGeom>
              <a:avLst/>
              <a:gdLst/>
              <a:ahLst/>
              <a:cxnLst/>
              <a:rect l="l" t="t" r="r" b="b"/>
              <a:pathLst>
                <a:path w="882" h="965" extrusionOk="0">
                  <a:moveTo>
                    <a:pt x="882" y="1"/>
                  </a:moveTo>
                  <a:lnTo>
                    <a:pt x="882" y="1"/>
                  </a:lnTo>
                  <a:cubicBezTo>
                    <a:pt x="715" y="465"/>
                    <a:pt x="430" y="703"/>
                    <a:pt x="13" y="929"/>
                  </a:cubicBezTo>
                  <a:cubicBezTo>
                    <a:pt x="1" y="929"/>
                    <a:pt x="13" y="965"/>
                    <a:pt x="25" y="965"/>
                  </a:cubicBezTo>
                  <a:cubicBezTo>
                    <a:pt x="453" y="822"/>
                    <a:pt x="799" y="429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4" name="Google Shape;24444;p33"/>
            <p:cNvSpPr/>
            <p:nvPr/>
          </p:nvSpPr>
          <p:spPr>
            <a:xfrm>
              <a:off x="475650" y="2887100"/>
              <a:ext cx="30675" cy="27350"/>
            </a:xfrm>
            <a:custGeom>
              <a:avLst/>
              <a:gdLst/>
              <a:ahLst/>
              <a:cxnLst/>
              <a:rect l="l" t="t" r="r" b="b"/>
              <a:pathLst>
                <a:path w="1227" h="1094" extrusionOk="0">
                  <a:moveTo>
                    <a:pt x="1227" y="0"/>
                  </a:moveTo>
                  <a:cubicBezTo>
                    <a:pt x="929" y="476"/>
                    <a:pt x="226" y="548"/>
                    <a:pt x="0" y="1072"/>
                  </a:cubicBezTo>
                  <a:cubicBezTo>
                    <a:pt x="0" y="1080"/>
                    <a:pt x="6" y="1094"/>
                    <a:pt x="9" y="1094"/>
                  </a:cubicBezTo>
                  <a:cubicBezTo>
                    <a:pt x="11" y="1094"/>
                    <a:pt x="12" y="1091"/>
                    <a:pt x="12" y="1084"/>
                  </a:cubicBezTo>
                  <a:cubicBezTo>
                    <a:pt x="322" y="631"/>
                    <a:pt x="953" y="488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5" name="Google Shape;24445;p33"/>
            <p:cNvSpPr/>
            <p:nvPr/>
          </p:nvSpPr>
          <p:spPr>
            <a:xfrm>
              <a:off x="600125" y="2949300"/>
              <a:ext cx="54125" cy="111475"/>
            </a:xfrm>
            <a:custGeom>
              <a:avLst/>
              <a:gdLst/>
              <a:ahLst/>
              <a:cxnLst/>
              <a:rect l="l" t="t" r="r" b="b"/>
              <a:pathLst>
                <a:path w="2165" h="4459" extrusionOk="0">
                  <a:moveTo>
                    <a:pt x="2165" y="1"/>
                  </a:moveTo>
                  <a:cubicBezTo>
                    <a:pt x="1629" y="548"/>
                    <a:pt x="1582" y="1239"/>
                    <a:pt x="1605" y="1977"/>
                  </a:cubicBezTo>
                  <a:cubicBezTo>
                    <a:pt x="1617" y="2429"/>
                    <a:pt x="1701" y="2906"/>
                    <a:pt x="1605" y="3346"/>
                  </a:cubicBezTo>
                  <a:cubicBezTo>
                    <a:pt x="1489" y="3978"/>
                    <a:pt x="1031" y="4300"/>
                    <a:pt x="459" y="4300"/>
                  </a:cubicBezTo>
                  <a:cubicBezTo>
                    <a:pt x="330" y="4300"/>
                    <a:pt x="195" y="4284"/>
                    <a:pt x="58" y="4251"/>
                  </a:cubicBezTo>
                  <a:cubicBezTo>
                    <a:pt x="55" y="4250"/>
                    <a:pt x="52" y="4250"/>
                    <a:pt x="50" y="4250"/>
                  </a:cubicBezTo>
                  <a:cubicBezTo>
                    <a:pt x="19" y="4250"/>
                    <a:pt x="1" y="4312"/>
                    <a:pt x="34" y="4334"/>
                  </a:cubicBezTo>
                  <a:cubicBezTo>
                    <a:pt x="206" y="4419"/>
                    <a:pt x="384" y="4458"/>
                    <a:pt x="558" y="4458"/>
                  </a:cubicBezTo>
                  <a:cubicBezTo>
                    <a:pt x="1070" y="4458"/>
                    <a:pt x="1544" y="4118"/>
                    <a:pt x="1713" y="3584"/>
                  </a:cubicBezTo>
                  <a:cubicBezTo>
                    <a:pt x="2082" y="2382"/>
                    <a:pt x="1451" y="1155"/>
                    <a:pt x="2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6" name="Google Shape;24446;p33"/>
            <p:cNvSpPr/>
            <p:nvPr/>
          </p:nvSpPr>
          <p:spPr>
            <a:xfrm>
              <a:off x="553625" y="3009725"/>
              <a:ext cx="66400" cy="51325"/>
            </a:xfrm>
            <a:custGeom>
              <a:avLst/>
              <a:gdLst/>
              <a:ahLst/>
              <a:cxnLst/>
              <a:rect l="l" t="t" r="r" b="b"/>
              <a:pathLst>
                <a:path w="2656" h="2053" extrusionOk="0">
                  <a:moveTo>
                    <a:pt x="48" y="1"/>
                  </a:moveTo>
                  <a:cubicBezTo>
                    <a:pt x="13" y="12"/>
                    <a:pt x="1" y="36"/>
                    <a:pt x="13" y="48"/>
                  </a:cubicBezTo>
                  <a:cubicBezTo>
                    <a:pt x="370" y="405"/>
                    <a:pt x="132" y="763"/>
                    <a:pt x="310" y="1155"/>
                  </a:cubicBezTo>
                  <a:cubicBezTo>
                    <a:pt x="429" y="1405"/>
                    <a:pt x="655" y="1584"/>
                    <a:pt x="894" y="1715"/>
                  </a:cubicBezTo>
                  <a:cubicBezTo>
                    <a:pt x="1212" y="1901"/>
                    <a:pt x="1626" y="2052"/>
                    <a:pt x="2021" y="2052"/>
                  </a:cubicBezTo>
                  <a:cubicBezTo>
                    <a:pt x="2232" y="2052"/>
                    <a:pt x="2438" y="2009"/>
                    <a:pt x="2620" y="1906"/>
                  </a:cubicBezTo>
                  <a:cubicBezTo>
                    <a:pt x="2656" y="1894"/>
                    <a:pt x="2632" y="1834"/>
                    <a:pt x="2596" y="1834"/>
                  </a:cubicBezTo>
                  <a:cubicBezTo>
                    <a:pt x="2470" y="1853"/>
                    <a:pt x="2331" y="1863"/>
                    <a:pt x="2185" y="1863"/>
                  </a:cubicBezTo>
                  <a:cubicBezTo>
                    <a:pt x="1502" y="1863"/>
                    <a:pt x="679" y="1636"/>
                    <a:pt x="453" y="989"/>
                  </a:cubicBezTo>
                  <a:cubicBezTo>
                    <a:pt x="310" y="620"/>
                    <a:pt x="465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7" name="Google Shape;24447;p33"/>
            <p:cNvSpPr/>
            <p:nvPr/>
          </p:nvSpPr>
          <p:spPr>
            <a:xfrm>
              <a:off x="539650" y="3006000"/>
              <a:ext cx="3875" cy="8800"/>
            </a:xfrm>
            <a:custGeom>
              <a:avLst/>
              <a:gdLst/>
              <a:ahLst/>
              <a:cxnLst/>
              <a:rect l="l" t="t" r="r" b="b"/>
              <a:pathLst>
                <a:path w="155" h="352" extrusionOk="0">
                  <a:moveTo>
                    <a:pt x="66" y="1"/>
                  </a:moveTo>
                  <a:cubicBezTo>
                    <a:pt x="54" y="1"/>
                    <a:pt x="44" y="19"/>
                    <a:pt x="60" y="42"/>
                  </a:cubicBezTo>
                  <a:cubicBezTo>
                    <a:pt x="83" y="78"/>
                    <a:pt x="95" y="138"/>
                    <a:pt x="83" y="197"/>
                  </a:cubicBezTo>
                  <a:cubicBezTo>
                    <a:pt x="71" y="257"/>
                    <a:pt x="24" y="281"/>
                    <a:pt x="0" y="316"/>
                  </a:cubicBezTo>
                  <a:cubicBezTo>
                    <a:pt x="0" y="340"/>
                    <a:pt x="0" y="352"/>
                    <a:pt x="12" y="352"/>
                  </a:cubicBezTo>
                  <a:cubicBezTo>
                    <a:pt x="83" y="352"/>
                    <a:pt x="131" y="281"/>
                    <a:pt x="143" y="221"/>
                  </a:cubicBezTo>
                  <a:cubicBezTo>
                    <a:pt x="155" y="138"/>
                    <a:pt x="143" y="66"/>
                    <a:pt x="83" y="19"/>
                  </a:cubicBezTo>
                  <a:cubicBezTo>
                    <a:pt x="79" y="6"/>
                    <a:pt x="72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8" name="Google Shape;24448;p33"/>
            <p:cNvSpPr/>
            <p:nvPr/>
          </p:nvSpPr>
          <p:spPr>
            <a:xfrm>
              <a:off x="492900" y="3010775"/>
              <a:ext cx="51525" cy="108000"/>
            </a:xfrm>
            <a:custGeom>
              <a:avLst/>
              <a:gdLst/>
              <a:ahLst/>
              <a:cxnLst/>
              <a:rect l="l" t="t" r="r" b="b"/>
              <a:pathLst>
                <a:path w="2061" h="4320" extrusionOk="0">
                  <a:moveTo>
                    <a:pt x="2045" y="1"/>
                  </a:moveTo>
                  <a:cubicBezTo>
                    <a:pt x="2039" y="1"/>
                    <a:pt x="2033" y="2"/>
                    <a:pt x="2025" y="6"/>
                  </a:cubicBezTo>
                  <a:cubicBezTo>
                    <a:pt x="1001" y="1102"/>
                    <a:pt x="120" y="2745"/>
                    <a:pt x="1" y="4269"/>
                  </a:cubicBezTo>
                  <a:cubicBezTo>
                    <a:pt x="1" y="4301"/>
                    <a:pt x="19" y="4320"/>
                    <a:pt x="41" y="4320"/>
                  </a:cubicBezTo>
                  <a:cubicBezTo>
                    <a:pt x="59" y="4320"/>
                    <a:pt x="80" y="4307"/>
                    <a:pt x="96" y="4280"/>
                  </a:cubicBezTo>
                  <a:cubicBezTo>
                    <a:pt x="358" y="3507"/>
                    <a:pt x="548" y="2721"/>
                    <a:pt x="906" y="1971"/>
                  </a:cubicBezTo>
                  <a:cubicBezTo>
                    <a:pt x="1239" y="1292"/>
                    <a:pt x="1656" y="649"/>
                    <a:pt x="2061" y="6"/>
                  </a:cubicBezTo>
                  <a:cubicBezTo>
                    <a:pt x="2061" y="6"/>
                    <a:pt x="2055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9" name="Google Shape;24449;p33"/>
            <p:cNvSpPr/>
            <p:nvPr/>
          </p:nvSpPr>
          <p:spPr>
            <a:xfrm>
              <a:off x="492900" y="3115600"/>
              <a:ext cx="12825" cy="3100"/>
            </a:xfrm>
            <a:custGeom>
              <a:avLst/>
              <a:gdLst/>
              <a:ahLst/>
              <a:cxnLst/>
              <a:rect l="l" t="t" r="r" b="b"/>
              <a:pathLst>
                <a:path w="513" h="124" extrusionOk="0">
                  <a:moveTo>
                    <a:pt x="406" y="1"/>
                  </a:moveTo>
                  <a:cubicBezTo>
                    <a:pt x="353" y="1"/>
                    <a:pt x="296" y="20"/>
                    <a:pt x="239" y="28"/>
                  </a:cubicBezTo>
                  <a:cubicBezTo>
                    <a:pt x="167" y="40"/>
                    <a:pt x="96" y="64"/>
                    <a:pt x="1" y="76"/>
                  </a:cubicBezTo>
                  <a:cubicBezTo>
                    <a:pt x="1" y="76"/>
                    <a:pt x="1" y="123"/>
                    <a:pt x="36" y="123"/>
                  </a:cubicBezTo>
                  <a:cubicBezTo>
                    <a:pt x="120" y="123"/>
                    <a:pt x="203" y="99"/>
                    <a:pt x="287" y="99"/>
                  </a:cubicBezTo>
                  <a:cubicBezTo>
                    <a:pt x="358" y="87"/>
                    <a:pt x="441" y="87"/>
                    <a:pt x="501" y="64"/>
                  </a:cubicBezTo>
                  <a:cubicBezTo>
                    <a:pt x="513" y="40"/>
                    <a:pt x="513" y="16"/>
                    <a:pt x="477" y="16"/>
                  </a:cubicBezTo>
                  <a:cubicBezTo>
                    <a:pt x="454" y="5"/>
                    <a:pt x="43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0" name="Google Shape;24450;p33"/>
            <p:cNvSpPr/>
            <p:nvPr/>
          </p:nvSpPr>
          <p:spPr>
            <a:xfrm>
              <a:off x="504825" y="3015200"/>
              <a:ext cx="38350" cy="102300"/>
            </a:xfrm>
            <a:custGeom>
              <a:avLst/>
              <a:gdLst/>
              <a:ahLst/>
              <a:cxnLst/>
              <a:rect l="l" t="t" r="r" b="b"/>
              <a:pathLst>
                <a:path w="1534" h="4092" extrusionOk="0">
                  <a:moveTo>
                    <a:pt x="1483" y="0"/>
                  </a:moveTo>
                  <a:cubicBezTo>
                    <a:pt x="1476" y="0"/>
                    <a:pt x="1470" y="2"/>
                    <a:pt x="1464" y="8"/>
                  </a:cubicBezTo>
                  <a:cubicBezTo>
                    <a:pt x="560" y="1032"/>
                    <a:pt x="155" y="2746"/>
                    <a:pt x="0" y="4092"/>
                  </a:cubicBezTo>
                  <a:cubicBezTo>
                    <a:pt x="202" y="3437"/>
                    <a:pt x="321" y="2746"/>
                    <a:pt x="536" y="2091"/>
                  </a:cubicBezTo>
                  <a:cubicBezTo>
                    <a:pt x="774" y="1353"/>
                    <a:pt x="1131" y="734"/>
                    <a:pt x="1524" y="55"/>
                  </a:cubicBezTo>
                  <a:cubicBezTo>
                    <a:pt x="1533" y="28"/>
                    <a:pt x="1507" y="0"/>
                    <a:pt x="1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1" name="Google Shape;24451;p33"/>
            <p:cNvSpPr/>
            <p:nvPr/>
          </p:nvSpPr>
          <p:spPr>
            <a:xfrm>
              <a:off x="547375" y="3010925"/>
              <a:ext cx="8875" cy="5600"/>
            </a:xfrm>
            <a:custGeom>
              <a:avLst/>
              <a:gdLst/>
              <a:ahLst/>
              <a:cxnLst/>
              <a:rect l="l" t="t" r="r" b="b"/>
              <a:pathLst>
                <a:path w="355" h="224" extrusionOk="0">
                  <a:moveTo>
                    <a:pt x="206" y="0"/>
                  </a:moveTo>
                  <a:cubicBezTo>
                    <a:pt x="181" y="0"/>
                    <a:pt x="155" y="4"/>
                    <a:pt x="132" y="12"/>
                  </a:cubicBezTo>
                  <a:cubicBezTo>
                    <a:pt x="60" y="48"/>
                    <a:pt x="13" y="119"/>
                    <a:pt x="1" y="214"/>
                  </a:cubicBezTo>
                  <a:cubicBezTo>
                    <a:pt x="1" y="220"/>
                    <a:pt x="4" y="223"/>
                    <a:pt x="7" y="223"/>
                  </a:cubicBezTo>
                  <a:cubicBezTo>
                    <a:pt x="10" y="223"/>
                    <a:pt x="13" y="220"/>
                    <a:pt x="13" y="214"/>
                  </a:cubicBezTo>
                  <a:cubicBezTo>
                    <a:pt x="48" y="167"/>
                    <a:pt x="72" y="95"/>
                    <a:pt x="132" y="60"/>
                  </a:cubicBezTo>
                  <a:cubicBezTo>
                    <a:pt x="161" y="48"/>
                    <a:pt x="191" y="42"/>
                    <a:pt x="221" y="42"/>
                  </a:cubicBezTo>
                  <a:cubicBezTo>
                    <a:pt x="251" y="42"/>
                    <a:pt x="280" y="48"/>
                    <a:pt x="310" y="60"/>
                  </a:cubicBezTo>
                  <a:cubicBezTo>
                    <a:pt x="321" y="71"/>
                    <a:pt x="330" y="75"/>
                    <a:pt x="337" y="75"/>
                  </a:cubicBezTo>
                  <a:cubicBezTo>
                    <a:pt x="351" y="75"/>
                    <a:pt x="354" y="56"/>
                    <a:pt x="346" y="48"/>
                  </a:cubicBezTo>
                  <a:cubicBezTo>
                    <a:pt x="306" y="16"/>
                    <a:pt x="256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2" name="Google Shape;24452;p33"/>
            <p:cNvSpPr/>
            <p:nvPr/>
          </p:nvSpPr>
          <p:spPr>
            <a:xfrm>
              <a:off x="510475" y="3011800"/>
              <a:ext cx="40200" cy="84400"/>
            </a:xfrm>
            <a:custGeom>
              <a:avLst/>
              <a:gdLst/>
              <a:ahLst/>
              <a:cxnLst/>
              <a:rect l="l" t="t" r="r" b="b"/>
              <a:pathLst>
                <a:path w="1608" h="3376" extrusionOk="0">
                  <a:moveTo>
                    <a:pt x="1608" y="1"/>
                  </a:moveTo>
                  <a:cubicBezTo>
                    <a:pt x="786" y="846"/>
                    <a:pt x="131" y="2156"/>
                    <a:pt x="0" y="3347"/>
                  </a:cubicBezTo>
                  <a:cubicBezTo>
                    <a:pt x="0" y="3366"/>
                    <a:pt x="11" y="3375"/>
                    <a:pt x="23" y="3375"/>
                  </a:cubicBezTo>
                  <a:cubicBezTo>
                    <a:pt x="32" y="3375"/>
                    <a:pt x="42" y="3369"/>
                    <a:pt x="48" y="3358"/>
                  </a:cubicBezTo>
                  <a:cubicBezTo>
                    <a:pt x="250" y="2739"/>
                    <a:pt x="405" y="2108"/>
                    <a:pt x="703" y="1513"/>
                  </a:cubicBezTo>
                  <a:cubicBezTo>
                    <a:pt x="953" y="977"/>
                    <a:pt x="1298" y="501"/>
                    <a:pt x="1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3" name="Google Shape;24453;p33"/>
            <p:cNvSpPr/>
            <p:nvPr/>
          </p:nvSpPr>
          <p:spPr>
            <a:xfrm>
              <a:off x="532200" y="3009325"/>
              <a:ext cx="15125" cy="17400"/>
            </a:xfrm>
            <a:custGeom>
              <a:avLst/>
              <a:gdLst/>
              <a:ahLst/>
              <a:cxnLst/>
              <a:rect l="l" t="t" r="r" b="b"/>
              <a:pathLst>
                <a:path w="605" h="696" extrusionOk="0">
                  <a:moveTo>
                    <a:pt x="562" y="0"/>
                  </a:moveTo>
                  <a:cubicBezTo>
                    <a:pt x="556" y="0"/>
                    <a:pt x="551" y="2"/>
                    <a:pt x="548" y="5"/>
                  </a:cubicBezTo>
                  <a:cubicBezTo>
                    <a:pt x="477" y="112"/>
                    <a:pt x="393" y="231"/>
                    <a:pt x="310" y="338"/>
                  </a:cubicBezTo>
                  <a:cubicBezTo>
                    <a:pt x="215" y="445"/>
                    <a:pt x="96" y="529"/>
                    <a:pt x="12" y="648"/>
                  </a:cubicBezTo>
                  <a:cubicBezTo>
                    <a:pt x="0" y="659"/>
                    <a:pt x="12" y="695"/>
                    <a:pt x="36" y="695"/>
                  </a:cubicBezTo>
                  <a:cubicBezTo>
                    <a:pt x="274" y="600"/>
                    <a:pt x="512" y="278"/>
                    <a:pt x="596" y="40"/>
                  </a:cubicBezTo>
                  <a:cubicBezTo>
                    <a:pt x="605" y="14"/>
                    <a:pt x="580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4" name="Google Shape;24454;p33"/>
            <p:cNvSpPr/>
            <p:nvPr/>
          </p:nvSpPr>
          <p:spPr>
            <a:xfrm>
              <a:off x="539925" y="3013975"/>
              <a:ext cx="325" cy="3800"/>
            </a:xfrm>
            <a:custGeom>
              <a:avLst/>
              <a:gdLst/>
              <a:ahLst/>
              <a:cxnLst/>
              <a:rect l="l" t="t" r="r" b="b"/>
              <a:pathLst>
                <a:path w="13" h="152" extrusionOk="0">
                  <a:moveTo>
                    <a:pt x="13" y="0"/>
                  </a:moveTo>
                  <a:cubicBezTo>
                    <a:pt x="13" y="47"/>
                    <a:pt x="13" y="94"/>
                    <a:pt x="1" y="152"/>
                  </a:cubicBezTo>
                  <a:cubicBezTo>
                    <a:pt x="13" y="105"/>
                    <a:pt x="13" y="4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5" name="Google Shape;24455;p33"/>
            <p:cNvSpPr/>
            <p:nvPr/>
          </p:nvSpPr>
          <p:spPr>
            <a:xfrm>
              <a:off x="617625" y="2818325"/>
              <a:ext cx="11925" cy="7175"/>
            </a:xfrm>
            <a:custGeom>
              <a:avLst/>
              <a:gdLst/>
              <a:ahLst/>
              <a:cxnLst/>
              <a:rect l="l" t="t" r="r" b="b"/>
              <a:pathLst>
                <a:path w="477" h="287" extrusionOk="0">
                  <a:moveTo>
                    <a:pt x="477" y="1"/>
                  </a:moveTo>
                  <a:lnTo>
                    <a:pt x="477" y="1"/>
                  </a:lnTo>
                  <a:cubicBezTo>
                    <a:pt x="393" y="13"/>
                    <a:pt x="310" y="60"/>
                    <a:pt x="251" y="108"/>
                  </a:cubicBezTo>
                  <a:cubicBezTo>
                    <a:pt x="179" y="144"/>
                    <a:pt x="72" y="191"/>
                    <a:pt x="12" y="251"/>
                  </a:cubicBezTo>
                  <a:cubicBezTo>
                    <a:pt x="0" y="263"/>
                    <a:pt x="12" y="287"/>
                    <a:pt x="36" y="287"/>
                  </a:cubicBezTo>
                  <a:cubicBezTo>
                    <a:pt x="120" y="251"/>
                    <a:pt x="191" y="191"/>
                    <a:pt x="274" y="144"/>
                  </a:cubicBezTo>
                  <a:cubicBezTo>
                    <a:pt x="334" y="120"/>
                    <a:pt x="417" y="72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6" name="Google Shape;24456;p33"/>
            <p:cNvSpPr/>
            <p:nvPr/>
          </p:nvSpPr>
          <p:spPr>
            <a:xfrm>
              <a:off x="616175" y="2818625"/>
              <a:ext cx="13375" cy="7175"/>
            </a:xfrm>
            <a:custGeom>
              <a:avLst/>
              <a:gdLst/>
              <a:ahLst/>
              <a:cxnLst/>
              <a:rect l="l" t="t" r="r" b="b"/>
              <a:pathLst>
                <a:path w="535" h="287" extrusionOk="0">
                  <a:moveTo>
                    <a:pt x="3" y="276"/>
                  </a:moveTo>
                  <a:cubicBezTo>
                    <a:pt x="0" y="276"/>
                    <a:pt x="3" y="286"/>
                    <a:pt x="11" y="286"/>
                  </a:cubicBezTo>
                  <a:cubicBezTo>
                    <a:pt x="7" y="279"/>
                    <a:pt x="4" y="276"/>
                    <a:pt x="3" y="276"/>
                  </a:cubicBezTo>
                  <a:close/>
                  <a:moveTo>
                    <a:pt x="523" y="1"/>
                  </a:moveTo>
                  <a:cubicBezTo>
                    <a:pt x="428" y="48"/>
                    <a:pt x="356" y="108"/>
                    <a:pt x="273" y="144"/>
                  </a:cubicBezTo>
                  <a:cubicBezTo>
                    <a:pt x="189" y="179"/>
                    <a:pt x="94" y="215"/>
                    <a:pt x="11" y="286"/>
                  </a:cubicBezTo>
                  <a:cubicBezTo>
                    <a:pt x="106" y="263"/>
                    <a:pt x="189" y="227"/>
                    <a:pt x="285" y="179"/>
                  </a:cubicBezTo>
                  <a:cubicBezTo>
                    <a:pt x="368" y="132"/>
                    <a:pt x="463" y="72"/>
                    <a:pt x="535" y="13"/>
                  </a:cubicBezTo>
                  <a:cubicBezTo>
                    <a:pt x="535" y="13"/>
                    <a:pt x="535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7" name="Google Shape;24457;p33"/>
            <p:cNvSpPr/>
            <p:nvPr/>
          </p:nvSpPr>
          <p:spPr>
            <a:xfrm>
              <a:off x="617925" y="2813550"/>
              <a:ext cx="23625" cy="10525"/>
            </a:xfrm>
            <a:custGeom>
              <a:avLst/>
              <a:gdLst/>
              <a:ahLst/>
              <a:cxnLst/>
              <a:rect l="l" t="t" r="r" b="b"/>
              <a:pathLst>
                <a:path w="945" h="421" extrusionOk="0">
                  <a:moveTo>
                    <a:pt x="753" y="0"/>
                  </a:moveTo>
                  <a:cubicBezTo>
                    <a:pt x="725" y="0"/>
                    <a:pt x="699" y="5"/>
                    <a:pt x="679" y="13"/>
                  </a:cubicBezTo>
                  <a:cubicBezTo>
                    <a:pt x="572" y="37"/>
                    <a:pt x="477" y="120"/>
                    <a:pt x="393" y="156"/>
                  </a:cubicBezTo>
                  <a:cubicBezTo>
                    <a:pt x="262" y="239"/>
                    <a:pt x="143" y="311"/>
                    <a:pt x="24" y="394"/>
                  </a:cubicBezTo>
                  <a:cubicBezTo>
                    <a:pt x="4" y="394"/>
                    <a:pt x="1" y="420"/>
                    <a:pt x="15" y="420"/>
                  </a:cubicBezTo>
                  <a:cubicBezTo>
                    <a:pt x="18" y="420"/>
                    <a:pt x="21" y="420"/>
                    <a:pt x="24" y="418"/>
                  </a:cubicBezTo>
                  <a:cubicBezTo>
                    <a:pt x="155" y="359"/>
                    <a:pt x="286" y="275"/>
                    <a:pt x="417" y="204"/>
                  </a:cubicBezTo>
                  <a:cubicBezTo>
                    <a:pt x="490" y="163"/>
                    <a:pt x="641" y="62"/>
                    <a:pt x="756" y="62"/>
                  </a:cubicBezTo>
                  <a:cubicBezTo>
                    <a:pt x="809" y="62"/>
                    <a:pt x="855" y="84"/>
                    <a:pt x="881" y="144"/>
                  </a:cubicBezTo>
                  <a:cubicBezTo>
                    <a:pt x="881" y="150"/>
                    <a:pt x="890" y="153"/>
                    <a:pt x="899" y="153"/>
                  </a:cubicBezTo>
                  <a:cubicBezTo>
                    <a:pt x="908" y="153"/>
                    <a:pt x="917" y="150"/>
                    <a:pt x="917" y="144"/>
                  </a:cubicBezTo>
                  <a:cubicBezTo>
                    <a:pt x="944" y="45"/>
                    <a:pt x="841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8" name="Google Shape;24458;p33"/>
            <p:cNvSpPr/>
            <p:nvPr/>
          </p:nvSpPr>
          <p:spPr>
            <a:xfrm>
              <a:off x="638750" y="2816850"/>
              <a:ext cx="39625" cy="143000"/>
            </a:xfrm>
            <a:custGeom>
              <a:avLst/>
              <a:gdLst/>
              <a:ahLst/>
              <a:cxnLst/>
              <a:rect l="l" t="t" r="r" b="b"/>
              <a:pathLst>
                <a:path w="1585" h="5720" extrusionOk="0">
                  <a:moveTo>
                    <a:pt x="168" y="0"/>
                  </a:moveTo>
                  <a:cubicBezTo>
                    <a:pt x="1" y="822"/>
                    <a:pt x="275" y="1667"/>
                    <a:pt x="691" y="2370"/>
                  </a:cubicBezTo>
                  <a:cubicBezTo>
                    <a:pt x="1013" y="2917"/>
                    <a:pt x="1370" y="3417"/>
                    <a:pt x="1191" y="4108"/>
                  </a:cubicBezTo>
                  <a:cubicBezTo>
                    <a:pt x="1049" y="4668"/>
                    <a:pt x="632" y="5180"/>
                    <a:pt x="346" y="5680"/>
                  </a:cubicBezTo>
                  <a:cubicBezTo>
                    <a:pt x="337" y="5706"/>
                    <a:pt x="362" y="5720"/>
                    <a:pt x="380" y="5720"/>
                  </a:cubicBezTo>
                  <a:cubicBezTo>
                    <a:pt x="386" y="5720"/>
                    <a:pt x="391" y="5718"/>
                    <a:pt x="394" y="5715"/>
                  </a:cubicBezTo>
                  <a:cubicBezTo>
                    <a:pt x="882" y="5001"/>
                    <a:pt x="1584" y="4108"/>
                    <a:pt x="1239" y="3203"/>
                  </a:cubicBezTo>
                  <a:cubicBezTo>
                    <a:pt x="1060" y="2727"/>
                    <a:pt x="715" y="2322"/>
                    <a:pt x="501" y="1858"/>
                  </a:cubicBezTo>
                  <a:cubicBezTo>
                    <a:pt x="227" y="1262"/>
                    <a:pt x="156" y="667"/>
                    <a:pt x="168" y="12"/>
                  </a:cubicBezTo>
                  <a:cubicBezTo>
                    <a:pt x="179" y="0"/>
                    <a:pt x="168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9" name="Google Shape;24459;p33"/>
            <p:cNvSpPr/>
            <p:nvPr/>
          </p:nvSpPr>
          <p:spPr>
            <a:xfrm>
              <a:off x="532200" y="3003175"/>
              <a:ext cx="15200" cy="12225"/>
            </a:xfrm>
            <a:custGeom>
              <a:avLst/>
              <a:gdLst/>
              <a:ahLst/>
              <a:cxnLst/>
              <a:rect l="l" t="t" r="r" b="b"/>
              <a:pathLst>
                <a:path w="608" h="489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54" y="66"/>
                    <a:pt x="128" y="73"/>
                    <a:pt x="196" y="73"/>
                  </a:cubicBezTo>
                  <a:cubicBezTo>
                    <a:pt x="219" y="73"/>
                    <a:pt x="241" y="72"/>
                    <a:pt x="262" y="72"/>
                  </a:cubicBezTo>
                  <a:cubicBezTo>
                    <a:pt x="369" y="72"/>
                    <a:pt x="489" y="108"/>
                    <a:pt x="512" y="203"/>
                  </a:cubicBezTo>
                  <a:cubicBezTo>
                    <a:pt x="548" y="310"/>
                    <a:pt x="477" y="405"/>
                    <a:pt x="429" y="489"/>
                  </a:cubicBezTo>
                  <a:cubicBezTo>
                    <a:pt x="536" y="405"/>
                    <a:pt x="608" y="239"/>
                    <a:pt x="500" y="108"/>
                  </a:cubicBezTo>
                  <a:cubicBezTo>
                    <a:pt x="453" y="48"/>
                    <a:pt x="381" y="24"/>
                    <a:pt x="322" y="24"/>
                  </a:cubicBezTo>
                  <a:cubicBezTo>
                    <a:pt x="215" y="13"/>
                    <a:pt x="119" y="13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0" name="Google Shape;24460;p33"/>
            <p:cNvSpPr/>
            <p:nvPr/>
          </p:nvSpPr>
          <p:spPr>
            <a:xfrm>
              <a:off x="536075" y="2923100"/>
              <a:ext cx="24425" cy="79650"/>
            </a:xfrm>
            <a:custGeom>
              <a:avLst/>
              <a:gdLst/>
              <a:ahLst/>
              <a:cxnLst/>
              <a:rect l="l" t="t" r="r" b="b"/>
              <a:pathLst>
                <a:path w="977" h="3186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07" y="334"/>
                    <a:pt x="214" y="668"/>
                    <a:pt x="393" y="1001"/>
                  </a:cubicBezTo>
                  <a:cubicBezTo>
                    <a:pt x="560" y="1311"/>
                    <a:pt x="774" y="1596"/>
                    <a:pt x="834" y="1965"/>
                  </a:cubicBezTo>
                  <a:cubicBezTo>
                    <a:pt x="917" y="2442"/>
                    <a:pt x="715" y="2823"/>
                    <a:pt x="476" y="3180"/>
                  </a:cubicBezTo>
                  <a:cubicBezTo>
                    <a:pt x="750" y="2835"/>
                    <a:pt x="976" y="2418"/>
                    <a:pt x="917" y="1965"/>
                  </a:cubicBezTo>
                  <a:cubicBezTo>
                    <a:pt x="822" y="1287"/>
                    <a:pt x="0" y="763"/>
                    <a:pt x="334" y="13"/>
                  </a:cubicBezTo>
                  <a:cubicBezTo>
                    <a:pt x="334" y="1"/>
                    <a:pt x="322" y="1"/>
                    <a:pt x="322" y="1"/>
                  </a:cubicBezTo>
                  <a:close/>
                  <a:moveTo>
                    <a:pt x="476" y="3180"/>
                  </a:moveTo>
                  <a:cubicBezTo>
                    <a:pt x="468" y="3180"/>
                    <a:pt x="471" y="3185"/>
                    <a:pt x="474" y="3185"/>
                  </a:cubicBezTo>
                  <a:cubicBezTo>
                    <a:pt x="475" y="3185"/>
                    <a:pt x="476" y="3184"/>
                    <a:pt x="476" y="3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1" name="Google Shape;24461;p33"/>
            <p:cNvSpPr/>
            <p:nvPr/>
          </p:nvSpPr>
          <p:spPr>
            <a:xfrm>
              <a:off x="545600" y="2853750"/>
              <a:ext cx="18475" cy="65800"/>
            </a:xfrm>
            <a:custGeom>
              <a:avLst/>
              <a:gdLst/>
              <a:ahLst/>
              <a:cxnLst/>
              <a:rect l="l" t="t" r="r" b="b"/>
              <a:pathLst>
                <a:path w="739" h="2632" extrusionOk="0">
                  <a:moveTo>
                    <a:pt x="726" y="1"/>
                  </a:moveTo>
                  <a:cubicBezTo>
                    <a:pt x="441" y="215"/>
                    <a:pt x="238" y="501"/>
                    <a:pt x="203" y="870"/>
                  </a:cubicBezTo>
                  <a:cubicBezTo>
                    <a:pt x="191" y="1084"/>
                    <a:pt x="238" y="1275"/>
                    <a:pt x="250" y="1465"/>
                  </a:cubicBezTo>
                  <a:cubicBezTo>
                    <a:pt x="274" y="1882"/>
                    <a:pt x="143" y="2263"/>
                    <a:pt x="0" y="2632"/>
                  </a:cubicBezTo>
                  <a:cubicBezTo>
                    <a:pt x="131" y="2322"/>
                    <a:pt x="274" y="1989"/>
                    <a:pt x="298" y="1644"/>
                  </a:cubicBezTo>
                  <a:cubicBezTo>
                    <a:pt x="310" y="1441"/>
                    <a:pt x="250" y="1263"/>
                    <a:pt x="250" y="1048"/>
                  </a:cubicBezTo>
                  <a:cubicBezTo>
                    <a:pt x="250" y="620"/>
                    <a:pt x="441" y="298"/>
                    <a:pt x="738" y="13"/>
                  </a:cubicBezTo>
                  <a:cubicBezTo>
                    <a:pt x="738" y="13"/>
                    <a:pt x="738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2" name="Google Shape;24462;p33"/>
            <p:cNvSpPr/>
            <p:nvPr/>
          </p:nvSpPr>
          <p:spPr>
            <a:xfrm>
              <a:off x="547975" y="2990075"/>
              <a:ext cx="9850" cy="15625"/>
            </a:xfrm>
            <a:custGeom>
              <a:avLst/>
              <a:gdLst/>
              <a:ahLst/>
              <a:cxnLst/>
              <a:rect l="l" t="t" r="r" b="b"/>
              <a:pathLst>
                <a:path w="394" h="625" extrusionOk="0">
                  <a:moveTo>
                    <a:pt x="393" y="1"/>
                  </a:moveTo>
                  <a:cubicBezTo>
                    <a:pt x="262" y="203"/>
                    <a:pt x="119" y="394"/>
                    <a:pt x="0" y="596"/>
                  </a:cubicBezTo>
                  <a:cubicBezTo>
                    <a:pt x="0" y="613"/>
                    <a:pt x="13" y="625"/>
                    <a:pt x="20" y="625"/>
                  </a:cubicBezTo>
                  <a:cubicBezTo>
                    <a:pt x="23" y="625"/>
                    <a:pt x="24" y="623"/>
                    <a:pt x="24" y="620"/>
                  </a:cubicBezTo>
                  <a:cubicBezTo>
                    <a:pt x="167" y="417"/>
                    <a:pt x="286" y="215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3" name="Google Shape;24463;p33"/>
            <p:cNvSpPr/>
            <p:nvPr/>
          </p:nvSpPr>
          <p:spPr>
            <a:xfrm>
              <a:off x="551850" y="299305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1"/>
                  </a:moveTo>
                  <a:lnTo>
                    <a:pt x="286" y="1"/>
                  </a:lnTo>
                  <a:cubicBezTo>
                    <a:pt x="179" y="156"/>
                    <a:pt x="72" y="322"/>
                    <a:pt x="0" y="477"/>
                  </a:cubicBezTo>
                  <a:cubicBezTo>
                    <a:pt x="0" y="501"/>
                    <a:pt x="12" y="501"/>
                    <a:pt x="12" y="501"/>
                  </a:cubicBezTo>
                  <a:cubicBezTo>
                    <a:pt x="131" y="346"/>
                    <a:pt x="203" y="167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4" name="Google Shape;24464;p33"/>
            <p:cNvSpPr/>
            <p:nvPr/>
          </p:nvSpPr>
          <p:spPr>
            <a:xfrm>
              <a:off x="554525" y="2989775"/>
              <a:ext cx="36625" cy="17600"/>
            </a:xfrm>
            <a:custGeom>
              <a:avLst/>
              <a:gdLst/>
              <a:ahLst/>
              <a:cxnLst/>
              <a:rect l="l" t="t" r="r" b="b"/>
              <a:pathLst>
                <a:path w="1465" h="704" extrusionOk="0">
                  <a:moveTo>
                    <a:pt x="1429" y="1"/>
                  </a:moveTo>
                  <a:cubicBezTo>
                    <a:pt x="834" y="1"/>
                    <a:pt x="310" y="156"/>
                    <a:pt x="0" y="703"/>
                  </a:cubicBezTo>
                  <a:cubicBezTo>
                    <a:pt x="191" y="513"/>
                    <a:pt x="358" y="287"/>
                    <a:pt x="631" y="191"/>
                  </a:cubicBezTo>
                  <a:cubicBezTo>
                    <a:pt x="893" y="120"/>
                    <a:pt x="1167" y="120"/>
                    <a:pt x="1441" y="48"/>
                  </a:cubicBezTo>
                  <a:cubicBezTo>
                    <a:pt x="1465" y="37"/>
                    <a:pt x="1453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5" name="Google Shape;24465;p33"/>
            <p:cNvSpPr/>
            <p:nvPr/>
          </p:nvSpPr>
          <p:spPr>
            <a:xfrm>
              <a:off x="595300" y="2972225"/>
              <a:ext cx="32475" cy="17300"/>
            </a:xfrm>
            <a:custGeom>
              <a:avLst/>
              <a:gdLst/>
              <a:ahLst/>
              <a:cxnLst/>
              <a:rect l="l" t="t" r="r" b="b"/>
              <a:pathLst>
                <a:path w="1299" h="692" extrusionOk="0">
                  <a:moveTo>
                    <a:pt x="1263" y="0"/>
                  </a:moveTo>
                  <a:cubicBezTo>
                    <a:pt x="905" y="238"/>
                    <a:pt x="477" y="643"/>
                    <a:pt x="1" y="691"/>
                  </a:cubicBezTo>
                  <a:cubicBezTo>
                    <a:pt x="11" y="691"/>
                    <a:pt x="21" y="692"/>
                    <a:pt x="30" y="692"/>
                  </a:cubicBezTo>
                  <a:cubicBezTo>
                    <a:pt x="233" y="692"/>
                    <a:pt x="414" y="580"/>
                    <a:pt x="584" y="500"/>
                  </a:cubicBezTo>
                  <a:cubicBezTo>
                    <a:pt x="834" y="358"/>
                    <a:pt x="1072" y="215"/>
                    <a:pt x="1286" y="24"/>
                  </a:cubicBezTo>
                  <a:cubicBezTo>
                    <a:pt x="1298" y="24"/>
                    <a:pt x="1286" y="0"/>
                    <a:pt x="1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6" name="Google Shape;24466;p33"/>
            <p:cNvSpPr/>
            <p:nvPr/>
          </p:nvSpPr>
          <p:spPr>
            <a:xfrm>
              <a:off x="559950" y="2920900"/>
              <a:ext cx="64750" cy="69925"/>
            </a:xfrm>
            <a:custGeom>
              <a:avLst/>
              <a:gdLst/>
              <a:ahLst/>
              <a:cxnLst/>
              <a:rect l="l" t="t" r="r" b="b"/>
              <a:pathLst>
                <a:path w="2590" h="2797" extrusionOk="0">
                  <a:moveTo>
                    <a:pt x="2575" y="1"/>
                  </a:moveTo>
                  <a:cubicBezTo>
                    <a:pt x="2570" y="1"/>
                    <a:pt x="2564" y="2"/>
                    <a:pt x="2558" y="5"/>
                  </a:cubicBezTo>
                  <a:cubicBezTo>
                    <a:pt x="2046" y="256"/>
                    <a:pt x="1367" y="601"/>
                    <a:pt x="1010" y="1077"/>
                  </a:cubicBezTo>
                  <a:cubicBezTo>
                    <a:pt x="807" y="1363"/>
                    <a:pt x="712" y="1696"/>
                    <a:pt x="510" y="1982"/>
                  </a:cubicBezTo>
                  <a:cubicBezTo>
                    <a:pt x="319" y="2256"/>
                    <a:pt x="117" y="2470"/>
                    <a:pt x="21" y="2792"/>
                  </a:cubicBezTo>
                  <a:cubicBezTo>
                    <a:pt x="272" y="2280"/>
                    <a:pt x="653" y="1875"/>
                    <a:pt x="938" y="1387"/>
                  </a:cubicBezTo>
                  <a:cubicBezTo>
                    <a:pt x="1295" y="767"/>
                    <a:pt x="1986" y="386"/>
                    <a:pt x="2581" y="17"/>
                  </a:cubicBezTo>
                  <a:cubicBezTo>
                    <a:pt x="2590" y="9"/>
                    <a:pt x="2586" y="1"/>
                    <a:pt x="2575" y="1"/>
                  </a:cubicBezTo>
                  <a:close/>
                  <a:moveTo>
                    <a:pt x="21" y="2792"/>
                  </a:moveTo>
                  <a:cubicBezTo>
                    <a:pt x="6" y="2792"/>
                    <a:pt x="0" y="2797"/>
                    <a:pt x="6" y="2797"/>
                  </a:cubicBezTo>
                  <a:cubicBezTo>
                    <a:pt x="8" y="2797"/>
                    <a:pt x="14" y="2796"/>
                    <a:pt x="21" y="2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7" name="Google Shape;24467;p33"/>
            <p:cNvSpPr/>
            <p:nvPr/>
          </p:nvSpPr>
          <p:spPr>
            <a:xfrm>
              <a:off x="626250" y="2901125"/>
              <a:ext cx="37450" cy="18425"/>
            </a:xfrm>
            <a:custGeom>
              <a:avLst/>
              <a:gdLst/>
              <a:ahLst/>
              <a:cxnLst/>
              <a:rect l="l" t="t" r="r" b="b"/>
              <a:pathLst>
                <a:path w="1498" h="737" extrusionOk="0">
                  <a:moveTo>
                    <a:pt x="1487" y="0"/>
                  </a:moveTo>
                  <a:cubicBezTo>
                    <a:pt x="1485" y="0"/>
                    <a:pt x="1481" y="3"/>
                    <a:pt x="1477" y="11"/>
                  </a:cubicBezTo>
                  <a:cubicBezTo>
                    <a:pt x="1037" y="380"/>
                    <a:pt x="525" y="523"/>
                    <a:pt x="1" y="737"/>
                  </a:cubicBezTo>
                  <a:cubicBezTo>
                    <a:pt x="525" y="630"/>
                    <a:pt x="1096" y="392"/>
                    <a:pt x="1489" y="23"/>
                  </a:cubicBezTo>
                  <a:cubicBezTo>
                    <a:pt x="1497" y="14"/>
                    <a:pt x="1494" y="0"/>
                    <a:pt x="1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8" name="Google Shape;24468;p33"/>
            <p:cNvSpPr/>
            <p:nvPr/>
          </p:nvSpPr>
          <p:spPr>
            <a:xfrm>
              <a:off x="565825" y="2911425"/>
              <a:ext cx="19000" cy="56950"/>
            </a:xfrm>
            <a:custGeom>
              <a:avLst/>
              <a:gdLst/>
              <a:ahLst/>
              <a:cxnLst/>
              <a:rect l="l" t="t" r="r" b="b"/>
              <a:pathLst>
                <a:path w="760" h="2278" extrusionOk="0">
                  <a:moveTo>
                    <a:pt x="721" y="0"/>
                  </a:moveTo>
                  <a:cubicBezTo>
                    <a:pt x="714" y="0"/>
                    <a:pt x="707" y="5"/>
                    <a:pt x="703" y="15"/>
                  </a:cubicBezTo>
                  <a:cubicBezTo>
                    <a:pt x="144" y="682"/>
                    <a:pt x="334" y="1516"/>
                    <a:pt x="1" y="2278"/>
                  </a:cubicBezTo>
                  <a:cubicBezTo>
                    <a:pt x="179" y="1944"/>
                    <a:pt x="275" y="1623"/>
                    <a:pt x="298" y="1266"/>
                  </a:cubicBezTo>
                  <a:cubicBezTo>
                    <a:pt x="346" y="765"/>
                    <a:pt x="525" y="456"/>
                    <a:pt x="751" y="39"/>
                  </a:cubicBezTo>
                  <a:cubicBezTo>
                    <a:pt x="759" y="23"/>
                    <a:pt x="739" y="0"/>
                    <a:pt x="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9" name="Google Shape;24469;p33"/>
            <p:cNvSpPr/>
            <p:nvPr/>
          </p:nvSpPr>
          <p:spPr>
            <a:xfrm>
              <a:off x="588750" y="2845125"/>
              <a:ext cx="38725" cy="61925"/>
            </a:xfrm>
            <a:custGeom>
              <a:avLst/>
              <a:gdLst/>
              <a:ahLst/>
              <a:cxnLst/>
              <a:rect l="l" t="t" r="r" b="b"/>
              <a:pathLst>
                <a:path w="1549" h="2477" extrusionOk="0">
                  <a:moveTo>
                    <a:pt x="1513" y="0"/>
                  </a:moveTo>
                  <a:cubicBezTo>
                    <a:pt x="1191" y="215"/>
                    <a:pt x="1013" y="500"/>
                    <a:pt x="858" y="870"/>
                  </a:cubicBezTo>
                  <a:cubicBezTo>
                    <a:pt x="620" y="1477"/>
                    <a:pt x="393" y="1965"/>
                    <a:pt x="1" y="2477"/>
                  </a:cubicBezTo>
                  <a:cubicBezTo>
                    <a:pt x="298" y="2155"/>
                    <a:pt x="513" y="1810"/>
                    <a:pt x="691" y="1405"/>
                  </a:cubicBezTo>
                  <a:cubicBezTo>
                    <a:pt x="917" y="893"/>
                    <a:pt x="1048" y="381"/>
                    <a:pt x="1525" y="12"/>
                  </a:cubicBezTo>
                  <a:cubicBezTo>
                    <a:pt x="1548" y="12"/>
                    <a:pt x="1525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0" name="Google Shape;24470;p33"/>
            <p:cNvSpPr/>
            <p:nvPr/>
          </p:nvSpPr>
          <p:spPr>
            <a:xfrm>
              <a:off x="520600" y="2969850"/>
              <a:ext cx="24425" cy="30300"/>
            </a:xfrm>
            <a:custGeom>
              <a:avLst/>
              <a:gdLst/>
              <a:ahLst/>
              <a:cxnLst/>
              <a:rect l="l" t="t" r="r" b="b"/>
              <a:pathLst>
                <a:path w="977" h="1212" extrusionOk="0">
                  <a:moveTo>
                    <a:pt x="48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202" y="191"/>
                    <a:pt x="429" y="262"/>
                    <a:pt x="619" y="417"/>
                  </a:cubicBezTo>
                  <a:cubicBezTo>
                    <a:pt x="881" y="631"/>
                    <a:pt x="953" y="905"/>
                    <a:pt x="953" y="1203"/>
                  </a:cubicBezTo>
                  <a:cubicBezTo>
                    <a:pt x="976" y="917"/>
                    <a:pt x="976" y="679"/>
                    <a:pt x="786" y="441"/>
                  </a:cubicBezTo>
                  <a:cubicBezTo>
                    <a:pt x="607" y="238"/>
                    <a:pt x="310" y="60"/>
                    <a:pt x="48" y="0"/>
                  </a:cubicBezTo>
                  <a:close/>
                  <a:moveTo>
                    <a:pt x="953" y="1203"/>
                  </a:moveTo>
                  <a:lnTo>
                    <a:pt x="953" y="1203"/>
                  </a:lnTo>
                  <a:cubicBezTo>
                    <a:pt x="947" y="1209"/>
                    <a:pt x="947" y="1212"/>
                    <a:pt x="948" y="1212"/>
                  </a:cubicBezTo>
                  <a:cubicBezTo>
                    <a:pt x="950" y="1212"/>
                    <a:pt x="953" y="1209"/>
                    <a:pt x="953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1" name="Google Shape;24471;p33"/>
            <p:cNvSpPr/>
            <p:nvPr/>
          </p:nvSpPr>
          <p:spPr>
            <a:xfrm>
              <a:off x="465525" y="2964475"/>
              <a:ext cx="50625" cy="6275"/>
            </a:xfrm>
            <a:custGeom>
              <a:avLst/>
              <a:gdLst/>
              <a:ahLst/>
              <a:cxnLst/>
              <a:rect l="l" t="t" r="r" b="b"/>
              <a:pathLst>
                <a:path w="2025" h="251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239" y="167"/>
                    <a:pt x="512" y="227"/>
                    <a:pt x="798" y="239"/>
                  </a:cubicBezTo>
                  <a:cubicBezTo>
                    <a:pt x="866" y="247"/>
                    <a:pt x="934" y="250"/>
                    <a:pt x="1002" y="250"/>
                  </a:cubicBezTo>
                  <a:cubicBezTo>
                    <a:pt x="1231" y="250"/>
                    <a:pt x="1457" y="215"/>
                    <a:pt x="1682" y="215"/>
                  </a:cubicBezTo>
                  <a:cubicBezTo>
                    <a:pt x="1797" y="215"/>
                    <a:pt x="1911" y="224"/>
                    <a:pt x="2024" y="251"/>
                  </a:cubicBezTo>
                  <a:cubicBezTo>
                    <a:pt x="1894" y="200"/>
                    <a:pt x="1768" y="184"/>
                    <a:pt x="1644" y="184"/>
                  </a:cubicBezTo>
                  <a:cubicBezTo>
                    <a:pt x="1509" y="184"/>
                    <a:pt x="1375" y="203"/>
                    <a:pt x="1239" y="215"/>
                  </a:cubicBezTo>
                  <a:cubicBezTo>
                    <a:pt x="1178" y="218"/>
                    <a:pt x="1118" y="220"/>
                    <a:pt x="1059" y="220"/>
                  </a:cubicBezTo>
                  <a:cubicBezTo>
                    <a:pt x="695" y="220"/>
                    <a:pt x="371" y="155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2" name="Google Shape;24472;p33"/>
            <p:cNvSpPr/>
            <p:nvPr/>
          </p:nvSpPr>
          <p:spPr>
            <a:xfrm>
              <a:off x="498850" y="3003825"/>
              <a:ext cx="42300" cy="11325"/>
            </a:xfrm>
            <a:custGeom>
              <a:avLst/>
              <a:gdLst/>
              <a:ahLst/>
              <a:cxnLst/>
              <a:rect l="l" t="t" r="r" b="b"/>
              <a:pathLst>
                <a:path w="1692" h="453" extrusionOk="0">
                  <a:moveTo>
                    <a:pt x="1521" y="1"/>
                  </a:moveTo>
                  <a:cubicBezTo>
                    <a:pt x="1354" y="1"/>
                    <a:pt x="1201" y="63"/>
                    <a:pt x="1049" y="153"/>
                  </a:cubicBezTo>
                  <a:cubicBezTo>
                    <a:pt x="703" y="344"/>
                    <a:pt x="406" y="403"/>
                    <a:pt x="25" y="415"/>
                  </a:cubicBezTo>
                  <a:cubicBezTo>
                    <a:pt x="1" y="415"/>
                    <a:pt x="1" y="439"/>
                    <a:pt x="25" y="439"/>
                  </a:cubicBezTo>
                  <a:cubicBezTo>
                    <a:pt x="87" y="448"/>
                    <a:pt x="149" y="453"/>
                    <a:pt x="211" y="453"/>
                  </a:cubicBezTo>
                  <a:cubicBezTo>
                    <a:pt x="386" y="453"/>
                    <a:pt x="557" y="417"/>
                    <a:pt x="715" y="356"/>
                  </a:cubicBezTo>
                  <a:cubicBezTo>
                    <a:pt x="1039" y="255"/>
                    <a:pt x="1268" y="19"/>
                    <a:pt x="1619" y="19"/>
                  </a:cubicBezTo>
                  <a:cubicBezTo>
                    <a:pt x="1643" y="19"/>
                    <a:pt x="1667" y="20"/>
                    <a:pt x="1692" y="22"/>
                  </a:cubicBezTo>
                  <a:cubicBezTo>
                    <a:pt x="1633" y="8"/>
                    <a:pt x="1576" y="1"/>
                    <a:pt x="1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3" name="Google Shape;24473;p33"/>
            <p:cNvSpPr/>
            <p:nvPr/>
          </p:nvSpPr>
          <p:spPr>
            <a:xfrm>
              <a:off x="591725" y="2817150"/>
              <a:ext cx="46450" cy="21750"/>
            </a:xfrm>
            <a:custGeom>
              <a:avLst/>
              <a:gdLst/>
              <a:ahLst/>
              <a:cxnLst/>
              <a:rect l="l" t="t" r="r" b="b"/>
              <a:pathLst>
                <a:path w="1858" h="870" extrusionOk="0">
                  <a:moveTo>
                    <a:pt x="1858" y="0"/>
                  </a:moveTo>
                  <a:cubicBezTo>
                    <a:pt x="1572" y="95"/>
                    <a:pt x="1334" y="310"/>
                    <a:pt x="1084" y="453"/>
                  </a:cubicBezTo>
                  <a:cubicBezTo>
                    <a:pt x="739" y="631"/>
                    <a:pt x="382" y="750"/>
                    <a:pt x="13" y="834"/>
                  </a:cubicBezTo>
                  <a:cubicBezTo>
                    <a:pt x="1" y="834"/>
                    <a:pt x="1" y="869"/>
                    <a:pt x="24" y="869"/>
                  </a:cubicBezTo>
                  <a:cubicBezTo>
                    <a:pt x="334" y="786"/>
                    <a:pt x="632" y="703"/>
                    <a:pt x="917" y="572"/>
                  </a:cubicBezTo>
                  <a:cubicBezTo>
                    <a:pt x="1227" y="405"/>
                    <a:pt x="1513" y="131"/>
                    <a:pt x="1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4" name="Google Shape;24474;p33"/>
            <p:cNvSpPr/>
            <p:nvPr/>
          </p:nvSpPr>
          <p:spPr>
            <a:xfrm>
              <a:off x="517600" y="2838150"/>
              <a:ext cx="66075" cy="44250"/>
            </a:xfrm>
            <a:custGeom>
              <a:avLst/>
              <a:gdLst/>
              <a:ahLst/>
              <a:cxnLst/>
              <a:rect l="l" t="t" r="r" b="b"/>
              <a:pathLst>
                <a:path w="2643" h="1770" extrusionOk="0">
                  <a:moveTo>
                    <a:pt x="2640" y="0"/>
                  </a:moveTo>
                  <a:cubicBezTo>
                    <a:pt x="2639" y="0"/>
                    <a:pt x="2636" y="2"/>
                    <a:pt x="2632" y="6"/>
                  </a:cubicBezTo>
                  <a:cubicBezTo>
                    <a:pt x="2640" y="6"/>
                    <a:pt x="2643" y="0"/>
                    <a:pt x="2640" y="0"/>
                  </a:cubicBezTo>
                  <a:close/>
                  <a:moveTo>
                    <a:pt x="2632" y="6"/>
                  </a:moveTo>
                  <a:cubicBezTo>
                    <a:pt x="2096" y="196"/>
                    <a:pt x="1477" y="41"/>
                    <a:pt x="965" y="327"/>
                  </a:cubicBezTo>
                  <a:cubicBezTo>
                    <a:pt x="453" y="601"/>
                    <a:pt x="144" y="1232"/>
                    <a:pt x="1" y="1756"/>
                  </a:cubicBezTo>
                  <a:cubicBezTo>
                    <a:pt x="1" y="1763"/>
                    <a:pt x="5" y="1770"/>
                    <a:pt x="11" y="1770"/>
                  </a:cubicBezTo>
                  <a:cubicBezTo>
                    <a:pt x="15" y="1770"/>
                    <a:pt x="20" y="1766"/>
                    <a:pt x="25" y="1756"/>
                  </a:cubicBezTo>
                  <a:cubicBezTo>
                    <a:pt x="287" y="958"/>
                    <a:pt x="739" y="267"/>
                    <a:pt x="1620" y="184"/>
                  </a:cubicBezTo>
                  <a:cubicBezTo>
                    <a:pt x="1977" y="160"/>
                    <a:pt x="2323" y="172"/>
                    <a:pt x="263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5" name="Google Shape;24475;p33"/>
            <p:cNvSpPr/>
            <p:nvPr/>
          </p:nvSpPr>
          <p:spPr>
            <a:xfrm>
              <a:off x="638750" y="2821900"/>
              <a:ext cx="24450" cy="72075"/>
            </a:xfrm>
            <a:custGeom>
              <a:avLst/>
              <a:gdLst/>
              <a:ahLst/>
              <a:cxnLst/>
              <a:rect l="l" t="t" r="r" b="b"/>
              <a:pathLst>
                <a:path w="978" h="2883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560"/>
                    <a:pt x="37" y="1048"/>
                    <a:pt x="215" y="1584"/>
                  </a:cubicBezTo>
                  <a:cubicBezTo>
                    <a:pt x="382" y="2060"/>
                    <a:pt x="632" y="2513"/>
                    <a:pt x="977" y="2882"/>
                  </a:cubicBezTo>
                  <a:cubicBezTo>
                    <a:pt x="656" y="2430"/>
                    <a:pt x="358" y="1989"/>
                    <a:pt x="203" y="1453"/>
                  </a:cubicBezTo>
                  <a:cubicBezTo>
                    <a:pt x="60" y="977"/>
                    <a:pt x="108" y="5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6" name="Google Shape;24476;p33"/>
            <p:cNvSpPr/>
            <p:nvPr/>
          </p:nvSpPr>
          <p:spPr>
            <a:xfrm>
              <a:off x="455400" y="2883675"/>
              <a:ext cx="60950" cy="74800"/>
            </a:xfrm>
            <a:custGeom>
              <a:avLst/>
              <a:gdLst/>
              <a:ahLst/>
              <a:cxnLst/>
              <a:rect l="l" t="t" r="r" b="b"/>
              <a:pathLst>
                <a:path w="2438" h="2992" extrusionOk="0">
                  <a:moveTo>
                    <a:pt x="2432" y="1"/>
                  </a:moveTo>
                  <a:cubicBezTo>
                    <a:pt x="2431" y="1"/>
                    <a:pt x="2429" y="2"/>
                    <a:pt x="2429" y="6"/>
                  </a:cubicBezTo>
                  <a:cubicBezTo>
                    <a:pt x="2437" y="6"/>
                    <a:pt x="2435" y="1"/>
                    <a:pt x="2432" y="1"/>
                  </a:cubicBezTo>
                  <a:close/>
                  <a:moveTo>
                    <a:pt x="2429" y="6"/>
                  </a:moveTo>
                  <a:lnTo>
                    <a:pt x="2429" y="6"/>
                  </a:lnTo>
                  <a:cubicBezTo>
                    <a:pt x="2206" y="380"/>
                    <a:pt x="1850" y="595"/>
                    <a:pt x="1494" y="816"/>
                  </a:cubicBezTo>
                  <a:lnTo>
                    <a:pt x="1494" y="816"/>
                  </a:lnTo>
                  <a:cubicBezTo>
                    <a:pt x="1867" y="598"/>
                    <a:pt x="2222" y="421"/>
                    <a:pt x="2429" y="6"/>
                  </a:cubicBezTo>
                  <a:close/>
                  <a:moveTo>
                    <a:pt x="1494" y="816"/>
                  </a:moveTo>
                  <a:lnTo>
                    <a:pt x="1494" y="816"/>
                  </a:lnTo>
                  <a:cubicBezTo>
                    <a:pt x="1418" y="861"/>
                    <a:pt x="1340" y="908"/>
                    <a:pt x="1263" y="959"/>
                  </a:cubicBezTo>
                  <a:cubicBezTo>
                    <a:pt x="1206" y="997"/>
                    <a:pt x="1152" y="1037"/>
                    <a:pt x="1100" y="1078"/>
                  </a:cubicBezTo>
                  <a:lnTo>
                    <a:pt x="1100" y="1078"/>
                  </a:lnTo>
                  <a:cubicBezTo>
                    <a:pt x="1226" y="984"/>
                    <a:pt x="1360" y="900"/>
                    <a:pt x="1494" y="816"/>
                  </a:cubicBezTo>
                  <a:close/>
                  <a:moveTo>
                    <a:pt x="1100" y="1078"/>
                  </a:moveTo>
                  <a:cubicBezTo>
                    <a:pt x="954" y="1187"/>
                    <a:pt x="818" y="1310"/>
                    <a:pt x="703" y="1459"/>
                  </a:cubicBezTo>
                  <a:cubicBezTo>
                    <a:pt x="358" y="1911"/>
                    <a:pt x="167" y="2447"/>
                    <a:pt x="1" y="2983"/>
                  </a:cubicBezTo>
                  <a:cubicBezTo>
                    <a:pt x="1" y="2989"/>
                    <a:pt x="4" y="2992"/>
                    <a:pt x="7" y="2992"/>
                  </a:cubicBezTo>
                  <a:cubicBezTo>
                    <a:pt x="9" y="2992"/>
                    <a:pt x="12" y="2989"/>
                    <a:pt x="12" y="2983"/>
                  </a:cubicBezTo>
                  <a:cubicBezTo>
                    <a:pt x="264" y="2282"/>
                    <a:pt x="506" y="1560"/>
                    <a:pt x="1100" y="10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7" name="Google Shape;24477;p33"/>
            <p:cNvSpPr/>
            <p:nvPr/>
          </p:nvSpPr>
          <p:spPr>
            <a:xfrm>
              <a:off x="454800" y="2963875"/>
              <a:ext cx="15500" cy="36350"/>
            </a:xfrm>
            <a:custGeom>
              <a:avLst/>
              <a:gdLst/>
              <a:ahLst/>
              <a:cxnLst/>
              <a:rect l="l" t="t" r="r" b="b"/>
              <a:pathLst>
                <a:path w="620" h="1454" extrusionOk="0">
                  <a:moveTo>
                    <a:pt x="96" y="1"/>
                  </a:moveTo>
                  <a:cubicBezTo>
                    <a:pt x="1" y="489"/>
                    <a:pt x="191" y="1168"/>
                    <a:pt x="620" y="1454"/>
                  </a:cubicBezTo>
                  <a:cubicBezTo>
                    <a:pt x="215" y="1108"/>
                    <a:pt x="36" y="537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8" name="Google Shape;24478;p33"/>
            <p:cNvSpPr/>
            <p:nvPr/>
          </p:nvSpPr>
          <p:spPr>
            <a:xfrm>
              <a:off x="473350" y="3000950"/>
              <a:ext cx="69875" cy="10000"/>
            </a:xfrm>
            <a:custGeom>
              <a:avLst/>
              <a:gdLst/>
              <a:ahLst/>
              <a:cxnLst/>
              <a:rect l="l" t="t" r="r" b="b"/>
              <a:pathLst>
                <a:path w="2795" h="400" extrusionOk="0">
                  <a:moveTo>
                    <a:pt x="6" y="37"/>
                  </a:moveTo>
                  <a:cubicBezTo>
                    <a:pt x="4" y="37"/>
                    <a:pt x="1" y="42"/>
                    <a:pt x="9" y="42"/>
                  </a:cubicBezTo>
                  <a:cubicBezTo>
                    <a:pt x="9" y="38"/>
                    <a:pt x="8" y="37"/>
                    <a:pt x="6" y="37"/>
                  </a:cubicBezTo>
                  <a:close/>
                  <a:moveTo>
                    <a:pt x="2514" y="0"/>
                  </a:moveTo>
                  <a:cubicBezTo>
                    <a:pt x="2296" y="0"/>
                    <a:pt x="2109" y="105"/>
                    <a:pt x="1895" y="203"/>
                  </a:cubicBezTo>
                  <a:lnTo>
                    <a:pt x="1895" y="203"/>
                  </a:lnTo>
                  <a:cubicBezTo>
                    <a:pt x="2106" y="126"/>
                    <a:pt x="2316" y="55"/>
                    <a:pt x="2527" y="55"/>
                  </a:cubicBezTo>
                  <a:cubicBezTo>
                    <a:pt x="2608" y="55"/>
                    <a:pt x="2689" y="65"/>
                    <a:pt x="2771" y="90"/>
                  </a:cubicBezTo>
                  <a:cubicBezTo>
                    <a:pt x="2783" y="90"/>
                    <a:pt x="2795" y="54"/>
                    <a:pt x="2783" y="54"/>
                  </a:cubicBezTo>
                  <a:cubicBezTo>
                    <a:pt x="2686" y="16"/>
                    <a:pt x="2598" y="0"/>
                    <a:pt x="2514" y="0"/>
                  </a:cubicBezTo>
                  <a:close/>
                  <a:moveTo>
                    <a:pt x="1895" y="203"/>
                  </a:moveTo>
                  <a:cubicBezTo>
                    <a:pt x="1794" y="240"/>
                    <a:pt x="1693" y="278"/>
                    <a:pt x="1591" y="311"/>
                  </a:cubicBezTo>
                  <a:lnTo>
                    <a:pt x="1591" y="311"/>
                  </a:lnTo>
                  <a:cubicBezTo>
                    <a:pt x="1650" y="296"/>
                    <a:pt x="1710" y="278"/>
                    <a:pt x="1771" y="256"/>
                  </a:cubicBezTo>
                  <a:cubicBezTo>
                    <a:pt x="1813" y="239"/>
                    <a:pt x="1855" y="221"/>
                    <a:pt x="1895" y="203"/>
                  </a:cubicBezTo>
                  <a:close/>
                  <a:moveTo>
                    <a:pt x="9" y="42"/>
                  </a:moveTo>
                  <a:lnTo>
                    <a:pt x="9" y="42"/>
                  </a:lnTo>
                  <a:cubicBezTo>
                    <a:pt x="318" y="280"/>
                    <a:pt x="711" y="399"/>
                    <a:pt x="1092" y="399"/>
                  </a:cubicBezTo>
                  <a:cubicBezTo>
                    <a:pt x="1099" y="399"/>
                    <a:pt x="1106" y="399"/>
                    <a:pt x="1113" y="399"/>
                  </a:cubicBezTo>
                  <a:cubicBezTo>
                    <a:pt x="1276" y="399"/>
                    <a:pt x="1434" y="362"/>
                    <a:pt x="1591" y="311"/>
                  </a:cubicBezTo>
                  <a:lnTo>
                    <a:pt x="1591" y="311"/>
                  </a:lnTo>
                  <a:cubicBezTo>
                    <a:pt x="1444" y="348"/>
                    <a:pt x="1300" y="365"/>
                    <a:pt x="1158" y="365"/>
                  </a:cubicBezTo>
                  <a:cubicBezTo>
                    <a:pt x="760" y="365"/>
                    <a:pt x="382" y="232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9" name="Google Shape;24479;p33"/>
            <p:cNvSpPr/>
            <p:nvPr/>
          </p:nvSpPr>
          <p:spPr>
            <a:xfrm>
              <a:off x="557500" y="3008525"/>
              <a:ext cx="29200" cy="42300"/>
            </a:xfrm>
            <a:custGeom>
              <a:avLst/>
              <a:gdLst/>
              <a:ahLst/>
              <a:cxnLst/>
              <a:rect l="l" t="t" r="r" b="b"/>
              <a:pathLst>
                <a:path w="1168" h="1692" extrusionOk="0">
                  <a:moveTo>
                    <a:pt x="0" y="1"/>
                  </a:moveTo>
                  <a:cubicBezTo>
                    <a:pt x="119" y="203"/>
                    <a:pt x="250" y="394"/>
                    <a:pt x="370" y="596"/>
                  </a:cubicBezTo>
                  <a:cubicBezTo>
                    <a:pt x="489" y="799"/>
                    <a:pt x="536" y="977"/>
                    <a:pt x="608" y="1192"/>
                  </a:cubicBezTo>
                  <a:cubicBezTo>
                    <a:pt x="691" y="1442"/>
                    <a:pt x="929" y="1573"/>
                    <a:pt x="1167" y="1692"/>
                  </a:cubicBezTo>
                  <a:cubicBezTo>
                    <a:pt x="965" y="1561"/>
                    <a:pt x="727" y="1442"/>
                    <a:pt x="631" y="1192"/>
                  </a:cubicBezTo>
                  <a:cubicBezTo>
                    <a:pt x="596" y="1072"/>
                    <a:pt x="572" y="930"/>
                    <a:pt x="536" y="799"/>
                  </a:cubicBezTo>
                  <a:cubicBezTo>
                    <a:pt x="393" y="513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0" name="Google Shape;24480;p33"/>
            <p:cNvSpPr/>
            <p:nvPr/>
          </p:nvSpPr>
          <p:spPr>
            <a:xfrm>
              <a:off x="588150" y="3033875"/>
              <a:ext cx="41700" cy="18875"/>
            </a:xfrm>
            <a:custGeom>
              <a:avLst/>
              <a:gdLst/>
              <a:ahLst/>
              <a:cxnLst/>
              <a:rect l="l" t="t" r="r" b="b"/>
              <a:pathLst>
                <a:path w="1668" h="755" extrusionOk="0">
                  <a:moveTo>
                    <a:pt x="1655" y="1"/>
                  </a:moveTo>
                  <a:cubicBezTo>
                    <a:pt x="1651" y="1"/>
                    <a:pt x="1648" y="3"/>
                    <a:pt x="1644" y="11"/>
                  </a:cubicBezTo>
                  <a:cubicBezTo>
                    <a:pt x="1477" y="344"/>
                    <a:pt x="1299" y="606"/>
                    <a:pt x="906" y="690"/>
                  </a:cubicBezTo>
                  <a:cubicBezTo>
                    <a:pt x="784" y="724"/>
                    <a:pt x="662" y="736"/>
                    <a:pt x="540" y="736"/>
                  </a:cubicBezTo>
                  <a:cubicBezTo>
                    <a:pt x="364" y="736"/>
                    <a:pt x="188" y="711"/>
                    <a:pt x="13" y="690"/>
                  </a:cubicBezTo>
                  <a:cubicBezTo>
                    <a:pt x="1" y="690"/>
                    <a:pt x="1" y="725"/>
                    <a:pt x="25" y="725"/>
                  </a:cubicBezTo>
                  <a:cubicBezTo>
                    <a:pt x="177" y="742"/>
                    <a:pt x="338" y="755"/>
                    <a:pt x="496" y="755"/>
                  </a:cubicBezTo>
                  <a:cubicBezTo>
                    <a:pt x="1018" y="755"/>
                    <a:pt x="1522" y="616"/>
                    <a:pt x="1668" y="23"/>
                  </a:cubicBezTo>
                  <a:cubicBezTo>
                    <a:pt x="1668" y="15"/>
                    <a:pt x="1662" y="1"/>
                    <a:pt x="1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1" name="Google Shape;24481;p33"/>
            <p:cNvSpPr/>
            <p:nvPr/>
          </p:nvSpPr>
          <p:spPr>
            <a:xfrm>
              <a:off x="617925" y="3048750"/>
              <a:ext cx="3600" cy="9350"/>
            </a:xfrm>
            <a:custGeom>
              <a:avLst/>
              <a:gdLst/>
              <a:ahLst/>
              <a:cxnLst/>
              <a:rect l="l" t="t" r="r" b="b"/>
              <a:pathLst>
                <a:path w="144" h="374" extrusionOk="0">
                  <a:moveTo>
                    <a:pt x="117" y="1"/>
                  </a:moveTo>
                  <a:cubicBezTo>
                    <a:pt x="112" y="1"/>
                    <a:pt x="108" y="3"/>
                    <a:pt x="108" y="11"/>
                  </a:cubicBezTo>
                  <a:cubicBezTo>
                    <a:pt x="84" y="71"/>
                    <a:pt x="60" y="130"/>
                    <a:pt x="48" y="190"/>
                  </a:cubicBezTo>
                  <a:cubicBezTo>
                    <a:pt x="36" y="249"/>
                    <a:pt x="0" y="309"/>
                    <a:pt x="0" y="368"/>
                  </a:cubicBezTo>
                  <a:cubicBezTo>
                    <a:pt x="0" y="368"/>
                    <a:pt x="6" y="374"/>
                    <a:pt x="9" y="374"/>
                  </a:cubicBezTo>
                  <a:cubicBezTo>
                    <a:pt x="11" y="374"/>
                    <a:pt x="12" y="372"/>
                    <a:pt x="12" y="368"/>
                  </a:cubicBezTo>
                  <a:cubicBezTo>
                    <a:pt x="48" y="321"/>
                    <a:pt x="60" y="261"/>
                    <a:pt x="84" y="214"/>
                  </a:cubicBezTo>
                  <a:cubicBezTo>
                    <a:pt x="96" y="142"/>
                    <a:pt x="119" y="83"/>
                    <a:pt x="143" y="11"/>
                  </a:cubicBezTo>
                  <a:cubicBezTo>
                    <a:pt x="143" y="11"/>
                    <a:pt x="127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2" name="Google Shape;24482;p33"/>
            <p:cNvSpPr/>
            <p:nvPr/>
          </p:nvSpPr>
          <p:spPr>
            <a:xfrm>
              <a:off x="614050" y="3049175"/>
              <a:ext cx="2800" cy="7150"/>
            </a:xfrm>
            <a:custGeom>
              <a:avLst/>
              <a:gdLst/>
              <a:ahLst/>
              <a:cxnLst/>
              <a:rect l="l" t="t" r="r" b="b"/>
              <a:pathLst>
                <a:path w="112" h="286" extrusionOk="0">
                  <a:moveTo>
                    <a:pt x="98" y="1"/>
                  </a:moveTo>
                  <a:cubicBezTo>
                    <a:pt x="93" y="1"/>
                    <a:pt x="88" y="2"/>
                    <a:pt x="84" y="6"/>
                  </a:cubicBezTo>
                  <a:cubicBezTo>
                    <a:pt x="60" y="101"/>
                    <a:pt x="13" y="185"/>
                    <a:pt x="1" y="268"/>
                  </a:cubicBezTo>
                  <a:cubicBezTo>
                    <a:pt x="1" y="280"/>
                    <a:pt x="4" y="286"/>
                    <a:pt x="7" y="286"/>
                  </a:cubicBezTo>
                  <a:cubicBezTo>
                    <a:pt x="10" y="286"/>
                    <a:pt x="13" y="280"/>
                    <a:pt x="13" y="268"/>
                  </a:cubicBezTo>
                  <a:cubicBezTo>
                    <a:pt x="36" y="244"/>
                    <a:pt x="36" y="185"/>
                    <a:pt x="60" y="161"/>
                  </a:cubicBezTo>
                  <a:cubicBezTo>
                    <a:pt x="72" y="113"/>
                    <a:pt x="84" y="54"/>
                    <a:pt x="96" y="6"/>
                  </a:cubicBezTo>
                  <a:cubicBezTo>
                    <a:pt x="112" y="6"/>
                    <a:pt x="106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3" name="Google Shape;24483;p33"/>
            <p:cNvSpPr/>
            <p:nvPr/>
          </p:nvSpPr>
          <p:spPr>
            <a:xfrm>
              <a:off x="611075" y="3050275"/>
              <a:ext cx="3000" cy="7025"/>
            </a:xfrm>
            <a:custGeom>
              <a:avLst/>
              <a:gdLst/>
              <a:ahLst/>
              <a:cxnLst/>
              <a:rect l="l" t="t" r="r" b="b"/>
              <a:pathLst>
                <a:path w="120" h="281" extrusionOk="0">
                  <a:moveTo>
                    <a:pt x="108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84" y="45"/>
                    <a:pt x="72" y="117"/>
                    <a:pt x="36" y="153"/>
                  </a:cubicBezTo>
                  <a:cubicBezTo>
                    <a:pt x="24" y="200"/>
                    <a:pt x="1" y="224"/>
                    <a:pt x="1" y="272"/>
                  </a:cubicBezTo>
                  <a:cubicBezTo>
                    <a:pt x="1" y="278"/>
                    <a:pt x="4" y="281"/>
                    <a:pt x="6" y="281"/>
                  </a:cubicBezTo>
                  <a:cubicBezTo>
                    <a:pt x="9" y="281"/>
                    <a:pt x="12" y="278"/>
                    <a:pt x="12" y="272"/>
                  </a:cubicBezTo>
                  <a:cubicBezTo>
                    <a:pt x="72" y="212"/>
                    <a:pt x="96" y="93"/>
                    <a:pt x="120" y="10"/>
                  </a:cubicBezTo>
                  <a:cubicBezTo>
                    <a:pt x="120" y="4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4" name="Google Shape;24484;p33"/>
            <p:cNvSpPr/>
            <p:nvPr/>
          </p:nvSpPr>
          <p:spPr>
            <a:xfrm>
              <a:off x="607200" y="305037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77" y="0"/>
                  </a:moveTo>
                  <a:cubicBezTo>
                    <a:pt x="75" y="0"/>
                    <a:pt x="72" y="2"/>
                    <a:pt x="72" y="6"/>
                  </a:cubicBezTo>
                  <a:cubicBezTo>
                    <a:pt x="88" y="6"/>
                    <a:pt x="83" y="0"/>
                    <a:pt x="77" y="0"/>
                  </a:cubicBezTo>
                  <a:close/>
                  <a:moveTo>
                    <a:pt x="72" y="6"/>
                  </a:moveTo>
                  <a:lnTo>
                    <a:pt x="72" y="6"/>
                  </a:lnTo>
                  <a:cubicBezTo>
                    <a:pt x="60" y="41"/>
                    <a:pt x="48" y="89"/>
                    <a:pt x="36" y="125"/>
                  </a:cubicBezTo>
                  <a:cubicBezTo>
                    <a:pt x="13" y="160"/>
                    <a:pt x="1" y="208"/>
                    <a:pt x="1" y="256"/>
                  </a:cubicBezTo>
                  <a:cubicBezTo>
                    <a:pt x="1" y="256"/>
                    <a:pt x="6" y="261"/>
                    <a:pt x="10" y="261"/>
                  </a:cubicBezTo>
                  <a:cubicBezTo>
                    <a:pt x="11" y="261"/>
                    <a:pt x="13" y="260"/>
                    <a:pt x="13" y="256"/>
                  </a:cubicBezTo>
                  <a:cubicBezTo>
                    <a:pt x="48" y="220"/>
                    <a:pt x="48" y="184"/>
                    <a:pt x="60" y="149"/>
                  </a:cubicBezTo>
                  <a:cubicBezTo>
                    <a:pt x="72" y="113"/>
                    <a:pt x="96" y="65"/>
                    <a:pt x="7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5" name="Google Shape;24485;p33"/>
            <p:cNvSpPr/>
            <p:nvPr/>
          </p:nvSpPr>
          <p:spPr>
            <a:xfrm>
              <a:off x="604525" y="3051425"/>
              <a:ext cx="2400" cy="6100"/>
            </a:xfrm>
            <a:custGeom>
              <a:avLst/>
              <a:gdLst/>
              <a:ahLst/>
              <a:cxnLst/>
              <a:rect l="l" t="t" r="r" b="b"/>
              <a:pathLst>
                <a:path w="96" h="244" extrusionOk="0">
                  <a:moveTo>
                    <a:pt x="87" y="1"/>
                  </a:moveTo>
                  <a:cubicBezTo>
                    <a:pt x="85" y="1"/>
                    <a:pt x="84" y="3"/>
                    <a:pt x="84" y="11"/>
                  </a:cubicBezTo>
                  <a:cubicBezTo>
                    <a:pt x="48" y="83"/>
                    <a:pt x="24" y="154"/>
                    <a:pt x="1" y="226"/>
                  </a:cubicBezTo>
                  <a:cubicBezTo>
                    <a:pt x="1" y="238"/>
                    <a:pt x="7" y="243"/>
                    <a:pt x="13" y="243"/>
                  </a:cubicBezTo>
                  <a:cubicBezTo>
                    <a:pt x="18" y="243"/>
                    <a:pt x="24" y="238"/>
                    <a:pt x="24" y="226"/>
                  </a:cubicBezTo>
                  <a:cubicBezTo>
                    <a:pt x="60" y="166"/>
                    <a:pt x="84" y="83"/>
                    <a:pt x="96" y="11"/>
                  </a:cubicBezTo>
                  <a:cubicBezTo>
                    <a:pt x="96" y="11"/>
                    <a:pt x="91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6" name="Google Shape;24486;p33"/>
            <p:cNvSpPr/>
            <p:nvPr/>
          </p:nvSpPr>
          <p:spPr>
            <a:xfrm>
              <a:off x="630725" y="2981025"/>
              <a:ext cx="9250" cy="51025"/>
            </a:xfrm>
            <a:custGeom>
              <a:avLst/>
              <a:gdLst/>
              <a:ahLst/>
              <a:cxnLst/>
              <a:rect l="l" t="t" r="r" b="b"/>
              <a:pathLst>
                <a:path w="370" h="2041" extrusionOk="0">
                  <a:moveTo>
                    <a:pt x="306" y="0"/>
                  </a:moveTo>
                  <a:cubicBezTo>
                    <a:pt x="305" y="0"/>
                    <a:pt x="302" y="2"/>
                    <a:pt x="298" y="6"/>
                  </a:cubicBezTo>
                  <a:cubicBezTo>
                    <a:pt x="167" y="220"/>
                    <a:pt x="203" y="422"/>
                    <a:pt x="250" y="648"/>
                  </a:cubicBezTo>
                  <a:cubicBezTo>
                    <a:pt x="358" y="1172"/>
                    <a:pt x="227" y="1565"/>
                    <a:pt x="0" y="2030"/>
                  </a:cubicBezTo>
                  <a:cubicBezTo>
                    <a:pt x="0" y="2030"/>
                    <a:pt x="6" y="2040"/>
                    <a:pt x="13" y="2040"/>
                  </a:cubicBezTo>
                  <a:cubicBezTo>
                    <a:pt x="16" y="2040"/>
                    <a:pt x="20" y="2038"/>
                    <a:pt x="24" y="2030"/>
                  </a:cubicBezTo>
                  <a:cubicBezTo>
                    <a:pt x="179" y="1756"/>
                    <a:pt x="322" y="1434"/>
                    <a:pt x="346" y="1113"/>
                  </a:cubicBezTo>
                  <a:cubicBezTo>
                    <a:pt x="369" y="732"/>
                    <a:pt x="119" y="363"/>
                    <a:pt x="310" y="6"/>
                  </a:cubicBezTo>
                  <a:cubicBezTo>
                    <a:pt x="310" y="6"/>
                    <a:pt x="31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7" name="Google Shape;24487;p33"/>
            <p:cNvSpPr/>
            <p:nvPr/>
          </p:nvSpPr>
          <p:spPr>
            <a:xfrm>
              <a:off x="635175" y="2908375"/>
              <a:ext cx="31575" cy="75300"/>
            </a:xfrm>
            <a:custGeom>
              <a:avLst/>
              <a:gdLst/>
              <a:ahLst/>
              <a:cxnLst/>
              <a:rect l="l" t="t" r="r" b="b"/>
              <a:pathLst>
                <a:path w="1263" h="3012" extrusionOk="0">
                  <a:moveTo>
                    <a:pt x="1202" y="0"/>
                  </a:moveTo>
                  <a:cubicBezTo>
                    <a:pt x="1198" y="0"/>
                    <a:pt x="1192" y="6"/>
                    <a:pt x="1192" y="18"/>
                  </a:cubicBezTo>
                  <a:cubicBezTo>
                    <a:pt x="1263" y="637"/>
                    <a:pt x="822" y="1066"/>
                    <a:pt x="561" y="1602"/>
                  </a:cubicBezTo>
                  <a:cubicBezTo>
                    <a:pt x="346" y="2054"/>
                    <a:pt x="180" y="2531"/>
                    <a:pt x="1" y="2995"/>
                  </a:cubicBezTo>
                  <a:cubicBezTo>
                    <a:pt x="1" y="3003"/>
                    <a:pt x="7" y="3012"/>
                    <a:pt x="10" y="3012"/>
                  </a:cubicBezTo>
                  <a:cubicBezTo>
                    <a:pt x="12" y="3012"/>
                    <a:pt x="13" y="3010"/>
                    <a:pt x="13" y="3007"/>
                  </a:cubicBezTo>
                  <a:cubicBezTo>
                    <a:pt x="251" y="2423"/>
                    <a:pt x="441" y="1816"/>
                    <a:pt x="775" y="1268"/>
                  </a:cubicBezTo>
                  <a:cubicBezTo>
                    <a:pt x="1013" y="852"/>
                    <a:pt x="1263" y="506"/>
                    <a:pt x="1203" y="18"/>
                  </a:cubicBezTo>
                  <a:cubicBezTo>
                    <a:pt x="1209" y="6"/>
                    <a:pt x="1206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8" name="Google Shape;24488;p33"/>
            <p:cNvSpPr/>
            <p:nvPr/>
          </p:nvSpPr>
          <p:spPr>
            <a:xfrm>
              <a:off x="502725" y="2888575"/>
              <a:ext cx="3000" cy="8775"/>
            </a:xfrm>
            <a:custGeom>
              <a:avLst/>
              <a:gdLst/>
              <a:ahLst/>
              <a:cxnLst/>
              <a:rect l="l" t="t" r="r" b="b"/>
              <a:pathLst>
                <a:path w="120" h="351" extrusionOk="0">
                  <a:moveTo>
                    <a:pt x="120" y="1"/>
                  </a:moveTo>
                  <a:lnTo>
                    <a:pt x="120" y="1"/>
                  </a:lnTo>
                  <a:cubicBezTo>
                    <a:pt x="60" y="96"/>
                    <a:pt x="48" y="227"/>
                    <a:pt x="1" y="334"/>
                  </a:cubicBezTo>
                  <a:cubicBezTo>
                    <a:pt x="1" y="342"/>
                    <a:pt x="13" y="351"/>
                    <a:pt x="20" y="351"/>
                  </a:cubicBezTo>
                  <a:cubicBezTo>
                    <a:pt x="22" y="351"/>
                    <a:pt x="24" y="349"/>
                    <a:pt x="24" y="346"/>
                  </a:cubicBezTo>
                  <a:cubicBezTo>
                    <a:pt x="60" y="227"/>
                    <a:pt x="108" y="120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9" name="Google Shape;24489;p33"/>
            <p:cNvSpPr/>
            <p:nvPr/>
          </p:nvSpPr>
          <p:spPr>
            <a:xfrm>
              <a:off x="497375" y="2890375"/>
              <a:ext cx="3900" cy="10275"/>
            </a:xfrm>
            <a:custGeom>
              <a:avLst/>
              <a:gdLst/>
              <a:ahLst/>
              <a:cxnLst/>
              <a:rect l="l" t="t" r="r" b="b"/>
              <a:pathLst>
                <a:path w="156" h="411" extrusionOk="0">
                  <a:moveTo>
                    <a:pt x="155" y="0"/>
                  </a:moveTo>
                  <a:cubicBezTo>
                    <a:pt x="131" y="24"/>
                    <a:pt x="119" y="24"/>
                    <a:pt x="119" y="24"/>
                  </a:cubicBezTo>
                  <a:cubicBezTo>
                    <a:pt x="84" y="155"/>
                    <a:pt x="24" y="274"/>
                    <a:pt x="0" y="405"/>
                  </a:cubicBezTo>
                  <a:cubicBezTo>
                    <a:pt x="0" y="405"/>
                    <a:pt x="11" y="410"/>
                    <a:pt x="18" y="410"/>
                  </a:cubicBezTo>
                  <a:cubicBezTo>
                    <a:pt x="22" y="410"/>
                    <a:pt x="24" y="409"/>
                    <a:pt x="24" y="405"/>
                  </a:cubicBezTo>
                  <a:cubicBezTo>
                    <a:pt x="84" y="286"/>
                    <a:pt x="108" y="143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0" name="Google Shape;24490;p33"/>
            <p:cNvSpPr/>
            <p:nvPr/>
          </p:nvSpPr>
          <p:spPr>
            <a:xfrm>
              <a:off x="493800" y="2894100"/>
              <a:ext cx="2900" cy="8950"/>
            </a:xfrm>
            <a:custGeom>
              <a:avLst/>
              <a:gdLst/>
              <a:ahLst/>
              <a:cxnLst/>
              <a:rect l="l" t="t" r="r" b="b"/>
              <a:pathLst>
                <a:path w="116" h="358" extrusionOk="0">
                  <a:moveTo>
                    <a:pt x="110" y="1"/>
                  </a:moveTo>
                  <a:cubicBezTo>
                    <a:pt x="109" y="1"/>
                    <a:pt x="108" y="2"/>
                    <a:pt x="108" y="6"/>
                  </a:cubicBezTo>
                  <a:cubicBezTo>
                    <a:pt x="116" y="6"/>
                    <a:pt x="113" y="1"/>
                    <a:pt x="110" y="1"/>
                  </a:cubicBezTo>
                  <a:close/>
                  <a:moveTo>
                    <a:pt x="108" y="6"/>
                  </a:moveTo>
                  <a:lnTo>
                    <a:pt x="108" y="6"/>
                  </a:lnTo>
                  <a:cubicBezTo>
                    <a:pt x="60" y="113"/>
                    <a:pt x="12" y="220"/>
                    <a:pt x="0" y="339"/>
                  </a:cubicBezTo>
                  <a:cubicBezTo>
                    <a:pt x="0" y="351"/>
                    <a:pt x="3" y="357"/>
                    <a:pt x="6" y="357"/>
                  </a:cubicBezTo>
                  <a:cubicBezTo>
                    <a:pt x="9" y="357"/>
                    <a:pt x="12" y="351"/>
                    <a:pt x="12" y="339"/>
                  </a:cubicBezTo>
                  <a:cubicBezTo>
                    <a:pt x="60" y="244"/>
                    <a:pt x="84" y="113"/>
                    <a:pt x="1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1" name="Google Shape;24491;p33"/>
            <p:cNvSpPr/>
            <p:nvPr/>
          </p:nvSpPr>
          <p:spPr>
            <a:xfrm>
              <a:off x="489325" y="2896325"/>
              <a:ext cx="2725" cy="8475"/>
            </a:xfrm>
            <a:custGeom>
              <a:avLst/>
              <a:gdLst/>
              <a:ahLst/>
              <a:cxnLst/>
              <a:rect l="l" t="t" r="r" b="b"/>
              <a:pathLst>
                <a:path w="109" h="33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07"/>
                    <a:pt x="13" y="226"/>
                    <a:pt x="1" y="334"/>
                  </a:cubicBezTo>
                  <a:cubicBezTo>
                    <a:pt x="1" y="334"/>
                    <a:pt x="6" y="339"/>
                    <a:pt x="10" y="339"/>
                  </a:cubicBezTo>
                  <a:cubicBezTo>
                    <a:pt x="11" y="339"/>
                    <a:pt x="13" y="338"/>
                    <a:pt x="13" y="334"/>
                  </a:cubicBezTo>
                  <a:cubicBezTo>
                    <a:pt x="60" y="238"/>
                    <a:pt x="84" y="119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2" name="Google Shape;24492;p33"/>
            <p:cNvSpPr/>
            <p:nvPr/>
          </p:nvSpPr>
          <p:spPr>
            <a:xfrm>
              <a:off x="483375" y="2899300"/>
              <a:ext cx="2400" cy="10450"/>
            </a:xfrm>
            <a:custGeom>
              <a:avLst/>
              <a:gdLst/>
              <a:ahLst/>
              <a:cxnLst/>
              <a:rect l="l" t="t" r="r" b="b"/>
              <a:pathLst>
                <a:path w="96" h="418" extrusionOk="0">
                  <a:moveTo>
                    <a:pt x="96" y="0"/>
                  </a:moveTo>
                  <a:lnTo>
                    <a:pt x="96" y="0"/>
                  </a:lnTo>
                  <a:cubicBezTo>
                    <a:pt x="36" y="119"/>
                    <a:pt x="1" y="286"/>
                    <a:pt x="36" y="417"/>
                  </a:cubicBezTo>
                  <a:lnTo>
                    <a:pt x="60" y="417"/>
                  </a:lnTo>
                  <a:cubicBezTo>
                    <a:pt x="60" y="274"/>
                    <a:pt x="60" y="143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3" name="Google Shape;24493;p33"/>
            <p:cNvSpPr/>
            <p:nvPr/>
          </p:nvSpPr>
          <p:spPr>
            <a:xfrm>
              <a:off x="592625" y="2831900"/>
              <a:ext cx="2400" cy="5475"/>
            </a:xfrm>
            <a:custGeom>
              <a:avLst/>
              <a:gdLst/>
              <a:ahLst/>
              <a:cxnLst/>
              <a:rect l="l" t="t" r="r" b="b"/>
              <a:pathLst>
                <a:path w="96" h="219" extrusionOk="0">
                  <a:moveTo>
                    <a:pt x="80" y="0"/>
                  </a:moveTo>
                  <a:cubicBezTo>
                    <a:pt x="74" y="0"/>
                    <a:pt x="68" y="2"/>
                    <a:pt x="60" y="6"/>
                  </a:cubicBezTo>
                  <a:cubicBezTo>
                    <a:pt x="36" y="65"/>
                    <a:pt x="24" y="136"/>
                    <a:pt x="0" y="196"/>
                  </a:cubicBezTo>
                  <a:cubicBezTo>
                    <a:pt x="0" y="209"/>
                    <a:pt x="11" y="219"/>
                    <a:pt x="21" y="219"/>
                  </a:cubicBezTo>
                  <a:cubicBezTo>
                    <a:pt x="29" y="219"/>
                    <a:pt x="36" y="212"/>
                    <a:pt x="36" y="196"/>
                  </a:cubicBezTo>
                  <a:cubicBezTo>
                    <a:pt x="48" y="136"/>
                    <a:pt x="84" y="65"/>
                    <a:pt x="96" y="6"/>
                  </a:cubicBezTo>
                  <a:cubicBezTo>
                    <a:pt x="96" y="6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4" name="Google Shape;24494;p33"/>
            <p:cNvSpPr/>
            <p:nvPr/>
          </p:nvSpPr>
          <p:spPr>
            <a:xfrm>
              <a:off x="596200" y="2830525"/>
              <a:ext cx="3300" cy="6550"/>
            </a:xfrm>
            <a:custGeom>
              <a:avLst/>
              <a:gdLst/>
              <a:ahLst/>
              <a:cxnLst/>
              <a:rect l="l" t="t" r="r" b="b"/>
              <a:pathLst>
                <a:path w="132" h="262" extrusionOk="0">
                  <a:moveTo>
                    <a:pt x="95" y="1"/>
                  </a:moveTo>
                  <a:cubicBezTo>
                    <a:pt x="60" y="72"/>
                    <a:pt x="24" y="168"/>
                    <a:pt x="0" y="239"/>
                  </a:cubicBezTo>
                  <a:cubicBezTo>
                    <a:pt x="0" y="247"/>
                    <a:pt x="6" y="261"/>
                    <a:pt x="13" y="261"/>
                  </a:cubicBezTo>
                  <a:cubicBezTo>
                    <a:pt x="17" y="261"/>
                    <a:pt x="20" y="258"/>
                    <a:pt x="24" y="251"/>
                  </a:cubicBezTo>
                  <a:cubicBezTo>
                    <a:pt x="72" y="180"/>
                    <a:pt x="95" y="96"/>
                    <a:pt x="131" y="13"/>
                  </a:cubicBezTo>
                  <a:cubicBezTo>
                    <a:pt x="119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5" name="Google Shape;24495;p33"/>
            <p:cNvSpPr/>
            <p:nvPr/>
          </p:nvSpPr>
          <p:spPr>
            <a:xfrm>
              <a:off x="599175" y="2830825"/>
              <a:ext cx="2400" cy="4125"/>
            </a:xfrm>
            <a:custGeom>
              <a:avLst/>
              <a:gdLst/>
              <a:ahLst/>
              <a:cxnLst/>
              <a:rect l="l" t="t" r="r" b="b"/>
              <a:pathLst>
                <a:path w="96" h="165" extrusionOk="0">
                  <a:moveTo>
                    <a:pt x="96" y="1"/>
                  </a:moveTo>
                  <a:lnTo>
                    <a:pt x="96" y="1"/>
                  </a:lnTo>
                  <a:cubicBezTo>
                    <a:pt x="84" y="25"/>
                    <a:pt x="12" y="132"/>
                    <a:pt x="12" y="156"/>
                  </a:cubicBezTo>
                  <a:lnTo>
                    <a:pt x="0" y="156"/>
                  </a:lnTo>
                  <a:cubicBezTo>
                    <a:pt x="0" y="162"/>
                    <a:pt x="6" y="165"/>
                    <a:pt x="12" y="165"/>
                  </a:cubicBezTo>
                  <a:cubicBezTo>
                    <a:pt x="18" y="165"/>
                    <a:pt x="24" y="162"/>
                    <a:pt x="24" y="156"/>
                  </a:cubicBezTo>
                  <a:cubicBezTo>
                    <a:pt x="72" y="120"/>
                    <a:pt x="84" y="60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6" name="Google Shape;24496;p33"/>
            <p:cNvSpPr/>
            <p:nvPr/>
          </p:nvSpPr>
          <p:spPr>
            <a:xfrm>
              <a:off x="602150" y="2830725"/>
              <a:ext cx="3000" cy="5200"/>
            </a:xfrm>
            <a:custGeom>
              <a:avLst/>
              <a:gdLst/>
              <a:ahLst/>
              <a:cxnLst/>
              <a:rect l="l" t="t" r="r" b="b"/>
              <a:pathLst>
                <a:path w="120" h="208" extrusionOk="0">
                  <a:moveTo>
                    <a:pt x="86" y="0"/>
                  </a:moveTo>
                  <a:cubicBezTo>
                    <a:pt x="85" y="0"/>
                    <a:pt x="84" y="2"/>
                    <a:pt x="84" y="5"/>
                  </a:cubicBezTo>
                  <a:cubicBezTo>
                    <a:pt x="60" y="64"/>
                    <a:pt x="12" y="124"/>
                    <a:pt x="0" y="183"/>
                  </a:cubicBezTo>
                  <a:cubicBezTo>
                    <a:pt x="0" y="183"/>
                    <a:pt x="0" y="207"/>
                    <a:pt x="12" y="207"/>
                  </a:cubicBezTo>
                  <a:cubicBezTo>
                    <a:pt x="72" y="172"/>
                    <a:pt x="84" y="88"/>
                    <a:pt x="119" y="29"/>
                  </a:cubicBezTo>
                  <a:cubicBezTo>
                    <a:pt x="102" y="11"/>
                    <a:pt x="91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7" name="Google Shape;24497;p33"/>
            <p:cNvSpPr/>
            <p:nvPr/>
          </p:nvSpPr>
          <p:spPr>
            <a:xfrm>
              <a:off x="604225" y="2829700"/>
              <a:ext cx="3225" cy="5325"/>
            </a:xfrm>
            <a:custGeom>
              <a:avLst/>
              <a:gdLst/>
              <a:ahLst/>
              <a:cxnLst/>
              <a:rect l="l" t="t" r="r" b="b"/>
              <a:pathLst>
                <a:path w="129" h="213" extrusionOk="0">
                  <a:moveTo>
                    <a:pt x="118" y="0"/>
                  </a:moveTo>
                  <a:cubicBezTo>
                    <a:pt x="115" y="0"/>
                    <a:pt x="111" y="3"/>
                    <a:pt x="108" y="10"/>
                  </a:cubicBezTo>
                  <a:cubicBezTo>
                    <a:pt x="60" y="70"/>
                    <a:pt x="13" y="117"/>
                    <a:pt x="1" y="201"/>
                  </a:cubicBezTo>
                  <a:cubicBezTo>
                    <a:pt x="1" y="213"/>
                    <a:pt x="13" y="213"/>
                    <a:pt x="13" y="213"/>
                  </a:cubicBezTo>
                  <a:cubicBezTo>
                    <a:pt x="60" y="165"/>
                    <a:pt x="108" y="94"/>
                    <a:pt x="120" y="34"/>
                  </a:cubicBezTo>
                  <a:cubicBezTo>
                    <a:pt x="128" y="17"/>
                    <a:pt x="125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8" name="Google Shape;24498;p33"/>
            <p:cNvSpPr/>
            <p:nvPr/>
          </p:nvSpPr>
          <p:spPr>
            <a:xfrm>
              <a:off x="609000" y="2827850"/>
              <a:ext cx="1800" cy="4950"/>
            </a:xfrm>
            <a:custGeom>
              <a:avLst/>
              <a:gdLst/>
              <a:ahLst/>
              <a:cxnLst/>
              <a:rect l="l" t="t" r="r" b="b"/>
              <a:pathLst>
                <a:path w="72" h="198" extrusionOk="0">
                  <a:moveTo>
                    <a:pt x="60" y="1"/>
                  </a:moveTo>
                  <a:cubicBezTo>
                    <a:pt x="36" y="60"/>
                    <a:pt x="24" y="120"/>
                    <a:pt x="0" y="179"/>
                  </a:cubicBezTo>
                  <a:cubicBezTo>
                    <a:pt x="0" y="191"/>
                    <a:pt x="3" y="197"/>
                    <a:pt x="6" y="197"/>
                  </a:cubicBezTo>
                  <a:cubicBezTo>
                    <a:pt x="9" y="197"/>
                    <a:pt x="12" y="191"/>
                    <a:pt x="12" y="179"/>
                  </a:cubicBezTo>
                  <a:cubicBezTo>
                    <a:pt x="48" y="120"/>
                    <a:pt x="60" y="60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9" name="Google Shape;24499;p33"/>
            <p:cNvSpPr/>
            <p:nvPr/>
          </p:nvSpPr>
          <p:spPr>
            <a:xfrm>
              <a:off x="612575" y="2827150"/>
              <a:ext cx="3875" cy="6325"/>
            </a:xfrm>
            <a:custGeom>
              <a:avLst/>
              <a:gdLst/>
              <a:ahLst/>
              <a:cxnLst/>
              <a:rect l="l" t="t" r="r" b="b"/>
              <a:pathLst>
                <a:path w="155" h="253" extrusionOk="0">
                  <a:moveTo>
                    <a:pt x="134" y="0"/>
                  </a:moveTo>
                  <a:cubicBezTo>
                    <a:pt x="132" y="0"/>
                    <a:pt x="131" y="2"/>
                    <a:pt x="131" y="5"/>
                  </a:cubicBezTo>
                  <a:cubicBezTo>
                    <a:pt x="72" y="65"/>
                    <a:pt x="0" y="148"/>
                    <a:pt x="0" y="243"/>
                  </a:cubicBezTo>
                  <a:cubicBezTo>
                    <a:pt x="0" y="249"/>
                    <a:pt x="3" y="252"/>
                    <a:pt x="6" y="252"/>
                  </a:cubicBezTo>
                  <a:cubicBezTo>
                    <a:pt x="9" y="252"/>
                    <a:pt x="12" y="249"/>
                    <a:pt x="12" y="243"/>
                  </a:cubicBezTo>
                  <a:cubicBezTo>
                    <a:pt x="36" y="207"/>
                    <a:pt x="48" y="172"/>
                    <a:pt x="72" y="136"/>
                  </a:cubicBezTo>
                  <a:cubicBezTo>
                    <a:pt x="95" y="88"/>
                    <a:pt x="131" y="65"/>
                    <a:pt x="155" y="17"/>
                  </a:cubicBezTo>
                  <a:cubicBezTo>
                    <a:pt x="146" y="9"/>
                    <a:pt x="138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0" name="Google Shape;24500;p33"/>
            <p:cNvSpPr/>
            <p:nvPr/>
          </p:nvSpPr>
          <p:spPr>
            <a:xfrm>
              <a:off x="619125" y="2822800"/>
              <a:ext cx="3275" cy="6100"/>
            </a:xfrm>
            <a:custGeom>
              <a:avLst/>
              <a:gdLst/>
              <a:ahLst/>
              <a:cxnLst/>
              <a:rect l="l" t="t" r="r" b="b"/>
              <a:pathLst>
                <a:path w="131" h="244" extrusionOk="0">
                  <a:moveTo>
                    <a:pt x="119" y="0"/>
                  </a:moveTo>
                  <a:cubicBezTo>
                    <a:pt x="71" y="72"/>
                    <a:pt x="36" y="143"/>
                    <a:pt x="0" y="239"/>
                  </a:cubicBezTo>
                  <a:cubicBezTo>
                    <a:pt x="0" y="239"/>
                    <a:pt x="5" y="244"/>
                    <a:pt x="9" y="244"/>
                  </a:cubicBezTo>
                  <a:cubicBezTo>
                    <a:pt x="11" y="244"/>
                    <a:pt x="12" y="243"/>
                    <a:pt x="12" y="239"/>
                  </a:cubicBezTo>
                  <a:cubicBezTo>
                    <a:pt x="71" y="167"/>
                    <a:pt x="107" y="7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1" name="Google Shape;24501;p33"/>
            <p:cNvSpPr/>
            <p:nvPr/>
          </p:nvSpPr>
          <p:spPr>
            <a:xfrm>
              <a:off x="634900" y="2866250"/>
              <a:ext cx="11025" cy="7775"/>
            </a:xfrm>
            <a:custGeom>
              <a:avLst/>
              <a:gdLst/>
              <a:ahLst/>
              <a:cxnLst/>
              <a:rect l="l" t="t" r="r" b="b"/>
              <a:pathLst>
                <a:path w="441" h="311" extrusionOk="0">
                  <a:moveTo>
                    <a:pt x="441" y="1"/>
                  </a:moveTo>
                  <a:lnTo>
                    <a:pt x="0" y="310"/>
                  </a:lnTo>
                  <a:cubicBezTo>
                    <a:pt x="155" y="227"/>
                    <a:pt x="310" y="120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2" name="Google Shape;24502;p33"/>
            <p:cNvSpPr/>
            <p:nvPr/>
          </p:nvSpPr>
          <p:spPr>
            <a:xfrm>
              <a:off x="637275" y="2868625"/>
              <a:ext cx="11325" cy="6875"/>
            </a:xfrm>
            <a:custGeom>
              <a:avLst/>
              <a:gdLst/>
              <a:ahLst/>
              <a:cxnLst/>
              <a:rect l="l" t="t" r="r" b="b"/>
              <a:pathLst>
                <a:path w="453" h="275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96"/>
                    <a:pt x="155" y="191"/>
                    <a:pt x="0" y="275"/>
                  </a:cubicBezTo>
                  <a:cubicBezTo>
                    <a:pt x="167" y="215"/>
                    <a:pt x="322" y="120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3" name="Google Shape;24503;p33"/>
            <p:cNvSpPr/>
            <p:nvPr/>
          </p:nvSpPr>
          <p:spPr>
            <a:xfrm>
              <a:off x="639350" y="2871025"/>
              <a:ext cx="9550" cy="7150"/>
            </a:xfrm>
            <a:custGeom>
              <a:avLst/>
              <a:gdLst/>
              <a:ahLst/>
              <a:cxnLst/>
              <a:rect l="l" t="t" r="r" b="b"/>
              <a:pathLst>
                <a:path w="382" h="286" extrusionOk="0">
                  <a:moveTo>
                    <a:pt x="382" y="0"/>
                  </a:moveTo>
                  <a:lnTo>
                    <a:pt x="382" y="0"/>
                  </a:lnTo>
                  <a:cubicBezTo>
                    <a:pt x="251" y="95"/>
                    <a:pt x="120" y="167"/>
                    <a:pt x="1" y="274"/>
                  </a:cubicBezTo>
                  <a:lnTo>
                    <a:pt x="1" y="286"/>
                  </a:lnTo>
                  <a:cubicBezTo>
                    <a:pt x="132" y="203"/>
                    <a:pt x="263" y="107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4" name="Google Shape;24504;p33"/>
            <p:cNvSpPr/>
            <p:nvPr/>
          </p:nvSpPr>
          <p:spPr>
            <a:xfrm>
              <a:off x="641150" y="2874600"/>
              <a:ext cx="8050" cy="5375"/>
            </a:xfrm>
            <a:custGeom>
              <a:avLst/>
              <a:gdLst/>
              <a:ahLst/>
              <a:cxnLst/>
              <a:rect l="l" t="t" r="r" b="b"/>
              <a:pathLst>
                <a:path w="322" h="215" extrusionOk="0">
                  <a:moveTo>
                    <a:pt x="321" y="0"/>
                  </a:moveTo>
                  <a:lnTo>
                    <a:pt x="321" y="0"/>
                  </a:lnTo>
                  <a:cubicBezTo>
                    <a:pt x="226" y="95"/>
                    <a:pt x="119" y="143"/>
                    <a:pt x="0" y="214"/>
                  </a:cubicBezTo>
                  <a:cubicBezTo>
                    <a:pt x="119" y="179"/>
                    <a:pt x="238" y="83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5" name="Google Shape;24505;p33"/>
            <p:cNvSpPr/>
            <p:nvPr/>
          </p:nvSpPr>
          <p:spPr>
            <a:xfrm>
              <a:off x="647100" y="2877275"/>
              <a:ext cx="4475" cy="3000"/>
            </a:xfrm>
            <a:custGeom>
              <a:avLst/>
              <a:gdLst/>
              <a:ahLst/>
              <a:cxnLst/>
              <a:rect l="l" t="t" r="r" b="b"/>
              <a:pathLst>
                <a:path w="179" h="120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19" y="48"/>
                    <a:pt x="48" y="84"/>
                    <a:pt x="0" y="119"/>
                  </a:cubicBezTo>
                  <a:cubicBezTo>
                    <a:pt x="60" y="84"/>
                    <a:pt x="119" y="48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6" name="Google Shape;24506;p33"/>
            <p:cNvSpPr/>
            <p:nvPr/>
          </p:nvSpPr>
          <p:spPr>
            <a:xfrm>
              <a:off x="572375" y="2912100"/>
              <a:ext cx="13725" cy="32325"/>
            </a:xfrm>
            <a:custGeom>
              <a:avLst/>
              <a:gdLst/>
              <a:ahLst/>
              <a:cxnLst/>
              <a:rect l="l" t="t" r="r" b="b"/>
              <a:pathLst>
                <a:path w="549" h="1293" extrusionOk="0">
                  <a:moveTo>
                    <a:pt x="548" y="0"/>
                  </a:moveTo>
                  <a:cubicBezTo>
                    <a:pt x="263" y="369"/>
                    <a:pt x="60" y="822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132" y="834"/>
                    <a:pt x="275" y="417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7" name="Google Shape;24507;p33"/>
            <p:cNvSpPr/>
            <p:nvPr/>
          </p:nvSpPr>
          <p:spPr>
            <a:xfrm>
              <a:off x="571500" y="2913450"/>
              <a:ext cx="17075" cy="49200"/>
            </a:xfrm>
            <a:custGeom>
              <a:avLst/>
              <a:gdLst/>
              <a:ahLst/>
              <a:cxnLst/>
              <a:rect l="l" t="t" r="r" b="b"/>
              <a:pathLst>
                <a:path w="683" h="1968" extrusionOk="0">
                  <a:moveTo>
                    <a:pt x="672" y="1"/>
                  </a:moveTo>
                  <a:cubicBezTo>
                    <a:pt x="669" y="1"/>
                    <a:pt x="667" y="2"/>
                    <a:pt x="667" y="6"/>
                  </a:cubicBezTo>
                  <a:cubicBezTo>
                    <a:pt x="683" y="6"/>
                    <a:pt x="677" y="1"/>
                    <a:pt x="672" y="1"/>
                  </a:cubicBezTo>
                  <a:close/>
                  <a:moveTo>
                    <a:pt x="667" y="6"/>
                  </a:moveTo>
                  <a:lnTo>
                    <a:pt x="667" y="6"/>
                  </a:lnTo>
                  <a:cubicBezTo>
                    <a:pt x="405" y="625"/>
                    <a:pt x="155" y="1304"/>
                    <a:pt x="0" y="1958"/>
                  </a:cubicBezTo>
                  <a:cubicBezTo>
                    <a:pt x="0" y="1964"/>
                    <a:pt x="3" y="1967"/>
                    <a:pt x="6" y="1967"/>
                  </a:cubicBezTo>
                  <a:cubicBezTo>
                    <a:pt x="9" y="1967"/>
                    <a:pt x="12" y="1964"/>
                    <a:pt x="12" y="1958"/>
                  </a:cubicBezTo>
                  <a:cubicBezTo>
                    <a:pt x="250" y="1316"/>
                    <a:pt x="452" y="661"/>
                    <a:pt x="66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8" name="Google Shape;24508;p33"/>
            <p:cNvSpPr/>
            <p:nvPr/>
          </p:nvSpPr>
          <p:spPr>
            <a:xfrm>
              <a:off x="570300" y="2946025"/>
              <a:ext cx="8650" cy="20875"/>
            </a:xfrm>
            <a:custGeom>
              <a:avLst/>
              <a:gdLst/>
              <a:ahLst/>
              <a:cxnLst/>
              <a:rect l="l" t="t" r="r" b="b"/>
              <a:pathLst>
                <a:path w="346" h="835" extrusionOk="0">
                  <a:moveTo>
                    <a:pt x="346" y="1"/>
                  </a:moveTo>
                  <a:cubicBezTo>
                    <a:pt x="274" y="298"/>
                    <a:pt x="155" y="548"/>
                    <a:pt x="0" y="810"/>
                  </a:cubicBezTo>
                  <a:cubicBezTo>
                    <a:pt x="0" y="834"/>
                    <a:pt x="0" y="834"/>
                    <a:pt x="24" y="834"/>
                  </a:cubicBezTo>
                  <a:cubicBezTo>
                    <a:pt x="215" y="596"/>
                    <a:pt x="322" y="298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9" name="Google Shape;24509;p33"/>
            <p:cNvSpPr/>
            <p:nvPr/>
          </p:nvSpPr>
          <p:spPr>
            <a:xfrm>
              <a:off x="563825" y="2954150"/>
              <a:ext cx="10825" cy="23575"/>
            </a:xfrm>
            <a:custGeom>
              <a:avLst/>
              <a:gdLst/>
              <a:ahLst/>
              <a:cxnLst/>
              <a:rect l="l" t="t" r="r" b="b"/>
              <a:pathLst>
                <a:path w="433" h="943" extrusionOk="0">
                  <a:moveTo>
                    <a:pt x="431" y="0"/>
                  </a:moveTo>
                  <a:cubicBezTo>
                    <a:pt x="429" y="0"/>
                    <a:pt x="426" y="3"/>
                    <a:pt x="426" y="9"/>
                  </a:cubicBezTo>
                  <a:cubicBezTo>
                    <a:pt x="432" y="3"/>
                    <a:pt x="432" y="0"/>
                    <a:pt x="431" y="0"/>
                  </a:cubicBezTo>
                  <a:close/>
                  <a:moveTo>
                    <a:pt x="426" y="9"/>
                  </a:moveTo>
                  <a:lnTo>
                    <a:pt x="426" y="9"/>
                  </a:lnTo>
                  <a:cubicBezTo>
                    <a:pt x="355" y="354"/>
                    <a:pt x="224" y="640"/>
                    <a:pt x="9" y="926"/>
                  </a:cubicBezTo>
                  <a:cubicBezTo>
                    <a:pt x="1" y="934"/>
                    <a:pt x="10" y="943"/>
                    <a:pt x="17" y="943"/>
                  </a:cubicBezTo>
                  <a:cubicBezTo>
                    <a:pt x="19" y="943"/>
                    <a:pt x="21" y="941"/>
                    <a:pt x="21" y="938"/>
                  </a:cubicBezTo>
                  <a:cubicBezTo>
                    <a:pt x="283" y="700"/>
                    <a:pt x="414" y="354"/>
                    <a:pt x="42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0" name="Google Shape;24510;p33"/>
            <p:cNvSpPr/>
            <p:nvPr/>
          </p:nvSpPr>
          <p:spPr>
            <a:xfrm>
              <a:off x="505400" y="2898700"/>
              <a:ext cx="2425" cy="11400"/>
            </a:xfrm>
            <a:custGeom>
              <a:avLst/>
              <a:gdLst/>
              <a:ahLst/>
              <a:cxnLst/>
              <a:rect l="l" t="t" r="r" b="b"/>
              <a:pathLst>
                <a:path w="97" h="456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20"/>
                    <a:pt x="25" y="251"/>
                    <a:pt x="37" y="370"/>
                  </a:cubicBezTo>
                  <a:cubicBezTo>
                    <a:pt x="37" y="398"/>
                    <a:pt x="37" y="455"/>
                    <a:pt x="66" y="455"/>
                  </a:cubicBezTo>
                  <a:cubicBezTo>
                    <a:pt x="73" y="455"/>
                    <a:pt x="83" y="451"/>
                    <a:pt x="96" y="441"/>
                  </a:cubicBezTo>
                  <a:lnTo>
                    <a:pt x="96" y="429"/>
                  </a:lnTo>
                  <a:lnTo>
                    <a:pt x="96" y="417"/>
                  </a:lnTo>
                  <a:lnTo>
                    <a:pt x="84" y="417"/>
                  </a:lnTo>
                  <a:cubicBezTo>
                    <a:pt x="72" y="382"/>
                    <a:pt x="60" y="370"/>
                    <a:pt x="60" y="334"/>
                  </a:cubicBezTo>
                  <a:lnTo>
                    <a:pt x="60" y="286"/>
                  </a:lnTo>
                  <a:cubicBezTo>
                    <a:pt x="60" y="251"/>
                    <a:pt x="60" y="203"/>
                    <a:pt x="37" y="179"/>
                  </a:cubicBezTo>
                  <a:cubicBezTo>
                    <a:pt x="25" y="131"/>
                    <a:pt x="25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1" name="Google Shape;24511;p33"/>
            <p:cNvSpPr/>
            <p:nvPr/>
          </p:nvSpPr>
          <p:spPr>
            <a:xfrm>
              <a:off x="507500" y="2898875"/>
              <a:ext cx="3300" cy="12950"/>
            </a:xfrm>
            <a:custGeom>
              <a:avLst/>
              <a:gdLst/>
              <a:ahLst/>
              <a:cxnLst/>
              <a:rect l="l" t="t" r="r" b="b"/>
              <a:pathLst>
                <a:path w="132" h="518" extrusionOk="0">
                  <a:moveTo>
                    <a:pt x="29" y="0"/>
                  </a:moveTo>
                  <a:cubicBezTo>
                    <a:pt x="27" y="0"/>
                    <a:pt x="24" y="1"/>
                    <a:pt x="24" y="5"/>
                  </a:cubicBezTo>
                  <a:cubicBezTo>
                    <a:pt x="40" y="5"/>
                    <a:pt x="35" y="0"/>
                    <a:pt x="29" y="0"/>
                  </a:cubicBezTo>
                  <a:close/>
                  <a:moveTo>
                    <a:pt x="24" y="5"/>
                  </a:moveTo>
                  <a:cubicBezTo>
                    <a:pt x="0" y="172"/>
                    <a:pt x="24" y="375"/>
                    <a:pt x="119" y="517"/>
                  </a:cubicBezTo>
                  <a:lnTo>
                    <a:pt x="131" y="517"/>
                  </a:lnTo>
                  <a:cubicBezTo>
                    <a:pt x="119" y="422"/>
                    <a:pt x="72" y="327"/>
                    <a:pt x="60" y="244"/>
                  </a:cubicBezTo>
                  <a:cubicBezTo>
                    <a:pt x="48" y="172"/>
                    <a:pt x="48" y="77"/>
                    <a:pt x="2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2" name="Google Shape;24512;p33"/>
            <p:cNvSpPr/>
            <p:nvPr/>
          </p:nvSpPr>
          <p:spPr>
            <a:xfrm>
              <a:off x="511650" y="2898700"/>
              <a:ext cx="1525" cy="10750"/>
            </a:xfrm>
            <a:custGeom>
              <a:avLst/>
              <a:gdLst/>
              <a:ahLst/>
              <a:cxnLst/>
              <a:rect l="l" t="t" r="r" b="b"/>
              <a:pathLst>
                <a:path w="61" h="430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131"/>
                    <a:pt x="13" y="298"/>
                    <a:pt x="48" y="429"/>
                  </a:cubicBezTo>
                  <a:lnTo>
                    <a:pt x="60" y="429"/>
                  </a:lnTo>
                  <a:cubicBezTo>
                    <a:pt x="60" y="286"/>
                    <a:pt x="25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3" name="Google Shape;24513;p33"/>
            <p:cNvSpPr/>
            <p:nvPr/>
          </p:nvSpPr>
          <p:spPr>
            <a:xfrm>
              <a:off x="502725" y="2904650"/>
              <a:ext cx="9250" cy="17900"/>
            </a:xfrm>
            <a:custGeom>
              <a:avLst/>
              <a:gdLst/>
              <a:ahLst/>
              <a:cxnLst/>
              <a:rect l="l" t="t" r="r" b="b"/>
              <a:pathLst>
                <a:path w="370" h="716" extrusionOk="0">
                  <a:moveTo>
                    <a:pt x="1" y="1"/>
                  </a:moveTo>
                  <a:cubicBezTo>
                    <a:pt x="36" y="251"/>
                    <a:pt x="191" y="525"/>
                    <a:pt x="358" y="715"/>
                  </a:cubicBezTo>
                  <a:cubicBezTo>
                    <a:pt x="358" y="715"/>
                    <a:pt x="370" y="715"/>
                    <a:pt x="370" y="691"/>
                  </a:cubicBezTo>
                  <a:cubicBezTo>
                    <a:pt x="310" y="584"/>
                    <a:pt x="239" y="477"/>
                    <a:pt x="179" y="370"/>
                  </a:cubicBezTo>
                  <a:cubicBezTo>
                    <a:pt x="120" y="251"/>
                    <a:pt x="60" y="13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4" name="Google Shape;24514;p33"/>
            <p:cNvSpPr/>
            <p:nvPr/>
          </p:nvSpPr>
          <p:spPr>
            <a:xfrm>
              <a:off x="514625" y="2924300"/>
              <a:ext cx="18200" cy="22650"/>
            </a:xfrm>
            <a:custGeom>
              <a:avLst/>
              <a:gdLst/>
              <a:ahLst/>
              <a:cxnLst/>
              <a:rect l="l" t="t" r="r" b="b"/>
              <a:pathLst>
                <a:path w="728" h="906" extrusionOk="0">
                  <a:moveTo>
                    <a:pt x="1" y="0"/>
                  </a:moveTo>
                  <a:cubicBezTo>
                    <a:pt x="263" y="286"/>
                    <a:pt x="632" y="489"/>
                    <a:pt x="715" y="905"/>
                  </a:cubicBezTo>
                  <a:lnTo>
                    <a:pt x="727" y="905"/>
                  </a:lnTo>
                  <a:cubicBezTo>
                    <a:pt x="703" y="489"/>
                    <a:pt x="251" y="23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5" name="Google Shape;24515;p33"/>
            <p:cNvSpPr/>
            <p:nvPr/>
          </p:nvSpPr>
          <p:spPr>
            <a:xfrm>
              <a:off x="648875" y="2908825"/>
              <a:ext cx="16400" cy="8350"/>
            </a:xfrm>
            <a:custGeom>
              <a:avLst/>
              <a:gdLst/>
              <a:ahLst/>
              <a:cxnLst/>
              <a:rect l="l" t="t" r="r" b="b"/>
              <a:pathLst>
                <a:path w="656" h="334" extrusionOk="0">
                  <a:moveTo>
                    <a:pt x="655" y="0"/>
                  </a:moveTo>
                  <a:lnTo>
                    <a:pt x="655" y="0"/>
                  </a:lnTo>
                  <a:cubicBezTo>
                    <a:pt x="453" y="119"/>
                    <a:pt x="239" y="215"/>
                    <a:pt x="13" y="322"/>
                  </a:cubicBezTo>
                  <a:cubicBezTo>
                    <a:pt x="1" y="322"/>
                    <a:pt x="13" y="334"/>
                    <a:pt x="13" y="334"/>
                  </a:cubicBezTo>
                  <a:cubicBezTo>
                    <a:pt x="239" y="262"/>
                    <a:pt x="477" y="143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6" name="Google Shape;24516;p33"/>
            <p:cNvSpPr/>
            <p:nvPr/>
          </p:nvSpPr>
          <p:spPr>
            <a:xfrm>
              <a:off x="650675" y="2911200"/>
              <a:ext cx="14900" cy="8650"/>
            </a:xfrm>
            <a:custGeom>
              <a:avLst/>
              <a:gdLst/>
              <a:ahLst/>
              <a:cxnLst/>
              <a:rect l="l" t="t" r="r" b="b"/>
              <a:pathLst>
                <a:path w="596" h="346" extrusionOk="0">
                  <a:moveTo>
                    <a:pt x="595" y="1"/>
                  </a:moveTo>
                  <a:lnTo>
                    <a:pt x="595" y="1"/>
                  </a:lnTo>
                  <a:cubicBezTo>
                    <a:pt x="441" y="167"/>
                    <a:pt x="202" y="215"/>
                    <a:pt x="0" y="334"/>
                  </a:cubicBezTo>
                  <a:lnTo>
                    <a:pt x="0" y="346"/>
                  </a:lnTo>
                  <a:cubicBezTo>
                    <a:pt x="119" y="322"/>
                    <a:pt x="238" y="263"/>
                    <a:pt x="357" y="203"/>
                  </a:cubicBezTo>
                  <a:cubicBezTo>
                    <a:pt x="453" y="155"/>
                    <a:pt x="560" y="96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7" name="Google Shape;24517;p33"/>
            <p:cNvSpPr/>
            <p:nvPr/>
          </p:nvSpPr>
          <p:spPr>
            <a:xfrm>
              <a:off x="651250" y="2914350"/>
              <a:ext cx="15475" cy="8200"/>
            </a:xfrm>
            <a:custGeom>
              <a:avLst/>
              <a:gdLst/>
              <a:ahLst/>
              <a:cxnLst/>
              <a:rect l="l" t="t" r="r" b="b"/>
              <a:pathLst>
                <a:path w="619" h="328" extrusionOk="0">
                  <a:moveTo>
                    <a:pt x="616" y="0"/>
                  </a:moveTo>
                  <a:cubicBezTo>
                    <a:pt x="615" y="0"/>
                    <a:pt x="612" y="2"/>
                    <a:pt x="608" y="6"/>
                  </a:cubicBezTo>
                  <a:cubicBezTo>
                    <a:pt x="616" y="6"/>
                    <a:pt x="619" y="0"/>
                    <a:pt x="616" y="0"/>
                  </a:cubicBezTo>
                  <a:close/>
                  <a:moveTo>
                    <a:pt x="608" y="6"/>
                  </a:moveTo>
                  <a:cubicBezTo>
                    <a:pt x="513" y="65"/>
                    <a:pt x="418" y="125"/>
                    <a:pt x="322" y="172"/>
                  </a:cubicBezTo>
                  <a:lnTo>
                    <a:pt x="13" y="303"/>
                  </a:lnTo>
                  <a:cubicBezTo>
                    <a:pt x="1" y="303"/>
                    <a:pt x="13" y="327"/>
                    <a:pt x="13" y="327"/>
                  </a:cubicBezTo>
                  <a:cubicBezTo>
                    <a:pt x="239" y="279"/>
                    <a:pt x="453" y="148"/>
                    <a:pt x="6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8" name="Google Shape;24518;p33"/>
            <p:cNvSpPr/>
            <p:nvPr/>
          </p:nvSpPr>
          <p:spPr>
            <a:xfrm>
              <a:off x="650675" y="2918350"/>
              <a:ext cx="14900" cy="7750"/>
            </a:xfrm>
            <a:custGeom>
              <a:avLst/>
              <a:gdLst/>
              <a:ahLst/>
              <a:cxnLst/>
              <a:rect l="l" t="t" r="r" b="b"/>
              <a:pathLst>
                <a:path w="596" h="310" extrusionOk="0">
                  <a:moveTo>
                    <a:pt x="595" y="0"/>
                  </a:moveTo>
                  <a:cubicBezTo>
                    <a:pt x="405" y="131"/>
                    <a:pt x="214" y="203"/>
                    <a:pt x="0" y="298"/>
                  </a:cubicBezTo>
                  <a:lnTo>
                    <a:pt x="0" y="310"/>
                  </a:lnTo>
                  <a:cubicBezTo>
                    <a:pt x="214" y="274"/>
                    <a:pt x="441" y="14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9" name="Google Shape;24519;p33"/>
            <p:cNvSpPr/>
            <p:nvPr/>
          </p:nvSpPr>
          <p:spPr>
            <a:xfrm>
              <a:off x="595000" y="2916550"/>
              <a:ext cx="53900" cy="29475"/>
            </a:xfrm>
            <a:custGeom>
              <a:avLst/>
              <a:gdLst/>
              <a:ahLst/>
              <a:cxnLst/>
              <a:rect l="l" t="t" r="r" b="b"/>
              <a:pathLst>
                <a:path w="2156" h="1179" extrusionOk="0">
                  <a:moveTo>
                    <a:pt x="2156" y="1"/>
                  </a:moveTo>
                  <a:cubicBezTo>
                    <a:pt x="1884" y="100"/>
                    <a:pt x="1612" y="204"/>
                    <a:pt x="1342" y="315"/>
                  </a:cubicBezTo>
                  <a:lnTo>
                    <a:pt x="1342" y="315"/>
                  </a:lnTo>
                  <a:cubicBezTo>
                    <a:pt x="1632" y="207"/>
                    <a:pt x="1919" y="111"/>
                    <a:pt x="2156" y="1"/>
                  </a:cubicBezTo>
                  <a:close/>
                  <a:moveTo>
                    <a:pt x="1342" y="315"/>
                  </a:moveTo>
                  <a:cubicBezTo>
                    <a:pt x="1082" y="411"/>
                    <a:pt x="819" y="517"/>
                    <a:pt x="588" y="650"/>
                  </a:cubicBezTo>
                  <a:lnTo>
                    <a:pt x="588" y="650"/>
                  </a:lnTo>
                  <a:cubicBezTo>
                    <a:pt x="626" y="631"/>
                    <a:pt x="664" y="613"/>
                    <a:pt x="703" y="596"/>
                  </a:cubicBezTo>
                  <a:cubicBezTo>
                    <a:pt x="914" y="496"/>
                    <a:pt x="1127" y="403"/>
                    <a:pt x="1342" y="315"/>
                  </a:cubicBezTo>
                  <a:close/>
                  <a:moveTo>
                    <a:pt x="588" y="650"/>
                  </a:moveTo>
                  <a:cubicBezTo>
                    <a:pt x="339" y="773"/>
                    <a:pt x="125" y="930"/>
                    <a:pt x="1" y="1168"/>
                  </a:cubicBezTo>
                  <a:cubicBezTo>
                    <a:pt x="1" y="1168"/>
                    <a:pt x="1" y="1178"/>
                    <a:pt x="4" y="1178"/>
                  </a:cubicBezTo>
                  <a:cubicBezTo>
                    <a:pt x="6" y="1178"/>
                    <a:pt x="9" y="1176"/>
                    <a:pt x="13" y="1168"/>
                  </a:cubicBezTo>
                  <a:cubicBezTo>
                    <a:pt x="145" y="953"/>
                    <a:pt x="350" y="787"/>
                    <a:pt x="588" y="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0" name="Google Shape;24520;p33"/>
            <p:cNvSpPr/>
            <p:nvPr/>
          </p:nvSpPr>
          <p:spPr>
            <a:xfrm>
              <a:off x="631900" y="2946325"/>
              <a:ext cx="17000" cy="7775"/>
            </a:xfrm>
            <a:custGeom>
              <a:avLst/>
              <a:gdLst/>
              <a:ahLst/>
              <a:cxnLst/>
              <a:rect l="l" t="t" r="r" b="b"/>
              <a:pathLst>
                <a:path w="680" h="311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61" y="60"/>
                    <a:pt x="453" y="120"/>
                    <a:pt x="334" y="179"/>
                  </a:cubicBezTo>
                  <a:cubicBezTo>
                    <a:pt x="215" y="215"/>
                    <a:pt x="96" y="251"/>
                    <a:pt x="1" y="298"/>
                  </a:cubicBezTo>
                  <a:lnTo>
                    <a:pt x="1" y="310"/>
                  </a:lnTo>
                  <a:cubicBezTo>
                    <a:pt x="215" y="262"/>
                    <a:pt x="489" y="143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1" name="Google Shape;24521;p33"/>
            <p:cNvSpPr/>
            <p:nvPr/>
          </p:nvSpPr>
          <p:spPr>
            <a:xfrm>
              <a:off x="632500" y="2949300"/>
              <a:ext cx="15800" cy="6575"/>
            </a:xfrm>
            <a:custGeom>
              <a:avLst/>
              <a:gdLst/>
              <a:ahLst/>
              <a:cxnLst/>
              <a:rect l="l" t="t" r="r" b="b"/>
              <a:pathLst>
                <a:path w="632" h="263" extrusionOk="0">
                  <a:moveTo>
                    <a:pt x="632" y="1"/>
                  </a:moveTo>
                  <a:lnTo>
                    <a:pt x="632" y="1"/>
                  </a:lnTo>
                  <a:cubicBezTo>
                    <a:pt x="525" y="48"/>
                    <a:pt x="406" y="84"/>
                    <a:pt x="298" y="132"/>
                  </a:cubicBezTo>
                  <a:cubicBezTo>
                    <a:pt x="191" y="179"/>
                    <a:pt x="96" y="191"/>
                    <a:pt x="1" y="251"/>
                  </a:cubicBezTo>
                  <a:lnTo>
                    <a:pt x="1" y="263"/>
                  </a:lnTo>
                  <a:cubicBezTo>
                    <a:pt x="108" y="251"/>
                    <a:pt x="227" y="203"/>
                    <a:pt x="334" y="155"/>
                  </a:cubicBezTo>
                  <a:cubicBezTo>
                    <a:pt x="429" y="96"/>
                    <a:pt x="537" y="60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2" name="Google Shape;24522;p33"/>
            <p:cNvSpPr/>
            <p:nvPr/>
          </p:nvSpPr>
          <p:spPr>
            <a:xfrm>
              <a:off x="631900" y="2951675"/>
              <a:ext cx="16675" cy="6875"/>
            </a:xfrm>
            <a:custGeom>
              <a:avLst/>
              <a:gdLst/>
              <a:ahLst/>
              <a:cxnLst/>
              <a:rect l="l" t="t" r="r" b="b"/>
              <a:pathLst>
                <a:path w="667" h="275" extrusionOk="0">
                  <a:moveTo>
                    <a:pt x="656" y="1"/>
                  </a:moveTo>
                  <a:cubicBezTo>
                    <a:pt x="660" y="9"/>
                    <a:pt x="662" y="11"/>
                    <a:pt x="664" y="11"/>
                  </a:cubicBezTo>
                  <a:cubicBezTo>
                    <a:pt x="666" y="11"/>
                    <a:pt x="664" y="1"/>
                    <a:pt x="656" y="1"/>
                  </a:cubicBezTo>
                  <a:close/>
                  <a:moveTo>
                    <a:pt x="656" y="1"/>
                  </a:moveTo>
                  <a:cubicBezTo>
                    <a:pt x="442" y="120"/>
                    <a:pt x="203" y="156"/>
                    <a:pt x="1" y="263"/>
                  </a:cubicBezTo>
                  <a:lnTo>
                    <a:pt x="1" y="275"/>
                  </a:lnTo>
                  <a:cubicBezTo>
                    <a:pt x="120" y="263"/>
                    <a:pt x="239" y="215"/>
                    <a:pt x="334" y="168"/>
                  </a:cubicBezTo>
                  <a:cubicBezTo>
                    <a:pt x="453" y="144"/>
                    <a:pt x="561" y="96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3" name="Google Shape;24523;p33"/>
            <p:cNvSpPr/>
            <p:nvPr/>
          </p:nvSpPr>
          <p:spPr>
            <a:xfrm>
              <a:off x="635175" y="2955125"/>
              <a:ext cx="12150" cy="4625"/>
            </a:xfrm>
            <a:custGeom>
              <a:avLst/>
              <a:gdLst/>
              <a:ahLst/>
              <a:cxnLst/>
              <a:rect l="l" t="t" r="r" b="b"/>
              <a:pathLst>
                <a:path w="486" h="185" extrusionOk="0">
                  <a:moveTo>
                    <a:pt x="480" y="0"/>
                  </a:moveTo>
                  <a:cubicBezTo>
                    <a:pt x="479" y="0"/>
                    <a:pt x="477" y="2"/>
                    <a:pt x="477" y="6"/>
                  </a:cubicBezTo>
                  <a:cubicBezTo>
                    <a:pt x="485" y="6"/>
                    <a:pt x="482" y="0"/>
                    <a:pt x="480" y="0"/>
                  </a:cubicBezTo>
                  <a:close/>
                  <a:moveTo>
                    <a:pt x="477" y="6"/>
                  </a:moveTo>
                  <a:lnTo>
                    <a:pt x="477" y="6"/>
                  </a:lnTo>
                  <a:cubicBezTo>
                    <a:pt x="322" y="77"/>
                    <a:pt x="168" y="125"/>
                    <a:pt x="1" y="172"/>
                  </a:cubicBezTo>
                  <a:lnTo>
                    <a:pt x="1" y="184"/>
                  </a:lnTo>
                  <a:cubicBezTo>
                    <a:pt x="168" y="160"/>
                    <a:pt x="346" y="89"/>
                    <a:pt x="47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4" name="Google Shape;24524;p33"/>
            <p:cNvSpPr/>
            <p:nvPr/>
          </p:nvSpPr>
          <p:spPr>
            <a:xfrm>
              <a:off x="564350" y="2954075"/>
              <a:ext cx="64900" cy="35425"/>
            </a:xfrm>
            <a:custGeom>
              <a:avLst/>
              <a:gdLst/>
              <a:ahLst/>
              <a:cxnLst/>
              <a:rect l="l" t="t" r="r" b="b"/>
              <a:pathLst>
                <a:path w="2596" h="1417" extrusionOk="0">
                  <a:moveTo>
                    <a:pt x="2596" y="0"/>
                  </a:moveTo>
                  <a:cubicBezTo>
                    <a:pt x="2143" y="250"/>
                    <a:pt x="1596" y="250"/>
                    <a:pt x="1131" y="500"/>
                  </a:cubicBezTo>
                  <a:cubicBezTo>
                    <a:pt x="738" y="726"/>
                    <a:pt x="334" y="1048"/>
                    <a:pt x="24" y="1381"/>
                  </a:cubicBezTo>
                  <a:cubicBezTo>
                    <a:pt x="0" y="1393"/>
                    <a:pt x="24" y="1417"/>
                    <a:pt x="36" y="1417"/>
                  </a:cubicBezTo>
                  <a:cubicBezTo>
                    <a:pt x="417" y="1095"/>
                    <a:pt x="774" y="762"/>
                    <a:pt x="1215" y="524"/>
                  </a:cubicBezTo>
                  <a:cubicBezTo>
                    <a:pt x="1655" y="286"/>
                    <a:pt x="2179" y="286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5" name="Google Shape;24525;p33"/>
            <p:cNvSpPr/>
            <p:nvPr/>
          </p:nvSpPr>
          <p:spPr>
            <a:xfrm>
              <a:off x="552225" y="2986800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45" y="72"/>
                    <a:pt x="461" y="167"/>
                    <a:pt x="354" y="251"/>
                  </a:cubicBezTo>
                  <a:cubicBezTo>
                    <a:pt x="247" y="334"/>
                    <a:pt x="116" y="394"/>
                    <a:pt x="9" y="477"/>
                  </a:cubicBezTo>
                  <a:cubicBezTo>
                    <a:pt x="0" y="477"/>
                    <a:pt x="5" y="497"/>
                    <a:pt x="17" y="497"/>
                  </a:cubicBezTo>
                  <a:cubicBezTo>
                    <a:pt x="22" y="497"/>
                    <a:pt x="27" y="495"/>
                    <a:pt x="33" y="489"/>
                  </a:cubicBezTo>
                  <a:cubicBezTo>
                    <a:pt x="247" y="417"/>
                    <a:pt x="509" y="215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6" name="Google Shape;24526;p33"/>
            <p:cNvSpPr/>
            <p:nvPr/>
          </p:nvSpPr>
          <p:spPr>
            <a:xfrm>
              <a:off x="554525" y="2982650"/>
              <a:ext cx="16975" cy="14300"/>
            </a:xfrm>
            <a:custGeom>
              <a:avLst/>
              <a:gdLst/>
              <a:ahLst/>
              <a:cxnLst/>
              <a:rect l="l" t="t" r="r" b="b"/>
              <a:pathLst>
                <a:path w="679" h="572" extrusionOk="0">
                  <a:moveTo>
                    <a:pt x="679" y="0"/>
                  </a:moveTo>
                  <a:lnTo>
                    <a:pt x="322" y="322"/>
                  </a:lnTo>
                  <a:cubicBezTo>
                    <a:pt x="215" y="393"/>
                    <a:pt x="108" y="453"/>
                    <a:pt x="12" y="536"/>
                  </a:cubicBezTo>
                  <a:cubicBezTo>
                    <a:pt x="0" y="560"/>
                    <a:pt x="12" y="572"/>
                    <a:pt x="24" y="572"/>
                  </a:cubicBezTo>
                  <a:cubicBezTo>
                    <a:pt x="274" y="464"/>
                    <a:pt x="512" y="226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7" name="Google Shape;24527;p33"/>
          <p:cNvGrpSpPr/>
          <p:nvPr/>
        </p:nvGrpSpPr>
        <p:grpSpPr>
          <a:xfrm rot="-3951173">
            <a:off x="-192427" y="3849681"/>
            <a:ext cx="1341857" cy="1352560"/>
            <a:chOff x="2053525" y="1963725"/>
            <a:chExt cx="379225" cy="382250"/>
          </a:xfrm>
        </p:grpSpPr>
        <p:sp>
          <p:nvSpPr>
            <p:cNvPr id="24528" name="Google Shape;24528;p33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9" name="Google Shape;24529;p33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0" name="Google Shape;24530;p33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1" name="Google Shape;24531;p33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2" name="Google Shape;24532;p33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3" name="Google Shape;24533;p33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4" name="Google Shape;24534;p33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5" name="Google Shape;24535;p33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6" name="Google Shape;24536;p33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7" name="Google Shape;24537;p33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8" name="Google Shape;24538;p33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9" name="Google Shape;24539;p33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0" name="Google Shape;24540;p33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1" name="Google Shape;24541;p33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2" name="Google Shape;24542;p33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3" name="Google Shape;24543;p33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4" name="Google Shape;24544;p33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5" name="Google Shape;24545;p33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6" name="Google Shape;24546;p33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7" name="Google Shape;24547;p33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8" name="Google Shape;24548;p33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9" name="Google Shape;24549;p33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0" name="Google Shape;24550;p33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1" name="Google Shape;24551;p33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2" name="Google Shape;24552;p33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3" name="Google Shape;24553;p33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4" name="Google Shape;24554;p33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5" name="Google Shape;24555;p33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6" name="Google Shape;24556;p33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7" name="Google Shape;24557;p33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8" name="Google Shape;24558;p33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9" name="Google Shape;24559;p33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0" name="Google Shape;24560;p33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1" name="Google Shape;24561;p33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2" name="Google Shape;24562;p33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3" name="Google Shape;24563;p33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4" name="Google Shape;24564;p33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5" name="Google Shape;24565;p33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6" name="Google Shape;24566;p33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7" name="Google Shape;24567;p33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8" name="Google Shape;24568;p33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9" name="Google Shape;24569;p33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0" name="Google Shape;24570;p33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1" name="Google Shape;24571;p33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2" name="Google Shape;24572;p33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3" name="Google Shape;24573;p33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4" name="Google Shape;24574;p33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5" name="Google Shape;24575;p33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6" name="Google Shape;24576;p33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7" name="Google Shape;24577;p33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8" name="Google Shape;24578;p33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9" name="Google Shape;24579;p33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0" name="Google Shape;24580;p33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1" name="Google Shape;24581;p33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2" name="Google Shape;24582;p33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3" name="Google Shape;24583;p33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4" name="Google Shape;24584;p33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5" name="Google Shape;24585;p33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6" name="Google Shape;24586;p33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7" name="Google Shape;24587;p33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8" name="Google Shape;24588;p33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9" name="Google Shape;24589;p33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0" name="Google Shape;24590;p33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1" name="Google Shape;24591;p33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2" name="Google Shape;24592;p33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3" name="Google Shape;24593;p33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4" name="Google Shape;24594;p33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5" name="Google Shape;24595;p33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6" name="Google Shape;24596;p33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7" name="Google Shape;24597;p33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8" name="Google Shape;24598;p33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9" name="Google Shape;24599;p33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0" name="Google Shape;24600;p33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1" name="Google Shape;24601;p33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2" name="Google Shape;24602;p33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3" name="Google Shape;24603;p33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4" name="Google Shape;24604;p33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5" name="Google Shape;24605;p33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6" name="Google Shape;24606;p33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7" name="Google Shape;24607;p33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8" name="Google Shape;24608;p33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9" name="Google Shape;24609;p33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0" name="Google Shape;24610;p33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1" name="Google Shape;24611;p33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2" name="Google Shape;24612;p33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3" name="Google Shape;24613;p33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4" name="Google Shape;24614;p33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5" name="Google Shape;24615;p33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6" name="Google Shape;24616;p33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7" name="Google Shape;24617;p33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8" name="Google Shape;24618;p33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9" name="Google Shape;24619;p33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0" name="Google Shape;24620;p33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1" name="Google Shape;24621;p33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2" name="Google Shape;24622;p33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3" name="Google Shape;24623;p33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4" name="Google Shape;24624;p33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5" name="Google Shape;24625;p33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6" name="Google Shape;24626;p33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7" name="Google Shape;24627;p33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8" name="Google Shape;24628;p33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9" name="Google Shape;24629;p33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0" name="Google Shape;24630;p33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1" name="Google Shape;24631;p33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2" name="Google Shape;24632;p33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3" name="Google Shape;24633;p33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4" name="Google Shape;24634;p33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5" name="Google Shape;24635;p33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6" name="Google Shape;24636;p33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7" name="Google Shape;24637;p33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8" name="Google Shape;24638;p33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9" name="Google Shape;24639;p33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0" name="Google Shape;24640;p33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1" name="Google Shape;24641;p33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2" name="Google Shape;24642;p33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3" name="Google Shape;24643;p33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4" name="Google Shape;24644;p33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5" name="Google Shape;24645;p33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6" name="Google Shape;24646;p33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7" name="Google Shape;24647;p33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8" name="Google Shape;24648;p33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9" name="Google Shape;24649;p33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0" name="Google Shape;24650;p33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1" name="Google Shape;24651;p33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2" name="Google Shape;24652;p33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3" name="Google Shape;24653;p33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4" name="Google Shape;24654;p33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5" name="Google Shape;24655;p33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6" name="Google Shape;24656;p33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7" name="Google Shape;24657;p33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8" name="Google Shape;24658;p33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9" name="Google Shape;24659;p33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0" name="Google Shape;24660;p33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1" name="Google Shape;24661;p33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2" name="Google Shape;24662;p33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3" name="Google Shape;24663;p33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4" name="Google Shape;24664;p33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5" name="Google Shape;24665;p33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6" name="Google Shape;24666;p33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7" name="Google Shape;24667;p33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8" name="Google Shape;24668;p33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9" name="Google Shape;24669;p33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0" name="Google Shape;24670;p33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1" name="Google Shape;24671;p33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2" name="Google Shape;24672;p33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3" name="Google Shape;24673;p33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4" name="Google Shape;24674;p33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5" name="Google Shape;24675;p33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6" name="Google Shape;24676;p33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7" name="Google Shape;24677;p33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8" name="Google Shape;24678;p33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9" name="Google Shape;24679;p33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0" name="Google Shape;24680;p33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1" name="Google Shape;24681;p33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2" name="Google Shape;24682;p33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3" name="Google Shape;24683;p33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4" name="Google Shape;24684;p33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5" name="Google Shape;24685;p33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6" name="Google Shape;24686;p33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7" name="Google Shape;24687;p33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8" name="Google Shape;24688;p33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9" name="Google Shape;24689;p33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0" name="Google Shape;24690;p33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1" name="Google Shape;24691;p33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92" name="Google Shape;24692;p33"/>
          <p:cNvGrpSpPr/>
          <p:nvPr/>
        </p:nvGrpSpPr>
        <p:grpSpPr>
          <a:xfrm rot="-6899375">
            <a:off x="7208511" y="-903135"/>
            <a:ext cx="632425" cy="1859063"/>
            <a:chOff x="1370400" y="2037575"/>
            <a:chExt cx="286725" cy="842850"/>
          </a:xfrm>
        </p:grpSpPr>
        <p:sp>
          <p:nvSpPr>
            <p:cNvPr id="24693" name="Google Shape;24693;p33"/>
            <p:cNvSpPr/>
            <p:nvPr/>
          </p:nvSpPr>
          <p:spPr>
            <a:xfrm>
              <a:off x="1370400" y="2041150"/>
              <a:ext cx="283975" cy="837025"/>
            </a:xfrm>
            <a:custGeom>
              <a:avLst/>
              <a:gdLst/>
              <a:ahLst/>
              <a:cxnLst/>
              <a:rect l="l" t="t" r="r" b="b"/>
              <a:pathLst>
                <a:path w="11359" h="33481" extrusionOk="0">
                  <a:moveTo>
                    <a:pt x="5311" y="1"/>
                  </a:moveTo>
                  <a:cubicBezTo>
                    <a:pt x="5311" y="1"/>
                    <a:pt x="2191" y="1632"/>
                    <a:pt x="1893" y="2822"/>
                  </a:cubicBezTo>
                  <a:cubicBezTo>
                    <a:pt x="1596" y="4013"/>
                    <a:pt x="1370" y="4596"/>
                    <a:pt x="1370" y="4596"/>
                  </a:cubicBezTo>
                  <a:cubicBezTo>
                    <a:pt x="1370" y="4596"/>
                    <a:pt x="3596" y="4835"/>
                    <a:pt x="3596" y="5132"/>
                  </a:cubicBezTo>
                  <a:cubicBezTo>
                    <a:pt x="3596" y="5213"/>
                    <a:pt x="3484" y="5243"/>
                    <a:pt x="3313" y="5243"/>
                  </a:cubicBezTo>
                  <a:cubicBezTo>
                    <a:pt x="2858" y="5243"/>
                    <a:pt x="1987" y="5031"/>
                    <a:pt x="1727" y="5013"/>
                  </a:cubicBezTo>
                  <a:cubicBezTo>
                    <a:pt x="1704" y="5011"/>
                    <a:pt x="1681" y="5010"/>
                    <a:pt x="1659" y="5010"/>
                  </a:cubicBezTo>
                  <a:cubicBezTo>
                    <a:pt x="1330" y="5010"/>
                    <a:pt x="1048" y="5239"/>
                    <a:pt x="1048" y="5239"/>
                  </a:cubicBezTo>
                  <a:cubicBezTo>
                    <a:pt x="1048" y="5239"/>
                    <a:pt x="620" y="6323"/>
                    <a:pt x="477" y="6918"/>
                  </a:cubicBezTo>
                  <a:cubicBezTo>
                    <a:pt x="322" y="7514"/>
                    <a:pt x="489" y="7859"/>
                    <a:pt x="489" y="7859"/>
                  </a:cubicBezTo>
                  <a:cubicBezTo>
                    <a:pt x="489" y="7859"/>
                    <a:pt x="3751" y="8252"/>
                    <a:pt x="3894" y="8847"/>
                  </a:cubicBezTo>
                  <a:cubicBezTo>
                    <a:pt x="3988" y="9210"/>
                    <a:pt x="3370" y="9281"/>
                    <a:pt x="2873" y="9281"/>
                  </a:cubicBezTo>
                  <a:cubicBezTo>
                    <a:pt x="2555" y="9281"/>
                    <a:pt x="2286" y="9252"/>
                    <a:pt x="2286" y="9252"/>
                  </a:cubicBezTo>
                  <a:lnTo>
                    <a:pt x="322" y="8847"/>
                  </a:lnTo>
                  <a:lnTo>
                    <a:pt x="322" y="8847"/>
                  </a:lnTo>
                  <a:cubicBezTo>
                    <a:pt x="322" y="8847"/>
                    <a:pt x="774" y="9823"/>
                    <a:pt x="1001" y="10609"/>
                  </a:cubicBezTo>
                  <a:cubicBezTo>
                    <a:pt x="1215" y="11395"/>
                    <a:pt x="1215" y="12717"/>
                    <a:pt x="774" y="14205"/>
                  </a:cubicBezTo>
                  <a:cubicBezTo>
                    <a:pt x="322" y="15693"/>
                    <a:pt x="322" y="16443"/>
                    <a:pt x="322" y="16443"/>
                  </a:cubicBezTo>
                  <a:cubicBezTo>
                    <a:pt x="322" y="16443"/>
                    <a:pt x="1714" y="16179"/>
                    <a:pt x="2684" y="16179"/>
                  </a:cubicBezTo>
                  <a:cubicBezTo>
                    <a:pt x="3169" y="16179"/>
                    <a:pt x="3548" y="16245"/>
                    <a:pt x="3596" y="16443"/>
                  </a:cubicBezTo>
                  <a:cubicBezTo>
                    <a:pt x="3751" y="17038"/>
                    <a:pt x="310" y="17693"/>
                    <a:pt x="310" y="17693"/>
                  </a:cubicBezTo>
                  <a:cubicBezTo>
                    <a:pt x="310" y="17693"/>
                    <a:pt x="0" y="18777"/>
                    <a:pt x="381" y="20217"/>
                  </a:cubicBezTo>
                  <a:cubicBezTo>
                    <a:pt x="774" y="21646"/>
                    <a:pt x="1215" y="23730"/>
                    <a:pt x="1215" y="23730"/>
                  </a:cubicBezTo>
                  <a:cubicBezTo>
                    <a:pt x="1215" y="23730"/>
                    <a:pt x="3233" y="22608"/>
                    <a:pt x="3867" y="22608"/>
                  </a:cubicBezTo>
                  <a:cubicBezTo>
                    <a:pt x="3964" y="22608"/>
                    <a:pt x="4028" y="22634"/>
                    <a:pt x="4049" y="22694"/>
                  </a:cubicBezTo>
                  <a:cubicBezTo>
                    <a:pt x="4191" y="23134"/>
                    <a:pt x="1215" y="24325"/>
                    <a:pt x="1215" y="24325"/>
                  </a:cubicBezTo>
                  <a:cubicBezTo>
                    <a:pt x="1215" y="24325"/>
                    <a:pt x="2108" y="26111"/>
                    <a:pt x="3453" y="26563"/>
                  </a:cubicBezTo>
                  <a:cubicBezTo>
                    <a:pt x="4148" y="26793"/>
                    <a:pt x="4995" y="26848"/>
                    <a:pt x="5647" y="26848"/>
                  </a:cubicBezTo>
                  <a:cubicBezTo>
                    <a:pt x="6246" y="26848"/>
                    <a:pt x="6680" y="26802"/>
                    <a:pt x="6680" y="26802"/>
                  </a:cubicBezTo>
                  <a:lnTo>
                    <a:pt x="6680" y="26802"/>
                  </a:lnTo>
                  <a:cubicBezTo>
                    <a:pt x="6680" y="26802"/>
                    <a:pt x="6394" y="28290"/>
                    <a:pt x="6263" y="29290"/>
                  </a:cubicBezTo>
                  <a:cubicBezTo>
                    <a:pt x="6132" y="30278"/>
                    <a:pt x="5763" y="33481"/>
                    <a:pt x="5763" y="33481"/>
                  </a:cubicBezTo>
                  <a:lnTo>
                    <a:pt x="6204" y="33481"/>
                  </a:lnTo>
                  <a:cubicBezTo>
                    <a:pt x="6204" y="33481"/>
                    <a:pt x="6489" y="29719"/>
                    <a:pt x="6716" y="28980"/>
                  </a:cubicBezTo>
                  <a:cubicBezTo>
                    <a:pt x="6954" y="28278"/>
                    <a:pt x="7097" y="26635"/>
                    <a:pt x="7097" y="26635"/>
                  </a:cubicBezTo>
                  <a:cubicBezTo>
                    <a:pt x="7097" y="26635"/>
                    <a:pt x="7847" y="26492"/>
                    <a:pt x="8585" y="26492"/>
                  </a:cubicBezTo>
                  <a:cubicBezTo>
                    <a:pt x="9335" y="26492"/>
                    <a:pt x="10430" y="25801"/>
                    <a:pt x="10776" y="25028"/>
                  </a:cubicBezTo>
                  <a:cubicBezTo>
                    <a:pt x="11121" y="24254"/>
                    <a:pt x="11359" y="23242"/>
                    <a:pt x="11359" y="23242"/>
                  </a:cubicBezTo>
                  <a:cubicBezTo>
                    <a:pt x="11359" y="23242"/>
                    <a:pt x="11346" y="23241"/>
                    <a:pt x="11323" y="23241"/>
                  </a:cubicBezTo>
                  <a:cubicBezTo>
                    <a:pt x="11183" y="23241"/>
                    <a:pt x="10660" y="23250"/>
                    <a:pt x="10180" y="23373"/>
                  </a:cubicBezTo>
                  <a:cubicBezTo>
                    <a:pt x="9609" y="23527"/>
                    <a:pt x="8597" y="23730"/>
                    <a:pt x="8597" y="23730"/>
                  </a:cubicBezTo>
                  <a:cubicBezTo>
                    <a:pt x="8597" y="23730"/>
                    <a:pt x="7960" y="23936"/>
                    <a:pt x="7617" y="23936"/>
                  </a:cubicBezTo>
                  <a:cubicBezTo>
                    <a:pt x="7548" y="23936"/>
                    <a:pt x="7491" y="23928"/>
                    <a:pt x="7454" y="23908"/>
                  </a:cubicBezTo>
                  <a:cubicBezTo>
                    <a:pt x="7251" y="23801"/>
                    <a:pt x="7454" y="23658"/>
                    <a:pt x="7454" y="23658"/>
                  </a:cubicBezTo>
                  <a:cubicBezTo>
                    <a:pt x="7454" y="23658"/>
                    <a:pt x="8287" y="23063"/>
                    <a:pt x="8882" y="23063"/>
                  </a:cubicBezTo>
                  <a:cubicBezTo>
                    <a:pt x="9478" y="23063"/>
                    <a:pt x="10406" y="23004"/>
                    <a:pt x="10764" y="22432"/>
                  </a:cubicBezTo>
                  <a:cubicBezTo>
                    <a:pt x="11121" y="21872"/>
                    <a:pt x="10776" y="19956"/>
                    <a:pt x="10954" y="19134"/>
                  </a:cubicBezTo>
                  <a:cubicBezTo>
                    <a:pt x="11121" y="18301"/>
                    <a:pt x="11121" y="17265"/>
                    <a:pt x="11121" y="17265"/>
                  </a:cubicBezTo>
                  <a:cubicBezTo>
                    <a:pt x="11121" y="17265"/>
                    <a:pt x="10073" y="17265"/>
                    <a:pt x="9478" y="16967"/>
                  </a:cubicBezTo>
                  <a:cubicBezTo>
                    <a:pt x="9305" y="16881"/>
                    <a:pt x="9094" y="16857"/>
                    <a:pt x="8872" y="16857"/>
                  </a:cubicBezTo>
                  <a:cubicBezTo>
                    <a:pt x="8584" y="16857"/>
                    <a:pt x="8278" y="16897"/>
                    <a:pt x="8015" y="16897"/>
                  </a:cubicBezTo>
                  <a:cubicBezTo>
                    <a:pt x="7779" y="16897"/>
                    <a:pt x="7578" y="16865"/>
                    <a:pt x="7454" y="16741"/>
                  </a:cubicBezTo>
                  <a:cubicBezTo>
                    <a:pt x="7097" y="16372"/>
                    <a:pt x="6501" y="16074"/>
                    <a:pt x="6954" y="16074"/>
                  </a:cubicBezTo>
                  <a:cubicBezTo>
                    <a:pt x="7394" y="16074"/>
                    <a:pt x="9633" y="16372"/>
                    <a:pt x="9633" y="16372"/>
                  </a:cubicBezTo>
                  <a:cubicBezTo>
                    <a:pt x="9633" y="16372"/>
                    <a:pt x="11097" y="16157"/>
                    <a:pt x="10895" y="16038"/>
                  </a:cubicBezTo>
                  <a:cubicBezTo>
                    <a:pt x="10668" y="15919"/>
                    <a:pt x="10073" y="14288"/>
                    <a:pt x="10073" y="13098"/>
                  </a:cubicBezTo>
                  <a:cubicBezTo>
                    <a:pt x="10073" y="11907"/>
                    <a:pt x="10502" y="11443"/>
                    <a:pt x="10359" y="10633"/>
                  </a:cubicBezTo>
                  <a:cubicBezTo>
                    <a:pt x="10228" y="9823"/>
                    <a:pt x="9930" y="8776"/>
                    <a:pt x="9633" y="8776"/>
                  </a:cubicBezTo>
                  <a:cubicBezTo>
                    <a:pt x="9377" y="8776"/>
                    <a:pt x="7478" y="9432"/>
                    <a:pt x="7038" y="9432"/>
                  </a:cubicBezTo>
                  <a:cubicBezTo>
                    <a:pt x="6964" y="9432"/>
                    <a:pt x="6932" y="9413"/>
                    <a:pt x="6954" y="9371"/>
                  </a:cubicBezTo>
                  <a:cubicBezTo>
                    <a:pt x="7097" y="9073"/>
                    <a:pt x="8561" y="8347"/>
                    <a:pt x="8561" y="8347"/>
                  </a:cubicBezTo>
                  <a:lnTo>
                    <a:pt x="9775" y="7740"/>
                  </a:lnTo>
                  <a:cubicBezTo>
                    <a:pt x="9775" y="7740"/>
                    <a:pt x="9692" y="6906"/>
                    <a:pt x="9430" y="6347"/>
                  </a:cubicBezTo>
                  <a:cubicBezTo>
                    <a:pt x="9180" y="5799"/>
                    <a:pt x="8882" y="5358"/>
                    <a:pt x="8882" y="5358"/>
                  </a:cubicBezTo>
                  <a:cubicBezTo>
                    <a:pt x="8882" y="5358"/>
                    <a:pt x="6899" y="5685"/>
                    <a:pt x="6345" y="5685"/>
                  </a:cubicBezTo>
                  <a:cubicBezTo>
                    <a:pt x="6256" y="5685"/>
                    <a:pt x="6204" y="5676"/>
                    <a:pt x="6204" y="5656"/>
                  </a:cubicBezTo>
                  <a:cubicBezTo>
                    <a:pt x="6204" y="5501"/>
                    <a:pt x="6656" y="5358"/>
                    <a:pt x="7251" y="5204"/>
                  </a:cubicBezTo>
                  <a:lnTo>
                    <a:pt x="8680" y="4847"/>
                  </a:lnTo>
                  <a:cubicBezTo>
                    <a:pt x="8680" y="4847"/>
                    <a:pt x="9013" y="2537"/>
                    <a:pt x="7311" y="1489"/>
                  </a:cubicBezTo>
                  <a:cubicBezTo>
                    <a:pt x="5608" y="441"/>
                    <a:pt x="5311" y="1"/>
                    <a:pt x="5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4" name="Google Shape;24694;p33"/>
            <p:cNvSpPr/>
            <p:nvPr/>
          </p:nvSpPr>
          <p:spPr>
            <a:xfrm>
              <a:off x="1494225" y="2112175"/>
              <a:ext cx="34250" cy="224150"/>
            </a:xfrm>
            <a:custGeom>
              <a:avLst/>
              <a:gdLst/>
              <a:ahLst/>
              <a:cxnLst/>
              <a:rect l="l" t="t" r="r" b="b"/>
              <a:pathLst>
                <a:path w="1370" h="8966" extrusionOk="0">
                  <a:moveTo>
                    <a:pt x="404" y="1"/>
                  </a:moveTo>
                  <a:cubicBezTo>
                    <a:pt x="398" y="1"/>
                    <a:pt x="393" y="6"/>
                    <a:pt x="393" y="17"/>
                  </a:cubicBezTo>
                  <a:cubicBezTo>
                    <a:pt x="0" y="3006"/>
                    <a:pt x="608" y="5911"/>
                    <a:pt x="893" y="8887"/>
                  </a:cubicBezTo>
                  <a:cubicBezTo>
                    <a:pt x="900" y="8934"/>
                    <a:pt x="948" y="8966"/>
                    <a:pt x="993" y="8966"/>
                  </a:cubicBezTo>
                  <a:cubicBezTo>
                    <a:pt x="1028" y="8966"/>
                    <a:pt x="1061" y="8946"/>
                    <a:pt x="1072" y="8899"/>
                  </a:cubicBezTo>
                  <a:cubicBezTo>
                    <a:pt x="1370" y="7494"/>
                    <a:pt x="786" y="6173"/>
                    <a:pt x="536" y="4815"/>
                  </a:cubicBezTo>
                  <a:cubicBezTo>
                    <a:pt x="239" y="3232"/>
                    <a:pt x="441" y="1636"/>
                    <a:pt x="429" y="29"/>
                  </a:cubicBezTo>
                  <a:cubicBezTo>
                    <a:pt x="422" y="9"/>
                    <a:pt x="412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5" name="Google Shape;24695;p33"/>
            <p:cNvSpPr/>
            <p:nvPr/>
          </p:nvSpPr>
          <p:spPr>
            <a:xfrm>
              <a:off x="1516550" y="2346550"/>
              <a:ext cx="30075" cy="276175"/>
            </a:xfrm>
            <a:custGeom>
              <a:avLst/>
              <a:gdLst/>
              <a:ahLst/>
              <a:cxnLst/>
              <a:rect l="l" t="t" r="r" b="b"/>
              <a:pathLst>
                <a:path w="1203" h="11047" extrusionOk="0">
                  <a:moveTo>
                    <a:pt x="0" y="0"/>
                  </a:moveTo>
                  <a:cubicBezTo>
                    <a:pt x="12" y="1810"/>
                    <a:pt x="179" y="3656"/>
                    <a:pt x="310" y="5477"/>
                  </a:cubicBezTo>
                  <a:cubicBezTo>
                    <a:pt x="453" y="7263"/>
                    <a:pt x="346" y="9275"/>
                    <a:pt x="870" y="11002"/>
                  </a:cubicBezTo>
                  <a:cubicBezTo>
                    <a:pt x="875" y="11032"/>
                    <a:pt x="899" y="11046"/>
                    <a:pt x="925" y="11046"/>
                  </a:cubicBezTo>
                  <a:cubicBezTo>
                    <a:pt x="950" y="11046"/>
                    <a:pt x="977" y="11032"/>
                    <a:pt x="989" y="11002"/>
                  </a:cubicBezTo>
                  <a:cubicBezTo>
                    <a:pt x="1203" y="9216"/>
                    <a:pt x="774" y="7251"/>
                    <a:pt x="608" y="5465"/>
                  </a:cubicBezTo>
                  <a:cubicBezTo>
                    <a:pt x="429" y="3644"/>
                    <a:pt x="298" y="178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6" name="Google Shape;24696;p33"/>
            <p:cNvSpPr/>
            <p:nvPr/>
          </p:nvSpPr>
          <p:spPr>
            <a:xfrm>
              <a:off x="1519825" y="2476250"/>
              <a:ext cx="24125" cy="239875"/>
            </a:xfrm>
            <a:custGeom>
              <a:avLst/>
              <a:gdLst/>
              <a:ahLst/>
              <a:cxnLst/>
              <a:rect l="l" t="t" r="r" b="b"/>
              <a:pathLst>
                <a:path w="965" h="9595" extrusionOk="0">
                  <a:moveTo>
                    <a:pt x="123" y="1"/>
                  </a:moveTo>
                  <a:cubicBezTo>
                    <a:pt x="115" y="1"/>
                    <a:pt x="107" y="6"/>
                    <a:pt x="107" y="15"/>
                  </a:cubicBezTo>
                  <a:cubicBezTo>
                    <a:pt x="36" y="825"/>
                    <a:pt x="24" y="1647"/>
                    <a:pt x="24" y="2444"/>
                  </a:cubicBezTo>
                  <a:cubicBezTo>
                    <a:pt x="24" y="3159"/>
                    <a:pt x="0" y="3849"/>
                    <a:pt x="262" y="4516"/>
                  </a:cubicBezTo>
                  <a:cubicBezTo>
                    <a:pt x="572" y="5302"/>
                    <a:pt x="572" y="6076"/>
                    <a:pt x="572" y="6909"/>
                  </a:cubicBezTo>
                  <a:cubicBezTo>
                    <a:pt x="572" y="7755"/>
                    <a:pt x="358" y="8707"/>
                    <a:pt x="631" y="9540"/>
                  </a:cubicBezTo>
                  <a:cubicBezTo>
                    <a:pt x="642" y="9579"/>
                    <a:pt x="668" y="9594"/>
                    <a:pt x="694" y="9594"/>
                  </a:cubicBezTo>
                  <a:cubicBezTo>
                    <a:pt x="725" y="9594"/>
                    <a:pt x="756" y="9573"/>
                    <a:pt x="762" y="9540"/>
                  </a:cubicBezTo>
                  <a:cubicBezTo>
                    <a:pt x="965" y="8802"/>
                    <a:pt x="774" y="7981"/>
                    <a:pt x="739" y="7219"/>
                  </a:cubicBezTo>
                  <a:cubicBezTo>
                    <a:pt x="679" y="6492"/>
                    <a:pt x="774" y="5730"/>
                    <a:pt x="584" y="5016"/>
                  </a:cubicBezTo>
                  <a:cubicBezTo>
                    <a:pt x="512" y="4718"/>
                    <a:pt x="346" y="4468"/>
                    <a:pt x="262" y="4183"/>
                  </a:cubicBezTo>
                  <a:cubicBezTo>
                    <a:pt x="119" y="3718"/>
                    <a:pt x="119" y="3230"/>
                    <a:pt x="119" y="2754"/>
                  </a:cubicBezTo>
                  <a:cubicBezTo>
                    <a:pt x="107" y="1849"/>
                    <a:pt x="143" y="944"/>
                    <a:pt x="155" y="51"/>
                  </a:cubicBezTo>
                  <a:cubicBezTo>
                    <a:pt x="155" y="15"/>
                    <a:pt x="137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7" name="Google Shape;24697;p33"/>
            <p:cNvSpPr/>
            <p:nvPr/>
          </p:nvSpPr>
          <p:spPr>
            <a:xfrm>
              <a:off x="1537675" y="2598450"/>
              <a:ext cx="8075" cy="86375"/>
            </a:xfrm>
            <a:custGeom>
              <a:avLst/>
              <a:gdLst/>
              <a:ahLst/>
              <a:cxnLst/>
              <a:rect l="l" t="t" r="r" b="b"/>
              <a:pathLst>
                <a:path w="323" h="3455" extrusionOk="0">
                  <a:moveTo>
                    <a:pt x="117" y="0"/>
                  </a:moveTo>
                  <a:cubicBezTo>
                    <a:pt x="111" y="0"/>
                    <a:pt x="108" y="3"/>
                    <a:pt x="108" y="9"/>
                  </a:cubicBezTo>
                  <a:cubicBezTo>
                    <a:pt x="84" y="1128"/>
                    <a:pt x="1" y="2307"/>
                    <a:pt x="144" y="3414"/>
                  </a:cubicBezTo>
                  <a:cubicBezTo>
                    <a:pt x="144" y="3442"/>
                    <a:pt x="162" y="3455"/>
                    <a:pt x="182" y="3455"/>
                  </a:cubicBezTo>
                  <a:cubicBezTo>
                    <a:pt x="204" y="3455"/>
                    <a:pt x="227" y="3439"/>
                    <a:pt x="227" y="3414"/>
                  </a:cubicBezTo>
                  <a:cubicBezTo>
                    <a:pt x="322" y="2307"/>
                    <a:pt x="215" y="1128"/>
                    <a:pt x="144" y="9"/>
                  </a:cubicBezTo>
                  <a:cubicBezTo>
                    <a:pt x="132" y="3"/>
                    <a:pt x="123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8" name="Google Shape;24698;p33"/>
            <p:cNvSpPr/>
            <p:nvPr/>
          </p:nvSpPr>
          <p:spPr>
            <a:xfrm>
              <a:off x="1536200" y="2610275"/>
              <a:ext cx="7150" cy="90275"/>
            </a:xfrm>
            <a:custGeom>
              <a:avLst/>
              <a:gdLst/>
              <a:ahLst/>
              <a:cxnLst/>
              <a:rect l="l" t="t" r="r" b="b"/>
              <a:pathLst>
                <a:path w="286" h="3611" extrusionOk="0">
                  <a:moveTo>
                    <a:pt x="24" y="0"/>
                  </a:moveTo>
                  <a:cubicBezTo>
                    <a:pt x="12" y="0"/>
                    <a:pt x="0" y="12"/>
                    <a:pt x="0" y="36"/>
                  </a:cubicBezTo>
                  <a:cubicBezTo>
                    <a:pt x="36" y="1203"/>
                    <a:pt x="0" y="2429"/>
                    <a:pt x="179" y="3584"/>
                  </a:cubicBezTo>
                  <a:cubicBezTo>
                    <a:pt x="179" y="3602"/>
                    <a:pt x="191" y="3611"/>
                    <a:pt x="203" y="3611"/>
                  </a:cubicBezTo>
                  <a:cubicBezTo>
                    <a:pt x="214" y="3611"/>
                    <a:pt x="226" y="3602"/>
                    <a:pt x="226" y="3584"/>
                  </a:cubicBezTo>
                  <a:cubicBezTo>
                    <a:pt x="286" y="2417"/>
                    <a:pt x="131" y="1191"/>
                    <a:pt x="48" y="36"/>
                  </a:cubicBezTo>
                  <a:cubicBezTo>
                    <a:pt x="48" y="12"/>
                    <a:pt x="36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9" name="Google Shape;24699;p33"/>
            <p:cNvSpPr/>
            <p:nvPr/>
          </p:nvSpPr>
          <p:spPr>
            <a:xfrm>
              <a:off x="1539175" y="2639775"/>
              <a:ext cx="6575" cy="61000"/>
            </a:xfrm>
            <a:custGeom>
              <a:avLst/>
              <a:gdLst/>
              <a:ahLst/>
              <a:cxnLst/>
              <a:rect l="l" t="t" r="r" b="b"/>
              <a:pathLst>
                <a:path w="263" h="2440" extrusionOk="0">
                  <a:moveTo>
                    <a:pt x="60" y="0"/>
                  </a:moveTo>
                  <a:cubicBezTo>
                    <a:pt x="42" y="0"/>
                    <a:pt x="24" y="10"/>
                    <a:pt x="24" y="23"/>
                  </a:cubicBezTo>
                  <a:cubicBezTo>
                    <a:pt x="0" y="797"/>
                    <a:pt x="0" y="1630"/>
                    <a:pt x="143" y="2404"/>
                  </a:cubicBezTo>
                  <a:cubicBezTo>
                    <a:pt x="143" y="2428"/>
                    <a:pt x="158" y="2440"/>
                    <a:pt x="174" y="2440"/>
                  </a:cubicBezTo>
                  <a:cubicBezTo>
                    <a:pt x="191" y="2440"/>
                    <a:pt x="209" y="2428"/>
                    <a:pt x="215" y="2404"/>
                  </a:cubicBezTo>
                  <a:cubicBezTo>
                    <a:pt x="262" y="1630"/>
                    <a:pt x="179" y="797"/>
                    <a:pt x="95" y="23"/>
                  </a:cubicBezTo>
                  <a:cubicBezTo>
                    <a:pt x="90" y="7"/>
                    <a:pt x="75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0" name="Google Shape;24700;p33"/>
            <p:cNvSpPr/>
            <p:nvPr/>
          </p:nvSpPr>
          <p:spPr>
            <a:xfrm>
              <a:off x="1540050" y="2675825"/>
              <a:ext cx="2125" cy="28150"/>
            </a:xfrm>
            <a:custGeom>
              <a:avLst/>
              <a:gdLst/>
              <a:ahLst/>
              <a:cxnLst/>
              <a:rect l="l" t="t" r="r" b="b"/>
              <a:pathLst>
                <a:path w="85" h="1126" extrusionOk="0">
                  <a:moveTo>
                    <a:pt x="7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391"/>
                    <a:pt x="1" y="760"/>
                    <a:pt x="49" y="1117"/>
                  </a:cubicBezTo>
                  <a:cubicBezTo>
                    <a:pt x="49" y="1123"/>
                    <a:pt x="55" y="1126"/>
                    <a:pt x="60" y="1126"/>
                  </a:cubicBezTo>
                  <a:cubicBezTo>
                    <a:pt x="66" y="1126"/>
                    <a:pt x="72" y="1123"/>
                    <a:pt x="72" y="1117"/>
                  </a:cubicBezTo>
                  <a:cubicBezTo>
                    <a:pt x="84" y="748"/>
                    <a:pt x="49" y="367"/>
                    <a:pt x="13" y="10"/>
                  </a:cubicBezTo>
                  <a:cubicBezTo>
                    <a:pt x="13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1" name="Google Shape;24701;p33"/>
            <p:cNvSpPr/>
            <p:nvPr/>
          </p:nvSpPr>
          <p:spPr>
            <a:xfrm>
              <a:off x="1515350" y="2317975"/>
              <a:ext cx="4500" cy="50400"/>
            </a:xfrm>
            <a:custGeom>
              <a:avLst/>
              <a:gdLst/>
              <a:ahLst/>
              <a:cxnLst/>
              <a:rect l="l" t="t" r="r" b="b"/>
              <a:pathLst>
                <a:path w="180" h="2016" extrusionOk="0">
                  <a:moveTo>
                    <a:pt x="36" y="0"/>
                  </a:moveTo>
                  <a:cubicBezTo>
                    <a:pt x="36" y="0"/>
                    <a:pt x="1" y="0"/>
                    <a:pt x="1" y="12"/>
                  </a:cubicBezTo>
                  <a:cubicBezTo>
                    <a:pt x="60" y="679"/>
                    <a:pt x="25" y="1334"/>
                    <a:pt x="48" y="1989"/>
                  </a:cubicBezTo>
                  <a:cubicBezTo>
                    <a:pt x="48" y="2007"/>
                    <a:pt x="60" y="2016"/>
                    <a:pt x="72" y="2016"/>
                  </a:cubicBezTo>
                  <a:cubicBezTo>
                    <a:pt x="84" y="2016"/>
                    <a:pt x="96" y="2007"/>
                    <a:pt x="96" y="1989"/>
                  </a:cubicBezTo>
                  <a:cubicBezTo>
                    <a:pt x="179" y="1334"/>
                    <a:pt x="108" y="655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2" name="Google Shape;24702;p33"/>
            <p:cNvSpPr/>
            <p:nvPr/>
          </p:nvSpPr>
          <p:spPr>
            <a:xfrm>
              <a:off x="1518925" y="2311650"/>
              <a:ext cx="3300" cy="28850"/>
            </a:xfrm>
            <a:custGeom>
              <a:avLst/>
              <a:gdLst/>
              <a:ahLst/>
              <a:cxnLst/>
              <a:rect l="l" t="t" r="r" b="b"/>
              <a:pathLst>
                <a:path w="132" h="1154" extrusionOk="0">
                  <a:moveTo>
                    <a:pt x="24" y="0"/>
                  </a:moveTo>
                  <a:cubicBezTo>
                    <a:pt x="18" y="0"/>
                    <a:pt x="13" y="9"/>
                    <a:pt x="13" y="27"/>
                  </a:cubicBezTo>
                  <a:cubicBezTo>
                    <a:pt x="36" y="396"/>
                    <a:pt x="24" y="754"/>
                    <a:pt x="1" y="1123"/>
                  </a:cubicBezTo>
                  <a:cubicBezTo>
                    <a:pt x="1" y="1145"/>
                    <a:pt x="10" y="1154"/>
                    <a:pt x="20" y="1154"/>
                  </a:cubicBezTo>
                  <a:cubicBezTo>
                    <a:pt x="26" y="1154"/>
                    <a:pt x="32" y="1151"/>
                    <a:pt x="36" y="1146"/>
                  </a:cubicBezTo>
                  <a:cubicBezTo>
                    <a:pt x="132" y="789"/>
                    <a:pt x="132" y="384"/>
                    <a:pt x="36" y="27"/>
                  </a:cubicBezTo>
                  <a:cubicBezTo>
                    <a:pt x="36" y="9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3" name="Google Shape;24703;p33"/>
            <p:cNvSpPr/>
            <p:nvPr/>
          </p:nvSpPr>
          <p:spPr>
            <a:xfrm>
              <a:off x="1520725" y="2301125"/>
              <a:ext cx="8050" cy="164725"/>
            </a:xfrm>
            <a:custGeom>
              <a:avLst/>
              <a:gdLst/>
              <a:ahLst/>
              <a:cxnLst/>
              <a:rect l="l" t="t" r="r" b="b"/>
              <a:pathLst>
                <a:path w="322" h="6589" extrusionOk="0">
                  <a:moveTo>
                    <a:pt x="270" y="0"/>
                  </a:moveTo>
                  <a:cubicBezTo>
                    <a:pt x="257" y="0"/>
                    <a:pt x="244" y="9"/>
                    <a:pt x="238" y="32"/>
                  </a:cubicBezTo>
                  <a:cubicBezTo>
                    <a:pt x="107" y="1055"/>
                    <a:pt x="71" y="2103"/>
                    <a:pt x="71" y="3139"/>
                  </a:cubicBezTo>
                  <a:cubicBezTo>
                    <a:pt x="60" y="4258"/>
                    <a:pt x="0" y="5437"/>
                    <a:pt x="179" y="6544"/>
                  </a:cubicBezTo>
                  <a:cubicBezTo>
                    <a:pt x="185" y="6574"/>
                    <a:pt x="205" y="6589"/>
                    <a:pt x="225" y="6589"/>
                  </a:cubicBezTo>
                  <a:cubicBezTo>
                    <a:pt x="244" y="6589"/>
                    <a:pt x="262" y="6574"/>
                    <a:pt x="262" y="6544"/>
                  </a:cubicBezTo>
                  <a:cubicBezTo>
                    <a:pt x="322" y="5461"/>
                    <a:pt x="226" y="4377"/>
                    <a:pt x="226" y="3294"/>
                  </a:cubicBezTo>
                  <a:cubicBezTo>
                    <a:pt x="238" y="2198"/>
                    <a:pt x="298" y="1115"/>
                    <a:pt x="298" y="32"/>
                  </a:cubicBezTo>
                  <a:cubicBezTo>
                    <a:pt x="298" y="12"/>
                    <a:pt x="284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4" name="Google Shape;24704;p33"/>
            <p:cNvSpPr/>
            <p:nvPr/>
          </p:nvSpPr>
          <p:spPr>
            <a:xfrm>
              <a:off x="1506125" y="2246250"/>
              <a:ext cx="20875" cy="82325"/>
            </a:xfrm>
            <a:custGeom>
              <a:avLst/>
              <a:gdLst/>
              <a:ahLst/>
              <a:cxnLst/>
              <a:rect l="l" t="t" r="r" b="b"/>
              <a:pathLst>
                <a:path w="835" h="3293" extrusionOk="0">
                  <a:moveTo>
                    <a:pt x="48" y="274"/>
                  </a:moveTo>
                  <a:lnTo>
                    <a:pt x="48" y="274"/>
                  </a:lnTo>
                  <a:cubicBezTo>
                    <a:pt x="42" y="280"/>
                    <a:pt x="42" y="283"/>
                    <a:pt x="44" y="283"/>
                  </a:cubicBezTo>
                  <a:cubicBezTo>
                    <a:pt x="45" y="283"/>
                    <a:pt x="48" y="280"/>
                    <a:pt x="48" y="274"/>
                  </a:cubicBezTo>
                  <a:close/>
                  <a:moveTo>
                    <a:pt x="84" y="0"/>
                  </a:moveTo>
                  <a:cubicBezTo>
                    <a:pt x="63" y="0"/>
                    <a:pt x="42" y="12"/>
                    <a:pt x="36" y="36"/>
                  </a:cubicBezTo>
                  <a:cubicBezTo>
                    <a:pt x="1" y="202"/>
                    <a:pt x="13" y="131"/>
                    <a:pt x="48" y="274"/>
                  </a:cubicBezTo>
                  <a:cubicBezTo>
                    <a:pt x="48" y="381"/>
                    <a:pt x="239" y="822"/>
                    <a:pt x="286" y="976"/>
                  </a:cubicBezTo>
                  <a:cubicBezTo>
                    <a:pt x="346" y="1203"/>
                    <a:pt x="394" y="1441"/>
                    <a:pt x="429" y="1655"/>
                  </a:cubicBezTo>
                  <a:cubicBezTo>
                    <a:pt x="536" y="2191"/>
                    <a:pt x="584" y="2750"/>
                    <a:pt x="727" y="3262"/>
                  </a:cubicBezTo>
                  <a:cubicBezTo>
                    <a:pt x="737" y="3283"/>
                    <a:pt x="755" y="3293"/>
                    <a:pt x="771" y="3293"/>
                  </a:cubicBezTo>
                  <a:cubicBezTo>
                    <a:pt x="791" y="3293"/>
                    <a:pt x="810" y="3277"/>
                    <a:pt x="810" y="3250"/>
                  </a:cubicBezTo>
                  <a:cubicBezTo>
                    <a:pt x="834" y="2215"/>
                    <a:pt x="489" y="1000"/>
                    <a:pt x="132" y="36"/>
                  </a:cubicBezTo>
                  <a:cubicBezTo>
                    <a:pt x="126" y="12"/>
                    <a:pt x="105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5" name="Google Shape;24705;p33"/>
            <p:cNvSpPr/>
            <p:nvPr/>
          </p:nvSpPr>
          <p:spPr>
            <a:xfrm>
              <a:off x="1521900" y="2293725"/>
              <a:ext cx="4800" cy="50325"/>
            </a:xfrm>
            <a:custGeom>
              <a:avLst/>
              <a:gdLst/>
              <a:ahLst/>
              <a:cxnLst/>
              <a:rect l="l" t="t" r="r" b="b"/>
              <a:pathLst>
                <a:path w="192" h="2013" extrusionOk="0">
                  <a:moveTo>
                    <a:pt x="39" y="0"/>
                  </a:moveTo>
                  <a:cubicBezTo>
                    <a:pt x="33" y="0"/>
                    <a:pt x="24" y="6"/>
                    <a:pt x="24" y="18"/>
                  </a:cubicBezTo>
                  <a:cubicBezTo>
                    <a:pt x="1" y="673"/>
                    <a:pt x="13" y="1351"/>
                    <a:pt x="96" y="1994"/>
                  </a:cubicBezTo>
                  <a:cubicBezTo>
                    <a:pt x="96" y="2006"/>
                    <a:pt x="111" y="2012"/>
                    <a:pt x="126" y="2012"/>
                  </a:cubicBezTo>
                  <a:cubicBezTo>
                    <a:pt x="141" y="2012"/>
                    <a:pt x="155" y="2006"/>
                    <a:pt x="155" y="1994"/>
                  </a:cubicBezTo>
                  <a:cubicBezTo>
                    <a:pt x="191" y="1340"/>
                    <a:pt x="132" y="649"/>
                    <a:pt x="36" y="18"/>
                  </a:cubicBezTo>
                  <a:cubicBezTo>
                    <a:pt x="48" y="6"/>
                    <a:pt x="45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6" name="Google Shape;24706;p33"/>
            <p:cNvSpPr/>
            <p:nvPr/>
          </p:nvSpPr>
          <p:spPr>
            <a:xfrm>
              <a:off x="1519225" y="2312100"/>
              <a:ext cx="4200" cy="40200"/>
            </a:xfrm>
            <a:custGeom>
              <a:avLst/>
              <a:gdLst/>
              <a:ahLst/>
              <a:cxnLst/>
              <a:rect l="l" t="t" r="r" b="b"/>
              <a:pathLst>
                <a:path w="168" h="1608" extrusionOk="0">
                  <a:moveTo>
                    <a:pt x="30" y="0"/>
                  </a:moveTo>
                  <a:cubicBezTo>
                    <a:pt x="21" y="0"/>
                    <a:pt x="12" y="3"/>
                    <a:pt x="12" y="9"/>
                  </a:cubicBezTo>
                  <a:cubicBezTo>
                    <a:pt x="12" y="533"/>
                    <a:pt x="1" y="1069"/>
                    <a:pt x="84" y="1581"/>
                  </a:cubicBezTo>
                  <a:cubicBezTo>
                    <a:pt x="84" y="1599"/>
                    <a:pt x="96" y="1608"/>
                    <a:pt x="108" y="1608"/>
                  </a:cubicBezTo>
                  <a:cubicBezTo>
                    <a:pt x="120" y="1608"/>
                    <a:pt x="131" y="1599"/>
                    <a:pt x="131" y="1581"/>
                  </a:cubicBezTo>
                  <a:cubicBezTo>
                    <a:pt x="167" y="1069"/>
                    <a:pt x="84" y="533"/>
                    <a:pt x="48" y="9"/>
                  </a:cubicBezTo>
                  <a:cubicBezTo>
                    <a:pt x="48" y="3"/>
                    <a:pt x="39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7" name="Google Shape;24707;p33"/>
            <p:cNvSpPr/>
            <p:nvPr/>
          </p:nvSpPr>
          <p:spPr>
            <a:xfrm>
              <a:off x="1498975" y="2121450"/>
              <a:ext cx="34275" cy="296125"/>
            </a:xfrm>
            <a:custGeom>
              <a:avLst/>
              <a:gdLst/>
              <a:ahLst/>
              <a:cxnLst/>
              <a:rect l="l" t="t" r="r" b="b"/>
              <a:pathLst>
                <a:path w="1371" h="11845" extrusionOk="0">
                  <a:moveTo>
                    <a:pt x="79" y="0"/>
                  </a:moveTo>
                  <a:cubicBezTo>
                    <a:pt x="42" y="0"/>
                    <a:pt x="1" y="31"/>
                    <a:pt x="1" y="75"/>
                  </a:cubicBezTo>
                  <a:cubicBezTo>
                    <a:pt x="60" y="1087"/>
                    <a:pt x="239" y="2087"/>
                    <a:pt x="263" y="3111"/>
                  </a:cubicBezTo>
                  <a:cubicBezTo>
                    <a:pt x="263" y="4028"/>
                    <a:pt x="168" y="4968"/>
                    <a:pt x="525" y="5849"/>
                  </a:cubicBezTo>
                  <a:cubicBezTo>
                    <a:pt x="703" y="6278"/>
                    <a:pt x="953" y="6683"/>
                    <a:pt x="1072" y="7135"/>
                  </a:cubicBezTo>
                  <a:cubicBezTo>
                    <a:pt x="1192" y="7647"/>
                    <a:pt x="1180" y="8171"/>
                    <a:pt x="1168" y="8671"/>
                  </a:cubicBezTo>
                  <a:cubicBezTo>
                    <a:pt x="1120" y="9731"/>
                    <a:pt x="1013" y="10767"/>
                    <a:pt x="1037" y="11826"/>
                  </a:cubicBezTo>
                  <a:cubicBezTo>
                    <a:pt x="1025" y="11838"/>
                    <a:pt x="1031" y="11844"/>
                    <a:pt x="1040" y="11844"/>
                  </a:cubicBezTo>
                  <a:cubicBezTo>
                    <a:pt x="1049" y="11844"/>
                    <a:pt x="1061" y="11838"/>
                    <a:pt x="1061" y="11826"/>
                  </a:cubicBezTo>
                  <a:cubicBezTo>
                    <a:pt x="1192" y="10862"/>
                    <a:pt x="1251" y="9897"/>
                    <a:pt x="1311" y="8933"/>
                  </a:cubicBezTo>
                  <a:cubicBezTo>
                    <a:pt x="1370" y="7981"/>
                    <a:pt x="1346" y="7171"/>
                    <a:pt x="941" y="6314"/>
                  </a:cubicBezTo>
                  <a:cubicBezTo>
                    <a:pt x="691" y="5754"/>
                    <a:pt x="477" y="5314"/>
                    <a:pt x="465" y="4706"/>
                  </a:cubicBezTo>
                  <a:cubicBezTo>
                    <a:pt x="453" y="4123"/>
                    <a:pt x="525" y="3540"/>
                    <a:pt x="525" y="2944"/>
                  </a:cubicBezTo>
                  <a:cubicBezTo>
                    <a:pt x="525" y="1980"/>
                    <a:pt x="465" y="956"/>
                    <a:pt x="132" y="39"/>
                  </a:cubicBezTo>
                  <a:cubicBezTo>
                    <a:pt x="123" y="12"/>
                    <a:pt x="101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8" name="Google Shape;24708;p33"/>
            <p:cNvSpPr/>
            <p:nvPr/>
          </p:nvSpPr>
          <p:spPr>
            <a:xfrm>
              <a:off x="1498400" y="2109775"/>
              <a:ext cx="6550" cy="37150"/>
            </a:xfrm>
            <a:custGeom>
              <a:avLst/>
              <a:gdLst/>
              <a:ahLst/>
              <a:cxnLst/>
              <a:rect l="l" t="t" r="r" b="b"/>
              <a:pathLst>
                <a:path w="262" h="1486" extrusionOk="0">
                  <a:moveTo>
                    <a:pt x="217" y="0"/>
                  </a:moveTo>
                  <a:cubicBezTo>
                    <a:pt x="202" y="0"/>
                    <a:pt x="185" y="6"/>
                    <a:pt x="179" y="18"/>
                  </a:cubicBezTo>
                  <a:cubicBezTo>
                    <a:pt x="48" y="411"/>
                    <a:pt x="0" y="1089"/>
                    <a:pt x="155" y="1459"/>
                  </a:cubicBezTo>
                  <a:cubicBezTo>
                    <a:pt x="167" y="1476"/>
                    <a:pt x="188" y="1485"/>
                    <a:pt x="205" y="1485"/>
                  </a:cubicBezTo>
                  <a:cubicBezTo>
                    <a:pt x="223" y="1485"/>
                    <a:pt x="238" y="1476"/>
                    <a:pt x="238" y="1459"/>
                  </a:cubicBezTo>
                  <a:cubicBezTo>
                    <a:pt x="262" y="1244"/>
                    <a:pt x="214" y="1018"/>
                    <a:pt x="214" y="792"/>
                  </a:cubicBezTo>
                  <a:cubicBezTo>
                    <a:pt x="214" y="542"/>
                    <a:pt x="250" y="292"/>
                    <a:pt x="238" y="18"/>
                  </a:cubicBezTo>
                  <a:cubicBezTo>
                    <a:pt x="244" y="6"/>
                    <a:pt x="232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9" name="Google Shape;24709;p33"/>
            <p:cNvSpPr/>
            <p:nvPr/>
          </p:nvSpPr>
          <p:spPr>
            <a:xfrm>
              <a:off x="1497200" y="2109975"/>
              <a:ext cx="8650" cy="51750"/>
            </a:xfrm>
            <a:custGeom>
              <a:avLst/>
              <a:gdLst/>
              <a:ahLst/>
              <a:cxnLst/>
              <a:rect l="l" t="t" r="r" b="b"/>
              <a:pathLst>
                <a:path w="346" h="2070" extrusionOk="0">
                  <a:moveTo>
                    <a:pt x="99" y="1"/>
                  </a:moveTo>
                  <a:cubicBezTo>
                    <a:pt x="78" y="1"/>
                    <a:pt x="60" y="16"/>
                    <a:pt x="60" y="46"/>
                  </a:cubicBezTo>
                  <a:cubicBezTo>
                    <a:pt x="12" y="665"/>
                    <a:pt x="0" y="1427"/>
                    <a:pt x="167" y="2034"/>
                  </a:cubicBezTo>
                  <a:cubicBezTo>
                    <a:pt x="173" y="2058"/>
                    <a:pt x="191" y="2070"/>
                    <a:pt x="209" y="2070"/>
                  </a:cubicBezTo>
                  <a:cubicBezTo>
                    <a:pt x="227" y="2070"/>
                    <a:pt x="245" y="2058"/>
                    <a:pt x="250" y="2034"/>
                  </a:cubicBezTo>
                  <a:cubicBezTo>
                    <a:pt x="346" y="1427"/>
                    <a:pt x="250" y="653"/>
                    <a:pt x="155" y="46"/>
                  </a:cubicBezTo>
                  <a:cubicBezTo>
                    <a:pt x="143" y="16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0" name="Google Shape;24710;p33"/>
            <p:cNvSpPr/>
            <p:nvPr/>
          </p:nvSpPr>
          <p:spPr>
            <a:xfrm>
              <a:off x="1499575" y="2146225"/>
              <a:ext cx="9725" cy="83700"/>
            </a:xfrm>
            <a:custGeom>
              <a:avLst/>
              <a:gdLst/>
              <a:ahLst/>
              <a:cxnLst/>
              <a:rect l="l" t="t" r="r" b="b"/>
              <a:pathLst>
                <a:path w="389" h="334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108"/>
                    <a:pt x="25" y="2263"/>
                    <a:pt x="322" y="3322"/>
                  </a:cubicBezTo>
                  <a:cubicBezTo>
                    <a:pt x="328" y="3339"/>
                    <a:pt x="343" y="3348"/>
                    <a:pt x="358" y="3348"/>
                  </a:cubicBezTo>
                  <a:cubicBezTo>
                    <a:pt x="374" y="3348"/>
                    <a:pt x="388" y="3336"/>
                    <a:pt x="382" y="3311"/>
                  </a:cubicBezTo>
                  <a:cubicBezTo>
                    <a:pt x="239" y="2203"/>
                    <a:pt x="36" y="113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1" name="Google Shape;24711;p33"/>
            <p:cNvSpPr/>
            <p:nvPr/>
          </p:nvSpPr>
          <p:spPr>
            <a:xfrm>
              <a:off x="1510900" y="2189175"/>
              <a:ext cx="10125" cy="114125"/>
            </a:xfrm>
            <a:custGeom>
              <a:avLst/>
              <a:gdLst/>
              <a:ahLst/>
              <a:cxnLst/>
              <a:rect l="l" t="t" r="r" b="b"/>
              <a:pathLst>
                <a:path w="405" h="4565" extrusionOk="0">
                  <a:moveTo>
                    <a:pt x="19" y="0"/>
                  </a:moveTo>
                  <a:cubicBezTo>
                    <a:pt x="9" y="0"/>
                    <a:pt x="0" y="3"/>
                    <a:pt x="0" y="9"/>
                  </a:cubicBezTo>
                  <a:cubicBezTo>
                    <a:pt x="83" y="1497"/>
                    <a:pt x="0" y="3045"/>
                    <a:pt x="167" y="4533"/>
                  </a:cubicBezTo>
                  <a:cubicBezTo>
                    <a:pt x="167" y="4552"/>
                    <a:pt x="184" y="4565"/>
                    <a:pt x="202" y="4565"/>
                  </a:cubicBezTo>
                  <a:cubicBezTo>
                    <a:pt x="217" y="4565"/>
                    <a:pt x="233" y="4555"/>
                    <a:pt x="238" y="4533"/>
                  </a:cubicBezTo>
                  <a:cubicBezTo>
                    <a:pt x="405" y="3069"/>
                    <a:pt x="214" y="1485"/>
                    <a:pt x="48" y="9"/>
                  </a:cubicBezTo>
                  <a:cubicBezTo>
                    <a:pt x="42" y="3"/>
                    <a:pt x="30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2" name="Google Shape;24712;p33"/>
            <p:cNvSpPr/>
            <p:nvPr/>
          </p:nvSpPr>
          <p:spPr>
            <a:xfrm>
              <a:off x="1497500" y="2090100"/>
              <a:ext cx="6325" cy="43125"/>
            </a:xfrm>
            <a:custGeom>
              <a:avLst/>
              <a:gdLst/>
              <a:ahLst/>
              <a:cxnLst/>
              <a:rect l="l" t="t" r="r" b="b"/>
              <a:pathLst>
                <a:path w="253" h="1725" extrusionOk="0">
                  <a:moveTo>
                    <a:pt x="222" y="0"/>
                  </a:moveTo>
                  <a:cubicBezTo>
                    <a:pt x="212" y="0"/>
                    <a:pt x="203" y="5"/>
                    <a:pt x="203" y="19"/>
                  </a:cubicBezTo>
                  <a:cubicBezTo>
                    <a:pt x="108" y="555"/>
                    <a:pt x="0" y="1150"/>
                    <a:pt x="0" y="1698"/>
                  </a:cubicBezTo>
                  <a:cubicBezTo>
                    <a:pt x="0" y="1716"/>
                    <a:pt x="9" y="1725"/>
                    <a:pt x="20" y="1725"/>
                  </a:cubicBezTo>
                  <a:cubicBezTo>
                    <a:pt x="30" y="1725"/>
                    <a:pt x="42" y="1716"/>
                    <a:pt x="48" y="1698"/>
                  </a:cubicBezTo>
                  <a:cubicBezTo>
                    <a:pt x="179" y="1162"/>
                    <a:pt x="215" y="567"/>
                    <a:pt x="238" y="19"/>
                  </a:cubicBezTo>
                  <a:cubicBezTo>
                    <a:pt x="253" y="12"/>
                    <a:pt x="237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3" name="Google Shape;24713;p33"/>
            <p:cNvSpPr/>
            <p:nvPr/>
          </p:nvSpPr>
          <p:spPr>
            <a:xfrm>
              <a:off x="1503150" y="2090350"/>
              <a:ext cx="3900" cy="46300"/>
            </a:xfrm>
            <a:custGeom>
              <a:avLst/>
              <a:gdLst/>
              <a:ahLst/>
              <a:cxnLst/>
              <a:rect l="l" t="t" r="r" b="b"/>
              <a:pathLst>
                <a:path w="156" h="1852" extrusionOk="0">
                  <a:moveTo>
                    <a:pt x="108" y="0"/>
                  </a:moveTo>
                  <a:cubicBezTo>
                    <a:pt x="102" y="0"/>
                    <a:pt x="96" y="3"/>
                    <a:pt x="96" y="9"/>
                  </a:cubicBezTo>
                  <a:cubicBezTo>
                    <a:pt x="48" y="604"/>
                    <a:pt x="1" y="1247"/>
                    <a:pt x="48" y="1843"/>
                  </a:cubicBezTo>
                  <a:cubicBezTo>
                    <a:pt x="48" y="1849"/>
                    <a:pt x="54" y="1852"/>
                    <a:pt x="60" y="1852"/>
                  </a:cubicBezTo>
                  <a:cubicBezTo>
                    <a:pt x="66" y="1852"/>
                    <a:pt x="72" y="1849"/>
                    <a:pt x="72" y="1843"/>
                  </a:cubicBezTo>
                  <a:cubicBezTo>
                    <a:pt x="155" y="1247"/>
                    <a:pt x="132" y="604"/>
                    <a:pt x="120" y="9"/>
                  </a:cubicBezTo>
                  <a:cubicBezTo>
                    <a:pt x="120" y="3"/>
                    <a:pt x="11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4" name="Google Shape;24714;p33"/>
            <p:cNvSpPr/>
            <p:nvPr/>
          </p:nvSpPr>
          <p:spPr>
            <a:xfrm>
              <a:off x="1502850" y="2096600"/>
              <a:ext cx="3300" cy="48100"/>
            </a:xfrm>
            <a:custGeom>
              <a:avLst/>
              <a:gdLst/>
              <a:ahLst/>
              <a:cxnLst/>
              <a:rect l="l" t="t" r="r" b="b"/>
              <a:pathLst>
                <a:path w="132" h="1924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3" y="640"/>
                    <a:pt x="13" y="1295"/>
                    <a:pt x="84" y="1914"/>
                  </a:cubicBezTo>
                  <a:cubicBezTo>
                    <a:pt x="84" y="1920"/>
                    <a:pt x="93" y="1923"/>
                    <a:pt x="102" y="1923"/>
                  </a:cubicBezTo>
                  <a:cubicBezTo>
                    <a:pt x="111" y="1923"/>
                    <a:pt x="120" y="1920"/>
                    <a:pt x="120" y="1914"/>
                  </a:cubicBezTo>
                  <a:cubicBezTo>
                    <a:pt x="132" y="1295"/>
                    <a:pt x="72" y="652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5" name="Google Shape;24715;p33"/>
            <p:cNvSpPr/>
            <p:nvPr/>
          </p:nvSpPr>
          <p:spPr>
            <a:xfrm>
              <a:off x="1526975" y="2390975"/>
              <a:ext cx="2400" cy="76075"/>
            </a:xfrm>
            <a:custGeom>
              <a:avLst/>
              <a:gdLst/>
              <a:ahLst/>
              <a:cxnLst/>
              <a:rect l="l" t="t" r="r" b="b"/>
              <a:pathLst>
                <a:path w="96" h="3043" extrusionOk="0">
                  <a:moveTo>
                    <a:pt x="66" y="0"/>
                  </a:moveTo>
                  <a:cubicBezTo>
                    <a:pt x="63" y="0"/>
                    <a:pt x="60" y="3"/>
                    <a:pt x="60" y="9"/>
                  </a:cubicBezTo>
                  <a:cubicBezTo>
                    <a:pt x="12" y="1021"/>
                    <a:pt x="0" y="2022"/>
                    <a:pt x="12" y="3034"/>
                  </a:cubicBezTo>
                  <a:cubicBezTo>
                    <a:pt x="12" y="3040"/>
                    <a:pt x="18" y="3043"/>
                    <a:pt x="24" y="3043"/>
                  </a:cubicBezTo>
                  <a:cubicBezTo>
                    <a:pt x="30" y="3043"/>
                    <a:pt x="36" y="3040"/>
                    <a:pt x="36" y="3034"/>
                  </a:cubicBezTo>
                  <a:cubicBezTo>
                    <a:pt x="72" y="2022"/>
                    <a:pt x="95" y="1021"/>
                    <a:pt x="72" y="9"/>
                  </a:cubicBezTo>
                  <a:cubicBezTo>
                    <a:pt x="72" y="3"/>
                    <a:pt x="6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6" name="Google Shape;24716;p33"/>
            <p:cNvSpPr/>
            <p:nvPr/>
          </p:nvSpPr>
          <p:spPr>
            <a:xfrm>
              <a:off x="1529350" y="2419250"/>
              <a:ext cx="8050" cy="97000"/>
            </a:xfrm>
            <a:custGeom>
              <a:avLst/>
              <a:gdLst/>
              <a:ahLst/>
              <a:cxnLst/>
              <a:rect l="l" t="t" r="r" b="b"/>
              <a:pathLst>
                <a:path w="322" h="3880" extrusionOk="0">
                  <a:moveTo>
                    <a:pt x="20" y="1"/>
                  </a:moveTo>
                  <a:cubicBezTo>
                    <a:pt x="15" y="1"/>
                    <a:pt x="12" y="4"/>
                    <a:pt x="12" y="9"/>
                  </a:cubicBezTo>
                  <a:cubicBezTo>
                    <a:pt x="0" y="1272"/>
                    <a:pt x="0" y="2629"/>
                    <a:pt x="262" y="3867"/>
                  </a:cubicBezTo>
                  <a:cubicBezTo>
                    <a:pt x="262" y="3876"/>
                    <a:pt x="270" y="3879"/>
                    <a:pt x="279" y="3879"/>
                  </a:cubicBezTo>
                  <a:cubicBezTo>
                    <a:pt x="297" y="3879"/>
                    <a:pt x="322" y="3866"/>
                    <a:pt x="322" y="3843"/>
                  </a:cubicBezTo>
                  <a:cubicBezTo>
                    <a:pt x="310" y="2569"/>
                    <a:pt x="131" y="1272"/>
                    <a:pt x="36" y="9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7" name="Google Shape;24717;p33"/>
            <p:cNvSpPr/>
            <p:nvPr/>
          </p:nvSpPr>
          <p:spPr>
            <a:xfrm>
              <a:off x="1534700" y="2697825"/>
              <a:ext cx="4500" cy="32950"/>
            </a:xfrm>
            <a:custGeom>
              <a:avLst/>
              <a:gdLst/>
              <a:ahLst/>
              <a:cxnLst/>
              <a:rect l="l" t="t" r="r" b="b"/>
              <a:pathLst>
                <a:path w="180" h="1318" extrusionOk="0">
                  <a:moveTo>
                    <a:pt x="45" y="0"/>
                  </a:moveTo>
                  <a:cubicBezTo>
                    <a:pt x="35" y="0"/>
                    <a:pt x="24" y="10"/>
                    <a:pt x="24" y="23"/>
                  </a:cubicBezTo>
                  <a:cubicBezTo>
                    <a:pt x="36" y="237"/>
                    <a:pt x="48" y="463"/>
                    <a:pt x="48" y="666"/>
                  </a:cubicBezTo>
                  <a:cubicBezTo>
                    <a:pt x="48" y="880"/>
                    <a:pt x="1" y="1082"/>
                    <a:pt x="24" y="1308"/>
                  </a:cubicBezTo>
                  <a:cubicBezTo>
                    <a:pt x="24" y="1314"/>
                    <a:pt x="30" y="1317"/>
                    <a:pt x="36" y="1317"/>
                  </a:cubicBezTo>
                  <a:cubicBezTo>
                    <a:pt x="42" y="1317"/>
                    <a:pt x="48" y="1314"/>
                    <a:pt x="48" y="1308"/>
                  </a:cubicBezTo>
                  <a:cubicBezTo>
                    <a:pt x="179" y="916"/>
                    <a:pt x="155" y="416"/>
                    <a:pt x="60" y="23"/>
                  </a:cubicBezTo>
                  <a:cubicBezTo>
                    <a:pt x="60" y="7"/>
                    <a:pt x="53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8" name="Google Shape;24718;p33"/>
            <p:cNvSpPr/>
            <p:nvPr/>
          </p:nvSpPr>
          <p:spPr>
            <a:xfrm>
              <a:off x="1531125" y="2696400"/>
              <a:ext cx="8075" cy="45900"/>
            </a:xfrm>
            <a:custGeom>
              <a:avLst/>
              <a:gdLst/>
              <a:ahLst/>
              <a:cxnLst/>
              <a:rect l="l" t="t" r="r" b="b"/>
              <a:pathLst>
                <a:path w="323" h="1836" extrusionOk="0">
                  <a:moveTo>
                    <a:pt x="291" y="0"/>
                  </a:moveTo>
                  <a:cubicBezTo>
                    <a:pt x="282" y="0"/>
                    <a:pt x="273" y="3"/>
                    <a:pt x="263" y="8"/>
                  </a:cubicBezTo>
                  <a:cubicBezTo>
                    <a:pt x="167" y="580"/>
                    <a:pt x="1" y="1199"/>
                    <a:pt x="13" y="1782"/>
                  </a:cubicBezTo>
                  <a:cubicBezTo>
                    <a:pt x="13" y="1817"/>
                    <a:pt x="45" y="1835"/>
                    <a:pt x="74" y="1835"/>
                  </a:cubicBezTo>
                  <a:cubicBezTo>
                    <a:pt x="95" y="1835"/>
                    <a:pt x="115" y="1826"/>
                    <a:pt x="120" y="1806"/>
                  </a:cubicBezTo>
                  <a:cubicBezTo>
                    <a:pt x="322" y="1282"/>
                    <a:pt x="322" y="568"/>
                    <a:pt x="310" y="20"/>
                  </a:cubicBezTo>
                  <a:cubicBezTo>
                    <a:pt x="310" y="6"/>
                    <a:pt x="302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9" name="Google Shape;24719;p33"/>
            <p:cNvSpPr/>
            <p:nvPr/>
          </p:nvSpPr>
          <p:spPr>
            <a:xfrm>
              <a:off x="1529350" y="2698900"/>
              <a:ext cx="6575" cy="38975"/>
            </a:xfrm>
            <a:custGeom>
              <a:avLst/>
              <a:gdLst/>
              <a:ahLst/>
              <a:cxnLst/>
              <a:rect l="l" t="t" r="r" b="b"/>
              <a:pathLst>
                <a:path w="263" h="1559" extrusionOk="0">
                  <a:moveTo>
                    <a:pt x="212" y="1"/>
                  </a:moveTo>
                  <a:cubicBezTo>
                    <a:pt x="200" y="1"/>
                    <a:pt x="191" y="8"/>
                    <a:pt x="191" y="27"/>
                  </a:cubicBezTo>
                  <a:cubicBezTo>
                    <a:pt x="131" y="515"/>
                    <a:pt x="12" y="1039"/>
                    <a:pt x="0" y="1527"/>
                  </a:cubicBezTo>
                  <a:cubicBezTo>
                    <a:pt x="0" y="1550"/>
                    <a:pt x="10" y="1558"/>
                    <a:pt x="20" y="1558"/>
                  </a:cubicBezTo>
                  <a:cubicBezTo>
                    <a:pt x="26" y="1558"/>
                    <a:pt x="32" y="1556"/>
                    <a:pt x="36" y="1551"/>
                  </a:cubicBezTo>
                  <a:cubicBezTo>
                    <a:pt x="250" y="1111"/>
                    <a:pt x="262" y="515"/>
                    <a:pt x="250" y="39"/>
                  </a:cubicBezTo>
                  <a:cubicBezTo>
                    <a:pt x="250" y="18"/>
                    <a:pt x="2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0" name="Google Shape;24720;p33"/>
            <p:cNvSpPr/>
            <p:nvPr/>
          </p:nvSpPr>
          <p:spPr>
            <a:xfrm>
              <a:off x="1509100" y="2701575"/>
              <a:ext cx="27700" cy="177675"/>
            </a:xfrm>
            <a:custGeom>
              <a:avLst/>
              <a:gdLst/>
              <a:ahLst/>
              <a:cxnLst/>
              <a:rect l="l" t="t" r="r" b="b"/>
              <a:pathLst>
                <a:path w="1108" h="7107" extrusionOk="0">
                  <a:moveTo>
                    <a:pt x="1075" y="1"/>
                  </a:moveTo>
                  <a:cubicBezTo>
                    <a:pt x="1066" y="1"/>
                    <a:pt x="1060" y="10"/>
                    <a:pt x="1060" y="27"/>
                  </a:cubicBezTo>
                  <a:cubicBezTo>
                    <a:pt x="870" y="1242"/>
                    <a:pt x="632" y="2456"/>
                    <a:pt x="417" y="3671"/>
                  </a:cubicBezTo>
                  <a:cubicBezTo>
                    <a:pt x="239" y="4754"/>
                    <a:pt x="1" y="5981"/>
                    <a:pt x="167" y="7064"/>
                  </a:cubicBezTo>
                  <a:cubicBezTo>
                    <a:pt x="167" y="7091"/>
                    <a:pt x="194" y="7106"/>
                    <a:pt x="217" y="7106"/>
                  </a:cubicBezTo>
                  <a:cubicBezTo>
                    <a:pt x="235" y="7106"/>
                    <a:pt x="251" y="7097"/>
                    <a:pt x="251" y="7076"/>
                  </a:cubicBezTo>
                  <a:cubicBezTo>
                    <a:pt x="394" y="5861"/>
                    <a:pt x="429" y="4635"/>
                    <a:pt x="644" y="3421"/>
                  </a:cubicBezTo>
                  <a:cubicBezTo>
                    <a:pt x="834" y="2290"/>
                    <a:pt x="1048" y="1170"/>
                    <a:pt x="1108" y="27"/>
                  </a:cubicBezTo>
                  <a:cubicBezTo>
                    <a:pt x="1096" y="10"/>
                    <a:pt x="1084" y="1"/>
                    <a:pt x="10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1" name="Google Shape;24721;p33"/>
            <p:cNvSpPr/>
            <p:nvPr/>
          </p:nvSpPr>
          <p:spPr>
            <a:xfrm>
              <a:off x="1512200" y="2694125"/>
              <a:ext cx="37125" cy="186300"/>
            </a:xfrm>
            <a:custGeom>
              <a:avLst/>
              <a:gdLst/>
              <a:ahLst/>
              <a:cxnLst/>
              <a:rect l="l" t="t" r="r" b="b"/>
              <a:pathLst>
                <a:path w="1485" h="7452" extrusionOk="0">
                  <a:moveTo>
                    <a:pt x="1337" y="1"/>
                  </a:moveTo>
                  <a:cubicBezTo>
                    <a:pt x="1312" y="1"/>
                    <a:pt x="1287" y="13"/>
                    <a:pt x="1282" y="40"/>
                  </a:cubicBezTo>
                  <a:cubicBezTo>
                    <a:pt x="1127" y="1361"/>
                    <a:pt x="984" y="2671"/>
                    <a:pt x="746" y="3981"/>
                  </a:cubicBezTo>
                  <a:cubicBezTo>
                    <a:pt x="627" y="4635"/>
                    <a:pt x="508" y="5290"/>
                    <a:pt x="424" y="5957"/>
                  </a:cubicBezTo>
                  <a:cubicBezTo>
                    <a:pt x="389" y="6355"/>
                    <a:pt x="526" y="7292"/>
                    <a:pt x="69" y="7292"/>
                  </a:cubicBezTo>
                  <a:cubicBezTo>
                    <a:pt x="61" y="7292"/>
                    <a:pt x="52" y="7291"/>
                    <a:pt x="43" y="7291"/>
                  </a:cubicBezTo>
                  <a:cubicBezTo>
                    <a:pt x="38" y="7289"/>
                    <a:pt x="34" y="7288"/>
                    <a:pt x="30" y="7288"/>
                  </a:cubicBezTo>
                  <a:cubicBezTo>
                    <a:pt x="5" y="7288"/>
                    <a:pt x="1" y="7316"/>
                    <a:pt x="31" y="7326"/>
                  </a:cubicBezTo>
                  <a:cubicBezTo>
                    <a:pt x="151" y="7374"/>
                    <a:pt x="282" y="7422"/>
                    <a:pt x="401" y="7445"/>
                  </a:cubicBezTo>
                  <a:cubicBezTo>
                    <a:pt x="409" y="7450"/>
                    <a:pt x="418" y="7452"/>
                    <a:pt x="425" y="7452"/>
                  </a:cubicBezTo>
                  <a:cubicBezTo>
                    <a:pt x="456" y="7452"/>
                    <a:pt x="472" y="7415"/>
                    <a:pt x="472" y="7386"/>
                  </a:cubicBezTo>
                  <a:cubicBezTo>
                    <a:pt x="532" y="6052"/>
                    <a:pt x="770" y="4766"/>
                    <a:pt x="1008" y="3457"/>
                  </a:cubicBezTo>
                  <a:cubicBezTo>
                    <a:pt x="1222" y="2361"/>
                    <a:pt x="1484" y="1183"/>
                    <a:pt x="1401" y="52"/>
                  </a:cubicBezTo>
                  <a:cubicBezTo>
                    <a:pt x="1401" y="19"/>
                    <a:pt x="1368" y="1"/>
                    <a:pt x="1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2" name="Google Shape;24722;p33"/>
            <p:cNvSpPr/>
            <p:nvPr/>
          </p:nvSpPr>
          <p:spPr>
            <a:xfrm>
              <a:off x="1528250" y="2701975"/>
              <a:ext cx="16300" cy="65350"/>
            </a:xfrm>
            <a:custGeom>
              <a:avLst/>
              <a:gdLst/>
              <a:ahLst/>
              <a:cxnLst/>
              <a:rect l="l" t="t" r="r" b="b"/>
              <a:pathLst>
                <a:path w="652" h="2614" extrusionOk="0">
                  <a:moveTo>
                    <a:pt x="580" y="1"/>
                  </a:moveTo>
                  <a:cubicBezTo>
                    <a:pt x="558" y="1"/>
                    <a:pt x="537" y="11"/>
                    <a:pt x="532" y="35"/>
                  </a:cubicBezTo>
                  <a:cubicBezTo>
                    <a:pt x="461" y="452"/>
                    <a:pt x="402" y="892"/>
                    <a:pt x="306" y="1309"/>
                  </a:cubicBezTo>
                  <a:cubicBezTo>
                    <a:pt x="223" y="1726"/>
                    <a:pt x="68" y="2119"/>
                    <a:pt x="9" y="2547"/>
                  </a:cubicBezTo>
                  <a:cubicBezTo>
                    <a:pt x="1" y="2585"/>
                    <a:pt x="32" y="2614"/>
                    <a:pt x="65" y="2614"/>
                  </a:cubicBezTo>
                  <a:cubicBezTo>
                    <a:pt x="84" y="2614"/>
                    <a:pt x="103" y="2605"/>
                    <a:pt x="116" y="2583"/>
                  </a:cubicBezTo>
                  <a:cubicBezTo>
                    <a:pt x="485" y="1845"/>
                    <a:pt x="616" y="869"/>
                    <a:pt x="652" y="59"/>
                  </a:cubicBezTo>
                  <a:cubicBezTo>
                    <a:pt x="652" y="24"/>
                    <a:pt x="613" y="1"/>
                    <a:pt x="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3" name="Google Shape;24723;p33"/>
            <p:cNvSpPr/>
            <p:nvPr/>
          </p:nvSpPr>
          <p:spPr>
            <a:xfrm>
              <a:off x="1524000" y="2710950"/>
              <a:ext cx="14900" cy="72025"/>
            </a:xfrm>
            <a:custGeom>
              <a:avLst/>
              <a:gdLst/>
              <a:ahLst/>
              <a:cxnLst/>
              <a:rect l="l" t="t" r="r" b="b"/>
              <a:pathLst>
                <a:path w="596" h="2881" extrusionOk="0">
                  <a:moveTo>
                    <a:pt x="561" y="1"/>
                  </a:moveTo>
                  <a:cubicBezTo>
                    <a:pt x="548" y="1"/>
                    <a:pt x="536" y="4"/>
                    <a:pt x="536" y="10"/>
                  </a:cubicBezTo>
                  <a:cubicBezTo>
                    <a:pt x="393" y="962"/>
                    <a:pt x="167" y="1903"/>
                    <a:pt x="0" y="2855"/>
                  </a:cubicBezTo>
                  <a:cubicBezTo>
                    <a:pt x="0" y="2870"/>
                    <a:pt x="18" y="2880"/>
                    <a:pt x="35" y="2880"/>
                  </a:cubicBezTo>
                  <a:cubicBezTo>
                    <a:pt x="45" y="2880"/>
                    <a:pt x="55" y="2876"/>
                    <a:pt x="60" y="2867"/>
                  </a:cubicBezTo>
                  <a:cubicBezTo>
                    <a:pt x="405" y="1986"/>
                    <a:pt x="548" y="962"/>
                    <a:pt x="595" y="10"/>
                  </a:cubicBezTo>
                  <a:cubicBezTo>
                    <a:pt x="589" y="4"/>
                    <a:pt x="574" y="1"/>
                    <a:pt x="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4" name="Google Shape;24724;p33"/>
            <p:cNvSpPr/>
            <p:nvPr/>
          </p:nvSpPr>
          <p:spPr>
            <a:xfrm>
              <a:off x="1521900" y="2753225"/>
              <a:ext cx="14325" cy="40025"/>
            </a:xfrm>
            <a:custGeom>
              <a:avLst/>
              <a:gdLst/>
              <a:ahLst/>
              <a:cxnLst/>
              <a:rect l="l" t="t" r="r" b="b"/>
              <a:pathLst>
                <a:path w="573" h="1601" extrusionOk="0">
                  <a:moveTo>
                    <a:pt x="559" y="0"/>
                  </a:moveTo>
                  <a:cubicBezTo>
                    <a:pt x="551" y="0"/>
                    <a:pt x="542" y="3"/>
                    <a:pt x="536" y="9"/>
                  </a:cubicBezTo>
                  <a:cubicBezTo>
                    <a:pt x="370" y="533"/>
                    <a:pt x="120" y="1057"/>
                    <a:pt x="1" y="1581"/>
                  </a:cubicBezTo>
                  <a:cubicBezTo>
                    <a:pt x="1" y="1595"/>
                    <a:pt x="9" y="1601"/>
                    <a:pt x="18" y="1601"/>
                  </a:cubicBezTo>
                  <a:cubicBezTo>
                    <a:pt x="24" y="1601"/>
                    <a:pt x="31" y="1598"/>
                    <a:pt x="36" y="1593"/>
                  </a:cubicBezTo>
                  <a:cubicBezTo>
                    <a:pt x="310" y="1128"/>
                    <a:pt x="441" y="533"/>
                    <a:pt x="572" y="9"/>
                  </a:cubicBezTo>
                  <a:cubicBezTo>
                    <a:pt x="572" y="3"/>
                    <a:pt x="566" y="0"/>
                    <a:pt x="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5" name="Google Shape;24725;p33"/>
            <p:cNvSpPr/>
            <p:nvPr/>
          </p:nvSpPr>
          <p:spPr>
            <a:xfrm>
              <a:off x="1516850" y="2769825"/>
              <a:ext cx="17275" cy="39725"/>
            </a:xfrm>
            <a:custGeom>
              <a:avLst/>
              <a:gdLst/>
              <a:ahLst/>
              <a:cxnLst/>
              <a:rect l="l" t="t" r="r" b="b"/>
              <a:pathLst>
                <a:path w="691" h="1589" extrusionOk="0">
                  <a:moveTo>
                    <a:pt x="691" y="0"/>
                  </a:moveTo>
                  <a:lnTo>
                    <a:pt x="691" y="0"/>
                  </a:lnTo>
                  <a:cubicBezTo>
                    <a:pt x="465" y="512"/>
                    <a:pt x="155" y="1024"/>
                    <a:pt x="0" y="1572"/>
                  </a:cubicBezTo>
                  <a:cubicBezTo>
                    <a:pt x="0" y="1580"/>
                    <a:pt x="18" y="1589"/>
                    <a:pt x="29" y="1589"/>
                  </a:cubicBezTo>
                  <a:cubicBezTo>
                    <a:pt x="33" y="1589"/>
                    <a:pt x="36" y="1587"/>
                    <a:pt x="36" y="1584"/>
                  </a:cubicBezTo>
                  <a:cubicBezTo>
                    <a:pt x="346" y="1107"/>
                    <a:pt x="500" y="512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6" name="Google Shape;24726;p33"/>
            <p:cNvSpPr/>
            <p:nvPr/>
          </p:nvSpPr>
          <p:spPr>
            <a:xfrm>
              <a:off x="1542150" y="2698600"/>
              <a:ext cx="3000" cy="36425"/>
            </a:xfrm>
            <a:custGeom>
              <a:avLst/>
              <a:gdLst/>
              <a:ahLst/>
              <a:cxnLst/>
              <a:rect l="l" t="t" r="r" b="b"/>
              <a:pathLst>
                <a:path w="120" h="1457" extrusionOk="0">
                  <a:moveTo>
                    <a:pt x="96" y="1"/>
                  </a:moveTo>
                  <a:cubicBezTo>
                    <a:pt x="84" y="1"/>
                    <a:pt x="72" y="9"/>
                    <a:pt x="72" y="27"/>
                  </a:cubicBezTo>
                  <a:cubicBezTo>
                    <a:pt x="48" y="504"/>
                    <a:pt x="0" y="992"/>
                    <a:pt x="60" y="1456"/>
                  </a:cubicBezTo>
                  <a:cubicBezTo>
                    <a:pt x="119" y="992"/>
                    <a:pt x="119" y="492"/>
                    <a:pt x="119" y="27"/>
                  </a:cubicBezTo>
                  <a:cubicBezTo>
                    <a:pt x="119" y="9"/>
                    <a:pt x="107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7" name="Google Shape;24727;p33"/>
            <p:cNvSpPr/>
            <p:nvPr/>
          </p:nvSpPr>
          <p:spPr>
            <a:xfrm>
              <a:off x="1403425" y="2037575"/>
              <a:ext cx="101250" cy="107650"/>
            </a:xfrm>
            <a:custGeom>
              <a:avLst/>
              <a:gdLst/>
              <a:ahLst/>
              <a:cxnLst/>
              <a:rect l="l" t="t" r="r" b="b"/>
              <a:pathLst>
                <a:path w="4050" h="4306" extrusionOk="0">
                  <a:moveTo>
                    <a:pt x="4049" y="1"/>
                  </a:moveTo>
                  <a:lnTo>
                    <a:pt x="4049" y="1"/>
                  </a:lnTo>
                  <a:cubicBezTo>
                    <a:pt x="3037" y="501"/>
                    <a:pt x="1954" y="1239"/>
                    <a:pt x="1144" y="2013"/>
                  </a:cubicBezTo>
                  <a:cubicBezTo>
                    <a:pt x="549" y="2596"/>
                    <a:pt x="1" y="3394"/>
                    <a:pt x="108" y="4263"/>
                  </a:cubicBezTo>
                  <a:cubicBezTo>
                    <a:pt x="108" y="4290"/>
                    <a:pt x="131" y="4305"/>
                    <a:pt x="153" y="4305"/>
                  </a:cubicBezTo>
                  <a:cubicBezTo>
                    <a:pt x="170" y="4305"/>
                    <a:pt x="186" y="4296"/>
                    <a:pt x="191" y="4275"/>
                  </a:cubicBezTo>
                  <a:cubicBezTo>
                    <a:pt x="525" y="3180"/>
                    <a:pt x="989" y="2370"/>
                    <a:pt x="1894" y="1632"/>
                  </a:cubicBezTo>
                  <a:cubicBezTo>
                    <a:pt x="2608" y="1060"/>
                    <a:pt x="3406" y="620"/>
                    <a:pt x="4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8" name="Google Shape;24728;p33"/>
            <p:cNvSpPr/>
            <p:nvPr/>
          </p:nvSpPr>
          <p:spPr>
            <a:xfrm>
              <a:off x="1403725" y="2121675"/>
              <a:ext cx="10000" cy="34550"/>
            </a:xfrm>
            <a:custGeom>
              <a:avLst/>
              <a:gdLst/>
              <a:ahLst/>
              <a:cxnLst/>
              <a:rect l="l" t="t" r="r" b="b"/>
              <a:pathLst>
                <a:path w="400" h="1382" extrusionOk="0">
                  <a:moveTo>
                    <a:pt x="373" y="0"/>
                  </a:moveTo>
                  <a:cubicBezTo>
                    <a:pt x="358" y="0"/>
                    <a:pt x="340" y="6"/>
                    <a:pt x="334" y="18"/>
                  </a:cubicBezTo>
                  <a:cubicBezTo>
                    <a:pt x="179" y="423"/>
                    <a:pt x="1" y="923"/>
                    <a:pt x="37" y="1364"/>
                  </a:cubicBezTo>
                  <a:cubicBezTo>
                    <a:pt x="37" y="1375"/>
                    <a:pt x="49" y="1381"/>
                    <a:pt x="60" y="1381"/>
                  </a:cubicBezTo>
                  <a:cubicBezTo>
                    <a:pt x="72" y="1381"/>
                    <a:pt x="84" y="1375"/>
                    <a:pt x="84" y="1364"/>
                  </a:cubicBezTo>
                  <a:cubicBezTo>
                    <a:pt x="227" y="923"/>
                    <a:pt x="263" y="447"/>
                    <a:pt x="394" y="18"/>
                  </a:cubicBezTo>
                  <a:cubicBezTo>
                    <a:pt x="400" y="6"/>
                    <a:pt x="388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9" name="Google Shape;24729;p33"/>
            <p:cNvSpPr/>
            <p:nvPr/>
          </p:nvSpPr>
          <p:spPr>
            <a:xfrm>
              <a:off x="1404925" y="2122950"/>
              <a:ext cx="9125" cy="34925"/>
            </a:xfrm>
            <a:custGeom>
              <a:avLst/>
              <a:gdLst/>
              <a:ahLst/>
              <a:cxnLst/>
              <a:rect l="l" t="t" r="r" b="b"/>
              <a:pathLst>
                <a:path w="365" h="1397" extrusionOk="0">
                  <a:moveTo>
                    <a:pt x="328" y="0"/>
                  </a:moveTo>
                  <a:cubicBezTo>
                    <a:pt x="315" y="0"/>
                    <a:pt x="303" y="8"/>
                    <a:pt x="298" y="27"/>
                  </a:cubicBezTo>
                  <a:cubicBezTo>
                    <a:pt x="227" y="265"/>
                    <a:pt x="179" y="503"/>
                    <a:pt x="120" y="741"/>
                  </a:cubicBezTo>
                  <a:cubicBezTo>
                    <a:pt x="72" y="955"/>
                    <a:pt x="1" y="1158"/>
                    <a:pt x="12" y="1372"/>
                  </a:cubicBezTo>
                  <a:cubicBezTo>
                    <a:pt x="12" y="1387"/>
                    <a:pt x="31" y="1397"/>
                    <a:pt x="47" y="1397"/>
                  </a:cubicBezTo>
                  <a:cubicBezTo>
                    <a:pt x="58" y="1397"/>
                    <a:pt x="67" y="1393"/>
                    <a:pt x="72" y="1384"/>
                  </a:cubicBezTo>
                  <a:cubicBezTo>
                    <a:pt x="179" y="1205"/>
                    <a:pt x="191" y="967"/>
                    <a:pt x="239" y="777"/>
                  </a:cubicBezTo>
                  <a:cubicBezTo>
                    <a:pt x="286" y="539"/>
                    <a:pt x="334" y="301"/>
                    <a:pt x="358" y="39"/>
                  </a:cubicBezTo>
                  <a:cubicBezTo>
                    <a:pt x="365" y="17"/>
                    <a:pt x="346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0" name="Google Shape;24730;p33"/>
            <p:cNvSpPr/>
            <p:nvPr/>
          </p:nvSpPr>
          <p:spPr>
            <a:xfrm>
              <a:off x="1402850" y="2124225"/>
              <a:ext cx="10425" cy="37475"/>
            </a:xfrm>
            <a:custGeom>
              <a:avLst/>
              <a:gdLst/>
              <a:ahLst/>
              <a:cxnLst/>
              <a:rect l="l" t="t" r="r" b="b"/>
              <a:pathLst>
                <a:path w="417" h="1499" extrusionOk="0">
                  <a:moveTo>
                    <a:pt x="362" y="0"/>
                  </a:moveTo>
                  <a:cubicBezTo>
                    <a:pt x="349" y="0"/>
                    <a:pt x="338" y="7"/>
                    <a:pt x="334" y="23"/>
                  </a:cubicBezTo>
                  <a:cubicBezTo>
                    <a:pt x="155" y="452"/>
                    <a:pt x="0" y="1035"/>
                    <a:pt x="84" y="1476"/>
                  </a:cubicBezTo>
                  <a:cubicBezTo>
                    <a:pt x="84" y="1492"/>
                    <a:pt x="93" y="1498"/>
                    <a:pt x="105" y="1498"/>
                  </a:cubicBezTo>
                  <a:cubicBezTo>
                    <a:pt x="119" y="1498"/>
                    <a:pt x="137" y="1489"/>
                    <a:pt x="143" y="1476"/>
                  </a:cubicBezTo>
                  <a:cubicBezTo>
                    <a:pt x="214" y="1262"/>
                    <a:pt x="214" y="1000"/>
                    <a:pt x="262" y="762"/>
                  </a:cubicBezTo>
                  <a:cubicBezTo>
                    <a:pt x="310" y="523"/>
                    <a:pt x="369" y="285"/>
                    <a:pt x="417" y="47"/>
                  </a:cubicBezTo>
                  <a:cubicBezTo>
                    <a:pt x="417" y="24"/>
                    <a:pt x="386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1" name="Google Shape;24731;p33"/>
            <p:cNvSpPr/>
            <p:nvPr/>
          </p:nvSpPr>
          <p:spPr>
            <a:xfrm>
              <a:off x="1404925" y="2158750"/>
              <a:ext cx="56275" cy="12050"/>
            </a:xfrm>
            <a:custGeom>
              <a:avLst/>
              <a:gdLst/>
              <a:ahLst/>
              <a:cxnLst/>
              <a:rect l="l" t="t" r="r" b="b"/>
              <a:pathLst>
                <a:path w="2251" h="482" extrusionOk="0">
                  <a:moveTo>
                    <a:pt x="196" y="1"/>
                  </a:moveTo>
                  <a:cubicBezTo>
                    <a:pt x="135" y="1"/>
                    <a:pt x="73" y="4"/>
                    <a:pt x="12" y="12"/>
                  </a:cubicBezTo>
                  <a:cubicBezTo>
                    <a:pt x="1" y="12"/>
                    <a:pt x="1" y="23"/>
                    <a:pt x="1" y="23"/>
                  </a:cubicBezTo>
                  <a:cubicBezTo>
                    <a:pt x="274" y="250"/>
                    <a:pt x="655" y="262"/>
                    <a:pt x="1001" y="321"/>
                  </a:cubicBezTo>
                  <a:cubicBezTo>
                    <a:pt x="1327" y="374"/>
                    <a:pt x="1690" y="482"/>
                    <a:pt x="2041" y="482"/>
                  </a:cubicBezTo>
                  <a:cubicBezTo>
                    <a:pt x="2087" y="482"/>
                    <a:pt x="2133" y="480"/>
                    <a:pt x="2179" y="476"/>
                  </a:cubicBezTo>
                  <a:cubicBezTo>
                    <a:pt x="2239" y="476"/>
                    <a:pt x="2251" y="381"/>
                    <a:pt x="2203" y="369"/>
                  </a:cubicBezTo>
                  <a:cubicBezTo>
                    <a:pt x="1882" y="214"/>
                    <a:pt x="1489" y="202"/>
                    <a:pt x="1132" y="143"/>
                  </a:cubicBezTo>
                  <a:cubicBezTo>
                    <a:pt x="832" y="93"/>
                    <a:pt x="515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2" name="Google Shape;24732;p33"/>
            <p:cNvSpPr/>
            <p:nvPr/>
          </p:nvSpPr>
          <p:spPr>
            <a:xfrm>
              <a:off x="1397775" y="2166300"/>
              <a:ext cx="68200" cy="10650"/>
            </a:xfrm>
            <a:custGeom>
              <a:avLst/>
              <a:gdLst/>
              <a:ahLst/>
              <a:cxnLst/>
              <a:rect l="l" t="t" r="r" b="b"/>
              <a:pathLst>
                <a:path w="2728" h="426" extrusionOk="0">
                  <a:moveTo>
                    <a:pt x="517" y="1"/>
                  </a:moveTo>
                  <a:cubicBezTo>
                    <a:pt x="386" y="1"/>
                    <a:pt x="254" y="10"/>
                    <a:pt x="120" y="31"/>
                  </a:cubicBezTo>
                  <a:cubicBezTo>
                    <a:pt x="4" y="54"/>
                    <a:pt x="1" y="234"/>
                    <a:pt x="131" y="234"/>
                  </a:cubicBezTo>
                  <a:cubicBezTo>
                    <a:pt x="135" y="234"/>
                    <a:pt x="139" y="234"/>
                    <a:pt x="144" y="233"/>
                  </a:cubicBezTo>
                  <a:cubicBezTo>
                    <a:pt x="285" y="209"/>
                    <a:pt x="427" y="200"/>
                    <a:pt x="568" y="200"/>
                  </a:cubicBezTo>
                  <a:cubicBezTo>
                    <a:pt x="1241" y="200"/>
                    <a:pt x="1910" y="425"/>
                    <a:pt x="2585" y="425"/>
                  </a:cubicBezTo>
                  <a:cubicBezTo>
                    <a:pt x="2613" y="425"/>
                    <a:pt x="2640" y="425"/>
                    <a:pt x="2668" y="424"/>
                  </a:cubicBezTo>
                  <a:cubicBezTo>
                    <a:pt x="2703" y="424"/>
                    <a:pt x="2715" y="388"/>
                    <a:pt x="2715" y="364"/>
                  </a:cubicBezTo>
                  <a:cubicBezTo>
                    <a:pt x="2727" y="186"/>
                    <a:pt x="2680" y="114"/>
                    <a:pt x="2501" y="79"/>
                  </a:cubicBezTo>
                  <a:cubicBezTo>
                    <a:pt x="2501" y="79"/>
                    <a:pt x="2489" y="91"/>
                    <a:pt x="2501" y="114"/>
                  </a:cubicBezTo>
                  <a:cubicBezTo>
                    <a:pt x="2540" y="284"/>
                    <a:pt x="2513" y="369"/>
                    <a:pt x="2413" y="369"/>
                  </a:cubicBezTo>
                  <a:cubicBezTo>
                    <a:pt x="2358" y="369"/>
                    <a:pt x="2280" y="343"/>
                    <a:pt x="2180" y="293"/>
                  </a:cubicBezTo>
                  <a:cubicBezTo>
                    <a:pt x="2061" y="269"/>
                    <a:pt x="1953" y="245"/>
                    <a:pt x="1834" y="210"/>
                  </a:cubicBezTo>
                  <a:cubicBezTo>
                    <a:pt x="1644" y="162"/>
                    <a:pt x="1441" y="126"/>
                    <a:pt x="1239" y="79"/>
                  </a:cubicBezTo>
                  <a:cubicBezTo>
                    <a:pt x="999" y="32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3" name="Google Shape;24733;p33"/>
            <p:cNvSpPr/>
            <p:nvPr/>
          </p:nvSpPr>
          <p:spPr>
            <a:xfrm>
              <a:off x="1372475" y="2167175"/>
              <a:ext cx="27425" cy="74750"/>
            </a:xfrm>
            <a:custGeom>
              <a:avLst/>
              <a:gdLst/>
              <a:ahLst/>
              <a:cxnLst/>
              <a:rect l="l" t="t" r="r" b="b"/>
              <a:pathLst>
                <a:path w="1097" h="2990" extrusionOk="0">
                  <a:moveTo>
                    <a:pt x="1033" y="0"/>
                  </a:moveTo>
                  <a:cubicBezTo>
                    <a:pt x="1020" y="0"/>
                    <a:pt x="1006" y="10"/>
                    <a:pt x="1001" y="32"/>
                  </a:cubicBezTo>
                  <a:cubicBezTo>
                    <a:pt x="858" y="568"/>
                    <a:pt x="477" y="1008"/>
                    <a:pt x="286" y="1544"/>
                  </a:cubicBezTo>
                  <a:cubicBezTo>
                    <a:pt x="144" y="1996"/>
                    <a:pt x="1" y="2484"/>
                    <a:pt x="96" y="2949"/>
                  </a:cubicBezTo>
                  <a:cubicBezTo>
                    <a:pt x="102" y="2974"/>
                    <a:pt x="122" y="2989"/>
                    <a:pt x="141" y="2989"/>
                  </a:cubicBezTo>
                  <a:cubicBezTo>
                    <a:pt x="157" y="2989"/>
                    <a:pt x="174" y="2977"/>
                    <a:pt x="179" y="2949"/>
                  </a:cubicBezTo>
                  <a:cubicBezTo>
                    <a:pt x="358" y="2353"/>
                    <a:pt x="406" y="1746"/>
                    <a:pt x="656" y="1163"/>
                  </a:cubicBezTo>
                  <a:cubicBezTo>
                    <a:pt x="822" y="794"/>
                    <a:pt x="1096" y="448"/>
                    <a:pt x="1072" y="32"/>
                  </a:cubicBezTo>
                  <a:cubicBezTo>
                    <a:pt x="1066" y="13"/>
                    <a:pt x="1049" y="0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4" name="Google Shape;24734;p33"/>
            <p:cNvSpPr/>
            <p:nvPr/>
          </p:nvSpPr>
          <p:spPr>
            <a:xfrm>
              <a:off x="1374850" y="2236425"/>
              <a:ext cx="92900" cy="25025"/>
            </a:xfrm>
            <a:custGeom>
              <a:avLst/>
              <a:gdLst/>
              <a:ahLst/>
              <a:cxnLst/>
              <a:rect l="l" t="t" r="r" b="b"/>
              <a:pathLst>
                <a:path w="3716" h="1001" extrusionOk="0">
                  <a:moveTo>
                    <a:pt x="120" y="0"/>
                  </a:moveTo>
                  <a:cubicBezTo>
                    <a:pt x="108" y="0"/>
                    <a:pt x="84" y="0"/>
                    <a:pt x="72" y="12"/>
                  </a:cubicBezTo>
                  <a:cubicBezTo>
                    <a:pt x="1" y="107"/>
                    <a:pt x="13" y="60"/>
                    <a:pt x="1" y="167"/>
                  </a:cubicBezTo>
                  <a:cubicBezTo>
                    <a:pt x="1" y="181"/>
                    <a:pt x="5" y="187"/>
                    <a:pt x="8" y="187"/>
                  </a:cubicBezTo>
                  <a:cubicBezTo>
                    <a:pt x="11" y="187"/>
                    <a:pt x="13" y="184"/>
                    <a:pt x="13" y="180"/>
                  </a:cubicBezTo>
                  <a:lnTo>
                    <a:pt x="13" y="180"/>
                  </a:lnTo>
                  <a:cubicBezTo>
                    <a:pt x="21" y="240"/>
                    <a:pt x="1787" y="429"/>
                    <a:pt x="1799" y="441"/>
                  </a:cubicBezTo>
                  <a:cubicBezTo>
                    <a:pt x="2406" y="595"/>
                    <a:pt x="3001" y="1000"/>
                    <a:pt x="3644" y="1000"/>
                  </a:cubicBezTo>
                  <a:cubicBezTo>
                    <a:pt x="3704" y="1000"/>
                    <a:pt x="3716" y="905"/>
                    <a:pt x="3680" y="881"/>
                  </a:cubicBezTo>
                  <a:cubicBezTo>
                    <a:pt x="3120" y="631"/>
                    <a:pt x="2525" y="417"/>
                    <a:pt x="1966" y="250"/>
                  </a:cubicBezTo>
                  <a:cubicBezTo>
                    <a:pt x="1370" y="84"/>
                    <a:pt x="727" y="119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5" name="Google Shape;24735;p33"/>
            <p:cNvSpPr/>
            <p:nvPr/>
          </p:nvSpPr>
          <p:spPr>
            <a:xfrm>
              <a:off x="1381125" y="2260525"/>
              <a:ext cx="93075" cy="13350"/>
            </a:xfrm>
            <a:custGeom>
              <a:avLst/>
              <a:gdLst/>
              <a:ahLst/>
              <a:cxnLst/>
              <a:rect l="l" t="t" r="r" b="b"/>
              <a:pathLst>
                <a:path w="3723" h="534" extrusionOk="0">
                  <a:moveTo>
                    <a:pt x="71" y="1"/>
                  </a:moveTo>
                  <a:cubicBezTo>
                    <a:pt x="12" y="1"/>
                    <a:pt x="0" y="96"/>
                    <a:pt x="48" y="120"/>
                  </a:cubicBezTo>
                  <a:cubicBezTo>
                    <a:pt x="325" y="240"/>
                    <a:pt x="1762" y="534"/>
                    <a:pt x="2736" y="534"/>
                  </a:cubicBezTo>
                  <a:cubicBezTo>
                    <a:pt x="3310" y="534"/>
                    <a:pt x="3723" y="432"/>
                    <a:pt x="3643" y="132"/>
                  </a:cubicBezTo>
                  <a:cubicBezTo>
                    <a:pt x="3643" y="120"/>
                    <a:pt x="3631" y="108"/>
                    <a:pt x="3620" y="108"/>
                  </a:cubicBezTo>
                  <a:cubicBezTo>
                    <a:pt x="3584" y="96"/>
                    <a:pt x="3560" y="96"/>
                    <a:pt x="3524" y="72"/>
                  </a:cubicBezTo>
                  <a:cubicBezTo>
                    <a:pt x="3512" y="96"/>
                    <a:pt x="3512" y="108"/>
                    <a:pt x="3512" y="108"/>
                  </a:cubicBezTo>
                  <a:cubicBezTo>
                    <a:pt x="3444" y="313"/>
                    <a:pt x="3320" y="421"/>
                    <a:pt x="3153" y="421"/>
                  </a:cubicBezTo>
                  <a:cubicBezTo>
                    <a:pt x="3116" y="421"/>
                    <a:pt x="3077" y="416"/>
                    <a:pt x="3036" y="405"/>
                  </a:cubicBezTo>
                  <a:cubicBezTo>
                    <a:pt x="2798" y="405"/>
                    <a:pt x="2560" y="393"/>
                    <a:pt x="2322" y="358"/>
                  </a:cubicBezTo>
                  <a:cubicBezTo>
                    <a:pt x="2072" y="334"/>
                    <a:pt x="1834" y="298"/>
                    <a:pt x="1584" y="251"/>
                  </a:cubicBezTo>
                  <a:cubicBezTo>
                    <a:pt x="1072" y="179"/>
                    <a:pt x="583" y="48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6" name="Google Shape;24736;p33"/>
            <p:cNvSpPr/>
            <p:nvPr/>
          </p:nvSpPr>
          <p:spPr>
            <a:xfrm>
              <a:off x="1377850" y="2265000"/>
              <a:ext cx="25325" cy="58575"/>
            </a:xfrm>
            <a:custGeom>
              <a:avLst/>
              <a:gdLst/>
              <a:ahLst/>
              <a:cxnLst/>
              <a:rect l="l" t="t" r="r" b="b"/>
              <a:pathLst>
                <a:path w="1013" h="2343" extrusionOk="0">
                  <a:moveTo>
                    <a:pt x="191" y="0"/>
                  </a:moveTo>
                  <a:lnTo>
                    <a:pt x="191" y="0"/>
                  </a:lnTo>
                  <a:cubicBezTo>
                    <a:pt x="0" y="298"/>
                    <a:pt x="238" y="655"/>
                    <a:pt x="357" y="953"/>
                  </a:cubicBezTo>
                  <a:cubicBezTo>
                    <a:pt x="548" y="1405"/>
                    <a:pt x="679" y="1905"/>
                    <a:pt x="941" y="2322"/>
                  </a:cubicBezTo>
                  <a:cubicBezTo>
                    <a:pt x="948" y="2337"/>
                    <a:pt x="958" y="2342"/>
                    <a:pt x="968" y="2342"/>
                  </a:cubicBezTo>
                  <a:cubicBezTo>
                    <a:pt x="989" y="2342"/>
                    <a:pt x="1012" y="2314"/>
                    <a:pt x="1012" y="2298"/>
                  </a:cubicBezTo>
                  <a:cubicBezTo>
                    <a:pt x="845" y="1500"/>
                    <a:pt x="310" y="786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7" name="Google Shape;24737;p33"/>
            <p:cNvSpPr/>
            <p:nvPr/>
          </p:nvSpPr>
          <p:spPr>
            <a:xfrm>
              <a:off x="1378125" y="2313075"/>
              <a:ext cx="29500" cy="138425"/>
            </a:xfrm>
            <a:custGeom>
              <a:avLst/>
              <a:gdLst/>
              <a:ahLst/>
              <a:cxnLst/>
              <a:rect l="l" t="t" r="r" b="b"/>
              <a:pathLst>
                <a:path w="1180" h="5537" extrusionOk="0">
                  <a:moveTo>
                    <a:pt x="692" y="0"/>
                  </a:moveTo>
                  <a:cubicBezTo>
                    <a:pt x="683" y="0"/>
                    <a:pt x="680" y="6"/>
                    <a:pt x="692" y="18"/>
                  </a:cubicBezTo>
                  <a:cubicBezTo>
                    <a:pt x="1013" y="1006"/>
                    <a:pt x="608" y="1935"/>
                    <a:pt x="370" y="2899"/>
                  </a:cubicBezTo>
                  <a:cubicBezTo>
                    <a:pt x="180" y="3733"/>
                    <a:pt x="1" y="4590"/>
                    <a:pt x="25" y="5459"/>
                  </a:cubicBezTo>
                  <a:cubicBezTo>
                    <a:pt x="25" y="5510"/>
                    <a:pt x="68" y="5537"/>
                    <a:pt x="111" y="5537"/>
                  </a:cubicBezTo>
                  <a:cubicBezTo>
                    <a:pt x="149" y="5537"/>
                    <a:pt x="186" y="5516"/>
                    <a:pt x="191" y="5471"/>
                  </a:cubicBezTo>
                  <a:cubicBezTo>
                    <a:pt x="406" y="4364"/>
                    <a:pt x="525" y="3268"/>
                    <a:pt x="822" y="2173"/>
                  </a:cubicBezTo>
                  <a:cubicBezTo>
                    <a:pt x="1013" y="1423"/>
                    <a:pt x="1180" y="685"/>
                    <a:pt x="727" y="18"/>
                  </a:cubicBezTo>
                  <a:cubicBezTo>
                    <a:pt x="715" y="6"/>
                    <a:pt x="700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8" name="Google Shape;24738;p33"/>
            <p:cNvSpPr/>
            <p:nvPr/>
          </p:nvSpPr>
          <p:spPr>
            <a:xfrm>
              <a:off x="1376650" y="2443725"/>
              <a:ext cx="87725" cy="8575"/>
            </a:xfrm>
            <a:custGeom>
              <a:avLst/>
              <a:gdLst/>
              <a:ahLst/>
              <a:cxnLst/>
              <a:rect l="l" t="t" r="r" b="b"/>
              <a:pathLst>
                <a:path w="3509" h="343" extrusionOk="0">
                  <a:moveTo>
                    <a:pt x="2733" y="1"/>
                  </a:moveTo>
                  <a:cubicBezTo>
                    <a:pt x="2558" y="1"/>
                    <a:pt x="2378" y="21"/>
                    <a:pt x="2191" y="31"/>
                  </a:cubicBezTo>
                  <a:cubicBezTo>
                    <a:pt x="1477" y="66"/>
                    <a:pt x="762" y="126"/>
                    <a:pt x="48" y="233"/>
                  </a:cubicBezTo>
                  <a:cubicBezTo>
                    <a:pt x="0" y="269"/>
                    <a:pt x="0" y="340"/>
                    <a:pt x="60" y="340"/>
                  </a:cubicBezTo>
                  <a:cubicBezTo>
                    <a:pt x="118" y="341"/>
                    <a:pt x="177" y="342"/>
                    <a:pt x="236" y="342"/>
                  </a:cubicBezTo>
                  <a:cubicBezTo>
                    <a:pt x="927" y="342"/>
                    <a:pt x="1648" y="261"/>
                    <a:pt x="2352" y="261"/>
                  </a:cubicBezTo>
                  <a:cubicBezTo>
                    <a:pt x="2701" y="261"/>
                    <a:pt x="3046" y="281"/>
                    <a:pt x="3382" y="340"/>
                  </a:cubicBezTo>
                  <a:cubicBezTo>
                    <a:pt x="3386" y="341"/>
                    <a:pt x="3391" y="341"/>
                    <a:pt x="3396" y="341"/>
                  </a:cubicBezTo>
                  <a:cubicBezTo>
                    <a:pt x="3460" y="341"/>
                    <a:pt x="3508" y="265"/>
                    <a:pt x="3441" y="209"/>
                  </a:cubicBezTo>
                  <a:cubicBezTo>
                    <a:pt x="3217" y="41"/>
                    <a:pt x="2981" y="1"/>
                    <a:pt x="2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9" name="Google Shape;24739;p33"/>
            <p:cNvSpPr/>
            <p:nvPr/>
          </p:nvSpPr>
          <p:spPr>
            <a:xfrm>
              <a:off x="1375525" y="2450700"/>
              <a:ext cx="93725" cy="32825"/>
            </a:xfrm>
            <a:custGeom>
              <a:avLst/>
              <a:gdLst/>
              <a:ahLst/>
              <a:cxnLst/>
              <a:rect l="l" t="t" r="r" b="b"/>
              <a:pathLst>
                <a:path w="3749" h="1313" extrusionOk="0">
                  <a:moveTo>
                    <a:pt x="3477" y="1"/>
                  </a:moveTo>
                  <a:cubicBezTo>
                    <a:pt x="3459" y="1"/>
                    <a:pt x="3443" y="11"/>
                    <a:pt x="3451" y="25"/>
                  </a:cubicBezTo>
                  <a:cubicBezTo>
                    <a:pt x="3724" y="609"/>
                    <a:pt x="1724" y="728"/>
                    <a:pt x="1427" y="787"/>
                  </a:cubicBezTo>
                  <a:cubicBezTo>
                    <a:pt x="986" y="883"/>
                    <a:pt x="486" y="954"/>
                    <a:pt x="69" y="1157"/>
                  </a:cubicBezTo>
                  <a:cubicBezTo>
                    <a:pt x="1" y="1191"/>
                    <a:pt x="9" y="1312"/>
                    <a:pt x="93" y="1312"/>
                  </a:cubicBezTo>
                  <a:cubicBezTo>
                    <a:pt x="97" y="1312"/>
                    <a:pt x="101" y="1312"/>
                    <a:pt x="105" y="1311"/>
                  </a:cubicBezTo>
                  <a:cubicBezTo>
                    <a:pt x="522" y="1240"/>
                    <a:pt x="926" y="1085"/>
                    <a:pt x="1343" y="978"/>
                  </a:cubicBezTo>
                  <a:cubicBezTo>
                    <a:pt x="1939" y="835"/>
                    <a:pt x="2546" y="787"/>
                    <a:pt x="3141" y="645"/>
                  </a:cubicBezTo>
                  <a:cubicBezTo>
                    <a:pt x="3463" y="549"/>
                    <a:pt x="3748" y="359"/>
                    <a:pt x="3510" y="14"/>
                  </a:cubicBezTo>
                  <a:cubicBezTo>
                    <a:pt x="3501" y="4"/>
                    <a:pt x="3488" y="1"/>
                    <a:pt x="3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0" name="Google Shape;24740;p33"/>
            <p:cNvSpPr/>
            <p:nvPr/>
          </p:nvSpPr>
          <p:spPr>
            <a:xfrm>
              <a:off x="1370700" y="2480575"/>
              <a:ext cx="29550" cy="151875"/>
            </a:xfrm>
            <a:custGeom>
              <a:avLst/>
              <a:gdLst/>
              <a:ahLst/>
              <a:cxnLst/>
              <a:rect l="l" t="t" r="r" b="b"/>
              <a:pathLst>
                <a:path w="1182" h="6075" extrusionOk="0">
                  <a:moveTo>
                    <a:pt x="247" y="0"/>
                  </a:moveTo>
                  <a:cubicBezTo>
                    <a:pt x="238" y="0"/>
                    <a:pt x="227" y="3"/>
                    <a:pt x="227" y="9"/>
                  </a:cubicBezTo>
                  <a:cubicBezTo>
                    <a:pt x="0" y="2021"/>
                    <a:pt x="536" y="4069"/>
                    <a:pt x="989" y="6010"/>
                  </a:cubicBezTo>
                  <a:cubicBezTo>
                    <a:pt x="998" y="6055"/>
                    <a:pt x="1029" y="6075"/>
                    <a:pt x="1064" y="6075"/>
                  </a:cubicBezTo>
                  <a:cubicBezTo>
                    <a:pt x="1119" y="6075"/>
                    <a:pt x="1182" y="6024"/>
                    <a:pt x="1167" y="5950"/>
                  </a:cubicBezTo>
                  <a:cubicBezTo>
                    <a:pt x="703" y="3974"/>
                    <a:pt x="369" y="2033"/>
                    <a:pt x="250" y="9"/>
                  </a:cubicBezTo>
                  <a:cubicBezTo>
                    <a:pt x="262" y="3"/>
                    <a:pt x="256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1" name="Google Shape;24741;p33"/>
            <p:cNvSpPr/>
            <p:nvPr/>
          </p:nvSpPr>
          <p:spPr>
            <a:xfrm>
              <a:off x="1399875" y="2608775"/>
              <a:ext cx="70250" cy="25625"/>
            </a:xfrm>
            <a:custGeom>
              <a:avLst/>
              <a:gdLst/>
              <a:ahLst/>
              <a:cxnLst/>
              <a:rect l="l" t="t" r="r" b="b"/>
              <a:pathLst>
                <a:path w="2810" h="1025" extrusionOk="0">
                  <a:moveTo>
                    <a:pt x="2774" y="1"/>
                  </a:moveTo>
                  <a:cubicBezTo>
                    <a:pt x="1834" y="25"/>
                    <a:pt x="822" y="525"/>
                    <a:pt x="12" y="989"/>
                  </a:cubicBezTo>
                  <a:cubicBezTo>
                    <a:pt x="0" y="1001"/>
                    <a:pt x="12" y="1025"/>
                    <a:pt x="24" y="1025"/>
                  </a:cubicBezTo>
                  <a:cubicBezTo>
                    <a:pt x="965" y="727"/>
                    <a:pt x="1798" y="191"/>
                    <a:pt x="2774" y="48"/>
                  </a:cubicBezTo>
                  <a:cubicBezTo>
                    <a:pt x="2810" y="48"/>
                    <a:pt x="2810" y="1"/>
                    <a:pt x="2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2" name="Google Shape;24742;p33"/>
            <p:cNvSpPr/>
            <p:nvPr/>
          </p:nvSpPr>
          <p:spPr>
            <a:xfrm>
              <a:off x="1399050" y="2608775"/>
              <a:ext cx="77625" cy="46250"/>
            </a:xfrm>
            <a:custGeom>
              <a:avLst/>
              <a:gdLst/>
              <a:ahLst/>
              <a:cxnLst/>
              <a:rect l="l" t="t" r="r" b="b"/>
              <a:pathLst>
                <a:path w="3105" h="1850" extrusionOk="0">
                  <a:moveTo>
                    <a:pt x="2905" y="0"/>
                  </a:moveTo>
                  <a:cubicBezTo>
                    <a:pt x="2896" y="0"/>
                    <a:pt x="2891" y="14"/>
                    <a:pt x="2891" y="37"/>
                  </a:cubicBezTo>
                  <a:cubicBezTo>
                    <a:pt x="3022" y="215"/>
                    <a:pt x="2712" y="346"/>
                    <a:pt x="2617" y="394"/>
                  </a:cubicBezTo>
                  <a:cubicBezTo>
                    <a:pt x="2486" y="465"/>
                    <a:pt x="2283" y="489"/>
                    <a:pt x="2141" y="549"/>
                  </a:cubicBezTo>
                  <a:cubicBezTo>
                    <a:pt x="1855" y="656"/>
                    <a:pt x="1569" y="775"/>
                    <a:pt x="1307" y="906"/>
                  </a:cubicBezTo>
                  <a:cubicBezTo>
                    <a:pt x="878" y="1120"/>
                    <a:pt x="426" y="1358"/>
                    <a:pt x="69" y="1680"/>
                  </a:cubicBezTo>
                  <a:cubicBezTo>
                    <a:pt x="0" y="1748"/>
                    <a:pt x="69" y="1849"/>
                    <a:pt x="149" y="1849"/>
                  </a:cubicBezTo>
                  <a:cubicBezTo>
                    <a:pt x="166" y="1849"/>
                    <a:pt x="183" y="1845"/>
                    <a:pt x="200" y="1834"/>
                  </a:cubicBezTo>
                  <a:cubicBezTo>
                    <a:pt x="1140" y="1251"/>
                    <a:pt x="1974" y="703"/>
                    <a:pt x="3057" y="406"/>
                  </a:cubicBezTo>
                  <a:cubicBezTo>
                    <a:pt x="3093" y="406"/>
                    <a:pt x="3105" y="370"/>
                    <a:pt x="3093" y="346"/>
                  </a:cubicBezTo>
                  <a:cubicBezTo>
                    <a:pt x="3093" y="179"/>
                    <a:pt x="3057" y="120"/>
                    <a:pt x="2926" y="13"/>
                  </a:cubicBezTo>
                  <a:cubicBezTo>
                    <a:pt x="2918" y="4"/>
                    <a:pt x="2911" y="0"/>
                    <a:pt x="2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3" name="Google Shape;24743;p33"/>
            <p:cNvSpPr/>
            <p:nvPr/>
          </p:nvSpPr>
          <p:spPr>
            <a:xfrm>
              <a:off x="1396850" y="2653500"/>
              <a:ext cx="146275" cy="64450"/>
            </a:xfrm>
            <a:custGeom>
              <a:avLst/>
              <a:gdLst/>
              <a:ahLst/>
              <a:cxnLst/>
              <a:rect l="l" t="t" r="r" b="b"/>
              <a:pathLst>
                <a:path w="5851" h="2578" extrusionOk="0">
                  <a:moveTo>
                    <a:pt x="43" y="0"/>
                  </a:moveTo>
                  <a:cubicBezTo>
                    <a:pt x="18" y="0"/>
                    <a:pt x="0" y="20"/>
                    <a:pt x="26" y="45"/>
                  </a:cubicBezTo>
                  <a:cubicBezTo>
                    <a:pt x="669" y="843"/>
                    <a:pt x="1443" y="1915"/>
                    <a:pt x="2455" y="2260"/>
                  </a:cubicBezTo>
                  <a:cubicBezTo>
                    <a:pt x="3006" y="2444"/>
                    <a:pt x="3606" y="2577"/>
                    <a:pt x="4195" y="2577"/>
                  </a:cubicBezTo>
                  <a:cubicBezTo>
                    <a:pt x="4751" y="2577"/>
                    <a:pt x="5298" y="2459"/>
                    <a:pt x="5788" y="2153"/>
                  </a:cubicBezTo>
                  <a:cubicBezTo>
                    <a:pt x="5851" y="2111"/>
                    <a:pt x="5813" y="2015"/>
                    <a:pt x="5747" y="2015"/>
                  </a:cubicBezTo>
                  <a:cubicBezTo>
                    <a:pt x="5738" y="2015"/>
                    <a:pt x="5728" y="2017"/>
                    <a:pt x="5717" y="2022"/>
                  </a:cubicBezTo>
                  <a:cubicBezTo>
                    <a:pt x="5134" y="2197"/>
                    <a:pt x="4580" y="2290"/>
                    <a:pt x="4025" y="2290"/>
                  </a:cubicBezTo>
                  <a:cubicBezTo>
                    <a:pt x="3526" y="2290"/>
                    <a:pt x="3026" y="2215"/>
                    <a:pt x="2502" y="2058"/>
                  </a:cubicBezTo>
                  <a:cubicBezTo>
                    <a:pt x="1514" y="1736"/>
                    <a:pt x="835" y="665"/>
                    <a:pt x="73" y="10"/>
                  </a:cubicBezTo>
                  <a:cubicBezTo>
                    <a:pt x="63" y="3"/>
                    <a:pt x="53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4" name="Google Shape;24744;p33"/>
            <p:cNvSpPr/>
            <p:nvPr/>
          </p:nvSpPr>
          <p:spPr>
            <a:xfrm>
              <a:off x="1381400" y="2263800"/>
              <a:ext cx="3900" cy="6575"/>
            </a:xfrm>
            <a:custGeom>
              <a:avLst/>
              <a:gdLst/>
              <a:ahLst/>
              <a:cxnLst/>
              <a:rect l="l" t="t" r="r" b="b"/>
              <a:pathLst>
                <a:path w="156" h="263" extrusionOk="0">
                  <a:moveTo>
                    <a:pt x="108" y="1"/>
                  </a:moveTo>
                  <a:cubicBezTo>
                    <a:pt x="96" y="1"/>
                    <a:pt x="60" y="1"/>
                    <a:pt x="60" y="36"/>
                  </a:cubicBezTo>
                  <a:cubicBezTo>
                    <a:pt x="37" y="96"/>
                    <a:pt x="1" y="227"/>
                    <a:pt x="96" y="262"/>
                  </a:cubicBezTo>
                  <a:cubicBezTo>
                    <a:pt x="108" y="262"/>
                    <a:pt x="120" y="262"/>
                    <a:pt x="120" y="239"/>
                  </a:cubicBezTo>
                  <a:cubicBezTo>
                    <a:pt x="144" y="227"/>
                    <a:pt x="144" y="215"/>
                    <a:pt x="144" y="191"/>
                  </a:cubicBezTo>
                  <a:cubicBezTo>
                    <a:pt x="144" y="155"/>
                    <a:pt x="144" y="120"/>
                    <a:pt x="156" y="72"/>
                  </a:cubicBezTo>
                  <a:cubicBezTo>
                    <a:pt x="144" y="48"/>
                    <a:pt x="144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5" name="Google Shape;24745;p33"/>
            <p:cNvSpPr/>
            <p:nvPr/>
          </p:nvSpPr>
          <p:spPr>
            <a:xfrm>
              <a:off x="1378725" y="2261325"/>
              <a:ext cx="5400" cy="15500"/>
            </a:xfrm>
            <a:custGeom>
              <a:avLst/>
              <a:gdLst/>
              <a:ahLst/>
              <a:cxnLst/>
              <a:rect l="l" t="t" r="r" b="b"/>
              <a:pathLst>
                <a:path w="216" h="620" extrusionOk="0">
                  <a:moveTo>
                    <a:pt x="142" y="0"/>
                  </a:moveTo>
                  <a:cubicBezTo>
                    <a:pt x="120" y="0"/>
                    <a:pt x="101" y="12"/>
                    <a:pt x="96" y="40"/>
                  </a:cubicBezTo>
                  <a:cubicBezTo>
                    <a:pt x="48" y="195"/>
                    <a:pt x="1" y="492"/>
                    <a:pt x="120" y="612"/>
                  </a:cubicBezTo>
                  <a:cubicBezTo>
                    <a:pt x="130" y="616"/>
                    <a:pt x="140" y="619"/>
                    <a:pt x="149" y="619"/>
                  </a:cubicBezTo>
                  <a:cubicBezTo>
                    <a:pt x="161" y="619"/>
                    <a:pt x="172" y="614"/>
                    <a:pt x="179" y="600"/>
                  </a:cubicBezTo>
                  <a:cubicBezTo>
                    <a:pt x="215" y="516"/>
                    <a:pt x="203" y="445"/>
                    <a:pt x="203" y="373"/>
                  </a:cubicBezTo>
                  <a:cubicBezTo>
                    <a:pt x="203" y="266"/>
                    <a:pt x="203" y="159"/>
                    <a:pt x="215" y="64"/>
                  </a:cubicBezTo>
                  <a:cubicBezTo>
                    <a:pt x="215" y="28"/>
                    <a:pt x="176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6" name="Google Shape;24746;p33"/>
            <p:cNvSpPr/>
            <p:nvPr/>
          </p:nvSpPr>
          <p:spPr>
            <a:xfrm>
              <a:off x="1381400" y="2262100"/>
              <a:ext cx="4200" cy="15900"/>
            </a:xfrm>
            <a:custGeom>
              <a:avLst/>
              <a:gdLst/>
              <a:ahLst/>
              <a:cxnLst/>
              <a:rect l="l" t="t" r="r" b="b"/>
              <a:pathLst>
                <a:path w="168" h="636" extrusionOk="0">
                  <a:moveTo>
                    <a:pt x="101" y="0"/>
                  </a:moveTo>
                  <a:cubicBezTo>
                    <a:pt x="96" y="0"/>
                    <a:pt x="90" y="3"/>
                    <a:pt x="84" y="9"/>
                  </a:cubicBezTo>
                  <a:cubicBezTo>
                    <a:pt x="60" y="69"/>
                    <a:pt x="37" y="128"/>
                    <a:pt x="25" y="188"/>
                  </a:cubicBezTo>
                  <a:cubicBezTo>
                    <a:pt x="1" y="235"/>
                    <a:pt x="1" y="295"/>
                    <a:pt x="1" y="354"/>
                  </a:cubicBezTo>
                  <a:cubicBezTo>
                    <a:pt x="1" y="450"/>
                    <a:pt x="1" y="569"/>
                    <a:pt x="84" y="628"/>
                  </a:cubicBezTo>
                  <a:cubicBezTo>
                    <a:pt x="89" y="632"/>
                    <a:pt x="95" y="635"/>
                    <a:pt x="100" y="635"/>
                  </a:cubicBezTo>
                  <a:cubicBezTo>
                    <a:pt x="110" y="635"/>
                    <a:pt x="120" y="627"/>
                    <a:pt x="120" y="604"/>
                  </a:cubicBezTo>
                  <a:cubicBezTo>
                    <a:pt x="168" y="533"/>
                    <a:pt x="144" y="426"/>
                    <a:pt x="144" y="342"/>
                  </a:cubicBezTo>
                  <a:cubicBezTo>
                    <a:pt x="144" y="235"/>
                    <a:pt x="108" y="116"/>
                    <a:pt x="108" y="9"/>
                  </a:cubicBezTo>
                  <a:cubicBezTo>
                    <a:pt x="108" y="3"/>
                    <a:pt x="105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7" name="Google Shape;24747;p33"/>
            <p:cNvSpPr/>
            <p:nvPr/>
          </p:nvSpPr>
          <p:spPr>
            <a:xfrm>
              <a:off x="1378425" y="2262450"/>
              <a:ext cx="3900" cy="14375"/>
            </a:xfrm>
            <a:custGeom>
              <a:avLst/>
              <a:gdLst/>
              <a:ahLst/>
              <a:cxnLst/>
              <a:rect l="l" t="t" r="r" b="b"/>
              <a:pathLst>
                <a:path w="156" h="575" extrusionOk="0">
                  <a:moveTo>
                    <a:pt x="112" y="1"/>
                  </a:moveTo>
                  <a:cubicBezTo>
                    <a:pt x="111" y="1"/>
                    <a:pt x="108" y="7"/>
                    <a:pt x="108" y="19"/>
                  </a:cubicBezTo>
                  <a:cubicBezTo>
                    <a:pt x="114" y="7"/>
                    <a:pt x="114" y="1"/>
                    <a:pt x="112" y="1"/>
                  </a:cubicBezTo>
                  <a:close/>
                  <a:moveTo>
                    <a:pt x="108" y="19"/>
                  </a:moveTo>
                  <a:lnTo>
                    <a:pt x="108" y="19"/>
                  </a:lnTo>
                  <a:cubicBezTo>
                    <a:pt x="48" y="174"/>
                    <a:pt x="1" y="412"/>
                    <a:pt x="120" y="567"/>
                  </a:cubicBezTo>
                  <a:cubicBezTo>
                    <a:pt x="130" y="571"/>
                    <a:pt x="138" y="574"/>
                    <a:pt x="143" y="574"/>
                  </a:cubicBezTo>
                  <a:cubicBezTo>
                    <a:pt x="152" y="574"/>
                    <a:pt x="156" y="569"/>
                    <a:pt x="156" y="555"/>
                  </a:cubicBezTo>
                  <a:cubicBezTo>
                    <a:pt x="132" y="376"/>
                    <a:pt x="84" y="197"/>
                    <a:pt x="108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8" name="Google Shape;24748;p33"/>
            <p:cNvSpPr/>
            <p:nvPr/>
          </p:nvSpPr>
          <p:spPr>
            <a:xfrm>
              <a:off x="1379325" y="2263825"/>
              <a:ext cx="29500" cy="71800"/>
            </a:xfrm>
            <a:custGeom>
              <a:avLst/>
              <a:gdLst/>
              <a:ahLst/>
              <a:cxnLst/>
              <a:rect l="l" t="t" r="r" b="b"/>
              <a:pathLst>
                <a:path w="1180" h="2872" extrusionOk="0">
                  <a:moveTo>
                    <a:pt x="23" y="1"/>
                  </a:moveTo>
                  <a:cubicBezTo>
                    <a:pt x="16" y="1"/>
                    <a:pt x="12" y="10"/>
                    <a:pt x="12" y="23"/>
                  </a:cubicBezTo>
                  <a:cubicBezTo>
                    <a:pt x="1" y="464"/>
                    <a:pt x="191" y="857"/>
                    <a:pt x="405" y="1238"/>
                  </a:cubicBezTo>
                  <a:cubicBezTo>
                    <a:pt x="679" y="1774"/>
                    <a:pt x="905" y="2262"/>
                    <a:pt x="1072" y="2845"/>
                  </a:cubicBezTo>
                  <a:cubicBezTo>
                    <a:pt x="1078" y="2863"/>
                    <a:pt x="1093" y="2872"/>
                    <a:pt x="1106" y="2872"/>
                  </a:cubicBezTo>
                  <a:cubicBezTo>
                    <a:pt x="1120" y="2872"/>
                    <a:pt x="1132" y="2863"/>
                    <a:pt x="1132" y="2845"/>
                  </a:cubicBezTo>
                  <a:cubicBezTo>
                    <a:pt x="1179" y="2440"/>
                    <a:pt x="977" y="2059"/>
                    <a:pt x="798" y="1702"/>
                  </a:cubicBezTo>
                  <a:cubicBezTo>
                    <a:pt x="501" y="1154"/>
                    <a:pt x="227" y="631"/>
                    <a:pt x="48" y="23"/>
                  </a:cubicBezTo>
                  <a:cubicBezTo>
                    <a:pt x="37" y="7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9" name="Google Shape;24749;p33"/>
            <p:cNvSpPr/>
            <p:nvPr/>
          </p:nvSpPr>
          <p:spPr>
            <a:xfrm>
              <a:off x="1399875" y="2317075"/>
              <a:ext cx="4175" cy="23100"/>
            </a:xfrm>
            <a:custGeom>
              <a:avLst/>
              <a:gdLst/>
              <a:ahLst/>
              <a:cxnLst/>
              <a:rect l="l" t="t" r="r" b="b"/>
              <a:pathLst>
                <a:path w="167" h="924" extrusionOk="0">
                  <a:moveTo>
                    <a:pt x="24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12" y="298"/>
                    <a:pt x="12" y="644"/>
                    <a:pt x="95" y="906"/>
                  </a:cubicBezTo>
                  <a:cubicBezTo>
                    <a:pt x="95" y="918"/>
                    <a:pt x="107" y="923"/>
                    <a:pt x="119" y="923"/>
                  </a:cubicBezTo>
                  <a:cubicBezTo>
                    <a:pt x="131" y="923"/>
                    <a:pt x="143" y="918"/>
                    <a:pt x="143" y="906"/>
                  </a:cubicBezTo>
                  <a:cubicBezTo>
                    <a:pt x="167" y="632"/>
                    <a:pt x="72" y="287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0" name="Google Shape;24750;p33"/>
            <p:cNvSpPr/>
            <p:nvPr/>
          </p:nvSpPr>
          <p:spPr>
            <a:xfrm>
              <a:off x="1402850" y="2326900"/>
              <a:ext cx="3875" cy="21275"/>
            </a:xfrm>
            <a:custGeom>
              <a:avLst/>
              <a:gdLst/>
              <a:ahLst/>
              <a:cxnLst/>
              <a:rect l="l" t="t" r="r" b="b"/>
              <a:pathLst>
                <a:path w="155" h="851" extrusionOk="0">
                  <a:moveTo>
                    <a:pt x="24" y="1"/>
                  </a:moveTo>
                  <a:lnTo>
                    <a:pt x="24" y="1"/>
                  </a:lnTo>
                  <a:cubicBezTo>
                    <a:pt x="84" y="275"/>
                    <a:pt x="48" y="548"/>
                    <a:pt x="0" y="834"/>
                  </a:cubicBezTo>
                  <a:cubicBezTo>
                    <a:pt x="0" y="843"/>
                    <a:pt x="6" y="851"/>
                    <a:pt x="14" y="851"/>
                  </a:cubicBezTo>
                  <a:cubicBezTo>
                    <a:pt x="17" y="851"/>
                    <a:pt x="20" y="849"/>
                    <a:pt x="24" y="846"/>
                  </a:cubicBezTo>
                  <a:cubicBezTo>
                    <a:pt x="155" y="572"/>
                    <a:pt x="143" y="26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1" name="Google Shape;24751;p33"/>
            <p:cNvSpPr/>
            <p:nvPr/>
          </p:nvSpPr>
          <p:spPr>
            <a:xfrm>
              <a:off x="1389825" y="2331450"/>
              <a:ext cx="17800" cy="53950"/>
            </a:xfrm>
            <a:custGeom>
              <a:avLst/>
              <a:gdLst/>
              <a:ahLst/>
              <a:cxnLst/>
              <a:rect l="l" t="t" r="r" b="b"/>
              <a:pathLst>
                <a:path w="712" h="2158" extrusionOk="0">
                  <a:moveTo>
                    <a:pt x="694" y="0"/>
                  </a:moveTo>
                  <a:cubicBezTo>
                    <a:pt x="685" y="0"/>
                    <a:pt x="676" y="3"/>
                    <a:pt x="676" y="9"/>
                  </a:cubicBezTo>
                  <a:cubicBezTo>
                    <a:pt x="557" y="771"/>
                    <a:pt x="319" y="1438"/>
                    <a:pt x="9" y="2140"/>
                  </a:cubicBezTo>
                  <a:cubicBezTo>
                    <a:pt x="1" y="2149"/>
                    <a:pt x="10" y="2157"/>
                    <a:pt x="25" y="2157"/>
                  </a:cubicBezTo>
                  <a:cubicBezTo>
                    <a:pt x="31" y="2157"/>
                    <a:pt x="38" y="2156"/>
                    <a:pt x="45" y="2152"/>
                  </a:cubicBezTo>
                  <a:cubicBezTo>
                    <a:pt x="438" y="1521"/>
                    <a:pt x="664" y="747"/>
                    <a:pt x="712" y="9"/>
                  </a:cubicBezTo>
                  <a:cubicBezTo>
                    <a:pt x="712" y="3"/>
                    <a:pt x="703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2" name="Google Shape;24752;p33"/>
            <p:cNvSpPr/>
            <p:nvPr/>
          </p:nvSpPr>
          <p:spPr>
            <a:xfrm>
              <a:off x="1502300" y="2038275"/>
              <a:ext cx="101775" cy="126125"/>
            </a:xfrm>
            <a:custGeom>
              <a:avLst/>
              <a:gdLst/>
              <a:ahLst/>
              <a:cxnLst/>
              <a:rect l="l" t="t" r="r" b="b"/>
              <a:pathLst>
                <a:path w="4071" h="5045" extrusionOk="0">
                  <a:moveTo>
                    <a:pt x="48" y="1"/>
                  </a:moveTo>
                  <a:cubicBezTo>
                    <a:pt x="21" y="1"/>
                    <a:pt x="1" y="34"/>
                    <a:pt x="35" y="68"/>
                  </a:cubicBezTo>
                  <a:cubicBezTo>
                    <a:pt x="785" y="735"/>
                    <a:pt x="1559" y="1378"/>
                    <a:pt x="2297" y="2044"/>
                  </a:cubicBezTo>
                  <a:cubicBezTo>
                    <a:pt x="3190" y="2854"/>
                    <a:pt x="3345" y="3830"/>
                    <a:pt x="3404" y="4973"/>
                  </a:cubicBezTo>
                  <a:cubicBezTo>
                    <a:pt x="3404" y="5020"/>
                    <a:pt x="3441" y="5044"/>
                    <a:pt x="3476" y="5044"/>
                  </a:cubicBezTo>
                  <a:cubicBezTo>
                    <a:pt x="3503" y="5044"/>
                    <a:pt x="3530" y="5029"/>
                    <a:pt x="3535" y="4997"/>
                  </a:cubicBezTo>
                  <a:cubicBezTo>
                    <a:pt x="4071" y="2628"/>
                    <a:pt x="1654" y="1223"/>
                    <a:pt x="82" y="20"/>
                  </a:cubicBezTo>
                  <a:cubicBezTo>
                    <a:pt x="72" y="6"/>
                    <a:pt x="59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3" name="Google Shape;24753;p33"/>
            <p:cNvSpPr/>
            <p:nvPr/>
          </p:nvSpPr>
          <p:spPr>
            <a:xfrm>
              <a:off x="1551725" y="2163275"/>
              <a:ext cx="38600" cy="9500"/>
            </a:xfrm>
            <a:custGeom>
              <a:avLst/>
              <a:gdLst/>
              <a:ahLst/>
              <a:cxnLst/>
              <a:rect l="l" t="t" r="r" b="b"/>
              <a:pathLst>
                <a:path w="1544" h="380" extrusionOk="0">
                  <a:moveTo>
                    <a:pt x="1522" y="9"/>
                  </a:moveTo>
                  <a:cubicBezTo>
                    <a:pt x="1530" y="13"/>
                    <a:pt x="1536" y="14"/>
                    <a:pt x="1538" y="14"/>
                  </a:cubicBezTo>
                  <a:cubicBezTo>
                    <a:pt x="1543" y="14"/>
                    <a:pt x="1538" y="9"/>
                    <a:pt x="1522" y="9"/>
                  </a:cubicBezTo>
                  <a:close/>
                  <a:moveTo>
                    <a:pt x="1415" y="1"/>
                  </a:moveTo>
                  <a:cubicBezTo>
                    <a:pt x="1237" y="1"/>
                    <a:pt x="1060" y="67"/>
                    <a:pt x="891" y="116"/>
                  </a:cubicBezTo>
                  <a:lnTo>
                    <a:pt x="34" y="283"/>
                  </a:lnTo>
                  <a:cubicBezTo>
                    <a:pt x="1" y="305"/>
                    <a:pt x="9" y="379"/>
                    <a:pt x="49" y="379"/>
                  </a:cubicBezTo>
                  <a:cubicBezTo>
                    <a:pt x="52" y="379"/>
                    <a:pt x="55" y="379"/>
                    <a:pt x="58" y="378"/>
                  </a:cubicBezTo>
                  <a:cubicBezTo>
                    <a:pt x="308" y="331"/>
                    <a:pt x="558" y="307"/>
                    <a:pt x="808" y="247"/>
                  </a:cubicBezTo>
                  <a:cubicBezTo>
                    <a:pt x="1046" y="200"/>
                    <a:pt x="1332" y="176"/>
                    <a:pt x="1522" y="9"/>
                  </a:cubicBezTo>
                  <a:cubicBezTo>
                    <a:pt x="1487" y="3"/>
                    <a:pt x="1451" y="1"/>
                    <a:pt x="1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4" name="Google Shape;24754;p33"/>
            <p:cNvSpPr/>
            <p:nvPr/>
          </p:nvSpPr>
          <p:spPr>
            <a:xfrm>
              <a:off x="1524575" y="2172350"/>
              <a:ext cx="26225" cy="5150"/>
            </a:xfrm>
            <a:custGeom>
              <a:avLst/>
              <a:gdLst/>
              <a:ahLst/>
              <a:cxnLst/>
              <a:rect l="l" t="t" r="r" b="b"/>
              <a:pathLst>
                <a:path w="1049" h="206" extrusionOk="0">
                  <a:moveTo>
                    <a:pt x="709" y="0"/>
                  </a:moveTo>
                  <a:cubicBezTo>
                    <a:pt x="470" y="0"/>
                    <a:pt x="218" y="69"/>
                    <a:pt x="25" y="182"/>
                  </a:cubicBezTo>
                  <a:cubicBezTo>
                    <a:pt x="1" y="194"/>
                    <a:pt x="25" y="206"/>
                    <a:pt x="37" y="206"/>
                  </a:cubicBezTo>
                  <a:cubicBezTo>
                    <a:pt x="215" y="170"/>
                    <a:pt x="382" y="122"/>
                    <a:pt x="560" y="87"/>
                  </a:cubicBezTo>
                  <a:cubicBezTo>
                    <a:pt x="727" y="75"/>
                    <a:pt x="870" y="75"/>
                    <a:pt x="1037" y="63"/>
                  </a:cubicBezTo>
                  <a:cubicBezTo>
                    <a:pt x="1049" y="63"/>
                    <a:pt x="1049" y="63"/>
                    <a:pt x="1037" y="51"/>
                  </a:cubicBezTo>
                  <a:cubicBezTo>
                    <a:pt x="936" y="16"/>
                    <a:pt x="824" y="0"/>
                    <a:pt x="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5" name="Google Shape;24755;p33"/>
            <p:cNvSpPr/>
            <p:nvPr/>
          </p:nvSpPr>
          <p:spPr>
            <a:xfrm>
              <a:off x="1525475" y="2174200"/>
              <a:ext cx="67000" cy="8950"/>
            </a:xfrm>
            <a:custGeom>
              <a:avLst/>
              <a:gdLst/>
              <a:ahLst/>
              <a:cxnLst/>
              <a:rect l="l" t="t" r="r" b="b"/>
              <a:pathLst>
                <a:path w="2680" h="358" extrusionOk="0">
                  <a:moveTo>
                    <a:pt x="2572" y="1"/>
                  </a:moveTo>
                  <a:cubicBezTo>
                    <a:pt x="2120" y="1"/>
                    <a:pt x="1656" y="108"/>
                    <a:pt x="1191" y="167"/>
                  </a:cubicBezTo>
                  <a:cubicBezTo>
                    <a:pt x="786" y="227"/>
                    <a:pt x="393" y="239"/>
                    <a:pt x="1" y="334"/>
                  </a:cubicBezTo>
                  <a:cubicBezTo>
                    <a:pt x="1" y="334"/>
                    <a:pt x="1" y="358"/>
                    <a:pt x="12" y="358"/>
                  </a:cubicBezTo>
                  <a:cubicBezTo>
                    <a:pt x="477" y="358"/>
                    <a:pt x="941" y="298"/>
                    <a:pt x="1405" y="251"/>
                  </a:cubicBezTo>
                  <a:cubicBezTo>
                    <a:pt x="1798" y="227"/>
                    <a:pt x="2215" y="227"/>
                    <a:pt x="2608" y="132"/>
                  </a:cubicBezTo>
                  <a:cubicBezTo>
                    <a:pt x="2679" y="120"/>
                    <a:pt x="2656" y="1"/>
                    <a:pt x="2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6" name="Google Shape;24756;p33"/>
            <p:cNvSpPr/>
            <p:nvPr/>
          </p:nvSpPr>
          <p:spPr>
            <a:xfrm>
              <a:off x="1589225" y="2175825"/>
              <a:ext cx="25275" cy="58000"/>
            </a:xfrm>
            <a:custGeom>
              <a:avLst/>
              <a:gdLst/>
              <a:ahLst/>
              <a:cxnLst/>
              <a:rect l="l" t="t" r="r" b="b"/>
              <a:pathLst>
                <a:path w="1011" h="2320" extrusionOk="0">
                  <a:moveTo>
                    <a:pt x="52" y="1"/>
                  </a:moveTo>
                  <a:cubicBezTo>
                    <a:pt x="38" y="1"/>
                    <a:pt x="1" y="36"/>
                    <a:pt x="10" y="55"/>
                  </a:cubicBezTo>
                  <a:cubicBezTo>
                    <a:pt x="141" y="424"/>
                    <a:pt x="368" y="769"/>
                    <a:pt x="499" y="1138"/>
                  </a:cubicBezTo>
                  <a:cubicBezTo>
                    <a:pt x="641" y="1519"/>
                    <a:pt x="677" y="1936"/>
                    <a:pt x="832" y="2293"/>
                  </a:cubicBezTo>
                  <a:cubicBezTo>
                    <a:pt x="838" y="2311"/>
                    <a:pt x="859" y="2320"/>
                    <a:pt x="878" y="2320"/>
                  </a:cubicBezTo>
                  <a:cubicBezTo>
                    <a:pt x="897" y="2320"/>
                    <a:pt x="915" y="2311"/>
                    <a:pt x="915" y="2293"/>
                  </a:cubicBezTo>
                  <a:cubicBezTo>
                    <a:pt x="1011" y="1591"/>
                    <a:pt x="558" y="519"/>
                    <a:pt x="58" y="7"/>
                  </a:cubicBezTo>
                  <a:cubicBezTo>
                    <a:pt x="58" y="3"/>
                    <a:pt x="56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7" name="Google Shape;24757;p33"/>
            <p:cNvSpPr/>
            <p:nvPr/>
          </p:nvSpPr>
          <p:spPr>
            <a:xfrm>
              <a:off x="1544825" y="2234425"/>
              <a:ext cx="68750" cy="39425"/>
            </a:xfrm>
            <a:custGeom>
              <a:avLst/>
              <a:gdLst/>
              <a:ahLst/>
              <a:cxnLst/>
              <a:rect l="l" t="t" r="r" b="b"/>
              <a:pathLst>
                <a:path w="2750" h="1577" extrusionOk="0">
                  <a:moveTo>
                    <a:pt x="2740" y="1"/>
                  </a:moveTo>
                  <a:cubicBezTo>
                    <a:pt x="2737" y="1"/>
                    <a:pt x="2733" y="3"/>
                    <a:pt x="2727" y="9"/>
                  </a:cubicBezTo>
                  <a:cubicBezTo>
                    <a:pt x="2060" y="68"/>
                    <a:pt x="1465" y="664"/>
                    <a:pt x="846" y="926"/>
                  </a:cubicBezTo>
                  <a:cubicBezTo>
                    <a:pt x="536" y="1056"/>
                    <a:pt x="12" y="1152"/>
                    <a:pt x="0" y="1557"/>
                  </a:cubicBezTo>
                  <a:cubicBezTo>
                    <a:pt x="0" y="1570"/>
                    <a:pt x="17" y="1576"/>
                    <a:pt x="30" y="1576"/>
                  </a:cubicBezTo>
                  <a:cubicBezTo>
                    <a:pt x="40" y="1576"/>
                    <a:pt x="48" y="1573"/>
                    <a:pt x="48" y="1568"/>
                  </a:cubicBezTo>
                  <a:cubicBezTo>
                    <a:pt x="250" y="1140"/>
                    <a:pt x="905" y="1033"/>
                    <a:pt x="1310" y="806"/>
                  </a:cubicBezTo>
                  <a:cubicBezTo>
                    <a:pt x="1786" y="556"/>
                    <a:pt x="2239" y="271"/>
                    <a:pt x="2727" y="33"/>
                  </a:cubicBezTo>
                  <a:cubicBezTo>
                    <a:pt x="2745" y="23"/>
                    <a:pt x="2749" y="1"/>
                    <a:pt x="2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8" name="Google Shape;24758;p33"/>
            <p:cNvSpPr/>
            <p:nvPr/>
          </p:nvSpPr>
          <p:spPr>
            <a:xfrm>
              <a:off x="1546025" y="2258375"/>
              <a:ext cx="67425" cy="17750"/>
            </a:xfrm>
            <a:custGeom>
              <a:avLst/>
              <a:gdLst/>
              <a:ahLst/>
              <a:cxnLst/>
              <a:rect l="l" t="t" r="r" b="b"/>
              <a:pathLst>
                <a:path w="2697" h="710" extrusionOk="0">
                  <a:moveTo>
                    <a:pt x="2577" y="1"/>
                  </a:moveTo>
                  <a:cubicBezTo>
                    <a:pt x="2572" y="1"/>
                    <a:pt x="2566" y="2"/>
                    <a:pt x="2560" y="3"/>
                  </a:cubicBezTo>
                  <a:cubicBezTo>
                    <a:pt x="2143" y="98"/>
                    <a:pt x="1726" y="218"/>
                    <a:pt x="1310" y="337"/>
                  </a:cubicBezTo>
                  <a:cubicBezTo>
                    <a:pt x="967" y="436"/>
                    <a:pt x="491" y="638"/>
                    <a:pt x="111" y="638"/>
                  </a:cubicBezTo>
                  <a:cubicBezTo>
                    <a:pt x="81" y="638"/>
                    <a:pt x="52" y="637"/>
                    <a:pt x="24" y="634"/>
                  </a:cubicBezTo>
                  <a:cubicBezTo>
                    <a:pt x="0" y="634"/>
                    <a:pt x="0" y="658"/>
                    <a:pt x="0" y="658"/>
                  </a:cubicBezTo>
                  <a:cubicBezTo>
                    <a:pt x="68" y="695"/>
                    <a:pt x="146" y="710"/>
                    <a:pt x="229" y="710"/>
                  </a:cubicBezTo>
                  <a:cubicBezTo>
                    <a:pt x="464" y="710"/>
                    <a:pt x="738" y="592"/>
                    <a:pt x="941" y="539"/>
                  </a:cubicBezTo>
                  <a:cubicBezTo>
                    <a:pt x="1488" y="396"/>
                    <a:pt x="2048" y="301"/>
                    <a:pt x="2608" y="158"/>
                  </a:cubicBezTo>
                  <a:cubicBezTo>
                    <a:pt x="2696" y="136"/>
                    <a:pt x="2651" y="1"/>
                    <a:pt x="2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9" name="Google Shape;24759;p33"/>
            <p:cNvSpPr/>
            <p:nvPr/>
          </p:nvSpPr>
          <p:spPr>
            <a:xfrm>
              <a:off x="1610800" y="2259650"/>
              <a:ext cx="37025" cy="190375"/>
            </a:xfrm>
            <a:custGeom>
              <a:avLst/>
              <a:gdLst/>
              <a:ahLst/>
              <a:cxnLst/>
              <a:rect l="l" t="t" r="r" b="b"/>
              <a:pathLst>
                <a:path w="1481" h="7615" extrusionOk="0">
                  <a:moveTo>
                    <a:pt x="44" y="1"/>
                  </a:moveTo>
                  <a:cubicBezTo>
                    <a:pt x="21" y="1"/>
                    <a:pt x="1" y="24"/>
                    <a:pt x="17" y="47"/>
                  </a:cubicBezTo>
                  <a:cubicBezTo>
                    <a:pt x="576" y="1286"/>
                    <a:pt x="695" y="2536"/>
                    <a:pt x="624" y="3893"/>
                  </a:cubicBezTo>
                  <a:cubicBezTo>
                    <a:pt x="588" y="4417"/>
                    <a:pt x="564" y="4929"/>
                    <a:pt x="671" y="5441"/>
                  </a:cubicBezTo>
                  <a:cubicBezTo>
                    <a:pt x="814" y="6167"/>
                    <a:pt x="1231" y="6763"/>
                    <a:pt x="1207" y="7536"/>
                  </a:cubicBezTo>
                  <a:cubicBezTo>
                    <a:pt x="1207" y="7587"/>
                    <a:pt x="1247" y="7614"/>
                    <a:pt x="1287" y="7614"/>
                  </a:cubicBezTo>
                  <a:cubicBezTo>
                    <a:pt x="1322" y="7614"/>
                    <a:pt x="1356" y="7593"/>
                    <a:pt x="1362" y="7548"/>
                  </a:cubicBezTo>
                  <a:cubicBezTo>
                    <a:pt x="1481" y="6941"/>
                    <a:pt x="1219" y="6477"/>
                    <a:pt x="1029" y="5905"/>
                  </a:cubicBezTo>
                  <a:cubicBezTo>
                    <a:pt x="755" y="5131"/>
                    <a:pt x="767" y="4393"/>
                    <a:pt x="802" y="3596"/>
                  </a:cubicBezTo>
                  <a:cubicBezTo>
                    <a:pt x="826" y="2310"/>
                    <a:pt x="636" y="1167"/>
                    <a:pt x="76" y="24"/>
                  </a:cubicBezTo>
                  <a:cubicBezTo>
                    <a:pt x="68" y="7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0" name="Google Shape;24760;p33"/>
            <p:cNvSpPr/>
            <p:nvPr/>
          </p:nvSpPr>
          <p:spPr>
            <a:xfrm>
              <a:off x="1569825" y="2441325"/>
              <a:ext cx="75550" cy="11125"/>
            </a:xfrm>
            <a:custGeom>
              <a:avLst/>
              <a:gdLst/>
              <a:ahLst/>
              <a:cxnLst/>
              <a:rect l="l" t="t" r="r" b="b"/>
              <a:pathLst>
                <a:path w="3022" h="445" extrusionOk="0">
                  <a:moveTo>
                    <a:pt x="454" y="0"/>
                  </a:moveTo>
                  <a:cubicBezTo>
                    <a:pt x="336" y="0"/>
                    <a:pt x="220" y="6"/>
                    <a:pt x="108" y="19"/>
                  </a:cubicBezTo>
                  <a:cubicBezTo>
                    <a:pt x="24" y="31"/>
                    <a:pt x="1" y="150"/>
                    <a:pt x="84" y="162"/>
                  </a:cubicBezTo>
                  <a:cubicBezTo>
                    <a:pt x="620" y="246"/>
                    <a:pt x="1179" y="258"/>
                    <a:pt x="1727" y="329"/>
                  </a:cubicBezTo>
                  <a:cubicBezTo>
                    <a:pt x="2022" y="370"/>
                    <a:pt x="2306" y="445"/>
                    <a:pt x="2593" y="445"/>
                  </a:cubicBezTo>
                  <a:cubicBezTo>
                    <a:pt x="2724" y="445"/>
                    <a:pt x="2855" y="429"/>
                    <a:pt x="2989" y="389"/>
                  </a:cubicBezTo>
                  <a:cubicBezTo>
                    <a:pt x="3022" y="367"/>
                    <a:pt x="3005" y="316"/>
                    <a:pt x="2983" y="316"/>
                  </a:cubicBezTo>
                  <a:cubicBezTo>
                    <a:pt x="2981" y="316"/>
                    <a:pt x="2979" y="316"/>
                    <a:pt x="2977" y="317"/>
                  </a:cubicBezTo>
                  <a:cubicBezTo>
                    <a:pt x="2915" y="324"/>
                    <a:pt x="2852" y="327"/>
                    <a:pt x="2790" y="327"/>
                  </a:cubicBezTo>
                  <a:cubicBezTo>
                    <a:pt x="2307" y="327"/>
                    <a:pt x="1832" y="142"/>
                    <a:pt x="1358" y="79"/>
                  </a:cubicBezTo>
                  <a:cubicBezTo>
                    <a:pt x="1060" y="36"/>
                    <a:pt x="750" y="0"/>
                    <a:pt x="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1" name="Google Shape;24761;p33"/>
            <p:cNvSpPr/>
            <p:nvPr/>
          </p:nvSpPr>
          <p:spPr>
            <a:xfrm>
              <a:off x="1543050" y="2441175"/>
              <a:ext cx="22625" cy="3450"/>
            </a:xfrm>
            <a:custGeom>
              <a:avLst/>
              <a:gdLst/>
              <a:ahLst/>
              <a:cxnLst/>
              <a:rect l="l" t="t" r="r" b="b"/>
              <a:pathLst>
                <a:path w="905" h="138" extrusionOk="0">
                  <a:moveTo>
                    <a:pt x="180" y="1"/>
                  </a:moveTo>
                  <a:cubicBezTo>
                    <a:pt x="125" y="1"/>
                    <a:pt x="71" y="6"/>
                    <a:pt x="24" y="25"/>
                  </a:cubicBezTo>
                  <a:cubicBezTo>
                    <a:pt x="0" y="37"/>
                    <a:pt x="0" y="73"/>
                    <a:pt x="24" y="85"/>
                  </a:cubicBezTo>
                  <a:cubicBezTo>
                    <a:pt x="131" y="133"/>
                    <a:pt x="262" y="109"/>
                    <a:pt x="381" y="133"/>
                  </a:cubicBezTo>
                  <a:cubicBezTo>
                    <a:pt x="484" y="133"/>
                    <a:pt x="593" y="138"/>
                    <a:pt x="696" y="138"/>
                  </a:cubicBezTo>
                  <a:cubicBezTo>
                    <a:pt x="747" y="138"/>
                    <a:pt x="798" y="137"/>
                    <a:pt x="845" y="133"/>
                  </a:cubicBezTo>
                  <a:cubicBezTo>
                    <a:pt x="893" y="109"/>
                    <a:pt x="905" y="37"/>
                    <a:pt x="845" y="25"/>
                  </a:cubicBezTo>
                  <a:cubicBezTo>
                    <a:pt x="714" y="14"/>
                    <a:pt x="583" y="14"/>
                    <a:pt x="429" y="14"/>
                  </a:cubicBezTo>
                  <a:cubicBezTo>
                    <a:pt x="350" y="14"/>
                    <a:pt x="263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2" name="Google Shape;24762;p33"/>
            <p:cNvSpPr/>
            <p:nvPr/>
          </p:nvSpPr>
          <p:spPr>
            <a:xfrm>
              <a:off x="1538575" y="2447500"/>
              <a:ext cx="112725" cy="24425"/>
            </a:xfrm>
            <a:custGeom>
              <a:avLst/>
              <a:gdLst/>
              <a:ahLst/>
              <a:cxnLst/>
              <a:rect l="l" t="t" r="r" b="b"/>
              <a:pathLst>
                <a:path w="4509" h="977" extrusionOk="0">
                  <a:moveTo>
                    <a:pt x="27" y="0"/>
                  </a:moveTo>
                  <a:cubicBezTo>
                    <a:pt x="26" y="0"/>
                    <a:pt x="24" y="3"/>
                    <a:pt x="24" y="11"/>
                  </a:cubicBezTo>
                  <a:cubicBezTo>
                    <a:pt x="12" y="22"/>
                    <a:pt x="12" y="34"/>
                    <a:pt x="0" y="34"/>
                  </a:cubicBezTo>
                  <a:lnTo>
                    <a:pt x="0" y="58"/>
                  </a:lnTo>
                  <a:cubicBezTo>
                    <a:pt x="12" y="58"/>
                    <a:pt x="12" y="70"/>
                    <a:pt x="48" y="70"/>
                  </a:cubicBezTo>
                  <a:cubicBezTo>
                    <a:pt x="48" y="70"/>
                    <a:pt x="48" y="70"/>
                    <a:pt x="48" y="70"/>
                  </a:cubicBezTo>
                  <a:lnTo>
                    <a:pt x="48" y="70"/>
                  </a:lnTo>
                  <a:cubicBezTo>
                    <a:pt x="36" y="76"/>
                    <a:pt x="36" y="79"/>
                    <a:pt x="39" y="79"/>
                  </a:cubicBezTo>
                  <a:cubicBezTo>
                    <a:pt x="42" y="79"/>
                    <a:pt x="48" y="76"/>
                    <a:pt x="48" y="70"/>
                  </a:cubicBezTo>
                  <a:lnTo>
                    <a:pt x="48" y="70"/>
                  </a:lnTo>
                  <a:cubicBezTo>
                    <a:pt x="119" y="201"/>
                    <a:pt x="0" y="189"/>
                    <a:pt x="84" y="332"/>
                  </a:cubicBezTo>
                  <a:cubicBezTo>
                    <a:pt x="227" y="558"/>
                    <a:pt x="893" y="534"/>
                    <a:pt x="1132" y="558"/>
                  </a:cubicBezTo>
                  <a:cubicBezTo>
                    <a:pt x="1340" y="582"/>
                    <a:pt x="1373" y="582"/>
                    <a:pt x="1405" y="582"/>
                  </a:cubicBezTo>
                  <a:cubicBezTo>
                    <a:pt x="1438" y="582"/>
                    <a:pt x="1471" y="582"/>
                    <a:pt x="1679" y="606"/>
                  </a:cubicBezTo>
                  <a:cubicBezTo>
                    <a:pt x="2084" y="630"/>
                    <a:pt x="2465" y="737"/>
                    <a:pt x="2858" y="844"/>
                  </a:cubicBezTo>
                  <a:cubicBezTo>
                    <a:pt x="3382" y="975"/>
                    <a:pt x="3858" y="904"/>
                    <a:pt x="4394" y="975"/>
                  </a:cubicBezTo>
                  <a:cubicBezTo>
                    <a:pt x="4398" y="976"/>
                    <a:pt x="4402" y="976"/>
                    <a:pt x="4406" y="976"/>
                  </a:cubicBezTo>
                  <a:cubicBezTo>
                    <a:pt x="4470" y="976"/>
                    <a:pt x="4508" y="890"/>
                    <a:pt x="4430" y="856"/>
                  </a:cubicBezTo>
                  <a:cubicBezTo>
                    <a:pt x="4246" y="779"/>
                    <a:pt x="4071" y="764"/>
                    <a:pt x="3894" y="764"/>
                  </a:cubicBezTo>
                  <a:cubicBezTo>
                    <a:pt x="3777" y="764"/>
                    <a:pt x="3658" y="771"/>
                    <a:pt x="3536" y="771"/>
                  </a:cubicBezTo>
                  <a:cubicBezTo>
                    <a:pt x="3414" y="771"/>
                    <a:pt x="3288" y="764"/>
                    <a:pt x="3156" y="737"/>
                  </a:cubicBezTo>
                  <a:cubicBezTo>
                    <a:pt x="2763" y="665"/>
                    <a:pt x="2465" y="439"/>
                    <a:pt x="2072" y="427"/>
                  </a:cubicBezTo>
                  <a:cubicBezTo>
                    <a:pt x="1995" y="422"/>
                    <a:pt x="1909" y="421"/>
                    <a:pt x="1815" y="421"/>
                  </a:cubicBezTo>
                  <a:cubicBezTo>
                    <a:pt x="1709" y="421"/>
                    <a:pt x="1593" y="423"/>
                    <a:pt x="1473" y="423"/>
                  </a:cubicBezTo>
                  <a:cubicBezTo>
                    <a:pt x="938" y="423"/>
                    <a:pt x="322" y="388"/>
                    <a:pt x="36" y="11"/>
                  </a:cubicBezTo>
                  <a:cubicBezTo>
                    <a:pt x="36" y="11"/>
                    <a:pt x="31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3" name="Google Shape;24763;p33"/>
            <p:cNvSpPr/>
            <p:nvPr/>
          </p:nvSpPr>
          <p:spPr>
            <a:xfrm>
              <a:off x="1628550" y="2470800"/>
              <a:ext cx="23150" cy="142225"/>
            </a:xfrm>
            <a:custGeom>
              <a:avLst/>
              <a:gdLst/>
              <a:ahLst/>
              <a:cxnLst/>
              <a:rect l="l" t="t" r="r" b="b"/>
              <a:pathLst>
                <a:path w="926" h="5689" extrusionOk="0">
                  <a:moveTo>
                    <a:pt x="825" y="1"/>
                  </a:moveTo>
                  <a:cubicBezTo>
                    <a:pt x="809" y="1"/>
                    <a:pt x="795" y="10"/>
                    <a:pt x="795" y="31"/>
                  </a:cubicBezTo>
                  <a:cubicBezTo>
                    <a:pt x="640" y="936"/>
                    <a:pt x="557" y="1841"/>
                    <a:pt x="497" y="2758"/>
                  </a:cubicBezTo>
                  <a:cubicBezTo>
                    <a:pt x="461" y="3127"/>
                    <a:pt x="450" y="3484"/>
                    <a:pt x="461" y="3853"/>
                  </a:cubicBezTo>
                  <a:cubicBezTo>
                    <a:pt x="461" y="3960"/>
                    <a:pt x="497" y="4043"/>
                    <a:pt x="509" y="4151"/>
                  </a:cubicBezTo>
                  <a:cubicBezTo>
                    <a:pt x="557" y="4948"/>
                    <a:pt x="461" y="5103"/>
                    <a:pt x="33" y="5627"/>
                  </a:cubicBezTo>
                  <a:cubicBezTo>
                    <a:pt x="1" y="5648"/>
                    <a:pt x="35" y="5688"/>
                    <a:pt x="69" y="5688"/>
                  </a:cubicBezTo>
                  <a:cubicBezTo>
                    <a:pt x="73" y="5688"/>
                    <a:pt x="77" y="5688"/>
                    <a:pt x="80" y="5687"/>
                  </a:cubicBezTo>
                  <a:cubicBezTo>
                    <a:pt x="926" y="5091"/>
                    <a:pt x="747" y="4651"/>
                    <a:pt x="700" y="3698"/>
                  </a:cubicBezTo>
                  <a:cubicBezTo>
                    <a:pt x="640" y="2496"/>
                    <a:pt x="866" y="1246"/>
                    <a:pt x="878" y="43"/>
                  </a:cubicBezTo>
                  <a:cubicBezTo>
                    <a:pt x="871" y="16"/>
                    <a:pt x="846" y="1"/>
                    <a:pt x="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4" name="Google Shape;24764;p33"/>
            <p:cNvSpPr/>
            <p:nvPr/>
          </p:nvSpPr>
          <p:spPr>
            <a:xfrm>
              <a:off x="1550775" y="2613550"/>
              <a:ext cx="74450" cy="21425"/>
            </a:xfrm>
            <a:custGeom>
              <a:avLst/>
              <a:gdLst/>
              <a:ahLst/>
              <a:cxnLst/>
              <a:rect l="l" t="t" r="r" b="b"/>
              <a:pathLst>
                <a:path w="2978" h="857" extrusionOk="0">
                  <a:moveTo>
                    <a:pt x="2930" y="0"/>
                  </a:moveTo>
                  <a:cubicBezTo>
                    <a:pt x="2620" y="96"/>
                    <a:pt x="2310" y="203"/>
                    <a:pt x="1977" y="203"/>
                  </a:cubicBezTo>
                  <a:cubicBezTo>
                    <a:pt x="1867" y="203"/>
                    <a:pt x="1753" y="185"/>
                    <a:pt x="1642" y="185"/>
                  </a:cubicBezTo>
                  <a:cubicBezTo>
                    <a:pt x="1573" y="185"/>
                    <a:pt x="1505" y="192"/>
                    <a:pt x="1441" y="215"/>
                  </a:cubicBezTo>
                  <a:cubicBezTo>
                    <a:pt x="1286" y="274"/>
                    <a:pt x="1144" y="417"/>
                    <a:pt x="1001" y="512"/>
                  </a:cubicBezTo>
                  <a:cubicBezTo>
                    <a:pt x="703" y="691"/>
                    <a:pt x="405" y="715"/>
                    <a:pt x="60" y="762"/>
                  </a:cubicBezTo>
                  <a:cubicBezTo>
                    <a:pt x="12" y="762"/>
                    <a:pt x="1" y="834"/>
                    <a:pt x="60" y="834"/>
                  </a:cubicBezTo>
                  <a:cubicBezTo>
                    <a:pt x="137" y="849"/>
                    <a:pt x="210" y="856"/>
                    <a:pt x="280" y="856"/>
                  </a:cubicBezTo>
                  <a:cubicBezTo>
                    <a:pt x="649" y="856"/>
                    <a:pt x="947" y="665"/>
                    <a:pt x="1286" y="465"/>
                  </a:cubicBezTo>
                  <a:cubicBezTo>
                    <a:pt x="1775" y="167"/>
                    <a:pt x="2429" y="358"/>
                    <a:pt x="2953" y="48"/>
                  </a:cubicBezTo>
                  <a:cubicBezTo>
                    <a:pt x="2977" y="36"/>
                    <a:pt x="2965" y="0"/>
                    <a:pt x="2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5" name="Google Shape;24765;p33"/>
            <p:cNvSpPr/>
            <p:nvPr/>
          </p:nvSpPr>
          <p:spPr>
            <a:xfrm>
              <a:off x="1550775" y="2613800"/>
              <a:ext cx="106350" cy="27525"/>
            </a:xfrm>
            <a:custGeom>
              <a:avLst/>
              <a:gdLst/>
              <a:ahLst/>
              <a:cxnLst/>
              <a:rect l="l" t="t" r="r" b="b"/>
              <a:pathLst>
                <a:path w="4254" h="1101" extrusionOk="0">
                  <a:moveTo>
                    <a:pt x="4159" y="0"/>
                  </a:moveTo>
                  <a:cubicBezTo>
                    <a:pt x="4146" y="0"/>
                    <a:pt x="4132" y="4"/>
                    <a:pt x="4120" y="14"/>
                  </a:cubicBezTo>
                  <a:cubicBezTo>
                    <a:pt x="3549" y="502"/>
                    <a:pt x="2775" y="276"/>
                    <a:pt x="2084" y="467"/>
                  </a:cubicBezTo>
                  <a:cubicBezTo>
                    <a:pt x="1425" y="668"/>
                    <a:pt x="860" y="995"/>
                    <a:pt x="173" y="995"/>
                  </a:cubicBezTo>
                  <a:cubicBezTo>
                    <a:pt x="128" y="995"/>
                    <a:pt x="82" y="993"/>
                    <a:pt x="36" y="990"/>
                  </a:cubicBezTo>
                  <a:cubicBezTo>
                    <a:pt x="1" y="1002"/>
                    <a:pt x="1" y="1062"/>
                    <a:pt x="36" y="1062"/>
                  </a:cubicBezTo>
                  <a:cubicBezTo>
                    <a:pt x="157" y="1089"/>
                    <a:pt x="274" y="1100"/>
                    <a:pt x="390" y="1100"/>
                  </a:cubicBezTo>
                  <a:cubicBezTo>
                    <a:pt x="991" y="1100"/>
                    <a:pt x="1532" y="781"/>
                    <a:pt x="2132" y="621"/>
                  </a:cubicBezTo>
                  <a:cubicBezTo>
                    <a:pt x="2810" y="431"/>
                    <a:pt x="3703" y="729"/>
                    <a:pt x="4215" y="109"/>
                  </a:cubicBezTo>
                  <a:cubicBezTo>
                    <a:pt x="4253" y="62"/>
                    <a:pt x="4209" y="0"/>
                    <a:pt x="4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6" name="Google Shape;24766;p33"/>
            <p:cNvSpPr/>
            <p:nvPr/>
          </p:nvSpPr>
          <p:spPr>
            <a:xfrm>
              <a:off x="1540200" y="2614450"/>
              <a:ext cx="114775" cy="95050"/>
            </a:xfrm>
            <a:custGeom>
              <a:avLst/>
              <a:gdLst/>
              <a:ahLst/>
              <a:cxnLst/>
              <a:rect l="l" t="t" r="r" b="b"/>
              <a:pathLst>
                <a:path w="4591" h="3802" extrusionOk="0">
                  <a:moveTo>
                    <a:pt x="4579" y="0"/>
                  </a:moveTo>
                  <a:cubicBezTo>
                    <a:pt x="3936" y="881"/>
                    <a:pt x="3995" y="2107"/>
                    <a:pt x="3210" y="2917"/>
                  </a:cubicBezTo>
                  <a:cubicBezTo>
                    <a:pt x="2808" y="3330"/>
                    <a:pt x="2350" y="3400"/>
                    <a:pt x="1879" y="3400"/>
                  </a:cubicBezTo>
                  <a:cubicBezTo>
                    <a:pt x="1633" y="3400"/>
                    <a:pt x="1383" y="3381"/>
                    <a:pt x="1136" y="3381"/>
                  </a:cubicBezTo>
                  <a:cubicBezTo>
                    <a:pt x="766" y="3381"/>
                    <a:pt x="402" y="3425"/>
                    <a:pt x="66" y="3643"/>
                  </a:cubicBezTo>
                  <a:cubicBezTo>
                    <a:pt x="1" y="3687"/>
                    <a:pt x="46" y="3801"/>
                    <a:pt x="118" y="3801"/>
                  </a:cubicBezTo>
                  <a:cubicBezTo>
                    <a:pt x="124" y="3801"/>
                    <a:pt x="131" y="3800"/>
                    <a:pt x="138" y="3798"/>
                  </a:cubicBezTo>
                  <a:cubicBezTo>
                    <a:pt x="523" y="3667"/>
                    <a:pt x="918" y="3654"/>
                    <a:pt x="1308" y="3654"/>
                  </a:cubicBezTo>
                  <a:cubicBezTo>
                    <a:pt x="1401" y="3654"/>
                    <a:pt x="1494" y="3655"/>
                    <a:pt x="1586" y="3655"/>
                  </a:cubicBezTo>
                  <a:cubicBezTo>
                    <a:pt x="2230" y="3655"/>
                    <a:pt x="2850" y="3620"/>
                    <a:pt x="3376" y="3060"/>
                  </a:cubicBezTo>
                  <a:cubicBezTo>
                    <a:pt x="3722" y="2691"/>
                    <a:pt x="3936" y="2203"/>
                    <a:pt x="4115" y="1726"/>
                  </a:cubicBezTo>
                  <a:cubicBezTo>
                    <a:pt x="4305" y="1203"/>
                    <a:pt x="4591" y="583"/>
                    <a:pt x="4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7" name="Google Shape;24767;p33"/>
            <p:cNvSpPr/>
            <p:nvPr/>
          </p:nvSpPr>
          <p:spPr>
            <a:xfrm>
              <a:off x="1537075" y="2593150"/>
              <a:ext cx="10450" cy="114550"/>
            </a:xfrm>
            <a:custGeom>
              <a:avLst/>
              <a:gdLst/>
              <a:ahLst/>
              <a:cxnLst/>
              <a:rect l="l" t="t" r="r" b="b"/>
              <a:pathLst>
                <a:path w="418" h="4582" extrusionOk="0">
                  <a:moveTo>
                    <a:pt x="34" y="0"/>
                  </a:moveTo>
                  <a:cubicBezTo>
                    <a:pt x="20" y="0"/>
                    <a:pt x="1" y="15"/>
                    <a:pt x="1" y="31"/>
                  </a:cubicBezTo>
                  <a:cubicBezTo>
                    <a:pt x="132" y="1555"/>
                    <a:pt x="322" y="3043"/>
                    <a:pt x="370" y="4555"/>
                  </a:cubicBezTo>
                  <a:cubicBezTo>
                    <a:pt x="370" y="4573"/>
                    <a:pt x="382" y="4582"/>
                    <a:pt x="394" y="4582"/>
                  </a:cubicBezTo>
                  <a:cubicBezTo>
                    <a:pt x="406" y="4582"/>
                    <a:pt x="418" y="4573"/>
                    <a:pt x="418" y="4555"/>
                  </a:cubicBezTo>
                  <a:cubicBezTo>
                    <a:pt x="418" y="3055"/>
                    <a:pt x="358" y="1507"/>
                    <a:pt x="49" y="19"/>
                  </a:cubicBezTo>
                  <a:cubicBezTo>
                    <a:pt x="49" y="6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8" name="Google Shape;24768;p33"/>
            <p:cNvSpPr/>
            <p:nvPr/>
          </p:nvSpPr>
          <p:spPr>
            <a:xfrm>
              <a:off x="1422475" y="2046075"/>
              <a:ext cx="75025" cy="74150"/>
            </a:xfrm>
            <a:custGeom>
              <a:avLst/>
              <a:gdLst/>
              <a:ahLst/>
              <a:cxnLst/>
              <a:rect l="l" t="t" r="r" b="b"/>
              <a:pathLst>
                <a:path w="3001" h="2966" extrusionOk="0">
                  <a:moveTo>
                    <a:pt x="2997" y="1"/>
                  </a:moveTo>
                  <a:cubicBezTo>
                    <a:pt x="2996" y="1"/>
                    <a:pt x="2993" y="2"/>
                    <a:pt x="2989" y="6"/>
                  </a:cubicBezTo>
                  <a:cubicBezTo>
                    <a:pt x="2997" y="6"/>
                    <a:pt x="3000" y="1"/>
                    <a:pt x="2997" y="1"/>
                  </a:cubicBezTo>
                  <a:close/>
                  <a:moveTo>
                    <a:pt x="2989" y="6"/>
                  </a:moveTo>
                  <a:lnTo>
                    <a:pt x="2989" y="6"/>
                  </a:lnTo>
                  <a:cubicBezTo>
                    <a:pt x="2168" y="1137"/>
                    <a:pt x="334" y="1471"/>
                    <a:pt x="1" y="2935"/>
                  </a:cubicBezTo>
                  <a:cubicBezTo>
                    <a:pt x="1" y="2958"/>
                    <a:pt x="11" y="2966"/>
                    <a:pt x="21" y="2966"/>
                  </a:cubicBezTo>
                  <a:cubicBezTo>
                    <a:pt x="26" y="2966"/>
                    <a:pt x="32" y="2963"/>
                    <a:pt x="37" y="2959"/>
                  </a:cubicBezTo>
                  <a:cubicBezTo>
                    <a:pt x="442" y="1435"/>
                    <a:pt x="2227" y="1232"/>
                    <a:pt x="298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9" name="Google Shape;24769;p33"/>
            <p:cNvSpPr/>
            <p:nvPr/>
          </p:nvSpPr>
          <p:spPr>
            <a:xfrm>
              <a:off x="1416525" y="2125400"/>
              <a:ext cx="5975" cy="33125"/>
            </a:xfrm>
            <a:custGeom>
              <a:avLst/>
              <a:gdLst/>
              <a:ahLst/>
              <a:cxnLst/>
              <a:rect l="l" t="t" r="r" b="b"/>
              <a:pathLst>
                <a:path w="239" h="1325" extrusionOk="0">
                  <a:moveTo>
                    <a:pt x="227" y="0"/>
                  </a:moveTo>
                  <a:cubicBezTo>
                    <a:pt x="48" y="405"/>
                    <a:pt x="1" y="857"/>
                    <a:pt x="1" y="1298"/>
                  </a:cubicBezTo>
                  <a:cubicBezTo>
                    <a:pt x="1" y="1316"/>
                    <a:pt x="16" y="1325"/>
                    <a:pt x="31" y="1325"/>
                  </a:cubicBezTo>
                  <a:cubicBezTo>
                    <a:pt x="45" y="1325"/>
                    <a:pt x="60" y="1316"/>
                    <a:pt x="60" y="1298"/>
                  </a:cubicBezTo>
                  <a:cubicBezTo>
                    <a:pt x="60" y="857"/>
                    <a:pt x="132" y="453"/>
                    <a:pt x="239" y="12"/>
                  </a:cubicBezTo>
                  <a:cubicBezTo>
                    <a:pt x="239" y="0"/>
                    <a:pt x="227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0" name="Google Shape;24770;p33"/>
            <p:cNvSpPr/>
            <p:nvPr/>
          </p:nvSpPr>
          <p:spPr>
            <a:xfrm>
              <a:off x="1497525" y="2060800"/>
              <a:ext cx="6850" cy="52150"/>
            </a:xfrm>
            <a:custGeom>
              <a:avLst/>
              <a:gdLst/>
              <a:ahLst/>
              <a:cxnLst/>
              <a:rect l="l" t="t" r="r" b="b"/>
              <a:pathLst>
                <a:path w="274" h="2086" extrusionOk="0">
                  <a:moveTo>
                    <a:pt x="237" y="0"/>
                  </a:moveTo>
                  <a:cubicBezTo>
                    <a:pt x="202" y="346"/>
                    <a:pt x="166" y="679"/>
                    <a:pt x="142" y="1024"/>
                  </a:cubicBezTo>
                  <a:cubicBezTo>
                    <a:pt x="107" y="1273"/>
                    <a:pt x="0" y="1652"/>
                    <a:pt x="35" y="1913"/>
                  </a:cubicBezTo>
                  <a:lnTo>
                    <a:pt x="35" y="1913"/>
                  </a:lnTo>
                  <a:cubicBezTo>
                    <a:pt x="34" y="1910"/>
                    <a:pt x="31" y="1908"/>
                    <a:pt x="29" y="1908"/>
                  </a:cubicBezTo>
                  <a:cubicBezTo>
                    <a:pt x="26" y="1908"/>
                    <a:pt x="23" y="1911"/>
                    <a:pt x="23" y="1917"/>
                  </a:cubicBezTo>
                  <a:lnTo>
                    <a:pt x="23" y="2072"/>
                  </a:lnTo>
                  <a:cubicBezTo>
                    <a:pt x="23" y="2079"/>
                    <a:pt x="31" y="2086"/>
                    <a:pt x="40" y="2086"/>
                  </a:cubicBezTo>
                  <a:cubicBezTo>
                    <a:pt x="47" y="2086"/>
                    <a:pt x="54" y="2082"/>
                    <a:pt x="59" y="2072"/>
                  </a:cubicBezTo>
                  <a:cubicBezTo>
                    <a:pt x="166" y="1382"/>
                    <a:pt x="237" y="703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1" name="Google Shape;24771;p33"/>
            <p:cNvSpPr/>
            <p:nvPr/>
          </p:nvSpPr>
          <p:spPr>
            <a:xfrm>
              <a:off x="1502550" y="2062000"/>
              <a:ext cx="5100" cy="49350"/>
            </a:xfrm>
            <a:custGeom>
              <a:avLst/>
              <a:gdLst/>
              <a:ahLst/>
              <a:cxnLst/>
              <a:rect l="l" t="t" r="r" b="b"/>
              <a:pathLst>
                <a:path w="204" h="1974" extrusionOk="0">
                  <a:moveTo>
                    <a:pt x="25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96" y="667"/>
                    <a:pt x="96" y="1310"/>
                    <a:pt x="84" y="1965"/>
                  </a:cubicBezTo>
                  <a:cubicBezTo>
                    <a:pt x="84" y="1971"/>
                    <a:pt x="87" y="1974"/>
                    <a:pt x="93" y="1974"/>
                  </a:cubicBezTo>
                  <a:cubicBezTo>
                    <a:pt x="99" y="1974"/>
                    <a:pt x="108" y="1971"/>
                    <a:pt x="120" y="1965"/>
                  </a:cubicBezTo>
                  <a:cubicBezTo>
                    <a:pt x="203" y="1310"/>
                    <a:pt x="144" y="655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2" name="Google Shape;24772;p33"/>
            <p:cNvSpPr/>
            <p:nvPr/>
          </p:nvSpPr>
          <p:spPr>
            <a:xfrm>
              <a:off x="1384375" y="2174200"/>
              <a:ext cx="24450" cy="59425"/>
            </a:xfrm>
            <a:custGeom>
              <a:avLst/>
              <a:gdLst/>
              <a:ahLst/>
              <a:cxnLst/>
              <a:rect l="l" t="t" r="r" b="b"/>
              <a:pathLst>
                <a:path w="978" h="2377" extrusionOk="0">
                  <a:moveTo>
                    <a:pt x="751" y="60"/>
                  </a:moveTo>
                  <a:cubicBezTo>
                    <a:pt x="743" y="60"/>
                    <a:pt x="746" y="66"/>
                    <a:pt x="748" y="66"/>
                  </a:cubicBezTo>
                  <a:cubicBezTo>
                    <a:pt x="750" y="66"/>
                    <a:pt x="751" y="64"/>
                    <a:pt x="751" y="60"/>
                  </a:cubicBezTo>
                  <a:close/>
                  <a:moveTo>
                    <a:pt x="775" y="1"/>
                  </a:moveTo>
                  <a:cubicBezTo>
                    <a:pt x="763" y="36"/>
                    <a:pt x="751" y="48"/>
                    <a:pt x="751" y="60"/>
                  </a:cubicBezTo>
                  <a:lnTo>
                    <a:pt x="799" y="156"/>
                  </a:lnTo>
                  <a:cubicBezTo>
                    <a:pt x="763" y="227"/>
                    <a:pt x="739" y="287"/>
                    <a:pt x="692" y="346"/>
                  </a:cubicBezTo>
                  <a:lnTo>
                    <a:pt x="561" y="608"/>
                  </a:lnTo>
                  <a:cubicBezTo>
                    <a:pt x="442" y="834"/>
                    <a:pt x="334" y="1060"/>
                    <a:pt x="239" y="1287"/>
                  </a:cubicBezTo>
                  <a:cubicBezTo>
                    <a:pt x="108" y="1620"/>
                    <a:pt x="1" y="1977"/>
                    <a:pt x="1" y="2358"/>
                  </a:cubicBezTo>
                  <a:cubicBezTo>
                    <a:pt x="1" y="2370"/>
                    <a:pt x="13" y="2376"/>
                    <a:pt x="25" y="2376"/>
                  </a:cubicBezTo>
                  <a:cubicBezTo>
                    <a:pt x="37" y="2376"/>
                    <a:pt x="49" y="2370"/>
                    <a:pt x="49" y="2358"/>
                  </a:cubicBezTo>
                  <a:cubicBezTo>
                    <a:pt x="84" y="1668"/>
                    <a:pt x="382" y="1084"/>
                    <a:pt x="680" y="489"/>
                  </a:cubicBezTo>
                  <a:cubicBezTo>
                    <a:pt x="715" y="406"/>
                    <a:pt x="977" y="60"/>
                    <a:pt x="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3" name="Google Shape;24773;p33"/>
            <p:cNvSpPr/>
            <p:nvPr/>
          </p:nvSpPr>
          <p:spPr>
            <a:xfrm>
              <a:off x="1387950" y="2232175"/>
              <a:ext cx="86950" cy="28075"/>
            </a:xfrm>
            <a:custGeom>
              <a:avLst/>
              <a:gdLst/>
              <a:ahLst/>
              <a:cxnLst/>
              <a:rect l="l" t="t" r="r" b="b"/>
              <a:pathLst>
                <a:path w="3478" h="1123" extrusionOk="0">
                  <a:moveTo>
                    <a:pt x="175" y="1"/>
                  </a:moveTo>
                  <a:cubicBezTo>
                    <a:pt x="125" y="1"/>
                    <a:pt x="75" y="1"/>
                    <a:pt x="25" y="3"/>
                  </a:cubicBezTo>
                  <a:cubicBezTo>
                    <a:pt x="1" y="3"/>
                    <a:pt x="1" y="15"/>
                    <a:pt x="13" y="15"/>
                  </a:cubicBezTo>
                  <a:cubicBezTo>
                    <a:pt x="739" y="39"/>
                    <a:pt x="1263" y="170"/>
                    <a:pt x="1930" y="420"/>
                  </a:cubicBezTo>
                  <a:cubicBezTo>
                    <a:pt x="2168" y="515"/>
                    <a:pt x="3370" y="825"/>
                    <a:pt x="3418" y="1087"/>
                  </a:cubicBezTo>
                  <a:cubicBezTo>
                    <a:pt x="3418" y="1111"/>
                    <a:pt x="3433" y="1123"/>
                    <a:pt x="3448" y="1123"/>
                  </a:cubicBezTo>
                  <a:cubicBezTo>
                    <a:pt x="3463" y="1123"/>
                    <a:pt x="3477" y="1111"/>
                    <a:pt x="3477" y="1087"/>
                  </a:cubicBezTo>
                  <a:lnTo>
                    <a:pt x="3477" y="956"/>
                  </a:lnTo>
                  <a:cubicBezTo>
                    <a:pt x="3477" y="944"/>
                    <a:pt x="3466" y="932"/>
                    <a:pt x="3466" y="932"/>
                  </a:cubicBezTo>
                  <a:cubicBezTo>
                    <a:pt x="2393" y="510"/>
                    <a:pt x="1321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4" name="Google Shape;24774;p33"/>
            <p:cNvSpPr/>
            <p:nvPr/>
          </p:nvSpPr>
          <p:spPr>
            <a:xfrm>
              <a:off x="1526375" y="2184925"/>
              <a:ext cx="47650" cy="5375"/>
            </a:xfrm>
            <a:custGeom>
              <a:avLst/>
              <a:gdLst/>
              <a:ahLst/>
              <a:cxnLst/>
              <a:rect l="l" t="t" r="r" b="b"/>
              <a:pathLst>
                <a:path w="1906" h="215" extrusionOk="0">
                  <a:moveTo>
                    <a:pt x="1881" y="0"/>
                  </a:moveTo>
                  <a:cubicBezTo>
                    <a:pt x="1262" y="60"/>
                    <a:pt x="631" y="155"/>
                    <a:pt x="0" y="215"/>
                  </a:cubicBezTo>
                  <a:cubicBezTo>
                    <a:pt x="619" y="203"/>
                    <a:pt x="1274" y="155"/>
                    <a:pt x="1881" y="36"/>
                  </a:cubicBezTo>
                  <a:cubicBezTo>
                    <a:pt x="1905" y="36"/>
                    <a:pt x="1905" y="0"/>
                    <a:pt x="1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5" name="Google Shape;24775;p33"/>
            <p:cNvSpPr/>
            <p:nvPr/>
          </p:nvSpPr>
          <p:spPr>
            <a:xfrm>
              <a:off x="1515050" y="2220575"/>
              <a:ext cx="25300" cy="10500"/>
            </a:xfrm>
            <a:custGeom>
              <a:avLst/>
              <a:gdLst/>
              <a:ahLst/>
              <a:cxnLst/>
              <a:rect l="l" t="t" r="r" b="b"/>
              <a:pathLst>
                <a:path w="1012" h="420" extrusionOk="0">
                  <a:moveTo>
                    <a:pt x="994" y="1"/>
                  </a:moveTo>
                  <a:cubicBezTo>
                    <a:pt x="992" y="1"/>
                    <a:pt x="991" y="1"/>
                    <a:pt x="989" y="3"/>
                  </a:cubicBezTo>
                  <a:cubicBezTo>
                    <a:pt x="810" y="63"/>
                    <a:pt x="632" y="146"/>
                    <a:pt x="453" y="217"/>
                  </a:cubicBezTo>
                  <a:cubicBezTo>
                    <a:pt x="298" y="277"/>
                    <a:pt x="132" y="337"/>
                    <a:pt x="1" y="420"/>
                  </a:cubicBezTo>
                  <a:cubicBezTo>
                    <a:pt x="179" y="384"/>
                    <a:pt x="358" y="289"/>
                    <a:pt x="537" y="217"/>
                  </a:cubicBezTo>
                  <a:cubicBezTo>
                    <a:pt x="691" y="158"/>
                    <a:pt x="846" y="98"/>
                    <a:pt x="1001" y="27"/>
                  </a:cubicBezTo>
                  <a:cubicBezTo>
                    <a:pt x="1011" y="27"/>
                    <a:pt x="1004" y="1"/>
                    <a:pt x="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6" name="Google Shape;24776;p33"/>
            <p:cNvSpPr/>
            <p:nvPr/>
          </p:nvSpPr>
          <p:spPr>
            <a:xfrm>
              <a:off x="1516850" y="2227775"/>
              <a:ext cx="19950" cy="8675"/>
            </a:xfrm>
            <a:custGeom>
              <a:avLst/>
              <a:gdLst/>
              <a:ahLst/>
              <a:cxnLst/>
              <a:rect l="l" t="t" r="r" b="b"/>
              <a:pathLst>
                <a:path w="798" h="347" extrusionOk="0">
                  <a:moveTo>
                    <a:pt x="762" y="1"/>
                  </a:moveTo>
                  <a:cubicBezTo>
                    <a:pt x="500" y="72"/>
                    <a:pt x="226" y="191"/>
                    <a:pt x="0" y="346"/>
                  </a:cubicBezTo>
                  <a:cubicBezTo>
                    <a:pt x="262" y="227"/>
                    <a:pt x="512" y="120"/>
                    <a:pt x="774" y="37"/>
                  </a:cubicBezTo>
                  <a:cubicBezTo>
                    <a:pt x="798" y="37"/>
                    <a:pt x="798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7" name="Google Shape;24777;p33"/>
            <p:cNvSpPr/>
            <p:nvPr/>
          </p:nvSpPr>
          <p:spPr>
            <a:xfrm>
              <a:off x="1546050" y="2208350"/>
              <a:ext cx="37425" cy="11425"/>
            </a:xfrm>
            <a:custGeom>
              <a:avLst/>
              <a:gdLst/>
              <a:ahLst/>
              <a:cxnLst/>
              <a:rect l="l" t="t" r="r" b="b"/>
              <a:pathLst>
                <a:path w="1497" h="457" extrusionOk="0">
                  <a:moveTo>
                    <a:pt x="3" y="446"/>
                  </a:moveTo>
                  <a:cubicBezTo>
                    <a:pt x="0" y="446"/>
                    <a:pt x="3" y="456"/>
                    <a:pt x="11" y="456"/>
                  </a:cubicBezTo>
                  <a:cubicBezTo>
                    <a:pt x="7" y="448"/>
                    <a:pt x="4" y="446"/>
                    <a:pt x="3" y="446"/>
                  </a:cubicBezTo>
                  <a:close/>
                  <a:moveTo>
                    <a:pt x="1488" y="1"/>
                  </a:moveTo>
                  <a:cubicBezTo>
                    <a:pt x="1488" y="1"/>
                    <a:pt x="1487" y="2"/>
                    <a:pt x="1487" y="4"/>
                  </a:cubicBezTo>
                  <a:cubicBezTo>
                    <a:pt x="975" y="123"/>
                    <a:pt x="487" y="302"/>
                    <a:pt x="11" y="456"/>
                  </a:cubicBezTo>
                  <a:cubicBezTo>
                    <a:pt x="499" y="337"/>
                    <a:pt x="1011" y="218"/>
                    <a:pt x="1487" y="16"/>
                  </a:cubicBezTo>
                  <a:cubicBezTo>
                    <a:pt x="1497" y="16"/>
                    <a:pt x="1491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8" name="Google Shape;24778;p33"/>
            <p:cNvSpPr/>
            <p:nvPr/>
          </p:nvSpPr>
          <p:spPr>
            <a:xfrm>
              <a:off x="1474575" y="2145625"/>
              <a:ext cx="28000" cy="14625"/>
            </a:xfrm>
            <a:custGeom>
              <a:avLst/>
              <a:gdLst/>
              <a:ahLst/>
              <a:cxnLst/>
              <a:rect l="l" t="t" r="r" b="b"/>
              <a:pathLst>
                <a:path w="1120" h="585" extrusionOk="0">
                  <a:moveTo>
                    <a:pt x="12" y="1"/>
                  </a:moveTo>
                  <a:cubicBezTo>
                    <a:pt x="1" y="1"/>
                    <a:pt x="1" y="13"/>
                    <a:pt x="12" y="13"/>
                  </a:cubicBezTo>
                  <a:cubicBezTo>
                    <a:pt x="227" y="72"/>
                    <a:pt x="417" y="120"/>
                    <a:pt x="608" y="203"/>
                  </a:cubicBezTo>
                  <a:cubicBezTo>
                    <a:pt x="798" y="310"/>
                    <a:pt x="953" y="441"/>
                    <a:pt x="1120" y="584"/>
                  </a:cubicBezTo>
                  <a:cubicBezTo>
                    <a:pt x="882" y="251"/>
                    <a:pt x="417" y="13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9" name="Google Shape;24779;p33"/>
            <p:cNvSpPr/>
            <p:nvPr/>
          </p:nvSpPr>
          <p:spPr>
            <a:xfrm>
              <a:off x="1475775" y="2141750"/>
              <a:ext cx="23825" cy="8975"/>
            </a:xfrm>
            <a:custGeom>
              <a:avLst/>
              <a:gdLst/>
              <a:ahLst/>
              <a:cxnLst/>
              <a:rect l="l" t="t" r="r" b="b"/>
              <a:pathLst>
                <a:path w="953" h="359" extrusionOk="0">
                  <a:moveTo>
                    <a:pt x="24" y="1"/>
                  </a:moveTo>
                  <a:cubicBezTo>
                    <a:pt x="12" y="1"/>
                    <a:pt x="0" y="37"/>
                    <a:pt x="24" y="37"/>
                  </a:cubicBezTo>
                  <a:cubicBezTo>
                    <a:pt x="334" y="96"/>
                    <a:pt x="655" y="215"/>
                    <a:pt x="953" y="358"/>
                  </a:cubicBezTo>
                  <a:cubicBezTo>
                    <a:pt x="667" y="180"/>
                    <a:pt x="357" y="6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0" name="Google Shape;24780;p33"/>
            <p:cNvSpPr/>
            <p:nvPr/>
          </p:nvSpPr>
          <p:spPr>
            <a:xfrm>
              <a:off x="1447500" y="2126875"/>
              <a:ext cx="20250" cy="10450"/>
            </a:xfrm>
            <a:custGeom>
              <a:avLst/>
              <a:gdLst/>
              <a:ahLst/>
              <a:cxnLst/>
              <a:rect l="l" t="t" r="r" b="b"/>
              <a:pathLst>
                <a:path w="810" h="418" extrusionOk="0">
                  <a:moveTo>
                    <a:pt x="12" y="1"/>
                  </a:moveTo>
                  <a:cubicBezTo>
                    <a:pt x="12" y="1"/>
                    <a:pt x="0" y="1"/>
                    <a:pt x="12" y="24"/>
                  </a:cubicBezTo>
                  <a:cubicBezTo>
                    <a:pt x="262" y="167"/>
                    <a:pt x="536" y="298"/>
                    <a:pt x="810" y="417"/>
                  </a:cubicBezTo>
                  <a:cubicBezTo>
                    <a:pt x="560" y="275"/>
                    <a:pt x="274" y="120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1" name="Google Shape;24781;p33"/>
            <p:cNvSpPr/>
            <p:nvPr/>
          </p:nvSpPr>
          <p:spPr>
            <a:xfrm>
              <a:off x="1504650" y="2047400"/>
              <a:ext cx="86925" cy="111675"/>
            </a:xfrm>
            <a:custGeom>
              <a:avLst/>
              <a:gdLst/>
              <a:ahLst/>
              <a:cxnLst/>
              <a:rect l="l" t="t" r="r" b="b"/>
              <a:pathLst>
                <a:path w="3477" h="4467" extrusionOk="0">
                  <a:moveTo>
                    <a:pt x="0" y="1"/>
                  </a:moveTo>
                  <a:lnTo>
                    <a:pt x="0" y="1"/>
                  </a:lnTo>
                  <a:cubicBezTo>
                    <a:pt x="655" y="596"/>
                    <a:pt x="1369" y="1120"/>
                    <a:pt x="1988" y="1739"/>
                  </a:cubicBezTo>
                  <a:cubicBezTo>
                    <a:pt x="2512" y="2263"/>
                    <a:pt x="3477" y="3644"/>
                    <a:pt x="3393" y="4430"/>
                  </a:cubicBezTo>
                  <a:cubicBezTo>
                    <a:pt x="3393" y="4453"/>
                    <a:pt x="3413" y="4466"/>
                    <a:pt x="3427" y="4466"/>
                  </a:cubicBezTo>
                  <a:cubicBezTo>
                    <a:pt x="3435" y="4466"/>
                    <a:pt x="3441" y="4462"/>
                    <a:pt x="3441" y="4454"/>
                  </a:cubicBezTo>
                  <a:cubicBezTo>
                    <a:pt x="3477" y="4132"/>
                    <a:pt x="3453" y="3989"/>
                    <a:pt x="3310" y="3680"/>
                  </a:cubicBezTo>
                  <a:cubicBezTo>
                    <a:pt x="3084" y="3215"/>
                    <a:pt x="2834" y="2644"/>
                    <a:pt x="2500" y="2251"/>
                  </a:cubicBezTo>
                  <a:cubicBezTo>
                    <a:pt x="1846" y="1370"/>
                    <a:pt x="881" y="64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2" name="Google Shape;24782;p33"/>
            <p:cNvSpPr/>
            <p:nvPr/>
          </p:nvSpPr>
          <p:spPr>
            <a:xfrm>
              <a:off x="1505125" y="2114375"/>
              <a:ext cx="21575" cy="15775"/>
            </a:xfrm>
            <a:custGeom>
              <a:avLst/>
              <a:gdLst/>
              <a:ahLst/>
              <a:cxnLst/>
              <a:rect l="l" t="t" r="r" b="b"/>
              <a:pathLst>
                <a:path w="863" h="631" extrusionOk="0">
                  <a:moveTo>
                    <a:pt x="828" y="0"/>
                  </a:moveTo>
                  <a:cubicBezTo>
                    <a:pt x="488" y="0"/>
                    <a:pt x="87" y="270"/>
                    <a:pt x="17" y="620"/>
                  </a:cubicBezTo>
                  <a:cubicBezTo>
                    <a:pt x="207" y="263"/>
                    <a:pt x="445" y="84"/>
                    <a:pt x="850" y="13"/>
                  </a:cubicBezTo>
                  <a:cubicBezTo>
                    <a:pt x="862" y="13"/>
                    <a:pt x="862" y="1"/>
                    <a:pt x="850" y="1"/>
                  </a:cubicBezTo>
                  <a:cubicBezTo>
                    <a:pt x="843" y="0"/>
                    <a:pt x="836" y="0"/>
                    <a:pt x="828" y="0"/>
                  </a:cubicBezTo>
                  <a:close/>
                  <a:moveTo>
                    <a:pt x="17" y="620"/>
                  </a:moveTo>
                  <a:cubicBezTo>
                    <a:pt x="1" y="620"/>
                    <a:pt x="6" y="630"/>
                    <a:pt x="12" y="630"/>
                  </a:cubicBezTo>
                  <a:cubicBezTo>
                    <a:pt x="14" y="630"/>
                    <a:pt x="17" y="628"/>
                    <a:pt x="17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3" name="Google Shape;24783;p33"/>
            <p:cNvSpPr/>
            <p:nvPr/>
          </p:nvSpPr>
          <p:spPr>
            <a:xfrm>
              <a:off x="1532650" y="2094125"/>
              <a:ext cx="17550" cy="11950"/>
            </a:xfrm>
            <a:custGeom>
              <a:avLst/>
              <a:gdLst/>
              <a:ahLst/>
              <a:cxnLst/>
              <a:rect l="l" t="t" r="r" b="b"/>
              <a:pathLst>
                <a:path w="702" h="478" extrusionOk="0">
                  <a:moveTo>
                    <a:pt x="3" y="472"/>
                  </a:moveTo>
                  <a:cubicBezTo>
                    <a:pt x="1" y="472"/>
                    <a:pt x="3" y="477"/>
                    <a:pt x="11" y="477"/>
                  </a:cubicBezTo>
                  <a:cubicBezTo>
                    <a:pt x="7" y="473"/>
                    <a:pt x="5" y="472"/>
                    <a:pt x="3" y="472"/>
                  </a:cubicBezTo>
                  <a:close/>
                  <a:moveTo>
                    <a:pt x="666" y="1"/>
                  </a:moveTo>
                  <a:cubicBezTo>
                    <a:pt x="416" y="108"/>
                    <a:pt x="190" y="275"/>
                    <a:pt x="11" y="477"/>
                  </a:cubicBezTo>
                  <a:cubicBezTo>
                    <a:pt x="226" y="299"/>
                    <a:pt x="440" y="156"/>
                    <a:pt x="678" y="37"/>
                  </a:cubicBezTo>
                  <a:cubicBezTo>
                    <a:pt x="702" y="25"/>
                    <a:pt x="678" y="1"/>
                    <a:pt x="6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4" name="Google Shape;24784;p33"/>
            <p:cNvSpPr/>
            <p:nvPr/>
          </p:nvSpPr>
          <p:spPr>
            <a:xfrm>
              <a:off x="1546025" y="2101200"/>
              <a:ext cx="20450" cy="17675"/>
            </a:xfrm>
            <a:custGeom>
              <a:avLst/>
              <a:gdLst/>
              <a:ahLst/>
              <a:cxnLst/>
              <a:rect l="l" t="t" r="r" b="b"/>
              <a:pathLst>
                <a:path w="818" h="707" extrusionOk="0">
                  <a:moveTo>
                    <a:pt x="782" y="1"/>
                  </a:moveTo>
                  <a:cubicBezTo>
                    <a:pt x="779" y="1"/>
                    <a:pt x="776" y="2"/>
                    <a:pt x="774" y="4"/>
                  </a:cubicBezTo>
                  <a:cubicBezTo>
                    <a:pt x="524" y="230"/>
                    <a:pt x="250" y="432"/>
                    <a:pt x="12" y="694"/>
                  </a:cubicBezTo>
                  <a:cubicBezTo>
                    <a:pt x="0" y="706"/>
                    <a:pt x="12" y="706"/>
                    <a:pt x="24" y="706"/>
                  </a:cubicBezTo>
                  <a:cubicBezTo>
                    <a:pt x="298" y="492"/>
                    <a:pt x="548" y="278"/>
                    <a:pt x="798" y="39"/>
                  </a:cubicBezTo>
                  <a:cubicBezTo>
                    <a:pt x="817" y="20"/>
                    <a:pt x="797" y="1"/>
                    <a:pt x="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5" name="Google Shape;24785;p33"/>
            <p:cNvSpPr/>
            <p:nvPr/>
          </p:nvSpPr>
          <p:spPr>
            <a:xfrm>
              <a:off x="1551075" y="2105150"/>
              <a:ext cx="18475" cy="15500"/>
            </a:xfrm>
            <a:custGeom>
              <a:avLst/>
              <a:gdLst/>
              <a:ahLst/>
              <a:cxnLst/>
              <a:rect l="l" t="t" r="r" b="b"/>
              <a:pathLst>
                <a:path w="739" h="620" extrusionOk="0">
                  <a:moveTo>
                    <a:pt x="739" y="1"/>
                  </a:moveTo>
                  <a:lnTo>
                    <a:pt x="739" y="1"/>
                  </a:lnTo>
                  <a:cubicBezTo>
                    <a:pt x="512" y="215"/>
                    <a:pt x="239" y="393"/>
                    <a:pt x="24" y="608"/>
                  </a:cubicBezTo>
                  <a:cubicBezTo>
                    <a:pt x="0" y="620"/>
                    <a:pt x="24" y="620"/>
                    <a:pt x="36" y="620"/>
                  </a:cubicBezTo>
                  <a:cubicBezTo>
                    <a:pt x="298" y="489"/>
                    <a:pt x="536" y="239"/>
                    <a:pt x="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6" name="Google Shape;24786;p33"/>
            <p:cNvSpPr/>
            <p:nvPr/>
          </p:nvSpPr>
          <p:spPr>
            <a:xfrm>
              <a:off x="1558225" y="2110500"/>
              <a:ext cx="13125" cy="12950"/>
            </a:xfrm>
            <a:custGeom>
              <a:avLst/>
              <a:gdLst/>
              <a:ahLst/>
              <a:cxnLst/>
              <a:rect l="l" t="t" r="r" b="b"/>
              <a:pathLst>
                <a:path w="525" h="518" extrusionOk="0">
                  <a:moveTo>
                    <a:pt x="524" y="1"/>
                  </a:moveTo>
                  <a:cubicBezTo>
                    <a:pt x="346" y="156"/>
                    <a:pt x="155" y="322"/>
                    <a:pt x="0" y="501"/>
                  </a:cubicBezTo>
                  <a:cubicBezTo>
                    <a:pt x="0" y="509"/>
                    <a:pt x="0" y="518"/>
                    <a:pt x="4" y="518"/>
                  </a:cubicBezTo>
                  <a:cubicBezTo>
                    <a:pt x="6" y="518"/>
                    <a:pt x="9" y="516"/>
                    <a:pt x="12" y="513"/>
                  </a:cubicBezTo>
                  <a:cubicBezTo>
                    <a:pt x="215" y="382"/>
                    <a:pt x="369" y="179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7" name="Google Shape;24787;p33"/>
            <p:cNvSpPr/>
            <p:nvPr/>
          </p:nvSpPr>
          <p:spPr>
            <a:xfrm>
              <a:off x="1507125" y="2126450"/>
              <a:ext cx="39125" cy="25550"/>
            </a:xfrm>
            <a:custGeom>
              <a:avLst/>
              <a:gdLst/>
              <a:ahLst/>
              <a:cxnLst/>
              <a:rect l="l" t="t" r="r" b="b"/>
              <a:pathLst>
                <a:path w="1565" h="1022" extrusionOk="0">
                  <a:moveTo>
                    <a:pt x="1554" y="1"/>
                  </a:moveTo>
                  <a:cubicBezTo>
                    <a:pt x="1551" y="1"/>
                    <a:pt x="1548" y="2"/>
                    <a:pt x="1544" y="6"/>
                  </a:cubicBezTo>
                  <a:cubicBezTo>
                    <a:pt x="1044" y="351"/>
                    <a:pt x="544" y="673"/>
                    <a:pt x="20" y="994"/>
                  </a:cubicBezTo>
                  <a:cubicBezTo>
                    <a:pt x="1" y="1004"/>
                    <a:pt x="13" y="1021"/>
                    <a:pt x="37" y="1021"/>
                  </a:cubicBezTo>
                  <a:cubicBezTo>
                    <a:pt x="43" y="1021"/>
                    <a:pt x="49" y="1020"/>
                    <a:pt x="56" y="1018"/>
                  </a:cubicBezTo>
                  <a:cubicBezTo>
                    <a:pt x="568" y="720"/>
                    <a:pt x="1080" y="399"/>
                    <a:pt x="1556" y="18"/>
                  </a:cubicBezTo>
                  <a:cubicBezTo>
                    <a:pt x="1564" y="9"/>
                    <a:pt x="1561" y="1"/>
                    <a:pt x="1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8" name="Google Shape;24788;p33"/>
            <p:cNvSpPr/>
            <p:nvPr/>
          </p:nvSpPr>
          <p:spPr>
            <a:xfrm>
              <a:off x="1511850" y="2145800"/>
              <a:ext cx="18025" cy="8875"/>
            </a:xfrm>
            <a:custGeom>
              <a:avLst/>
              <a:gdLst/>
              <a:ahLst/>
              <a:cxnLst/>
              <a:rect l="l" t="t" r="r" b="b"/>
              <a:pathLst>
                <a:path w="721" h="355" extrusionOk="0">
                  <a:moveTo>
                    <a:pt x="714" y="1"/>
                  </a:moveTo>
                  <a:cubicBezTo>
                    <a:pt x="713" y="1"/>
                    <a:pt x="712" y="2"/>
                    <a:pt x="712" y="6"/>
                  </a:cubicBezTo>
                  <a:cubicBezTo>
                    <a:pt x="474" y="101"/>
                    <a:pt x="248" y="196"/>
                    <a:pt x="10" y="315"/>
                  </a:cubicBezTo>
                  <a:cubicBezTo>
                    <a:pt x="0" y="335"/>
                    <a:pt x="6" y="354"/>
                    <a:pt x="15" y="354"/>
                  </a:cubicBezTo>
                  <a:cubicBezTo>
                    <a:pt x="17" y="354"/>
                    <a:pt x="19" y="353"/>
                    <a:pt x="22" y="351"/>
                  </a:cubicBezTo>
                  <a:cubicBezTo>
                    <a:pt x="260" y="244"/>
                    <a:pt x="486" y="137"/>
                    <a:pt x="712" y="18"/>
                  </a:cubicBezTo>
                  <a:cubicBezTo>
                    <a:pt x="721" y="9"/>
                    <a:pt x="717" y="1"/>
                    <a:pt x="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9" name="Google Shape;24789;p33"/>
            <p:cNvSpPr/>
            <p:nvPr/>
          </p:nvSpPr>
          <p:spPr>
            <a:xfrm>
              <a:off x="1504650" y="2150550"/>
              <a:ext cx="23725" cy="14150"/>
            </a:xfrm>
            <a:custGeom>
              <a:avLst/>
              <a:gdLst/>
              <a:ahLst/>
              <a:cxnLst/>
              <a:rect l="l" t="t" r="r" b="b"/>
              <a:pathLst>
                <a:path w="949" h="566" extrusionOk="0">
                  <a:moveTo>
                    <a:pt x="943" y="1"/>
                  </a:moveTo>
                  <a:cubicBezTo>
                    <a:pt x="942" y="1"/>
                    <a:pt x="941" y="2"/>
                    <a:pt x="941" y="6"/>
                  </a:cubicBezTo>
                  <a:cubicBezTo>
                    <a:pt x="949" y="6"/>
                    <a:pt x="946" y="1"/>
                    <a:pt x="943" y="1"/>
                  </a:cubicBezTo>
                  <a:close/>
                  <a:moveTo>
                    <a:pt x="941" y="6"/>
                  </a:moveTo>
                  <a:cubicBezTo>
                    <a:pt x="631" y="161"/>
                    <a:pt x="286" y="328"/>
                    <a:pt x="12" y="530"/>
                  </a:cubicBezTo>
                  <a:cubicBezTo>
                    <a:pt x="0" y="542"/>
                    <a:pt x="12" y="566"/>
                    <a:pt x="36" y="566"/>
                  </a:cubicBezTo>
                  <a:cubicBezTo>
                    <a:pt x="345" y="423"/>
                    <a:pt x="655" y="209"/>
                    <a:pt x="94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0" name="Google Shape;24790;p33"/>
            <p:cNvSpPr/>
            <p:nvPr/>
          </p:nvSpPr>
          <p:spPr>
            <a:xfrm>
              <a:off x="1400750" y="2173900"/>
              <a:ext cx="72950" cy="9525"/>
            </a:xfrm>
            <a:custGeom>
              <a:avLst/>
              <a:gdLst/>
              <a:ahLst/>
              <a:cxnLst/>
              <a:rect l="l" t="t" r="r" b="b"/>
              <a:pathLst>
                <a:path w="2918" h="381" extrusionOk="0">
                  <a:moveTo>
                    <a:pt x="1" y="1"/>
                  </a:moveTo>
                  <a:lnTo>
                    <a:pt x="1" y="1"/>
                  </a:lnTo>
                  <a:cubicBezTo>
                    <a:pt x="780" y="264"/>
                    <a:pt x="1619" y="381"/>
                    <a:pt x="2452" y="381"/>
                  </a:cubicBezTo>
                  <a:cubicBezTo>
                    <a:pt x="2600" y="381"/>
                    <a:pt x="2747" y="377"/>
                    <a:pt x="2894" y="370"/>
                  </a:cubicBezTo>
                  <a:cubicBezTo>
                    <a:pt x="2918" y="370"/>
                    <a:pt x="2906" y="346"/>
                    <a:pt x="2894" y="346"/>
                  </a:cubicBezTo>
                  <a:cubicBezTo>
                    <a:pt x="2858" y="347"/>
                    <a:pt x="2822" y="347"/>
                    <a:pt x="2786" y="347"/>
                  </a:cubicBezTo>
                  <a:cubicBezTo>
                    <a:pt x="1827" y="347"/>
                    <a:pt x="942" y="19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1" name="Google Shape;24791;p33"/>
            <p:cNvSpPr/>
            <p:nvPr/>
          </p:nvSpPr>
          <p:spPr>
            <a:xfrm>
              <a:off x="1444850" y="2207575"/>
              <a:ext cx="59825" cy="14275"/>
            </a:xfrm>
            <a:custGeom>
              <a:avLst/>
              <a:gdLst/>
              <a:ahLst/>
              <a:cxnLst/>
              <a:rect l="l" t="t" r="r" b="b"/>
              <a:pathLst>
                <a:path w="2393" h="571" extrusionOk="0">
                  <a:moveTo>
                    <a:pt x="3" y="1"/>
                  </a:moveTo>
                  <a:cubicBezTo>
                    <a:pt x="0" y="1"/>
                    <a:pt x="3" y="11"/>
                    <a:pt x="11" y="11"/>
                  </a:cubicBezTo>
                  <a:cubicBezTo>
                    <a:pt x="7" y="3"/>
                    <a:pt x="4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32" y="130"/>
                    <a:pt x="1606" y="309"/>
                    <a:pt x="2380" y="571"/>
                  </a:cubicBezTo>
                  <a:cubicBezTo>
                    <a:pt x="2380" y="571"/>
                    <a:pt x="2392" y="559"/>
                    <a:pt x="2380" y="559"/>
                  </a:cubicBezTo>
                  <a:cubicBezTo>
                    <a:pt x="1618" y="261"/>
                    <a:pt x="820" y="71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2" name="Google Shape;24792;p33"/>
            <p:cNvSpPr/>
            <p:nvPr/>
          </p:nvSpPr>
          <p:spPr>
            <a:xfrm>
              <a:off x="1472375" y="2205325"/>
              <a:ext cx="31925" cy="12575"/>
            </a:xfrm>
            <a:custGeom>
              <a:avLst/>
              <a:gdLst/>
              <a:ahLst/>
              <a:cxnLst/>
              <a:rect l="l" t="t" r="r" b="b"/>
              <a:pathLst>
                <a:path w="1277" h="503" extrusionOk="0">
                  <a:moveTo>
                    <a:pt x="17" y="1"/>
                  </a:moveTo>
                  <a:cubicBezTo>
                    <a:pt x="7" y="1"/>
                    <a:pt x="0" y="9"/>
                    <a:pt x="17" y="18"/>
                  </a:cubicBezTo>
                  <a:cubicBezTo>
                    <a:pt x="446" y="137"/>
                    <a:pt x="851" y="292"/>
                    <a:pt x="1243" y="494"/>
                  </a:cubicBezTo>
                  <a:cubicBezTo>
                    <a:pt x="1249" y="500"/>
                    <a:pt x="1254" y="502"/>
                    <a:pt x="1258" y="502"/>
                  </a:cubicBezTo>
                  <a:cubicBezTo>
                    <a:pt x="1272" y="502"/>
                    <a:pt x="1276" y="479"/>
                    <a:pt x="1267" y="470"/>
                  </a:cubicBezTo>
                  <a:cubicBezTo>
                    <a:pt x="874" y="244"/>
                    <a:pt x="458" y="101"/>
                    <a:pt x="29" y="6"/>
                  </a:cubicBezTo>
                  <a:cubicBezTo>
                    <a:pt x="26" y="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3" name="Google Shape;24793;p33"/>
            <p:cNvSpPr/>
            <p:nvPr/>
          </p:nvSpPr>
          <p:spPr>
            <a:xfrm>
              <a:off x="1480525" y="2201900"/>
              <a:ext cx="25625" cy="10425"/>
            </a:xfrm>
            <a:custGeom>
              <a:avLst/>
              <a:gdLst/>
              <a:ahLst/>
              <a:cxnLst/>
              <a:rect l="l" t="t" r="r" b="b"/>
              <a:pathLst>
                <a:path w="1025" h="417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346" y="131"/>
                    <a:pt x="667" y="262"/>
                    <a:pt x="1013" y="417"/>
                  </a:cubicBezTo>
                  <a:cubicBezTo>
                    <a:pt x="1025" y="417"/>
                    <a:pt x="1025" y="393"/>
                    <a:pt x="1025" y="393"/>
                  </a:cubicBezTo>
                  <a:cubicBezTo>
                    <a:pt x="715" y="214"/>
                    <a:pt x="358" y="83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4" name="Google Shape;24794;p33"/>
            <p:cNvSpPr/>
            <p:nvPr/>
          </p:nvSpPr>
          <p:spPr>
            <a:xfrm>
              <a:off x="1480225" y="2195350"/>
              <a:ext cx="21475" cy="6575"/>
            </a:xfrm>
            <a:custGeom>
              <a:avLst/>
              <a:gdLst/>
              <a:ahLst/>
              <a:cxnLst/>
              <a:rect l="l" t="t" r="r" b="b"/>
              <a:pathLst>
                <a:path w="859" h="263" extrusionOk="0">
                  <a:moveTo>
                    <a:pt x="1" y="0"/>
                  </a:moveTo>
                  <a:lnTo>
                    <a:pt x="1" y="0"/>
                  </a:lnTo>
                  <a:cubicBezTo>
                    <a:pt x="298" y="36"/>
                    <a:pt x="572" y="143"/>
                    <a:pt x="846" y="262"/>
                  </a:cubicBezTo>
                  <a:cubicBezTo>
                    <a:pt x="846" y="262"/>
                    <a:pt x="858" y="262"/>
                    <a:pt x="846" y="238"/>
                  </a:cubicBezTo>
                  <a:cubicBezTo>
                    <a:pt x="596" y="107"/>
                    <a:pt x="298" y="3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5" name="Google Shape;24795;p33"/>
            <p:cNvSpPr/>
            <p:nvPr/>
          </p:nvSpPr>
          <p:spPr>
            <a:xfrm>
              <a:off x="1489150" y="2188800"/>
              <a:ext cx="9550" cy="3600"/>
            </a:xfrm>
            <a:custGeom>
              <a:avLst/>
              <a:gdLst/>
              <a:ahLst/>
              <a:cxnLst/>
              <a:rect l="l" t="t" r="r" b="b"/>
              <a:pathLst>
                <a:path w="382" h="144" extrusionOk="0">
                  <a:moveTo>
                    <a:pt x="1" y="0"/>
                  </a:moveTo>
                  <a:lnTo>
                    <a:pt x="1" y="0"/>
                  </a:lnTo>
                  <a:cubicBezTo>
                    <a:pt x="120" y="48"/>
                    <a:pt x="251" y="107"/>
                    <a:pt x="370" y="143"/>
                  </a:cubicBezTo>
                  <a:cubicBezTo>
                    <a:pt x="370" y="143"/>
                    <a:pt x="382" y="143"/>
                    <a:pt x="370" y="131"/>
                  </a:cubicBezTo>
                  <a:cubicBezTo>
                    <a:pt x="263" y="72"/>
                    <a:pt x="132" y="2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6" name="Google Shape;24796;p33"/>
            <p:cNvSpPr/>
            <p:nvPr/>
          </p:nvSpPr>
          <p:spPr>
            <a:xfrm>
              <a:off x="1528150" y="2337625"/>
              <a:ext cx="44975" cy="22650"/>
            </a:xfrm>
            <a:custGeom>
              <a:avLst/>
              <a:gdLst/>
              <a:ahLst/>
              <a:cxnLst/>
              <a:rect l="l" t="t" r="r" b="b"/>
              <a:pathLst>
                <a:path w="1799" h="906" extrusionOk="0">
                  <a:moveTo>
                    <a:pt x="1787" y="0"/>
                  </a:moveTo>
                  <a:cubicBezTo>
                    <a:pt x="1096" y="12"/>
                    <a:pt x="560" y="608"/>
                    <a:pt x="1" y="905"/>
                  </a:cubicBezTo>
                  <a:cubicBezTo>
                    <a:pt x="667" y="762"/>
                    <a:pt x="1084" y="119"/>
                    <a:pt x="1787" y="12"/>
                  </a:cubicBezTo>
                  <a:cubicBezTo>
                    <a:pt x="1799" y="12"/>
                    <a:pt x="1799" y="0"/>
                    <a:pt x="1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7" name="Google Shape;24797;p33"/>
            <p:cNvSpPr/>
            <p:nvPr/>
          </p:nvSpPr>
          <p:spPr>
            <a:xfrm>
              <a:off x="1582325" y="2315475"/>
              <a:ext cx="31200" cy="18000"/>
            </a:xfrm>
            <a:custGeom>
              <a:avLst/>
              <a:gdLst/>
              <a:ahLst/>
              <a:cxnLst/>
              <a:rect l="l" t="t" r="r" b="b"/>
              <a:pathLst>
                <a:path w="1248" h="720" extrusionOk="0">
                  <a:moveTo>
                    <a:pt x="1237" y="0"/>
                  </a:moveTo>
                  <a:cubicBezTo>
                    <a:pt x="1234" y="0"/>
                    <a:pt x="1230" y="2"/>
                    <a:pt x="1227" y="5"/>
                  </a:cubicBezTo>
                  <a:cubicBezTo>
                    <a:pt x="822" y="255"/>
                    <a:pt x="417" y="493"/>
                    <a:pt x="1" y="720"/>
                  </a:cubicBezTo>
                  <a:cubicBezTo>
                    <a:pt x="441" y="517"/>
                    <a:pt x="834" y="279"/>
                    <a:pt x="1239" y="17"/>
                  </a:cubicBezTo>
                  <a:cubicBezTo>
                    <a:pt x="1247" y="9"/>
                    <a:pt x="124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8" name="Google Shape;24798;p33"/>
            <p:cNvSpPr/>
            <p:nvPr/>
          </p:nvSpPr>
          <p:spPr>
            <a:xfrm>
              <a:off x="1564475" y="2310525"/>
              <a:ext cx="47650" cy="24150"/>
            </a:xfrm>
            <a:custGeom>
              <a:avLst/>
              <a:gdLst/>
              <a:ahLst/>
              <a:cxnLst/>
              <a:rect l="l" t="t" r="r" b="b"/>
              <a:pathLst>
                <a:path w="1906" h="966" extrusionOk="0">
                  <a:moveTo>
                    <a:pt x="1905" y="1"/>
                  </a:moveTo>
                  <a:lnTo>
                    <a:pt x="1905" y="1"/>
                  </a:lnTo>
                  <a:cubicBezTo>
                    <a:pt x="1286" y="298"/>
                    <a:pt x="631" y="596"/>
                    <a:pt x="24" y="930"/>
                  </a:cubicBezTo>
                  <a:cubicBezTo>
                    <a:pt x="0" y="953"/>
                    <a:pt x="24" y="965"/>
                    <a:pt x="36" y="965"/>
                  </a:cubicBezTo>
                  <a:cubicBezTo>
                    <a:pt x="679" y="668"/>
                    <a:pt x="1286" y="322"/>
                    <a:pt x="1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9" name="Google Shape;24799;p33"/>
            <p:cNvSpPr/>
            <p:nvPr/>
          </p:nvSpPr>
          <p:spPr>
            <a:xfrm>
              <a:off x="1543625" y="2276900"/>
              <a:ext cx="28300" cy="5425"/>
            </a:xfrm>
            <a:custGeom>
              <a:avLst/>
              <a:gdLst/>
              <a:ahLst/>
              <a:cxnLst/>
              <a:rect l="l" t="t" r="r" b="b"/>
              <a:pathLst>
                <a:path w="1132" h="217" extrusionOk="0">
                  <a:moveTo>
                    <a:pt x="1120" y="0"/>
                  </a:moveTo>
                  <a:cubicBezTo>
                    <a:pt x="930" y="12"/>
                    <a:pt x="727" y="60"/>
                    <a:pt x="525" y="108"/>
                  </a:cubicBezTo>
                  <a:cubicBezTo>
                    <a:pt x="358" y="131"/>
                    <a:pt x="179" y="155"/>
                    <a:pt x="25" y="191"/>
                  </a:cubicBezTo>
                  <a:cubicBezTo>
                    <a:pt x="1" y="191"/>
                    <a:pt x="25" y="215"/>
                    <a:pt x="25" y="215"/>
                  </a:cubicBezTo>
                  <a:cubicBezTo>
                    <a:pt x="49" y="216"/>
                    <a:pt x="74" y="216"/>
                    <a:pt x="99" y="216"/>
                  </a:cubicBezTo>
                  <a:cubicBezTo>
                    <a:pt x="423" y="216"/>
                    <a:pt x="833" y="147"/>
                    <a:pt x="1120" y="36"/>
                  </a:cubicBezTo>
                  <a:cubicBezTo>
                    <a:pt x="1132" y="36"/>
                    <a:pt x="1132" y="0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0" name="Google Shape;24800;p33"/>
            <p:cNvSpPr/>
            <p:nvPr/>
          </p:nvSpPr>
          <p:spPr>
            <a:xfrm>
              <a:off x="1577275" y="2268275"/>
              <a:ext cx="26800" cy="8950"/>
            </a:xfrm>
            <a:custGeom>
              <a:avLst/>
              <a:gdLst/>
              <a:ahLst/>
              <a:cxnLst/>
              <a:rect l="l" t="t" r="r" b="b"/>
              <a:pathLst>
                <a:path w="1072" h="358" extrusionOk="0">
                  <a:moveTo>
                    <a:pt x="1012" y="0"/>
                  </a:moveTo>
                  <a:cubicBezTo>
                    <a:pt x="846" y="48"/>
                    <a:pt x="679" y="119"/>
                    <a:pt x="500" y="179"/>
                  </a:cubicBezTo>
                  <a:cubicBezTo>
                    <a:pt x="346" y="226"/>
                    <a:pt x="167" y="274"/>
                    <a:pt x="0" y="334"/>
                  </a:cubicBezTo>
                  <a:cubicBezTo>
                    <a:pt x="0" y="334"/>
                    <a:pt x="0" y="357"/>
                    <a:pt x="12" y="357"/>
                  </a:cubicBezTo>
                  <a:cubicBezTo>
                    <a:pt x="357" y="357"/>
                    <a:pt x="762" y="238"/>
                    <a:pt x="1036" y="60"/>
                  </a:cubicBezTo>
                  <a:cubicBezTo>
                    <a:pt x="1072" y="48"/>
                    <a:pt x="1036" y="0"/>
                    <a:pt x="1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1" name="Google Shape;24801;p33"/>
            <p:cNvSpPr/>
            <p:nvPr/>
          </p:nvSpPr>
          <p:spPr>
            <a:xfrm>
              <a:off x="1537075" y="2230750"/>
              <a:ext cx="67300" cy="46675"/>
            </a:xfrm>
            <a:custGeom>
              <a:avLst/>
              <a:gdLst/>
              <a:ahLst/>
              <a:cxnLst/>
              <a:rect l="l" t="t" r="r" b="b"/>
              <a:pathLst>
                <a:path w="2692" h="1867" extrusionOk="0">
                  <a:moveTo>
                    <a:pt x="2680" y="1"/>
                  </a:moveTo>
                  <a:cubicBezTo>
                    <a:pt x="2346" y="72"/>
                    <a:pt x="2073" y="215"/>
                    <a:pt x="1775" y="370"/>
                  </a:cubicBezTo>
                  <a:cubicBezTo>
                    <a:pt x="1394" y="572"/>
                    <a:pt x="1013" y="727"/>
                    <a:pt x="620" y="930"/>
                  </a:cubicBezTo>
                  <a:cubicBezTo>
                    <a:pt x="251" y="1120"/>
                    <a:pt x="1" y="1406"/>
                    <a:pt x="72" y="1835"/>
                  </a:cubicBezTo>
                  <a:cubicBezTo>
                    <a:pt x="72" y="1844"/>
                    <a:pt x="93" y="1866"/>
                    <a:pt x="108" y="1866"/>
                  </a:cubicBezTo>
                  <a:cubicBezTo>
                    <a:pt x="113" y="1866"/>
                    <a:pt x="117" y="1864"/>
                    <a:pt x="120" y="1858"/>
                  </a:cubicBezTo>
                  <a:cubicBezTo>
                    <a:pt x="144" y="1858"/>
                    <a:pt x="179" y="1846"/>
                    <a:pt x="203" y="1846"/>
                  </a:cubicBezTo>
                  <a:cubicBezTo>
                    <a:pt x="239" y="1846"/>
                    <a:pt x="251" y="1799"/>
                    <a:pt x="203" y="1787"/>
                  </a:cubicBezTo>
                  <a:cubicBezTo>
                    <a:pt x="108" y="1477"/>
                    <a:pt x="203" y="1239"/>
                    <a:pt x="501" y="1073"/>
                  </a:cubicBezTo>
                  <a:cubicBezTo>
                    <a:pt x="644" y="1001"/>
                    <a:pt x="775" y="930"/>
                    <a:pt x="918" y="882"/>
                  </a:cubicBezTo>
                  <a:cubicBezTo>
                    <a:pt x="1061" y="822"/>
                    <a:pt x="1192" y="763"/>
                    <a:pt x="1311" y="703"/>
                  </a:cubicBezTo>
                  <a:cubicBezTo>
                    <a:pt x="1751" y="465"/>
                    <a:pt x="2192" y="215"/>
                    <a:pt x="2668" y="37"/>
                  </a:cubicBezTo>
                  <a:cubicBezTo>
                    <a:pt x="2692" y="13"/>
                    <a:pt x="2692" y="1"/>
                    <a:pt x="2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2" name="Google Shape;24802;p33"/>
            <p:cNvSpPr/>
            <p:nvPr/>
          </p:nvSpPr>
          <p:spPr>
            <a:xfrm>
              <a:off x="1585075" y="2180350"/>
              <a:ext cx="17225" cy="47450"/>
            </a:xfrm>
            <a:custGeom>
              <a:avLst/>
              <a:gdLst/>
              <a:ahLst/>
              <a:cxnLst/>
              <a:rect l="l" t="t" r="r" b="b"/>
              <a:pathLst>
                <a:path w="689" h="1898" extrusionOk="0">
                  <a:moveTo>
                    <a:pt x="32" y="0"/>
                  </a:moveTo>
                  <a:cubicBezTo>
                    <a:pt x="18" y="0"/>
                    <a:pt x="1" y="11"/>
                    <a:pt x="10" y="29"/>
                  </a:cubicBezTo>
                  <a:cubicBezTo>
                    <a:pt x="164" y="338"/>
                    <a:pt x="295" y="624"/>
                    <a:pt x="391" y="957"/>
                  </a:cubicBezTo>
                  <a:cubicBezTo>
                    <a:pt x="474" y="1291"/>
                    <a:pt x="510" y="1636"/>
                    <a:pt x="665" y="1898"/>
                  </a:cubicBezTo>
                  <a:cubicBezTo>
                    <a:pt x="688" y="1541"/>
                    <a:pt x="545" y="1160"/>
                    <a:pt x="450" y="814"/>
                  </a:cubicBezTo>
                  <a:cubicBezTo>
                    <a:pt x="355" y="517"/>
                    <a:pt x="272" y="231"/>
                    <a:pt x="45" y="5"/>
                  </a:cubicBezTo>
                  <a:cubicBezTo>
                    <a:pt x="42" y="2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3" name="Google Shape;24803;p33"/>
            <p:cNvSpPr/>
            <p:nvPr/>
          </p:nvSpPr>
          <p:spPr>
            <a:xfrm>
              <a:off x="1444875" y="2263375"/>
              <a:ext cx="32625" cy="21250"/>
            </a:xfrm>
            <a:custGeom>
              <a:avLst/>
              <a:gdLst/>
              <a:ahLst/>
              <a:cxnLst/>
              <a:rect l="l" t="t" r="r" b="b"/>
              <a:pathLst>
                <a:path w="1305" h="850" extrusionOk="0">
                  <a:moveTo>
                    <a:pt x="1281" y="0"/>
                  </a:moveTo>
                  <a:cubicBezTo>
                    <a:pt x="1276" y="0"/>
                    <a:pt x="1272" y="2"/>
                    <a:pt x="1272" y="6"/>
                  </a:cubicBezTo>
                  <a:cubicBezTo>
                    <a:pt x="1200" y="279"/>
                    <a:pt x="1070" y="518"/>
                    <a:pt x="808" y="637"/>
                  </a:cubicBezTo>
                  <a:cubicBezTo>
                    <a:pt x="695" y="693"/>
                    <a:pt x="586" y="714"/>
                    <a:pt x="478" y="714"/>
                  </a:cubicBezTo>
                  <a:cubicBezTo>
                    <a:pt x="334" y="714"/>
                    <a:pt x="190" y="677"/>
                    <a:pt x="34" y="637"/>
                  </a:cubicBezTo>
                  <a:cubicBezTo>
                    <a:pt x="29" y="632"/>
                    <a:pt x="25" y="630"/>
                    <a:pt x="22" y="630"/>
                  </a:cubicBezTo>
                  <a:cubicBezTo>
                    <a:pt x="6" y="630"/>
                    <a:pt x="0" y="667"/>
                    <a:pt x="10" y="696"/>
                  </a:cubicBezTo>
                  <a:cubicBezTo>
                    <a:pt x="138" y="803"/>
                    <a:pt x="286" y="850"/>
                    <a:pt x="434" y="850"/>
                  </a:cubicBezTo>
                  <a:cubicBezTo>
                    <a:pt x="866" y="850"/>
                    <a:pt x="1305" y="457"/>
                    <a:pt x="1296" y="6"/>
                  </a:cubicBezTo>
                  <a:cubicBezTo>
                    <a:pt x="1304" y="6"/>
                    <a:pt x="1290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4" name="Google Shape;24804;p33"/>
            <p:cNvSpPr/>
            <p:nvPr/>
          </p:nvSpPr>
          <p:spPr>
            <a:xfrm>
              <a:off x="1389775" y="2270175"/>
              <a:ext cx="50900" cy="10150"/>
            </a:xfrm>
            <a:custGeom>
              <a:avLst/>
              <a:gdLst/>
              <a:ahLst/>
              <a:cxnLst/>
              <a:rect l="l" t="t" r="r" b="b"/>
              <a:pathLst>
                <a:path w="2036" h="406" extrusionOk="0">
                  <a:moveTo>
                    <a:pt x="195" y="1"/>
                  </a:moveTo>
                  <a:cubicBezTo>
                    <a:pt x="146" y="1"/>
                    <a:pt x="97" y="3"/>
                    <a:pt x="47" y="7"/>
                  </a:cubicBezTo>
                  <a:cubicBezTo>
                    <a:pt x="6" y="7"/>
                    <a:pt x="0" y="60"/>
                    <a:pt x="29" y="60"/>
                  </a:cubicBezTo>
                  <a:cubicBezTo>
                    <a:pt x="34" y="60"/>
                    <a:pt x="40" y="59"/>
                    <a:pt x="47" y="55"/>
                  </a:cubicBezTo>
                  <a:cubicBezTo>
                    <a:pt x="69" y="54"/>
                    <a:pt x="92" y="53"/>
                    <a:pt x="115" y="53"/>
                  </a:cubicBezTo>
                  <a:cubicBezTo>
                    <a:pt x="669" y="53"/>
                    <a:pt x="1209" y="406"/>
                    <a:pt x="1753" y="406"/>
                  </a:cubicBezTo>
                  <a:cubicBezTo>
                    <a:pt x="1839" y="406"/>
                    <a:pt x="1925" y="397"/>
                    <a:pt x="2011" y="377"/>
                  </a:cubicBezTo>
                  <a:cubicBezTo>
                    <a:pt x="2035" y="377"/>
                    <a:pt x="2023" y="341"/>
                    <a:pt x="2011" y="341"/>
                  </a:cubicBezTo>
                  <a:cubicBezTo>
                    <a:pt x="1383" y="319"/>
                    <a:pt x="80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5" name="Google Shape;24805;p33"/>
            <p:cNvSpPr/>
            <p:nvPr/>
          </p:nvSpPr>
          <p:spPr>
            <a:xfrm>
              <a:off x="1391825" y="2275700"/>
              <a:ext cx="25925" cy="77050"/>
            </a:xfrm>
            <a:custGeom>
              <a:avLst/>
              <a:gdLst/>
              <a:ahLst/>
              <a:cxnLst/>
              <a:rect l="l" t="t" r="r" b="b"/>
              <a:pathLst>
                <a:path w="1037" h="3082" extrusionOk="0">
                  <a:moveTo>
                    <a:pt x="48" y="1"/>
                  </a:moveTo>
                  <a:cubicBezTo>
                    <a:pt x="24" y="1"/>
                    <a:pt x="1" y="1"/>
                    <a:pt x="24" y="25"/>
                  </a:cubicBezTo>
                  <a:cubicBezTo>
                    <a:pt x="215" y="477"/>
                    <a:pt x="465" y="929"/>
                    <a:pt x="655" y="1394"/>
                  </a:cubicBezTo>
                  <a:cubicBezTo>
                    <a:pt x="751" y="1572"/>
                    <a:pt x="810" y="1763"/>
                    <a:pt x="834" y="1953"/>
                  </a:cubicBezTo>
                  <a:cubicBezTo>
                    <a:pt x="810" y="2203"/>
                    <a:pt x="739" y="2442"/>
                    <a:pt x="632" y="2680"/>
                  </a:cubicBezTo>
                  <a:cubicBezTo>
                    <a:pt x="584" y="2977"/>
                    <a:pt x="572" y="2775"/>
                    <a:pt x="596" y="3073"/>
                  </a:cubicBezTo>
                  <a:cubicBezTo>
                    <a:pt x="596" y="3079"/>
                    <a:pt x="605" y="3082"/>
                    <a:pt x="614" y="3082"/>
                  </a:cubicBezTo>
                  <a:cubicBezTo>
                    <a:pt x="623" y="3082"/>
                    <a:pt x="632" y="3079"/>
                    <a:pt x="632" y="3073"/>
                  </a:cubicBezTo>
                  <a:cubicBezTo>
                    <a:pt x="703" y="2537"/>
                    <a:pt x="1036" y="2192"/>
                    <a:pt x="870" y="1632"/>
                  </a:cubicBezTo>
                  <a:cubicBezTo>
                    <a:pt x="703" y="1060"/>
                    <a:pt x="346" y="50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6" name="Google Shape;24806;p33"/>
            <p:cNvSpPr/>
            <p:nvPr/>
          </p:nvSpPr>
          <p:spPr>
            <a:xfrm>
              <a:off x="1389750" y="2357275"/>
              <a:ext cx="16975" cy="80075"/>
            </a:xfrm>
            <a:custGeom>
              <a:avLst/>
              <a:gdLst/>
              <a:ahLst/>
              <a:cxnLst/>
              <a:rect l="l" t="t" r="r" b="b"/>
              <a:pathLst>
                <a:path w="679" h="3203" extrusionOk="0">
                  <a:moveTo>
                    <a:pt x="679" y="0"/>
                  </a:moveTo>
                  <a:cubicBezTo>
                    <a:pt x="250" y="1012"/>
                    <a:pt x="24" y="2072"/>
                    <a:pt x="0" y="3167"/>
                  </a:cubicBezTo>
                  <a:cubicBezTo>
                    <a:pt x="0" y="3191"/>
                    <a:pt x="18" y="3203"/>
                    <a:pt x="36" y="3203"/>
                  </a:cubicBezTo>
                  <a:cubicBezTo>
                    <a:pt x="54" y="3203"/>
                    <a:pt x="72" y="3191"/>
                    <a:pt x="72" y="3167"/>
                  </a:cubicBezTo>
                  <a:cubicBezTo>
                    <a:pt x="119" y="2084"/>
                    <a:pt x="322" y="1048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7" name="Google Shape;24807;p33"/>
            <p:cNvSpPr/>
            <p:nvPr/>
          </p:nvSpPr>
          <p:spPr>
            <a:xfrm>
              <a:off x="1391825" y="2434375"/>
              <a:ext cx="58025" cy="4850"/>
            </a:xfrm>
            <a:custGeom>
              <a:avLst/>
              <a:gdLst/>
              <a:ahLst/>
              <a:cxnLst/>
              <a:rect l="l" t="t" r="r" b="b"/>
              <a:pathLst>
                <a:path w="2321" h="194" extrusionOk="0">
                  <a:moveTo>
                    <a:pt x="1815" y="1"/>
                  </a:moveTo>
                  <a:cubicBezTo>
                    <a:pt x="1720" y="1"/>
                    <a:pt x="1623" y="8"/>
                    <a:pt x="1525" y="12"/>
                  </a:cubicBezTo>
                  <a:cubicBezTo>
                    <a:pt x="1025" y="24"/>
                    <a:pt x="548" y="36"/>
                    <a:pt x="60" y="83"/>
                  </a:cubicBezTo>
                  <a:cubicBezTo>
                    <a:pt x="1" y="107"/>
                    <a:pt x="1" y="178"/>
                    <a:pt x="60" y="178"/>
                  </a:cubicBezTo>
                  <a:lnTo>
                    <a:pt x="1084" y="131"/>
                  </a:lnTo>
                  <a:cubicBezTo>
                    <a:pt x="1299" y="124"/>
                    <a:pt x="1524" y="93"/>
                    <a:pt x="1744" y="93"/>
                  </a:cubicBezTo>
                  <a:cubicBezTo>
                    <a:pt x="1927" y="93"/>
                    <a:pt x="2107" y="115"/>
                    <a:pt x="2275" y="190"/>
                  </a:cubicBezTo>
                  <a:cubicBezTo>
                    <a:pt x="2281" y="192"/>
                    <a:pt x="2287" y="193"/>
                    <a:pt x="2291" y="193"/>
                  </a:cubicBezTo>
                  <a:cubicBezTo>
                    <a:pt x="2314" y="193"/>
                    <a:pt x="2320" y="172"/>
                    <a:pt x="2310" y="143"/>
                  </a:cubicBezTo>
                  <a:cubicBezTo>
                    <a:pt x="2162" y="26"/>
                    <a:pt x="1994" y="1"/>
                    <a:pt x="1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8" name="Google Shape;24808;p33"/>
            <p:cNvSpPr/>
            <p:nvPr/>
          </p:nvSpPr>
          <p:spPr>
            <a:xfrm>
              <a:off x="1385100" y="2437025"/>
              <a:ext cx="94550" cy="54000"/>
            </a:xfrm>
            <a:custGeom>
              <a:avLst/>
              <a:gdLst/>
              <a:ahLst/>
              <a:cxnLst/>
              <a:rect l="l" t="t" r="r" b="b"/>
              <a:pathLst>
                <a:path w="3782" h="2160" extrusionOk="0">
                  <a:moveTo>
                    <a:pt x="3032" y="1"/>
                  </a:moveTo>
                  <a:cubicBezTo>
                    <a:pt x="3782" y="644"/>
                    <a:pt x="2996" y="1394"/>
                    <a:pt x="2353" y="1608"/>
                  </a:cubicBezTo>
                  <a:cubicBezTo>
                    <a:pt x="1996" y="1704"/>
                    <a:pt x="1639" y="1727"/>
                    <a:pt x="1270" y="1763"/>
                  </a:cubicBezTo>
                  <a:cubicBezTo>
                    <a:pt x="829" y="1811"/>
                    <a:pt x="413" y="1882"/>
                    <a:pt x="20" y="2120"/>
                  </a:cubicBezTo>
                  <a:cubicBezTo>
                    <a:pt x="0" y="2140"/>
                    <a:pt x="12" y="2159"/>
                    <a:pt x="24" y="2159"/>
                  </a:cubicBezTo>
                  <a:cubicBezTo>
                    <a:pt x="27" y="2159"/>
                    <a:pt x="29" y="2158"/>
                    <a:pt x="32" y="2156"/>
                  </a:cubicBezTo>
                  <a:cubicBezTo>
                    <a:pt x="948" y="1680"/>
                    <a:pt x="2448" y="2061"/>
                    <a:pt x="3187" y="1215"/>
                  </a:cubicBezTo>
                  <a:cubicBezTo>
                    <a:pt x="3484" y="870"/>
                    <a:pt x="3472" y="203"/>
                    <a:pt x="3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9" name="Google Shape;24809;p33"/>
            <p:cNvSpPr/>
            <p:nvPr/>
          </p:nvSpPr>
          <p:spPr>
            <a:xfrm>
              <a:off x="1384100" y="2490700"/>
              <a:ext cx="19350" cy="130750"/>
            </a:xfrm>
            <a:custGeom>
              <a:avLst/>
              <a:gdLst/>
              <a:ahLst/>
              <a:cxnLst/>
              <a:rect l="l" t="t" r="r" b="b"/>
              <a:pathLst>
                <a:path w="774" h="5230" extrusionOk="0">
                  <a:moveTo>
                    <a:pt x="5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38" y="1747"/>
                    <a:pt x="417" y="3486"/>
                    <a:pt x="750" y="5212"/>
                  </a:cubicBezTo>
                  <a:cubicBezTo>
                    <a:pt x="750" y="5224"/>
                    <a:pt x="756" y="5230"/>
                    <a:pt x="762" y="5230"/>
                  </a:cubicBezTo>
                  <a:cubicBezTo>
                    <a:pt x="768" y="5230"/>
                    <a:pt x="774" y="5224"/>
                    <a:pt x="774" y="5212"/>
                  </a:cubicBezTo>
                  <a:cubicBezTo>
                    <a:pt x="655" y="4283"/>
                    <a:pt x="488" y="3355"/>
                    <a:pt x="369" y="2414"/>
                  </a:cubicBezTo>
                  <a:cubicBezTo>
                    <a:pt x="286" y="1569"/>
                    <a:pt x="286" y="795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0" name="Google Shape;24810;p33"/>
            <p:cNvSpPr/>
            <p:nvPr/>
          </p:nvSpPr>
          <p:spPr>
            <a:xfrm>
              <a:off x="1492725" y="2526925"/>
              <a:ext cx="30700" cy="1900"/>
            </a:xfrm>
            <a:custGeom>
              <a:avLst/>
              <a:gdLst/>
              <a:ahLst/>
              <a:cxnLst/>
              <a:rect l="l" t="t" r="r" b="b"/>
              <a:pathLst>
                <a:path w="1228" h="76" extrusionOk="0">
                  <a:moveTo>
                    <a:pt x="13" y="1"/>
                  </a:moveTo>
                  <a:cubicBezTo>
                    <a:pt x="1" y="1"/>
                    <a:pt x="1" y="24"/>
                    <a:pt x="13" y="24"/>
                  </a:cubicBezTo>
                  <a:cubicBezTo>
                    <a:pt x="346" y="54"/>
                    <a:pt x="671" y="75"/>
                    <a:pt x="995" y="75"/>
                  </a:cubicBezTo>
                  <a:cubicBezTo>
                    <a:pt x="1064" y="75"/>
                    <a:pt x="1134" y="74"/>
                    <a:pt x="1203" y="72"/>
                  </a:cubicBezTo>
                  <a:cubicBezTo>
                    <a:pt x="1203" y="60"/>
                    <a:pt x="1227" y="48"/>
                    <a:pt x="1203" y="48"/>
                  </a:cubicBezTo>
                  <a:cubicBezTo>
                    <a:pt x="810" y="1"/>
                    <a:pt x="40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1" name="Google Shape;24811;p33"/>
            <p:cNvSpPr/>
            <p:nvPr/>
          </p:nvSpPr>
          <p:spPr>
            <a:xfrm>
              <a:off x="1401950" y="2525150"/>
              <a:ext cx="78600" cy="4175"/>
            </a:xfrm>
            <a:custGeom>
              <a:avLst/>
              <a:gdLst/>
              <a:ahLst/>
              <a:cxnLst/>
              <a:rect l="l" t="t" r="r" b="b"/>
              <a:pathLst>
                <a:path w="3144" h="167" extrusionOk="0">
                  <a:moveTo>
                    <a:pt x="1441" y="0"/>
                  </a:moveTo>
                  <a:cubicBezTo>
                    <a:pt x="1105" y="0"/>
                    <a:pt x="792" y="71"/>
                    <a:pt x="462" y="71"/>
                  </a:cubicBezTo>
                  <a:cubicBezTo>
                    <a:pt x="324" y="71"/>
                    <a:pt x="183" y="59"/>
                    <a:pt x="36" y="24"/>
                  </a:cubicBezTo>
                  <a:cubicBezTo>
                    <a:pt x="0" y="24"/>
                    <a:pt x="0" y="60"/>
                    <a:pt x="12" y="72"/>
                  </a:cubicBezTo>
                  <a:cubicBezTo>
                    <a:pt x="204" y="115"/>
                    <a:pt x="359" y="131"/>
                    <a:pt x="506" y="131"/>
                  </a:cubicBezTo>
                  <a:cubicBezTo>
                    <a:pt x="725" y="131"/>
                    <a:pt x="925" y="95"/>
                    <a:pt x="1203" y="60"/>
                  </a:cubicBezTo>
                  <a:cubicBezTo>
                    <a:pt x="1324" y="46"/>
                    <a:pt x="1447" y="40"/>
                    <a:pt x="1573" y="40"/>
                  </a:cubicBezTo>
                  <a:cubicBezTo>
                    <a:pt x="2089" y="40"/>
                    <a:pt x="2631" y="138"/>
                    <a:pt x="3120" y="167"/>
                  </a:cubicBezTo>
                  <a:cubicBezTo>
                    <a:pt x="3144" y="167"/>
                    <a:pt x="3144" y="131"/>
                    <a:pt x="3132" y="131"/>
                  </a:cubicBezTo>
                  <a:cubicBezTo>
                    <a:pt x="2572" y="72"/>
                    <a:pt x="2001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2" name="Google Shape;24812;p33"/>
            <p:cNvSpPr/>
            <p:nvPr/>
          </p:nvSpPr>
          <p:spPr>
            <a:xfrm>
              <a:off x="1427250" y="2515325"/>
              <a:ext cx="90775" cy="8475"/>
            </a:xfrm>
            <a:custGeom>
              <a:avLst/>
              <a:gdLst/>
              <a:ahLst/>
              <a:cxnLst/>
              <a:rect l="l" t="t" r="r" b="b"/>
              <a:pathLst>
                <a:path w="3631" h="339" extrusionOk="0">
                  <a:moveTo>
                    <a:pt x="36" y="0"/>
                  </a:moveTo>
                  <a:cubicBezTo>
                    <a:pt x="12" y="0"/>
                    <a:pt x="0" y="24"/>
                    <a:pt x="12" y="24"/>
                  </a:cubicBezTo>
                  <a:cubicBezTo>
                    <a:pt x="352" y="212"/>
                    <a:pt x="711" y="225"/>
                    <a:pt x="1086" y="225"/>
                  </a:cubicBezTo>
                  <a:cubicBezTo>
                    <a:pt x="1148" y="225"/>
                    <a:pt x="1211" y="225"/>
                    <a:pt x="1274" y="225"/>
                  </a:cubicBezTo>
                  <a:cubicBezTo>
                    <a:pt x="1337" y="225"/>
                    <a:pt x="1401" y="225"/>
                    <a:pt x="1465" y="227"/>
                  </a:cubicBezTo>
                  <a:cubicBezTo>
                    <a:pt x="2143" y="260"/>
                    <a:pt x="2812" y="335"/>
                    <a:pt x="3479" y="335"/>
                  </a:cubicBezTo>
                  <a:cubicBezTo>
                    <a:pt x="3526" y="335"/>
                    <a:pt x="3573" y="334"/>
                    <a:pt x="3620" y="334"/>
                  </a:cubicBezTo>
                  <a:cubicBezTo>
                    <a:pt x="3132" y="262"/>
                    <a:pt x="2632" y="227"/>
                    <a:pt x="2144" y="203"/>
                  </a:cubicBezTo>
                  <a:cubicBezTo>
                    <a:pt x="1982" y="191"/>
                    <a:pt x="1814" y="189"/>
                    <a:pt x="1643" y="189"/>
                  </a:cubicBezTo>
                  <a:cubicBezTo>
                    <a:pt x="1557" y="189"/>
                    <a:pt x="1469" y="190"/>
                    <a:pt x="1382" y="190"/>
                  </a:cubicBezTo>
                  <a:cubicBezTo>
                    <a:pt x="915" y="190"/>
                    <a:pt x="441" y="176"/>
                    <a:pt x="36" y="0"/>
                  </a:cubicBezTo>
                  <a:close/>
                  <a:moveTo>
                    <a:pt x="3620" y="334"/>
                  </a:moveTo>
                  <a:cubicBezTo>
                    <a:pt x="3624" y="338"/>
                    <a:pt x="3627" y="339"/>
                    <a:pt x="3628" y="339"/>
                  </a:cubicBezTo>
                  <a:cubicBezTo>
                    <a:pt x="3631" y="339"/>
                    <a:pt x="3628" y="334"/>
                    <a:pt x="3620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3" name="Google Shape;24813;p33"/>
            <p:cNvSpPr/>
            <p:nvPr/>
          </p:nvSpPr>
          <p:spPr>
            <a:xfrm>
              <a:off x="1475175" y="2475425"/>
              <a:ext cx="48550" cy="9350"/>
            </a:xfrm>
            <a:custGeom>
              <a:avLst/>
              <a:gdLst/>
              <a:ahLst/>
              <a:cxnLst/>
              <a:rect l="l" t="t" r="r" b="b"/>
              <a:pathLst>
                <a:path w="1942" h="374" extrusionOk="0">
                  <a:moveTo>
                    <a:pt x="1718" y="1"/>
                  </a:moveTo>
                  <a:cubicBezTo>
                    <a:pt x="1545" y="1"/>
                    <a:pt x="1386" y="48"/>
                    <a:pt x="1215" y="108"/>
                  </a:cubicBezTo>
                  <a:cubicBezTo>
                    <a:pt x="822" y="251"/>
                    <a:pt x="441" y="287"/>
                    <a:pt x="24" y="334"/>
                  </a:cubicBezTo>
                  <a:cubicBezTo>
                    <a:pt x="0" y="334"/>
                    <a:pt x="0" y="370"/>
                    <a:pt x="24" y="370"/>
                  </a:cubicBezTo>
                  <a:cubicBezTo>
                    <a:pt x="86" y="372"/>
                    <a:pt x="147" y="374"/>
                    <a:pt x="209" y="374"/>
                  </a:cubicBezTo>
                  <a:cubicBezTo>
                    <a:pt x="445" y="374"/>
                    <a:pt x="681" y="353"/>
                    <a:pt x="917" y="287"/>
                  </a:cubicBezTo>
                  <a:cubicBezTo>
                    <a:pt x="1251" y="203"/>
                    <a:pt x="1548" y="72"/>
                    <a:pt x="1929" y="48"/>
                  </a:cubicBezTo>
                  <a:cubicBezTo>
                    <a:pt x="1941" y="37"/>
                    <a:pt x="1941" y="25"/>
                    <a:pt x="1929" y="25"/>
                  </a:cubicBezTo>
                  <a:cubicBezTo>
                    <a:pt x="1855" y="8"/>
                    <a:pt x="1785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4" name="Google Shape;24814;p33"/>
            <p:cNvSpPr/>
            <p:nvPr/>
          </p:nvSpPr>
          <p:spPr>
            <a:xfrm>
              <a:off x="1540850" y="2549550"/>
              <a:ext cx="60850" cy="14750"/>
            </a:xfrm>
            <a:custGeom>
              <a:avLst/>
              <a:gdLst/>
              <a:ahLst/>
              <a:cxnLst/>
              <a:rect l="l" t="t" r="r" b="b"/>
              <a:pathLst>
                <a:path w="2434" h="590" extrusionOk="0">
                  <a:moveTo>
                    <a:pt x="2422" y="1"/>
                  </a:moveTo>
                  <a:cubicBezTo>
                    <a:pt x="1600" y="120"/>
                    <a:pt x="695" y="24"/>
                    <a:pt x="17" y="584"/>
                  </a:cubicBezTo>
                  <a:cubicBezTo>
                    <a:pt x="409" y="417"/>
                    <a:pt x="767" y="239"/>
                    <a:pt x="1183" y="167"/>
                  </a:cubicBezTo>
                  <a:cubicBezTo>
                    <a:pt x="1600" y="96"/>
                    <a:pt x="2017" y="155"/>
                    <a:pt x="2422" y="36"/>
                  </a:cubicBezTo>
                  <a:cubicBezTo>
                    <a:pt x="2434" y="36"/>
                    <a:pt x="2434" y="1"/>
                    <a:pt x="2422" y="1"/>
                  </a:cubicBezTo>
                  <a:close/>
                  <a:moveTo>
                    <a:pt x="17" y="584"/>
                  </a:moveTo>
                  <a:cubicBezTo>
                    <a:pt x="1" y="584"/>
                    <a:pt x="6" y="589"/>
                    <a:pt x="11" y="589"/>
                  </a:cubicBezTo>
                  <a:cubicBezTo>
                    <a:pt x="14" y="589"/>
                    <a:pt x="17" y="588"/>
                    <a:pt x="17" y="5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5" name="Google Shape;24815;p33"/>
            <p:cNvSpPr/>
            <p:nvPr/>
          </p:nvSpPr>
          <p:spPr>
            <a:xfrm>
              <a:off x="1608525" y="2539725"/>
              <a:ext cx="19375" cy="6875"/>
            </a:xfrm>
            <a:custGeom>
              <a:avLst/>
              <a:gdLst/>
              <a:ahLst/>
              <a:cxnLst/>
              <a:rect l="l" t="t" r="r" b="b"/>
              <a:pathLst>
                <a:path w="775" h="275" extrusionOk="0">
                  <a:moveTo>
                    <a:pt x="762" y="1"/>
                  </a:moveTo>
                  <a:cubicBezTo>
                    <a:pt x="512" y="72"/>
                    <a:pt x="239" y="132"/>
                    <a:pt x="12" y="251"/>
                  </a:cubicBezTo>
                  <a:cubicBezTo>
                    <a:pt x="0" y="251"/>
                    <a:pt x="12" y="274"/>
                    <a:pt x="12" y="274"/>
                  </a:cubicBezTo>
                  <a:cubicBezTo>
                    <a:pt x="262" y="251"/>
                    <a:pt x="512" y="108"/>
                    <a:pt x="762" y="24"/>
                  </a:cubicBezTo>
                  <a:cubicBezTo>
                    <a:pt x="774" y="13"/>
                    <a:pt x="774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6" name="Google Shape;24816;p33"/>
            <p:cNvSpPr/>
            <p:nvPr/>
          </p:nvSpPr>
          <p:spPr>
            <a:xfrm>
              <a:off x="1535375" y="2539075"/>
              <a:ext cx="83600" cy="17700"/>
            </a:xfrm>
            <a:custGeom>
              <a:avLst/>
              <a:gdLst/>
              <a:ahLst/>
              <a:cxnLst/>
              <a:rect l="l" t="t" r="r" b="b"/>
              <a:pathLst>
                <a:path w="3344" h="708" extrusionOk="0">
                  <a:moveTo>
                    <a:pt x="3187" y="0"/>
                  </a:moveTo>
                  <a:cubicBezTo>
                    <a:pt x="2597" y="0"/>
                    <a:pt x="1973" y="125"/>
                    <a:pt x="1379" y="169"/>
                  </a:cubicBezTo>
                  <a:cubicBezTo>
                    <a:pt x="867" y="205"/>
                    <a:pt x="450" y="384"/>
                    <a:pt x="21" y="658"/>
                  </a:cubicBezTo>
                  <a:cubicBezTo>
                    <a:pt x="1" y="678"/>
                    <a:pt x="16" y="708"/>
                    <a:pt x="35" y="708"/>
                  </a:cubicBezTo>
                  <a:cubicBezTo>
                    <a:pt x="39" y="708"/>
                    <a:pt x="42" y="707"/>
                    <a:pt x="45" y="705"/>
                  </a:cubicBezTo>
                  <a:cubicBezTo>
                    <a:pt x="664" y="408"/>
                    <a:pt x="1164" y="277"/>
                    <a:pt x="1831" y="241"/>
                  </a:cubicBezTo>
                  <a:cubicBezTo>
                    <a:pt x="2343" y="217"/>
                    <a:pt x="2819" y="62"/>
                    <a:pt x="3319" y="39"/>
                  </a:cubicBezTo>
                  <a:cubicBezTo>
                    <a:pt x="3343" y="27"/>
                    <a:pt x="3343" y="3"/>
                    <a:pt x="3331" y="3"/>
                  </a:cubicBezTo>
                  <a:cubicBezTo>
                    <a:pt x="3283" y="1"/>
                    <a:pt x="3235" y="0"/>
                    <a:pt x="3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7" name="Google Shape;24817;p33"/>
            <p:cNvSpPr/>
            <p:nvPr/>
          </p:nvSpPr>
          <p:spPr>
            <a:xfrm>
              <a:off x="1537150" y="2538525"/>
              <a:ext cx="39850" cy="10200"/>
            </a:xfrm>
            <a:custGeom>
              <a:avLst/>
              <a:gdLst/>
              <a:ahLst/>
              <a:cxnLst/>
              <a:rect l="l" t="t" r="r" b="b"/>
              <a:pathLst>
                <a:path w="1594" h="408" extrusionOk="0">
                  <a:moveTo>
                    <a:pt x="1514" y="0"/>
                  </a:moveTo>
                  <a:cubicBezTo>
                    <a:pt x="1112" y="0"/>
                    <a:pt x="447" y="119"/>
                    <a:pt x="129" y="346"/>
                  </a:cubicBezTo>
                  <a:cubicBezTo>
                    <a:pt x="105" y="346"/>
                    <a:pt x="69" y="358"/>
                    <a:pt x="22" y="358"/>
                  </a:cubicBezTo>
                  <a:cubicBezTo>
                    <a:pt x="0" y="358"/>
                    <a:pt x="8" y="407"/>
                    <a:pt x="36" y="407"/>
                  </a:cubicBezTo>
                  <a:cubicBezTo>
                    <a:pt x="39" y="407"/>
                    <a:pt x="42" y="407"/>
                    <a:pt x="46" y="406"/>
                  </a:cubicBezTo>
                  <a:cubicBezTo>
                    <a:pt x="546" y="191"/>
                    <a:pt x="1034" y="120"/>
                    <a:pt x="1570" y="25"/>
                  </a:cubicBezTo>
                  <a:cubicBezTo>
                    <a:pt x="1593" y="25"/>
                    <a:pt x="1593" y="1"/>
                    <a:pt x="1570" y="1"/>
                  </a:cubicBezTo>
                  <a:cubicBezTo>
                    <a:pt x="1552" y="0"/>
                    <a:pt x="1533" y="0"/>
                    <a:pt x="1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8" name="Google Shape;24818;p33"/>
            <p:cNvSpPr/>
            <p:nvPr/>
          </p:nvSpPr>
          <p:spPr>
            <a:xfrm>
              <a:off x="1538575" y="2461450"/>
              <a:ext cx="97050" cy="15850"/>
            </a:xfrm>
            <a:custGeom>
              <a:avLst/>
              <a:gdLst/>
              <a:ahLst/>
              <a:cxnLst/>
              <a:rect l="l" t="t" r="r" b="b"/>
              <a:pathLst>
                <a:path w="3882" h="634" extrusionOk="0">
                  <a:moveTo>
                    <a:pt x="24" y="0"/>
                  </a:moveTo>
                  <a:cubicBezTo>
                    <a:pt x="12" y="12"/>
                    <a:pt x="0" y="48"/>
                    <a:pt x="12" y="48"/>
                  </a:cubicBezTo>
                  <a:cubicBezTo>
                    <a:pt x="417" y="393"/>
                    <a:pt x="1132" y="346"/>
                    <a:pt x="1620" y="453"/>
                  </a:cubicBezTo>
                  <a:cubicBezTo>
                    <a:pt x="2262" y="590"/>
                    <a:pt x="2942" y="633"/>
                    <a:pt x="3610" y="633"/>
                  </a:cubicBezTo>
                  <a:cubicBezTo>
                    <a:pt x="3697" y="633"/>
                    <a:pt x="3784" y="633"/>
                    <a:pt x="3870" y="631"/>
                  </a:cubicBezTo>
                  <a:cubicBezTo>
                    <a:pt x="3882" y="631"/>
                    <a:pt x="3882" y="596"/>
                    <a:pt x="3870" y="596"/>
                  </a:cubicBezTo>
                  <a:cubicBezTo>
                    <a:pt x="3167" y="548"/>
                    <a:pt x="2465" y="548"/>
                    <a:pt x="1774" y="417"/>
                  </a:cubicBezTo>
                  <a:cubicBezTo>
                    <a:pt x="1370" y="346"/>
                    <a:pt x="358" y="226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9" name="Google Shape;24819;p33"/>
            <p:cNvSpPr/>
            <p:nvPr/>
          </p:nvSpPr>
          <p:spPr>
            <a:xfrm>
              <a:off x="1614550" y="2476775"/>
              <a:ext cx="28525" cy="133350"/>
            </a:xfrm>
            <a:custGeom>
              <a:avLst/>
              <a:gdLst/>
              <a:ahLst/>
              <a:cxnLst/>
              <a:rect l="l" t="t" r="r" b="b"/>
              <a:pathLst>
                <a:path w="1141" h="5334" extrusionOk="0">
                  <a:moveTo>
                    <a:pt x="1111" y="0"/>
                  </a:moveTo>
                  <a:cubicBezTo>
                    <a:pt x="1099" y="0"/>
                    <a:pt x="1087" y="6"/>
                    <a:pt x="1081" y="18"/>
                  </a:cubicBezTo>
                  <a:cubicBezTo>
                    <a:pt x="962" y="435"/>
                    <a:pt x="855" y="876"/>
                    <a:pt x="831" y="1304"/>
                  </a:cubicBezTo>
                  <a:cubicBezTo>
                    <a:pt x="795" y="1733"/>
                    <a:pt x="914" y="2161"/>
                    <a:pt x="890" y="2590"/>
                  </a:cubicBezTo>
                  <a:cubicBezTo>
                    <a:pt x="855" y="3007"/>
                    <a:pt x="795" y="3376"/>
                    <a:pt x="795" y="3793"/>
                  </a:cubicBezTo>
                  <a:cubicBezTo>
                    <a:pt x="795" y="4388"/>
                    <a:pt x="712" y="4674"/>
                    <a:pt x="271" y="5102"/>
                  </a:cubicBezTo>
                  <a:cubicBezTo>
                    <a:pt x="200" y="5174"/>
                    <a:pt x="105" y="5233"/>
                    <a:pt x="9" y="5317"/>
                  </a:cubicBezTo>
                  <a:cubicBezTo>
                    <a:pt x="1" y="5325"/>
                    <a:pt x="4" y="5333"/>
                    <a:pt x="11" y="5333"/>
                  </a:cubicBezTo>
                  <a:cubicBezTo>
                    <a:pt x="14" y="5333"/>
                    <a:pt x="18" y="5332"/>
                    <a:pt x="21" y="5328"/>
                  </a:cubicBezTo>
                  <a:cubicBezTo>
                    <a:pt x="271" y="5114"/>
                    <a:pt x="533" y="5090"/>
                    <a:pt x="712" y="4805"/>
                  </a:cubicBezTo>
                  <a:cubicBezTo>
                    <a:pt x="938" y="4436"/>
                    <a:pt x="855" y="4043"/>
                    <a:pt x="855" y="3626"/>
                  </a:cubicBezTo>
                  <a:cubicBezTo>
                    <a:pt x="879" y="3090"/>
                    <a:pt x="998" y="2602"/>
                    <a:pt x="962" y="2078"/>
                  </a:cubicBezTo>
                  <a:cubicBezTo>
                    <a:pt x="914" y="1352"/>
                    <a:pt x="998" y="733"/>
                    <a:pt x="1141" y="18"/>
                  </a:cubicBezTo>
                  <a:cubicBezTo>
                    <a:pt x="1135" y="6"/>
                    <a:pt x="1123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0" name="Google Shape;24820;p33"/>
            <p:cNvSpPr/>
            <p:nvPr/>
          </p:nvSpPr>
          <p:spPr>
            <a:xfrm>
              <a:off x="1524275" y="2382350"/>
              <a:ext cx="57475" cy="25250"/>
            </a:xfrm>
            <a:custGeom>
              <a:avLst/>
              <a:gdLst/>
              <a:ahLst/>
              <a:cxnLst/>
              <a:rect l="l" t="t" r="r" b="b"/>
              <a:pathLst>
                <a:path w="2299" h="1010" extrusionOk="0">
                  <a:moveTo>
                    <a:pt x="2148" y="1"/>
                  </a:moveTo>
                  <a:cubicBezTo>
                    <a:pt x="1347" y="1"/>
                    <a:pt x="825" y="850"/>
                    <a:pt x="37" y="974"/>
                  </a:cubicBezTo>
                  <a:cubicBezTo>
                    <a:pt x="1" y="974"/>
                    <a:pt x="1" y="1009"/>
                    <a:pt x="37" y="1009"/>
                  </a:cubicBezTo>
                  <a:cubicBezTo>
                    <a:pt x="894" y="950"/>
                    <a:pt x="1370" y="45"/>
                    <a:pt x="2287" y="21"/>
                  </a:cubicBezTo>
                  <a:cubicBezTo>
                    <a:pt x="2299" y="21"/>
                    <a:pt x="2299" y="9"/>
                    <a:pt x="2287" y="9"/>
                  </a:cubicBezTo>
                  <a:cubicBezTo>
                    <a:pt x="2240" y="3"/>
                    <a:pt x="2193" y="1"/>
                    <a:pt x="2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1" name="Google Shape;24821;p33"/>
            <p:cNvSpPr/>
            <p:nvPr/>
          </p:nvSpPr>
          <p:spPr>
            <a:xfrm>
              <a:off x="1583525" y="2367675"/>
              <a:ext cx="26200" cy="12825"/>
            </a:xfrm>
            <a:custGeom>
              <a:avLst/>
              <a:gdLst/>
              <a:ahLst/>
              <a:cxnLst/>
              <a:rect l="l" t="t" r="r" b="b"/>
              <a:pathLst>
                <a:path w="1048" h="513" extrusionOk="0">
                  <a:moveTo>
                    <a:pt x="1012" y="1"/>
                  </a:moveTo>
                  <a:cubicBezTo>
                    <a:pt x="691" y="179"/>
                    <a:pt x="346" y="334"/>
                    <a:pt x="0" y="513"/>
                  </a:cubicBezTo>
                  <a:cubicBezTo>
                    <a:pt x="357" y="358"/>
                    <a:pt x="703" y="191"/>
                    <a:pt x="1024" y="13"/>
                  </a:cubicBezTo>
                  <a:cubicBezTo>
                    <a:pt x="1048" y="13"/>
                    <a:pt x="1024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2" name="Google Shape;24822;p33"/>
            <p:cNvSpPr/>
            <p:nvPr/>
          </p:nvSpPr>
          <p:spPr>
            <a:xfrm>
              <a:off x="1595725" y="2391500"/>
              <a:ext cx="30375" cy="10725"/>
            </a:xfrm>
            <a:custGeom>
              <a:avLst/>
              <a:gdLst/>
              <a:ahLst/>
              <a:cxnLst/>
              <a:rect l="l" t="t" r="r" b="b"/>
              <a:pathLst>
                <a:path w="1215" h="429" extrusionOk="0">
                  <a:moveTo>
                    <a:pt x="1215" y="0"/>
                  </a:moveTo>
                  <a:lnTo>
                    <a:pt x="1215" y="0"/>
                  </a:lnTo>
                  <a:cubicBezTo>
                    <a:pt x="822" y="167"/>
                    <a:pt x="417" y="250"/>
                    <a:pt x="24" y="405"/>
                  </a:cubicBezTo>
                  <a:cubicBezTo>
                    <a:pt x="0" y="405"/>
                    <a:pt x="0" y="429"/>
                    <a:pt x="24" y="429"/>
                  </a:cubicBezTo>
                  <a:cubicBezTo>
                    <a:pt x="441" y="393"/>
                    <a:pt x="858" y="191"/>
                    <a:pt x="1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3" name="Google Shape;24823;p33"/>
            <p:cNvSpPr/>
            <p:nvPr/>
          </p:nvSpPr>
          <p:spPr>
            <a:xfrm>
              <a:off x="1599600" y="2395650"/>
              <a:ext cx="31275" cy="11650"/>
            </a:xfrm>
            <a:custGeom>
              <a:avLst/>
              <a:gdLst/>
              <a:ahLst/>
              <a:cxnLst/>
              <a:rect l="l" t="t" r="r" b="b"/>
              <a:pathLst>
                <a:path w="1251" h="466" extrusionOk="0">
                  <a:moveTo>
                    <a:pt x="1238" y="1"/>
                  </a:moveTo>
                  <a:cubicBezTo>
                    <a:pt x="846" y="180"/>
                    <a:pt x="441" y="299"/>
                    <a:pt x="24" y="418"/>
                  </a:cubicBezTo>
                  <a:cubicBezTo>
                    <a:pt x="0" y="430"/>
                    <a:pt x="12" y="465"/>
                    <a:pt x="48" y="465"/>
                  </a:cubicBezTo>
                  <a:cubicBezTo>
                    <a:pt x="465" y="370"/>
                    <a:pt x="857" y="203"/>
                    <a:pt x="1238" y="13"/>
                  </a:cubicBezTo>
                  <a:cubicBezTo>
                    <a:pt x="1250" y="13"/>
                    <a:pt x="1250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4" name="Google Shape;24824;p33"/>
            <p:cNvSpPr/>
            <p:nvPr/>
          </p:nvSpPr>
          <p:spPr>
            <a:xfrm>
              <a:off x="1600800" y="2403650"/>
              <a:ext cx="27675" cy="10700"/>
            </a:xfrm>
            <a:custGeom>
              <a:avLst/>
              <a:gdLst/>
              <a:ahLst/>
              <a:cxnLst/>
              <a:rect l="l" t="t" r="r" b="b"/>
              <a:pathLst>
                <a:path w="1107" h="428" extrusionOk="0">
                  <a:moveTo>
                    <a:pt x="1099" y="0"/>
                  </a:moveTo>
                  <a:cubicBezTo>
                    <a:pt x="1098" y="0"/>
                    <a:pt x="1097" y="1"/>
                    <a:pt x="1095" y="2"/>
                  </a:cubicBezTo>
                  <a:cubicBezTo>
                    <a:pt x="738" y="157"/>
                    <a:pt x="357" y="229"/>
                    <a:pt x="12" y="395"/>
                  </a:cubicBezTo>
                  <a:cubicBezTo>
                    <a:pt x="3" y="404"/>
                    <a:pt x="1" y="427"/>
                    <a:pt x="5" y="427"/>
                  </a:cubicBezTo>
                  <a:cubicBezTo>
                    <a:pt x="7" y="427"/>
                    <a:pt x="9" y="425"/>
                    <a:pt x="12" y="419"/>
                  </a:cubicBezTo>
                  <a:cubicBezTo>
                    <a:pt x="381" y="383"/>
                    <a:pt x="774" y="181"/>
                    <a:pt x="1095" y="38"/>
                  </a:cubicBezTo>
                  <a:cubicBezTo>
                    <a:pt x="1105" y="28"/>
                    <a:pt x="1107" y="0"/>
                    <a:pt x="1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5" name="Google Shape;24825;p33"/>
            <p:cNvSpPr/>
            <p:nvPr/>
          </p:nvSpPr>
          <p:spPr>
            <a:xfrm>
              <a:off x="1528750" y="2415825"/>
              <a:ext cx="61650" cy="15625"/>
            </a:xfrm>
            <a:custGeom>
              <a:avLst/>
              <a:gdLst/>
              <a:ahLst/>
              <a:cxnLst/>
              <a:rect l="l" t="t" r="r" b="b"/>
              <a:pathLst>
                <a:path w="2466" h="625" extrusionOk="0">
                  <a:moveTo>
                    <a:pt x="2070" y="0"/>
                  </a:moveTo>
                  <a:cubicBezTo>
                    <a:pt x="1849" y="0"/>
                    <a:pt x="1630" y="27"/>
                    <a:pt x="1405" y="87"/>
                  </a:cubicBezTo>
                  <a:cubicBezTo>
                    <a:pt x="941" y="206"/>
                    <a:pt x="524" y="456"/>
                    <a:pt x="48" y="551"/>
                  </a:cubicBezTo>
                  <a:cubicBezTo>
                    <a:pt x="4" y="562"/>
                    <a:pt x="1" y="624"/>
                    <a:pt x="38" y="624"/>
                  </a:cubicBezTo>
                  <a:cubicBezTo>
                    <a:pt x="41" y="624"/>
                    <a:pt x="44" y="624"/>
                    <a:pt x="48" y="623"/>
                  </a:cubicBezTo>
                  <a:cubicBezTo>
                    <a:pt x="393" y="575"/>
                    <a:pt x="691" y="432"/>
                    <a:pt x="1013" y="289"/>
                  </a:cubicBezTo>
                  <a:cubicBezTo>
                    <a:pt x="1489" y="111"/>
                    <a:pt x="1965" y="51"/>
                    <a:pt x="2465" y="27"/>
                  </a:cubicBezTo>
                  <a:cubicBezTo>
                    <a:pt x="2332" y="10"/>
                    <a:pt x="2201" y="0"/>
                    <a:pt x="2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6" name="Google Shape;24826;p33"/>
            <p:cNvSpPr/>
            <p:nvPr/>
          </p:nvSpPr>
          <p:spPr>
            <a:xfrm>
              <a:off x="1607025" y="2273925"/>
              <a:ext cx="21475" cy="96025"/>
            </a:xfrm>
            <a:custGeom>
              <a:avLst/>
              <a:gdLst/>
              <a:ahLst/>
              <a:cxnLst/>
              <a:rect l="l" t="t" r="r" b="b"/>
              <a:pathLst>
                <a:path w="859" h="3841" extrusionOk="0">
                  <a:moveTo>
                    <a:pt x="1" y="0"/>
                  </a:moveTo>
                  <a:lnTo>
                    <a:pt x="1" y="0"/>
                  </a:lnTo>
                  <a:cubicBezTo>
                    <a:pt x="560" y="1251"/>
                    <a:pt x="727" y="2453"/>
                    <a:pt x="596" y="3822"/>
                  </a:cubicBezTo>
                  <a:cubicBezTo>
                    <a:pt x="596" y="3834"/>
                    <a:pt x="599" y="3840"/>
                    <a:pt x="602" y="3840"/>
                  </a:cubicBezTo>
                  <a:cubicBezTo>
                    <a:pt x="605" y="3840"/>
                    <a:pt x="608" y="3834"/>
                    <a:pt x="608" y="3822"/>
                  </a:cubicBezTo>
                  <a:cubicBezTo>
                    <a:pt x="858" y="2548"/>
                    <a:pt x="644" y="11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7" name="Google Shape;24827;p33"/>
            <p:cNvSpPr/>
            <p:nvPr/>
          </p:nvSpPr>
          <p:spPr>
            <a:xfrm>
              <a:off x="1454325" y="2408950"/>
              <a:ext cx="69100" cy="8325"/>
            </a:xfrm>
            <a:custGeom>
              <a:avLst/>
              <a:gdLst/>
              <a:ahLst/>
              <a:cxnLst/>
              <a:rect l="l" t="t" r="r" b="b"/>
              <a:pathLst>
                <a:path w="2764" h="333" extrusionOk="0">
                  <a:moveTo>
                    <a:pt x="1112" y="0"/>
                  </a:moveTo>
                  <a:cubicBezTo>
                    <a:pt x="754" y="0"/>
                    <a:pt x="364" y="88"/>
                    <a:pt x="37" y="136"/>
                  </a:cubicBezTo>
                  <a:cubicBezTo>
                    <a:pt x="1" y="136"/>
                    <a:pt x="1" y="183"/>
                    <a:pt x="37" y="183"/>
                  </a:cubicBezTo>
                  <a:cubicBezTo>
                    <a:pt x="367" y="123"/>
                    <a:pt x="682" y="70"/>
                    <a:pt x="995" y="70"/>
                  </a:cubicBezTo>
                  <a:cubicBezTo>
                    <a:pt x="1235" y="70"/>
                    <a:pt x="1473" y="101"/>
                    <a:pt x="1715" y="183"/>
                  </a:cubicBezTo>
                  <a:cubicBezTo>
                    <a:pt x="2013" y="283"/>
                    <a:pt x="2261" y="332"/>
                    <a:pt x="2556" y="332"/>
                  </a:cubicBezTo>
                  <a:cubicBezTo>
                    <a:pt x="2615" y="332"/>
                    <a:pt x="2676" y="330"/>
                    <a:pt x="2739" y="326"/>
                  </a:cubicBezTo>
                  <a:cubicBezTo>
                    <a:pt x="2763" y="326"/>
                    <a:pt x="2763" y="314"/>
                    <a:pt x="2739" y="314"/>
                  </a:cubicBezTo>
                  <a:cubicBezTo>
                    <a:pt x="2382" y="314"/>
                    <a:pt x="2061" y="302"/>
                    <a:pt x="1727" y="171"/>
                  </a:cubicBezTo>
                  <a:cubicBezTo>
                    <a:pt x="1596" y="112"/>
                    <a:pt x="1513" y="52"/>
                    <a:pt x="1358" y="17"/>
                  </a:cubicBezTo>
                  <a:cubicBezTo>
                    <a:pt x="1279" y="5"/>
                    <a:pt x="1196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8" name="Google Shape;24828;p33"/>
            <p:cNvSpPr/>
            <p:nvPr/>
          </p:nvSpPr>
          <p:spPr>
            <a:xfrm>
              <a:off x="1409400" y="2410850"/>
              <a:ext cx="29475" cy="4175"/>
            </a:xfrm>
            <a:custGeom>
              <a:avLst/>
              <a:gdLst/>
              <a:ahLst/>
              <a:cxnLst/>
              <a:rect l="l" t="t" r="r" b="b"/>
              <a:pathLst>
                <a:path w="1179" h="167" extrusionOk="0">
                  <a:moveTo>
                    <a:pt x="48" y="0"/>
                  </a:moveTo>
                  <a:cubicBezTo>
                    <a:pt x="12" y="0"/>
                    <a:pt x="0" y="48"/>
                    <a:pt x="36" y="48"/>
                  </a:cubicBezTo>
                  <a:cubicBezTo>
                    <a:pt x="405" y="95"/>
                    <a:pt x="774" y="155"/>
                    <a:pt x="1167" y="167"/>
                  </a:cubicBezTo>
                  <a:cubicBezTo>
                    <a:pt x="1179" y="167"/>
                    <a:pt x="1179" y="155"/>
                    <a:pt x="1167" y="131"/>
                  </a:cubicBezTo>
                  <a:cubicBezTo>
                    <a:pt x="786" y="60"/>
                    <a:pt x="417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9" name="Google Shape;24829;p33"/>
            <p:cNvSpPr/>
            <p:nvPr/>
          </p:nvSpPr>
          <p:spPr>
            <a:xfrm>
              <a:off x="1452250" y="2404100"/>
              <a:ext cx="69675" cy="6825"/>
            </a:xfrm>
            <a:custGeom>
              <a:avLst/>
              <a:gdLst/>
              <a:ahLst/>
              <a:cxnLst/>
              <a:rect l="l" t="t" r="r" b="b"/>
              <a:pathLst>
                <a:path w="2787" h="273" extrusionOk="0">
                  <a:moveTo>
                    <a:pt x="1158" y="1"/>
                  </a:moveTo>
                  <a:cubicBezTo>
                    <a:pt x="859" y="1"/>
                    <a:pt x="564" y="45"/>
                    <a:pt x="266" y="45"/>
                  </a:cubicBezTo>
                  <a:cubicBezTo>
                    <a:pt x="182" y="45"/>
                    <a:pt x="97" y="41"/>
                    <a:pt x="13" y="32"/>
                  </a:cubicBezTo>
                  <a:cubicBezTo>
                    <a:pt x="1" y="32"/>
                    <a:pt x="1" y="44"/>
                    <a:pt x="13" y="44"/>
                  </a:cubicBezTo>
                  <a:cubicBezTo>
                    <a:pt x="146" y="71"/>
                    <a:pt x="280" y="80"/>
                    <a:pt x="415" y="80"/>
                  </a:cubicBezTo>
                  <a:cubicBezTo>
                    <a:pt x="683" y="80"/>
                    <a:pt x="952" y="44"/>
                    <a:pt x="1223" y="44"/>
                  </a:cubicBezTo>
                  <a:cubicBezTo>
                    <a:pt x="1359" y="44"/>
                    <a:pt x="1495" y="53"/>
                    <a:pt x="1632" y="80"/>
                  </a:cubicBezTo>
                  <a:cubicBezTo>
                    <a:pt x="1949" y="137"/>
                    <a:pt x="2235" y="273"/>
                    <a:pt x="2552" y="273"/>
                  </a:cubicBezTo>
                  <a:cubicBezTo>
                    <a:pt x="2628" y="273"/>
                    <a:pt x="2706" y="265"/>
                    <a:pt x="2787" y="246"/>
                  </a:cubicBezTo>
                  <a:lnTo>
                    <a:pt x="2787" y="246"/>
                  </a:lnTo>
                  <a:cubicBezTo>
                    <a:pt x="2774" y="247"/>
                    <a:pt x="2760" y="247"/>
                    <a:pt x="2747" y="247"/>
                  </a:cubicBezTo>
                  <a:cubicBezTo>
                    <a:pt x="2253" y="247"/>
                    <a:pt x="1834" y="31"/>
                    <a:pt x="1358" y="8"/>
                  </a:cubicBezTo>
                  <a:cubicBezTo>
                    <a:pt x="1291" y="3"/>
                    <a:pt x="1224" y="1"/>
                    <a:pt x="1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0" name="Google Shape;24830;p33"/>
            <p:cNvSpPr/>
            <p:nvPr/>
          </p:nvSpPr>
          <p:spPr>
            <a:xfrm>
              <a:off x="1446300" y="2370075"/>
              <a:ext cx="72650" cy="17875"/>
            </a:xfrm>
            <a:custGeom>
              <a:avLst/>
              <a:gdLst/>
              <a:ahLst/>
              <a:cxnLst/>
              <a:rect l="l" t="t" r="r" b="b"/>
              <a:pathLst>
                <a:path w="2906" h="715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917" y="476"/>
                    <a:pt x="1870" y="572"/>
                    <a:pt x="2906" y="714"/>
                  </a:cubicBezTo>
                  <a:cubicBezTo>
                    <a:pt x="2441" y="572"/>
                    <a:pt x="1929" y="441"/>
                    <a:pt x="1453" y="393"/>
                  </a:cubicBezTo>
                  <a:cubicBezTo>
                    <a:pt x="917" y="345"/>
                    <a:pt x="501" y="179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1" name="Google Shape;24831;p33"/>
            <p:cNvSpPr/>
            <p:nvPr/>
          </p:nvSpPr>
          <p:spPr>
            <a:xfrm>
              <a:off x="1412675" y="2361200"/>
              <a:ext cx="27900" cy="8550"/>
            </a:xfrm>
            <a:custGeom>
              <a:avLst/>
              <a:gdLst/>
              <a:ahLst/>
              <a:cxnLst/>
              <a:rect l="l" t="t" r="r" b="b"/>
              <a:pathLst>
                <a:path w="1116" h="342" extrusionOk="0">
                  <a:moveTo>
                    <a:pt x="221" y="1"/>
                  </a:moveTo>
                  <a:cubicBezTo>
                    <a:pt x="155" y="1"/>
                    <a:pt x="89" y="7"/>
                    <a:pt x="24" y="22"/>
                  </a:cubicBezTo>
                  <a:cubicBezTo>
                    <a:pt x="0" y="22"/>
                    <a:pt x="0" y="57"/>
                    <a:pt x="24" y="57"/>
                  </a:cubicBezTo>
                  <a:cubicBezTo>
                    <a:pt x="380" y="57"/>
                    <a:pt x="726" y="89"/>
                    <a:pt x="1042" y="287"/>
                  </a:cubicBezTo>
                  <a:lnTo>
                    <a:pt x="1042" y="287"/>
                  </a:lnTo>
                  <a:cubicBezTo>
                    <a:pt x="799" y="129"/>
                    <a:pt x="511" y="1"/>
                    <a:pt x="221" y="1"/>
                  </a:cubicBezTo>
                  <a:close/>
                  <a:moveTo>
                    <a:pt x="1042" y="287"/>
                  </a:moveTo>
                  <a:lnTo>
                    <a:pt x="1042" y="287"/>
                  </a:lnTo>
                  <a:cubicBezTo>
                    <a:pt x="1064" y="302"/>
                    <a:pt x="1086" y="316"/>
                    <a:pt x="1107" y="331"/>
                  </a:cubicBezTo>
                  <a:cubicBezTo>
                    <a:pt x="1086" y="316"/>
                    <a:pt x="1064" y="301"/>
                    <a:pt x="1042" y="287"/>
                  </a:cubicBezTo>
                  <a:close/>
                  <a:moveTo>
                    <a:pt x="1107" y="331"/>
                  </a:moveTo>
                  <a:cubicBezTo>
                    <a:pt x="1107" y="339"/>
                    <a:pt x="1109" y="342"/>
                    <a:pt x="1110" y="342"/>
                  </a:cubicBezTo>
                  <a:cubicBezTo>
                    <a:pt x="1113" y="342"/>
                    <a:pt x="1115" y="331"/>
                    <a:pt x="1107" y="3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2" name="Google Shape;24832;p33"/>
            <p:cNvSpPr/>
            <p:nvPr/>
          </p:nvSpPr>
          <p:spPr>
            <a:xfrm>
              <a:off x="1534400" y="2301700"/>
              <a:ext cx="46475" cy="20175"/>
            </a:xfrm>
            <a:custGeom>
              <a:avLst/>
              <a:gdLst/>
              <a:ahLst/>
              <a:cxnLst/>
              <a:rect l="l" t="t" r="r" b="b"/>
              <a:pathLst>
                <a:path w="1859" h="807" extrusionOk="0">
                  <a:moveTo>
                    <a:pt x="1734" y="1"/>
                  </a:moveTo>
                  <a:cubicBezTo>
                    <a:pt x="1518" y="1"/>
                    <a:pt x="1323" y="84"/>
                    <a:pt x="1120" y="175"/>
                  </a:cubicBezTo>
                  <a:cubicBezTo>
                    <a:pt x="751" y="366"/>
                    <a:pt x="358" y="556"/>
                    <a:pt x="1" y="794"/>
                  </a:cubicBezTo>
                  <a:cubicBezTo>
                    <a:pt x="1" y="794"/>
                    <a:pt x="1" y="806"/>
                    <a:pt x="13" y="806"/>
                  </a:cubicBezTo>
                  <a:cubicBezTo>
                    <a:pt x="590" y="547"/>
                    <a:pt x="1178" y="20"/>
                    <a:pt x="1825" y="20"/>
                  </a:cubicBezTo>
                  <a:cubicBezTo>
                    <a:pt x="1832" y="20"/>
                    <a:pt x="1839" y="20"/>
                    <a:pt x="1846" y="20"/>
                  </a:cubicBezTo>
                  <a:cubicBezTo>
                    <a:pt x="1858" y="20"/>
                    <a:pt x="1858" y="9"/>
                    <a:pt x="1846" y="9"/>
                  </a:cubicBezTo>
                  <a:cubicBezTo>
                    <a:pt x="1808" y="3"/>
                    <a:pt x="1770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3" name="Google Shape;24833;p33"/>
            <p:cNvSpPr/>
            <p:nvPr/>
          </p:nvSpPr>
          <p:spPr>
            <a:xfrm>
              <a:off x="1536775" y="2310525"/>
              <a:ext cx="33075" cy="14325"/>
            </a:xfrm>
            <a:custGeom>
              <a:avLst/>
              <a:gdLst/>
              <a:ahLst/>
              <a:cxnLst/>
              <a:rect l="l" t="t" r="r" b="b"/>
              <a:pathLst>
                <a:path w="1323" h="573" extrusionOk="0">
                  <a:moveTo>
                    <a:pt x="1311" y="1"/>
                  </a:moveTo>
                  <a:cubicBezTo>
                    <a:pt x="870" y="179"/>
                    <a:pt x="418" y="334"/>
                    <a:pt x="13" y="560"/>
                  </a:cubicBezTo>
                  <a:cubicBezTo>
                    <a:pt x="1" y="560"/>
                    <a:pt x="13" y="572"/>
                    <a:pt x="25" y="572"/>
                  </a:cubicBezTo>
                  <a:cubicBezTo>
                    <a:pt x="477" y="441"/>
                    <a:pt x="894" y="203"/>
                    <a:pt x="1311" y="13"/>
                  </a:cubicBezTo>
                  <a:cubicBezTo>
                    <a:pt x="1323" y="13"/>
                    <a:pt x="1311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4" name="Google Shape;24834;p33"/>
            <p:cNvSpPr/>
            <p:nvPr/>
          </p:nvSpPr>
          <p:spPr>
            <a:xfrm>
              <a:off x="1531125" y="2320350"/>
              <a:ext cx="27125" cy="12825"/>
            </a:xfrm>
            <a:custGeom>
              <a:avLst/>
              <a:gdLst/>
              <a:ahLst/>
              <a:cxnLst/>
              <a:rect l="l" t="t" r="r" b="b"/>
              <a:pathLst>
                <a:path w="1085" h="513" extrusionOk="0">
                  <a:moveTo>
                    <a:pt x="1072" y="1"/>
                  </a:moveTo>
                  <a:cubicBezTo>
                    <a:pt x="715" y="108"/>
                    <a:pt x="346" y="275"/>
                    <a:pt x="25" y="465"/>
                  </a:cubicBezTo>
                  <a:cubicBezTo>
                    <a:pt x="1" y="477"/>
                    <a:pt x="25" y="513"/>
                    <a:pt x="60" y="513"/>
                  </a:cubicBezTo>
                  <a:cubicBezTo>
                    <a:pt x="406" y="346"/>
                    <a:pt x="739" y="179"/>
                    <a:pt x="1084" y="36"/>
                  </a:cubicBezTo>
                  <a:cubicBezTo>
                    <a:pt x="1084" y="25"/>
                    <a:pt x="1084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5" name="Google Shape;24835;p33"/>
            <p:cNvSpPr/>
            <p:nvPr/>
          </p:nvSpPr>
          <p:spPr>
            <a:xfrm>
              <a:off x="1531250" y="2328900"/>
              <a:ext cx="23650" cy="11000"/>
            </a:xfrm>
            <a:custGeom>
              <a:avLst/>
              <a:gdLst/>
              <a:ahLst/>
              <a:cxnLst/>
              <a:rect l="l" t="t" r="r" b="b"/>
              <a:pathLst>
                <a:path w="946" h="440" extrusionOk="0">
                  <a:moveTo>
                    <a:pt x="925" y="1"/>
                  </a:moveTo>
                  <a:cubicBezTo>
                    <a:pt x="922" y="1"/>
                    <a:pt x="917" y="2"/>
                    <a:pt x="913" y="4"/>
                  </a:cubicBezTo>
                  <a:cubicBezTo>
                    <a:pt x="615" y="123"/>
                    <a:pt x="305" y="242"/>
                    <a:pt x="20" y="397"/>
                  </a:cubicBezTo>
                  <a:cubicBezTo>
                    <a:pt x="0" y="406"/>
                    <a:pt x="4" y="439"/>
                    <a:pt x="25" y="439"/>
                  </a:cubicBezTo>
                  <a:cubicBezTo>
                    <a:pt x="30" y="439"/>
                    <a:pt x="36" y="437"/>
                    <a:pt x="43" y="433"/>
                  </a:cubicBezTo>
                  <a:cubicBezTo>
                    <a:pt x="341" y="314"/>
                    <a:pt x="639" y="171"/>
                    <a:pt x="936" y="16"/>
                  </a:cubicBezTo>
                  <a:cubicBezTo>
                    <a:pt x="946" y="16"/>
                    <a:pt x="940" y="1"/>
                    <a:pt x="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6" name="Google Shape;24836;p33"/>
            <p:cNvSpPr/>
            <p:nvPr/>
          </p:nvSpPr>
          <p:spPr>
            <a:xfrm>
              <a:off x="1528450" y="2331675"/>
              <a:ext cx="30675" cy="15200"/>
            </a:xfrm>
            <a:custGeom>
              <a:avLst/>
              <a:gdLst/>
              <a:ahLst/>
              <a:cxnLst/>
              <a:rect l="l" t="t" r="r" b="b"/>
              <a:pathLst>
                <a:path w="1227" h="608" extrusionOk="0">
                  <a:moveTo>
                    <a:pt x="1191" y="0"/>
                  </a:moveTo>
                  <a:cubicBezTo>
                    <a:pt x="810" y="143"/>
                    <a:pt x="370" y="322"/>
                    <a:pt x="13" y="560"/>
                  </a:cubicBezTo>
                  <a:cubicBezTo>
                    <a:pt x="1" y="584"/>
                    <a:pt x="13" y="607"/>
                    <a:pt x="36" y="607"/>
                  </a:cubicBezTo>
                  <a:cubicBezTo>
                    <a:pt x="429" y="441"/>
                    <a:pt x="822" y="226"/>
                    <a:pt x="1191" y="24"/>
                  </a:cubicBezTo>
                  <a:cubicBezTo>
                    <a:pt x="1227" y="12"/>
                    <a:pt x="1203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7" name="Google Shape;24837;p33"/>
            <p:cNvSpPr/>
            <p:nvPr/>
          </p:nvSpPr>
          <p:spPr>
            <a:xfrm>
              <a:off x="1452550" y="2304550"/>
              <a:ext cx="62500" cy="18325"/>
            </a:xfrm>
            <a:custGeom>
              <a:avLst/>
              <a:gdLst/>
              <a:ahLst/>
              <a:cxnLst/>
              <a:rect l="l" t="t" r="r" b="b"/>
              <a:pathLst>
                <a:path w="2500" h="733" extrusionOk="0">
                  <a:moveTo>
                    <a:pt x="355" y="0"/>
                  </a:moveTo>
                  <a:cubicBezTo>
                    <a:pt x="239" y="0"/>
                    <a:pt x="121" y="13"/>
                    <a:pt x="12" y="26"/>
                  </a:cubicBezTo>
                  <a:cubicBezTo>
                    <a:pt x="1" y="26"/>
                    <a:pt x="1" y="61"/>
                    <a:pt x="12" y="61"/>
                  </a:cubicBezTo>
                  <a:cubicBezTo>
                    <a:pt x="334" y="73"/>
                    <a:pt x="512" y="133"/>
                    <a:pt x="786" y="240"/>
                  </a:cubicBezTo>
                  <a:cubicBezTo>
                    <a:pt x="870" y="264"/>
                    <a:pt x="882" y="287"/>
                    <a:pt x="953" y="287"/>
                  </a:cubicBezTo>
                  <a:cubicBezTo>
                    <a:pt x="971" y="293"/>
                    <a:pt x="989" y="296"/>
                    <a:pt x="1008" y="296"/>
                  </a:cubicBezTo>
                  <a:cubicBezTo>
                    <a:pt x="1065" y="296"/>
                    <a:pt x="1126" y="276"/>
                    <a:pt x="1179" y="276"/>
                  </a:cubicBezTo>
                  <a:cubicBezTo>
                    <a:pt x="1370" y="276"/>
                    <a:pt x="1560" y="347"/>
                    <a:pt x="1739" y="430"/>
                  </a:cubicBezTo>
                  <a:cubicBezTo>
                    <a:pt x="1977" y="514"/>
                    <a:pt x="2215" y="633"/>
                    <a:pt x="2453" y="728"/>
                  </a:cubicBezTo>
                  <a:cubicBezTo>
                    <a:pt x="2467" y="731"/>
                    <a:pt x="2477" y="733"/>
                    <a:pt x="2484" y="733"/>
                  </a:cubicBezTo>
                  <a:cubicBezTo>
                    <a:pt x="2500" y="733"/>
                    <a:pt x="2497" y="724"/>
                    <a:pt x="2489" y="716"/>
                  </a:cubicBezTo>
                  <a:cubicBezTo>
                    <a:pt x="2036" y="478"/>
                    <a:pt x="1620" y="252"/>
                    <a:pt x="1120" y="216"/>
                  </a:cubicBezTo>
                  <a:cubicBezTo>
                    <a:pt x="929" y="204"/>
                    <a:pt x="822" y="85"/>
                    <a:pt x="643" y="37"/>
                  </a:cubicBezTo>
                  <a:cubicBezTo>
                    <a:pt x="555" y="10"/>
                    <a:pt x="456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8" name="Google Shape;24838;p33"/>
            <p:cNvSpPr/>
            <p:nvPr/>
          </p:nvSpPr>
          <p:spPr>
            <a:xfrm>
              <a:off x="1418925" y="2295650"/>
              <a:ext cx="24425" cy="6875"/>
            </a:xfrm>
            <a:custGeom>
              <a:avLst/>
              <a:gdLst/>
              <a:ahLst/>
              <a:cxnLst/>
              <a:rect l="l" t="t" r="r" b="b"/>
              <a:pathLst>
                <a:path w="977" h="275" extrusionOk="0">
                  <a:moveTo>
                    <a:pt x="24" y="1"/>
                  </a:moveTo>
                  <a:cubicBezTo>
                    <a:pt x="0" y="1"/>
                    <a:pt x="0" y="12"/>
                    <a:pt x="24" y="12"/>
                  </a:cubicBezTo>
                  <a:cubicBezTo>
                    <a:pt x="298" y="155"/>
                    <a:pt x="643" y="251"/>
                    <a:pt x="965" y="274"/>
                  </a:cubicBezTo>
                  <a:cubicBezTo>
                    <a:pt x="976" y="274"/>
                    <a:pt x="976" y="262"/>
                    <a:pt x="965" y="262"/>
                  </a:cubicBezTo>
                  <a:cubicBezTo>
                    <a:pt x="631" y="203"/>
                    <a:pt x="333" y="120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9" name="Google Shape;24839;p33"/>
            <p:cNvSpPr/>
            <p:nvPr/>
          </p:nvSpPr>
          <p:spPr>
            <a:xfrm>
              <a:off x="1496000" y="2301000"/>
              <a:ext cx="25325" cy="16600"/>
            </a:xfrm>
            <a:custGeom>
              <a:avLst/>
              <a:gdLst/>
              <a:ahLst/>
              <a:cxnLst/>
              <a:rect l="l" t="t" r="r" b="b"/>
              <a:pathLst>
                <a:path w="1013" h="664" extrusionOk="0">
                  <a:moveTo>
                    <a:pt x="37" y="1"/>
                  </a:moveTo>
                  <a:cubicBezTo>
                    <a:pt x="25" y="1"/>
                    <a:pt x="1" y="25"/>
                    <a:pt x="25" y="37"/>
                  </a:cubicBezTo>
                  <a:cubicBezTo>
                    <a:pt x="156" y="168"/>
                    <a:pt x="322" y="239"/>
                    <a:pt x="477" y="346"/>
                  </a:cubicBezTo>
                  <a:lnTo>
                    <a:pt x="1011" y="654"/>
                  </a:lnTo>
                  <a:lnTo>
                    <a:pt x="1011" y="654"/>
                  </a:lnTo>
                  <a:cubicBezTo>
                    <a:pt x="1009" y="647"/>
                    <a:pt x="1006" y="637"/>
                    <a:pt x="1001" y="632"/>
                  </a:cubicBezTo>
                  <a:cubicBezTo>
                    <a:pt x="834" y="525"/>
                    <a:pt x="691" y="406"/>
                    <a:pt x="525" y="298"/>
                  </a:cubicBezTo>
                  <a:cubicBezTo>
                    <a:pt x="358" y="203"/>
                    <a:pt x="203" y="60"/>
                    <a:pt x="37" y="1"/>
                  </a:cubicBezTo>
                  <a:close/>
                  <a:moveTo>
                    <a:pt x="1011" y="654"/>
                  </a:moveTo>
                  <a:cubicBezTo>
                    <a:pt x="1012" y="660"/>
                    <a:pt x="1012" y="664"/>
                    <a:pt x="1013" y="664"/>
                  </a:cubicBezTo>
                  <a:cubicBezTo>
                    <a:pt x="1013" y="664"/>
                    <a:pt x="1013" y="661"/>
                    <a:pt x="1013" y="656"/>
                  </a:cubicBezTo>
                  <a:lnTo>
                    <a:pt x="1011" y="6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0" name="Google Shape;24840;p33"/>
            <p:cNvSpPr/>
            <p:nvPr/>
          </p:nvSpPr>
          <p:spPr>
            <a:xfrm>
              <a:off x="1496600" y="2295650"/>
              <a:ext cx="18325" cy="8800"/>
            </a:xfrm>
            <a:custGeom>
              <a:avLst/>
              <a:gdLst/>
              <a:ahLst/>
              <a:cxnLst/>
              <a:rect l="l" t="t" r="r" b="b"/>
              <a:pathLst>
                <a:path w="733" h="352" extrusionOk="0">
                  <a:moveTo>
                    <a:pt x="24" y="1"/>
                  </a:moveTo>
                  <a:cubicBezTo>
                    <a:pt x="1" y="1"/>
                    <a:pt x="1" y="36"/>
                    <a:pt x="24" y="48"/>
                  </a:cubicBezTo>
                  <a:cubicBezTo>
                    <a:pt x="274" y="131"/>
                    <a:pt x="501" y="191"/>
                    <a:pt x="727" y="334"/>
                  </a:cubicBezTo>
                  <a:cubicBezTo>
                    <a:pt x="548" y="155"/>
                    <a:pt x="298" y="1"/>
                    <a:pt x="24" y="1"/>
                  </a:cubicBezTo>
                  <a:close/>
                  <a:moveTo>
                    <a:pt x="727" y="334"/>
                  </a:moveTo>
                  <a:cubicBezTo>
                    <a:pt x="727" y="346"/>
                    <a:pt x="730" y="352"/>
                    <a:pt x="731" y="352"/>
                  </a:cubicBezTo>
                  <a:cubicBezTo>
                    <a:pt x="733" y="352"/>
                    <a:pt x="733" y="346"/>
                    <a:pt x="727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1" name="Google Shape;24841;p33"/>
            <p:cNvSpPr/>
            <p:nvPr/>
          </p:nvSpPr>
          <p:spPr>
            <a:xfrm>
              <a:off x="1499875" y="2287325"/>
              <a:ext cx="14900" cy="8650"/>
            </a:xfrm>
            <a:custGeom>
              <a:avLst/>
              <a:gdLst/>
              <a:ahLst/>
              <a:cxnLst/>
              <a:rect l="l" t="t" r="r" b="b"/>
              <a:pathLst>
                <a:path w="596" h="346" extrusionOk="0">
                  <a:moveTo>
                    <a:pt x="24" y="0"/>
                  </a:moveTo>
                  <a:cubicBezTo>
                    <a:pt x="13" y="0"/>
                    <a:pt x="1" y="12"/>
                    <a:pt x="13" y="36"/>
                  </a:cubicBezTo>
                  <a:cubicBezTo>
                    <a:pt x="72" y="107"/>
                    <a:pt x="179" y="155"/>
                    <a:pt x="263" y="191"/>
                  </a:cubicBezTo>
                  <a:cubicBezTo>
                    <a:pt x="370" y="250"/>
                    <a:pt x="465" y="298"/>
                    <a:pt x="560" y="345"/>
                  </a:cubicBezTo>
                  <a:cubicBezTo>
                    <a:pt x="584" y="345"/>
                    <a:pt x="596" y="310"/>
                    <a:pt x="584" y="310"/>
                  </a:cubicBezTo>
                  <a:cubicBezTo>
                    <a:pt x="489" y="250"/>
                    <a:pt x="405" y="191"/>
                    <a:pt x="298" y="131"/>
                  </a:cubicBezTo>
                  <a:cubicBezTo>
                    <a:pt x="203" y="95"/>
                    <a:pt x="132" y="12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2" name="Google Shape;24842;p33"/>
            <p:cNvSpPr/>
            <p:nvPr/>
          </p:nvSpPr>
          <p:spPr>
            <a:xfrm>
              <a:off x="1526425" y="2364100"/>
              <a:ext cx="27350" cy="16775"/>
            </a:xfrm>
            <a:custGeom>
              <a:avLst/>
              <a:gdLst/>
              <a:ahLst/>
              <a:cxnLst/>
              <a:rect l="l" t="t" r="r" b="b"/>
              <a:pathLst>
                <a:path w="1094" h="671" extrusionOk="0">
                  <a:moveTo>
                    <a:pt x="1070" y="1"/>
                  </a:moveTo>
                  <a:cubicBezTo>
                    <a:pt x="677" y="84"/>
                    <a:pt x="272" y="358"/>
                    <a:pt x="10" y="632"/>
                  </a:cubicBezTo>
                  <a:cubicBezTo>
                    <a:pt x="0" y="651"/>
                    <a:pt x="15" y="671"/>
                    <a:pt x="27" y="671"/>
                  </a:cubicBezTo>
                  <a:cubicBezTo>
                    <a:pt x="29" y="671"/>
                    <a:pt x="32" y="670"/>
                    <a:pt x="34" y="668"/>
                  </a:cubicBezTo>
                  <a:cubicBezTo>
                    <a:pt x="201" y="537"/>
                    <a:pt x="355" y="418"/>
                    <a:pt x="534" y="310"/>
                  </a:cubicBezTo>
                  <a:cubicBezTo>
                    <a:pt x="713" y="203"/>
                    <a:pt x="903" y="132"/>
                    <a:pt x="1082" y="25"/>
                  </a:cubicBezTo>
                  <a:cubicBezTo>
                    <a:pt x="1094" y="13"/>
                    <a:pt x="108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3" name="Google Shape;24843;p33"/>
            <p:cNvSpPr/>
            <p:nvPr/>
          </p:nvSpPr>
          <p:spPr>
            <a:xfrm>
              <a:off x="1526750" y="2369175"/>
              <a:ext cx="28225" cy="15400"/>
            </a:xfrm>
            <a:custGeom>
              <a:avLst/>
              <a:gdLst/>
              <a:ahLst/>
              <a:cxnLst/>
              <a:rect l="l" t="t" r="r" b="b"/>
              <a:pathLst>
                <a:path w="1129" h="616" extrusionOk="0">
                  <a:moveTo>
                    <a:pt x="1093" y="0"/>
                  </a:moveTo>
                  <a:cubicBezTo>
                    <a:pt x="712" y="72"/>
                    <a:pt x="307" y="346"/>
                    <a:pt x="9" y="584"/>
                  </a:cubicBezTo>
                  <a:cubicBezTo>
                    <a:pt x="0" y="593"/>
                    <a:pt x="5" y="616"/>
                    <a:pt x="23" y="616"/>
                  </a:cubicBezTo>
                  <a:cubicBezTo>
                    <a:pt x="29" y="616"/>
                    <a:pt x="36" y="613"/>
                    <a:pt x="45" y="608"/>
                  </a:cubicBezTo>
                  <a:cubicBezTo>
                    <a:pt x="223" y="512"/>
                    <a:pt x="378" y="393"/>
                    <a:pt x="557" y="298"/>
                  </a:cubicBezTo>
                  <a:cubicBezTo>
                    <a:pt x="735" y="215"/>
                    <a:pt x="938" y="131"/>
                    <a:pt x="1116" y="36"/>
                  </a:cubicBezTo>
                  <a:cubicBezTo>
                    <a:pt x="1128" y="12"/>
                    <a:pt x="1116" y="0"/>
                    <a:pt x="10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4" name="Google Shape;24844;p33"/>
            <p:cNvSpPr/>
            <p:nvPr/>
          </p:nvSpPr>
          <p:spPr>
            <a:xfrm>
              <a:off x="1525950" y="2373625"/>
              <a:ext cx="30500" cy="15475"/>
            </a:xfrm>
            <a:custGeom>
              <a:avLst/>
              <a:gdLst/>
              <a:ahLst/>
              <a:cxnLst/>
              <a:rect l="l" t="t" r="r" b="b"/>
              <a:pathLst>
                <a:path w="1220" h="619" extrusionOk="0">
                  <a:moveTo>
                    <a:pt x="1184" y="1"/>
                  </a:moveTo>
                  <a:cubicBezTo>
                    <a:pt x="767" y="49"/>
                    <a:pt x="315" y="310"/>
                    <a:pt x="17" y="596"/>
                  </a:cubicBezTo>
                  <a:cubicBezTo>
                    <a:pt x="1" y="604"/>
                    <a:pt x="7" y="618"/>
                    <a:pt x="16" y="618"/>
                  </a:cubicBezTo>
                  <a:cubicBezTo>
                    <a:pt x="21" y="618"/>
                    <a:pt x="25" y="616"/>
                    <a:pt x="29" y="608"/>
                  </a:cubicBezTo>
                  <a:cubicBezTo>
                    <a:pt x="208" y="489"/>
                    <a:pt x="398" y="370"/>
                    <a:pt x="589" y="287"/>
                  </a:cubicBezTo>
                  <a:cubicBezTo>
                    <a:pt x="791" y="191"/>
                    <a:pt x="994" y="132"/>
                    <a:pt x="1208" y="49"/>
                  </a:cubicBezTo>
                  <a:cubicBezTo>
                    <a:pt x="1220" y="37"/>
                    <a:pt x="122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5" name="Google Shape;24845;p33"/>
            <p:cNvSpPr/>
            <p:nvPr/>
          </p:nvSpPr>
          <p:spPr>
            <a:xfrm>
              <a:off x="1526800" y="2381375"/>
              <a:ext cx="25775" cy="12125"/>
            </a:xfrm>
            <a:custGeom>
              <a:avLst/>
              <a:gdLst/>
              <a:ahLst/>
              <a:cxnLst/>
              <a:rect l="l" t="t" r="r" b="b"/>
              <a:pathLst>
                <a:path w="1031" h="485" extrusionOk="0">
                  <a:moveTo>
                    <a:pt x="1007" y="0"/>
                  </a:moveTo>
                  <a:cubicBezTo>
                    <a:pt x="662" y="36"/>
                    <a:pt x="293" y="262"/>
                    <a:pt x="19" y="453"/>
                  </a:cubicBezTo>
                  <a:cubicBezTo>
                    <a:pt x="1" y="462"/>
                    <a:pt x="10" y="485"/>
                    <a:pt x="31" y="485"/>
                  </a:cubicBezTo>
                  <a:cubicBezTo>
                    <a:pt x="38" y="485"/>
                    <a:pt x="46" y="482"/>
                    <a:pt x="55" y="477"/>
                  </a:cubicBezTo>
                  <a:cubicBezTo>
                    <a:pt x="233" y="393"/>
                    <a:pt x="412" y="286"/>
                    <a:pt x="590" y="215"/>
                  </a:cubicBezTo>
                  <a:cubicBezTo>
                    <a:pt x="733" y="155"/>
                    <a:pt x="888" y="108"/>
                    <a:pt x="1019" y="36"/>
                  </a:cubicBezTo>
                  <a:cubicBezTo>
                    <a:pt x="1031" y="24"/>
                    <a:pt x="1019" y="0"/>
                    <a:pt x="1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6" name="Google Shape;24846;p33"/>
            <p:cNvSpPr/>
            <p:nvPr/>
          </p:nvSpPr>
          <p:spPr>
            <a:xfrm>
              <a:off x="1526975" y="2389700"/>
              <a:ext cx="18175" cy="8675"/>
            </a:xfrm>
            <a:custGeom>
              <a:avLst/>
              <a:gdLst/>
              <a:ahLst/>
              <a:cxnLst/>
              <a:rect l="l" t="t" r="r" b="b"/>
              <a:pathLst>
                <a:path w="727" h="347" extrusionOk="0">
                  <a:moveTo>
                    <a:pt x="703" y="1"/>
                  </a:moveTo>
                  <a:cubicBezTo>
                    <a:pt x="560" y="13"/>
                    <a:pt x="429" y="84"/>
                    <a:pt x="310" y="144"/>
                  </a:cubicBezTo>
                  <a:cubicBezTo>
                    <a:pt x="214" y="191"/>
                    <a:pt x="72" y="239"/>
                    <a:pt x="0" y="346"/>
                  </a:cubicBezTo>
                  <a:cubicBezTo>
                    <a:pt x="119" y="322"/>
                    <a:pt x="238" y="239"/>
                    <a:pt x="357" y="191"/>
                  </a:cubicBezTo>
                  <a:cubicBezTo>
                    <a:pt x="476" y="144"/>
                    <a:pt x="607" y="108"/>
                    <a:pt x="714" y="48"/>
                  </a:cubicBezTo>
                  <a:cubicBezTo>
                    <a:pt x="726" y="25"/>
                    <a:pt x="726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7" name="Google Shape;24847;p33"/>
            <p:cNvSpPr/>
            <p:nvPr/>
          </p:nvSpPr>
          <p:spPr>
            <a:xfrm>
              <a:off x="1564500" y="2350125"/>
              <a:ext cx="25300" cy="13425"/>
            </a:xfrm>
            <a:custGeom>
              <a:avLst/>
              <a:gdLst/>
              <a:ahLst/>
              <a:cxnLst/>
              <a:rect l="l" t="t" r="r" b="b"/>
              <a:pathLst>
                <a:path w="1012" h="537" extrusionOk="0">
                  <a:moveTo>
                    <a:pt x="987" y="0"/>
                  </a:moveTo>
                  <a:cubicBezTo>
                    <a:pt x="821" y="84"/>
                    <a:pt x="690" y="167"/>
                    <a:pt x="535" y="262"/>
                  </a:cubicBezTo>
                  <a:cubicBezTo>
                    <a:pt x="356" y="346"/>
                    <a:pt x="178" y="417"/>
                    <a:pt x="23" y="524"/>
                  </a:cubicBezTo>
                  <a:cubicBezTo>
                    <a:pt x="18" y="522"/>
                    <a:pt x="14" y="521"/>
                    <a:pt x="12" y="521"/>
                  </a:cubicBezTo>
                  <a:cubicBezTo>
                    <a:pt x="0" y="521"/>
                    <a:pt x="4" y="536"/>
                    <a:pt x="23" y="536"/>
                  </a:cubicBezTo>
                  <a:cubicBezTo>
                    <a:pt x="345" y="441"/>
                    <a:pt x="737" y="262"/>
                    <a:pt x="999" y="36"/>
                  </a:cubicBezTo>
                  <a:cubicBezTo>
                    <a:pt x="1011" y="24"/>
                    <a:pt x="999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8" name="Google Shape;24848;p33"/>
            <p:cNvSpPr/>
            <p:nvPr/>
          </p:nvSpPr>
          <p:spPr>
            <a:xfrm>
              <a:off x="1599600" y="2334650"/>
              <a:ext cx="22350" cy="10425"/>
            </a:xfrm>
            <a:custGeom>
              <a:avLst/>
              <a:gdLst/>
              <a:ahLst/>
              <a:cxnLst/>
              <a:rect l="l" t="t" r="r" b="b"/>
              <a:pathLst>
                <a:path w="894" h="417" extrusionOk="0">
                  <a:moveTo>
                    <a:pt x="857" y="0"/>
                  </a:moveTo>
                  <a:cubicBezTo>
                    <a:pt x="703" y="48"/>
                    <a:pt x="560" y="143"/>
                    <a:pt x="417" y="203"/>
                  </a:cubicBezTo>
                  <a:cubicBezTo>
                    <a:pt x="286" y="262"/>
                    <a:pt x="131" y="310"/>
                    <a:pt x="12" y="381"/>
                  </a:cubicBezTo>
                  <a:cubicBezTo>
                    <a:pt x="0" y="405"/>
                    <a:pt x="12" y="417"/>
                    <a:pt x="24" y="417"/>
                  </a:cubicBezTo>
                  <a:cubicBezTo>
                    <a:pt x="191" y="381"/>
                    <a:pt x="357" y="310"/>
                    <a:pt x="500" y="250"/>
                  </a:cubicBezTo>
                  <a:cubicBezTo>
                    <a:pt x="643" y="191"/>
                    <a:pt x="786" y="131"/>
                    <a:pt x="893" y="24"/>
                  </a:cubicBezTo>
                  <a:cubicBezTo>
                    <a:pt x="893" y="12"/>
                    <a:pt x="881" y="0"/>
                    <a:pt x="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9" name="Google Shape;24849;p33"/>
            <p:cNvSpPr/>
            <p:nvPr/>
          </p:nvSpPr>
          <p:spPr>
            <a:xfrm>
              <a:off x="1601375" y="2339700"/>
              <a:ext cx="20275" cy="11050"/>
            </a:xfrm>
            <a:custGeom>
              <a:avLst/>
              <a:gdLst/>
              <a:ahLst/>
              <a:cxnLst/>
              <a:rect l="l" t="t" r="r" b="b"/>
              <a:pathLst>
                <a:path w="811" h="442" extrusionOk="0">
                  <a:moveTo>
                    <a:pt x="810" y="1"/>
                  </a:moveTo>
                  <a:lnTo>
                    <a:pt x="810" y="1"/>
                  </a:lnTo>
                  <a:cubicBezTo>
                    <a:pt x="691" y="24"/>
                    <a:pt x="572" y="96"/>
                    <a:pt x="453" y="155"/>
                  </a:cubicBezTo>
                  <a:cubicBezTo>
                    <a:pt x="298" y="227"/>
                    <a:pt x="132" y="286"/>
                    <a:pt x="13" y="394"/>
                  </a:cubicBezTo>
                  <a:cubicBezTo>
                    <a:pt x="1" y="405"/>
                    <a:pt x="13" y="441"/>
                    <a:pt x="36" y="441"/>
                  </a:cubicBezTo>
                  <a:cubicBezTo>
                    <a:pt x="179" y="405"/>
                    <a:pt x="298" y="322"/>
                    <a:pt x="429" y="263"/>
                  </a:cubicBezTo>
                  <a:cubicBezTo>
                    <a:pt x="572" y="167"/>
                    <a:pt x="715" y="108"/>
                    <a:pt x="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0" name="Google Shape;24850;p33"/>
            <p:cNvSpPr/>
            <p:nvPr/>
          </p:nvSpPr>
          <p:spPr>
            <a:xfrm>
              <a:off x="1602575" y="2342375"/>
              <a:ext cx="21150" cy="10750"/>
            </a:xfrm>
            <a:custGeom>
              <a:avLst/>
              <a:gdLst/>
              <a:ahLst/>
              <a:cxnLst/>
              <a:rect l="l" t="t" r="r" b="b"/>
              <a:pathLst>
                <a:path w="846" h="430" extrusionOk="0">
                  <a:moveTo>
                    <a:pt x="798" y="1"/>
                  </a:moveTo>
                  <a:cubicBezTo>
                    <a:pt x="655" y="60"/>
                    <a:pt x="500" y="132"/>
                    <a:pt x="357" y="215"/>
                  </a:cubicBezTo>
                  <a:cubicBezTo>
                    <a:pt x="238" y="263"/>
                    <a:pt x="107" y="298"/>
                    <a:pt x="12" y="394"/>
                  </a:cubicBezTo>
                  <a:cubicBezTo>
                    <a:pt x="0" y="406"/>
                    <a:pt x="12" y="429"/>
                    <a:pt x="48" y="429"/>
                  </a:cubicBezTo>
                  <a:cubicBezTo>
                    <a:pt x="179" y="418"/>
                    <a:pt x="298" y="346"/>
                    <a:pt x="417" y="298"/>
                  </a:cubicBezTo>
                  <a:cubicBezTo>
                    <a:pt x="560" y="227"/>
                    <a:pt x="715" y="156"/>
                    <a:pt x="846" y="60"/>
                  </a:cubicBezTo>
                  <a:cubicBezTo>
                    <a:pt x="846" y="37"/>
                    <a:pt x="834" y="1"/>
                    <a:pt x="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1" name="Google Shape;24851;p33"/>
            <p:cNvSpPr/>
            <p:nvPr/>
          </p:nvSpPr>
          <p:spPr>
            <a:xfrm>
              <a:off x="1603450" y="2345350"/>
              <a:ext cx="21475" cy="14925"/>
            </a:xfrm>
            <a:custGeom>
              <a:avLst/>
              <a:gdLst/>
              <a:ahLst/>
              <a:cxnLst/>
              <a:rect l="l" t="t" r="r" b="b"/>
              <a:pathLst>
                <a:path w="859" h="597" extrusionOk="0">
                  <a:moveTo>
                    <a:pt x="811" y="1"/>
                  </a:moveTo>
                  <a:cubicBezTo>
                    <a:pt x="668" y="96"/>
                    <a:pt x="549" y="191"/>
                    <a:pt x="394" y="287"/>
                  </a:cubicBezTo>
                  <a:cubicBezTo>
                    <a:pt x="275" y="358"/>
                    <a:pt x="120" y="429"/>
                    <a:pt x="25" y="549"/>
                  </a:cubicBezTo>
                  <a:cubicBezTo>
                    <a:pt x="1" y="572"/>
                    <a:pt x="25" y="596"/>
                    <a:pt x="49" y="596"/>
                  </a:cubicBezTo>
                  <a:cubicBezTo>
                    <a:pt x="203" y="572"/>
                    <a:pt x="346" y="453"/>
                    <a:pt x="465" y="358"/>
                  </a:cubicBezTo>
                  <a:cubicBezTo>
                    <a:pt x="596" y="275"/>
                    <a:pt x="715" y="168"/>
                    <a:pt x="846" y="48"/>
                  </a:cubicBezTo>
                  <a:cubicBezTo>
                    <a:pt x="858" y="13"/>
                    <a:pt x="823" y="1"/>
                    <a:pt x="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2" name="Google Shape;24852;p33"/>
            <p:cNvSpPr/>
            <p:nvPr/>
          </p:nvSpPr>
          <p:spPr>
            <a:xfrm>
              <a:off x="1609725" y="2353700"/>
              <a:ext cx="14000" cy="8050"/>
            </a:xfrm>
            <a:custGeom>
              <a:avLst/>
              <a:gdLst/>
              <a:ahLst/>
              <a:cxnLst/>
              <a:rect l="l" t="t" r="r" b="b"/>
              <a:pathLst>
                <a:path w="560" h="322" extrusionOk="0">
                  <a:moveTo>
                    <a:pt x="512" y="0"/>
                  </a:moveTo>
                  <a:cubicBezTo>
                    <a:pt x="429" y="24"/>
                    <a:pt x="333" y="72"/>
                    <a:pt x="250" y="119"/>
                  </a:cubicBezTo>
                  <a:cubicBezTo>
                    <a:pt x="179" y="155"/>
                    <a:pt x="71" y="191"/>
                    <a:pt x="12" y="262"/>
                  </a:cubicBezTo>
                  <a:cubicBezTo>
                    <a:pt x="0" y="274"/>
                    <a:pt x="12" y="322"/>
                    <a:pt x="36" y="322"/>
                  </a:cubicBezTo>
                  <a:cubicBezTo>
                    <a:pt x="131" y="310"/>
                    <a:pt x="202" y="250"/>
                    <a:pt x="298" y="203"/>
                  </a:cubicBezTo>
                  <a:cubicBezTo>
                    <a:pt x="381" y="155"/>
                    <a:pt x="464" y="107"/>
                    <a:pt x="548" y="36"/>
                  </a:cubicBezTo>
                  <a:cubicBezTo>
                    <a:pt x="560" y="12"/>
                    <a:pt x="548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3" name="Google Shape;24853;p33"/>
            <p:cNvSpPr/>
            <p:nvPr/>
          </p:nvSpPr>
          <p:spPr>
            <a:xfrm>
              <a:off x="1612975" y="2356425"/>
              <a:ext cx="10150" cy="6275"/>
            </a:xfrm>
            <a:custGeom>
              <a:avLst/>
              <a:gdLst/>
              <a:ahLst/>
              <a:cxnLst/>
              <a:rect l="l" t="t" r="r" b="b"/>
              <a:pathLst>
                <a:path w="406" h="251" extrusionOk="0">
                  <a:moveTo>
                    <a:pt x="373" y="0"/>
                  </a:moveTo>
                  <a:cubicBezTo>
                    <a:pt x="371" y="0"/>
                    <a:pt x="370" y="3"/>
                    <a:pt x="370" y="10"/>
                  </a:cubicBezTo>
                  <a:cubicBezTo>
                    <a:pt x="311" y="70"/>
                    <a:pt x="239" y="106"/>
                    <a:pt x="168" y="141"/>
                  </a:cubicBezTo>
                  <a:cubicBezTo>
                    <a:pt x="120" y="165"/>
                    <a:pt x="61" y="165"/>
                    <a:pt x="13" y="213"/>
                  </a:cubicBezTo>
                  <a:cubicBezTo>
                    <a:pt x="1" y="225"/>
                    <a:pt x="13" y="248"/>
                    <a:pt x="25" y="248"/>
                  </a:cubicBezTo>
                  <a:cubicBezTo>
                    <a:pt x="31" y="250"/>
                    <a:pt x="38" y="250"/>
                    <a:pt x="45" y="250"/>
                  </a:cubicBezTo>
                  <a:cubicBezTo>
                    <a:pt x="102" y="250"/>
                    <a:pt x="174" y="210"/>
                    <a:pt x="227" y="189"/>
                  </a:cubicBezTo>
                  <a:cubicBezTo>
                    <a:pt x="299" y="141"/>
                    <a:pt x="346" y="82"/>
                    <a:pt x="406" y="22"/>
                  </a:cubicBezTo>
                  <a:cubicBezTo>
                    <a:pt x="389" y="14"/>
                    <a:pt x="379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4" name="Google Shape;24854;p33"/>
            <p:cNvSpPr/>
            <p:nvPr/>
          </p:nvSpPr>
          <p:spPr>
            <a:xfrm>
              <a:off x="1386775" y="2217075"/>
              <a:ext cx="17875" cy="3025"/>
            </a:xfrm>
            <a:custGeom>
              <a:avLst/>
              <a:gdLst/>
              <a:ahLst/>
              <a:cxnLst/>
              <a:rect l="l" t="t" r="r" b="b"/>
              <a:pathLst>
                <a:path w="715" h="121" extrusionOk="0">
                  <a:moveTo>
                    <a:pt x="12" y="0"/>
                  </a:moveTo>
                  <a:cubicBezTo>
                    <a:pt x="12" y="0"/>
                    <a:pt x="0" y="12"/>
                    <a:pt x="12" y="12"/>
                  </a:cubicBezTo>
                  <a:cubicBezTo>
                    <a:pt x="208" y="67"/>
                    <a:pt x="433" y="121"/>
                    <a:pt x="643" y="121"/>
                  </a:cubicBezTo>
                  <a:cubicBezTo>
                    <a:pt x="663" y="121"/>
                    <a:pt x="683" y="120"/>
                    <a:pt x="703" y="119"/>
                  </a:cubicBezTo>
                  <a:cubicBezTo>
                    <a:pt x="715" y="119"/>
                    <a:pt x="715" y="96"/>
                    <a:pt x="703" y="96"/>
                  </a:cubicBezTo>
                  <a:cubicBezTo>
                    <a:pt x="596" y="72"/>
                    <a:pt x="476" y="72"/>
                    <a:pt x="357" y="60"/>
                  </a:cubicBezTo>
                  <a:cubicBezTo>
                    <a:pt x="238" y="36"/>
                    <a:pt x="131" y="12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5" name="Google Shape;24855;p33"/>
            <p:cNvSpPr/>
            <p:nvPr/>
          </p:nvSpPr>
          <p:spPr>
            <a:xfrm>
              <a:off x="1388550" y="2213200"/>
              <a:ext cx="18775" cy="5075"/>
            </a:xfrm>
            <a:custGeom>
              <a:avLst/>
              <a:gdLst/>
              <a:ahLst/>
              <a:cxnLst/>
              <a:rect l="l" t="t" r="r" b="b"/>
              <a:pathLst>
                <a:path w="751" h="203" extrusionOk="0">
                  <a:moveTo>
                    <a:pt x="13" y="0"/>
                  </a:moveTo>
                  <a:cubicBezTo>
                    <a:pt x="1" y="0"/>
                    <a:pt x="1" y="24"/>
                    <a:pt x="13" y="24"/>
                  </a:cubicBezTo>
                  <a:cubicBezTo>
                    <a:pt x="239" y="96"/>
                    <a:pt x="489" y="167"/>
                    <a:pt x="727" y="203"/>
                  </a:cubicBezTo>
                  <a:cubicBezTo>
                    <a:pt x="751" y="203"/>
                    <a:pt x="751" y="179"/>
                    <a:pt x="727" y="179"/>
                  </a:cubicBezTo>
                  <a:cubicBezTo>
                    <a:pt x="513" y="96"/>
                    <a:pt x="251" y="48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6" name="Google Shape;24856;p33"/>
            <p:cNvSpPr/>
            <p:nvPr/>
          </p:nvSpPr>
          <p:spPr>
            <a:xfrm>
              <a:off x="1388850" y="2208425"/>
              <a:ext cx="21450" cy="4825"/>
            </a:xfrm>
            <a:custGeom>
              <a:avLst/>
              <a:gdLst/>
              <a:ahLst/>
              <a:cxnLst/>
              <a:rect l="l" t="t" r="r" b="b"/>
              <a:pathLst>
                <a:path w="858" h="193" extrusionOk="0">
                  <a:moveTo>
                    <a:pt x="36" y="1"/>
                  </a:moveTo>
                  <a:cubicBezTo>
                    <a:pt x="12" y="1"/>
                    <a:pt x="1" y="13"/>
                    <a:pt x="12" y="37"/>
                  </a:cubicBezTo>
                  <a:cubicBezTo>
                    <a:pt x="217" y="114"/>
                    <a:pt x="460" y="192"/>
                    <a:pt x="686" y="192"/>
                  </a:cubicBezTo>
                  <a:cubicBezTo>
                    <a:pt x="736" y="192"/>
                    <a:pt x="786" y="188"/>
                    <a:pt x="834" y="180"/>
                  </a:cubicBezTo>
                  <a:cubicBezTo>
                    <a:pt x="858" y="180"/>
                    <a:pt x="858" y="168"/>
                    <a:pt x="834" y="156"/>
                  </a:cubicBezTo>
                  <a:cubicBezTo>
                    <a:pt x="560" y="120"/>
                    <a:pt x="298" y="96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7" name="Google Shape;24857;p33"/>
            <p:cNvSpPr/>
            <p:nvPr/>
          </p:nvSpPr>
          <p:spPr>
            <a:xfrm>
              <a:off x="1391025" y="2202350"/>
              <a:ext cx="22850" cy="8500"/>
            </a:xfrm>
            <a:custGeom>
              <a:avLst/>
              <a:gdLst/>
              <a:ahLst/>
              <a:cxnLst/>
              <a:rect l="l" t="t" r="r" b="b"/>
              <a:pathLst>
                <a:path w="914" h="340" extrusionOk="0">
                  <a:moveTo>
                    <a:pt x="7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306" y="125"/>
                    <a:pt x="604" y="244"/>
                    <a:pt x="902" y="339"/>
                  </a:cubicBezTo>
                  <a:cubicBezTo>
                    <a:pt x="914" y="339"/>
                    <a:pt x="914" y="315"/>
                    <a:pt x="902" y="315"/>
                  </a:cubicBezTo>
                  <a:cubicBezTo>
                    <a:pt x="604" y="196"/>
                    <a:pt x="306" y="113"/>
                    <a:pt x="9" y="6"/>
                  </a:cubicBezTo>
                  <a:cubicBezTo>
                    <a:pt x="9" y="2"/>
                    <a:pt x="8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8" name="Google Shape;24858;p33"/>
            <p:cNvSpPr/>
            <p:nvPr/>
          </p:nvSpPr>
          <p:spPr>
            <a:xfrm>
              <a:off x="1421300" y="2212300"/>
              <a:ext cx="48550" cy="20875"/>
            </a:xfrm>
            <a:custGeom>
              <a:avLst/>
              <a:gdLst/>
              <a:ahLst/>
              <a:cxnLst/>
              <a:rect l="l" t="t" r="r" b="b"/>
              <a:pathLst>
                <a:path w="1942" h="835" extrusionOk="0">
                  <a:moveTo>
                    <a:pt x="0" y="1"/>
                  </a:moveTo>
                  <a:cubicBezTo>
                    <a:pt x="667" y="179"/>
                    <a:pt x="1227" y="775"/>
                    <a:pt x="1917" y="834"/>
                  </a:cubicBezTo>
                  <a:cubicBezTo>
                    <a:pt x="1941" y="834"/>
                    <a:pt x="1941" y="810"/>
                    <a:pt x="1917" y="810"/>
                  </a:cubicBezTo>
                  <a:cubicBezTo>
                    <a:pt x="1239" y="656"/>
                    <a:pt x="703" y="8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9" name="Google Shape;24859;p33"/>
            <p:cNvSpPr/>
            <p:nvPr/>
          </p:nvSpPr>
          <p:spPr>
            <a:xfrm>
              <a:off x="1475175" y="2236425"/>
              <a:ext cx="37225" cy="13400"/>
            </a:xfrm>
            <a:custGeom>
              <a:avLst/>
              <a:gdLst/>
              <a:ahLst/>
              <a:cxnLst/>
              <a:rect l="l" t="t" r="r" b="b"/>
              <a:pathLst>
                <a:path w="1489" h="536" extrusionOk="0">
                  <a:moveTo>
                    <a:pt x="0" y="0"/>
                  </a:moveTo>
                  <a:lnTo>
                    <a:pt x="0" y="0"/>
                  </a:lnTo>
                  <a:cubicBezTo>
                    <a:pt x="500" y="191"/>
                    <a:pt x="977" y="369"/>
                    <a:pt x="1477" y="536"/>
                  </a:cubicBezTo>
                  <a:cubicBezTo>
                    <a:pt x="1489" y="536"/>
                    <a:pt x="1489" y="524"/>
                    <a:pt x="1477" y="524"/>
                  </a:cubicBezTo>
                  <a:cubicBezTo>
                    <a:pt x="1001" y="310"/>
                    <a:pt x="500" y="13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0" name="Google Shape;24860;p33"/>
            <p:cNvSpPr/>
            <p:nvPr/>
          </p:nvSpPr>
          <p:spPr>
            <a:xfrm>
              <a:off x="1484700" y="2236125"/>
              <a:ext cx="25925" cy="8350"/>
            </a:xfrm>
            <a:custGeom>
              <a:avLst/>
              <a:gdLst/>
              <a:ahLst/>
              <a:cxnLst/>
              <a:rect l="l" t="t" r="r" b="b"/>
              <a:pathLst>
                <a:path w="1037" h="334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22" y="179"/>
                    <a:pt x="691" y="274"/>
                    <a:pt x="1036" y="334"/>
                  </a:cubicBezTo>
                  <a:cubicBezTo>
                    <a:pt x="715" y="215"/>
                    <a:pt x="358" y="84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1" name="Google Shape;24861;p33"/>
            <p:cNvSpPr/>
            <p:nvPr/>
          </p:nvSpPr>
          <p:spPr>
            <a:xfrm>
              <a:off x="1483800" y="2233750"/>
              <a:ext cx="24975" cy="8700"/>
            </a:xfrm>
            <a:custGeom>
              <a:avLst/>
              <a:gdLst/>
              <a:ahLst/>
              <a:cxnLst/>
              <a:rect l="l" t="t" r="r" b="b"/>
              <a:pathLst>
                <a:path w="999" h="348" extrusionOk="0">
                  <a:moveTo>
                    <a:pt x="13" y="0"/>
                  </a:moveTo>
                  <a:cubicBezTo>
                    <a:pt x="1" y="0"/>
                    <a:pt x="1" y="12"/>
                    <a:pt x="13" y="12"/>
                  </a:cubicBezTo>
                  <a:cubicBezTo>
                    <a:pt x="144" y="60"/>
                    <a:pt x="298" y="95"/>
                    <a:pt x="441" y="131"/>
                  </a:cubicBezTo>
                  <a:cubicBezTo>
                    <a:pt x="620" y="191"/>
                    <a:pt x="798" y="274"/>
                    <a:pt x="989" y="333"/>
                  </a:cubicBezTo>
                  <a:cubicBezTo>
                    <a:pt x="703" y="179"/>
                    <a:pt x="346" y="36"/>
                    <a:pt x="13" y="0"/>
                  </a:cubicBezTo>
                  <a:close/>
                  <a:moveTo>
                    <a:pt x="989" y="333"/>
                  </a:moveTo>
                  <a:lnTo>
                    <a:pt x="989" y="333"/>
                  </a:lnTo>
                  <a:cubicBezTo>
                    <a:pt x="994" y="343"/>
                    <a:pt x="997" y="347"/>
                    <a:pt x="998" y="347"/>
                  </a:cubicBezTo>
                  <a:cubicBezTo>
                    <a:pt x="999" y="347"/>
                    <a:pt x="996" y="340"/>
                    <a:pt x="989" y="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2" name="Google Shape;24862;p33"/>
            <p:cNvSpPr/>
            <p:nvPr/>
          </p:nvSpPr>
          <p:spPr>
            <a:xfrm>
              <a:off x="1490200" y="2229150"/>
              <a:ext cx="15950" cy="8475"/>
            </a:xfrm>
            <a:custGeom>
              <a:avLst/>
              <a:gdLst/>
              <a:ahLst/>
              <a:cxnLst/>
              <a:rect l="l" t="t" r="r" b="b"/>
              <a:pathLst>
                <a:path w="638" h="339" extrusionOk="0">
                  <a:moveTo>
                    <a:pt x="32" y="0"/>
                  </a:moveTo>
                  <a:cubicBezTo>
                    <a:pt x="24" y="0"/>
                    <a:pt x="19" y="9"/>
                    <a:pt x="19" y="17"/>
                  </a:cubicBezTo>
                  <a:cubicBezTo>
                    <a:pt x="1" y="53"/>
                    <a:pt x="23" y="89"/>
                    <a:pt x="56" y="89"/>
                  </a:cubicBezTo>
                  <a:cubicBezTo>
                    <a:pt x="67" y="89"/>
                    <a:pt x="78" y="86"/>
                    <a:pt x="90" y="77"/>
                  </a:cubicBezTo>
                  <a:cubicBezTo>
                    <a:pt x="92" y="77"/>
                    <a:pt x="94" y="77"/>
                    <a:pt x="95" y="76"/>
                  </a:cubicBezTo>
                  <a:lnTo>
                    <a:pt x="95" y="76"/>
                  </a:lnTo>
                  <a:cubicBezTo>
                    <a:pt x="258" y="183"/>
                    <a:pt x="433" y="285"/>
                    <a:pt x="638" y="339"/>
                  </a:cubicBezTo>
                  <a:cubicBezTo>
                    <a:pt x="470" y="205"/>
                    <a:pt x="261" y="123"/>
                    <a:pt x="79" y="25"/>
                  </a:cubicBezTo>
                  <a:lnTo>
                    <a:pt x="79" y="25"/>
                  </a:lnTo>
                  <a:cubicBezTo>
                    <a:pt x="78" y="23"/>
                    <a:pt x="78" y="20"/>
                    <a:pt x="78" y="17"/>
                  </a:cubicBezTo>
                  <a:cubicBezTo>
                    <a:pt x="74" y="17"/>
                    <a:pt x="70" y="18"/>
                    <a:pt x="67" y="19"/>
                  </a:cubicBezTo>
                  <a:lnTo>
                    <a:pt x="67" y="19"/>
                  </a:lnTo>
                  <a:cubicBezTo>
                    <a:pt x="59" y="15"/>
                    <a:pt x="51" y="10"/>
                    <a:pt x="42" y="5"/>
                  </a:cubicBezTo>
                  <a:cubicBezTo>
                    <a:pt x="39" y="2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3" name="Google Shape;24863;p33"/>
            <p:cNvSpPr/>
            <p:nvPr/>
          </p:nvSpPr>
          <p:spPr>
            <a:xfrm>
              <a:off x="1495125" y="2228675"/>
              <a:ext cx="12825" cy="5375"/>
            </a:xfrm>
            <a:custGeom>
              <a:avLst/>
              <a:gdLst/>
              <a:ahLst/>
              <a:cxnLst/>
              <a:rect l="l" t="t" r="r" b="b"/>
              <a:pathLst>
                <a:path w="513" h="215" extrusionOk="0">
                  <a:moveTo>
                    <a:pt x="24" y="1"/>
                  </a:moveTo>
                  <a:cubicBezTo>
                    <a:pt x="0" y="1"/>
                    <a:pt x="0" y="24"/>
                    <a:pt x="12" y="24"/>
                  </a:cubicBezTo>
                  <a:cubicBezTo>
                    <a:pt x="203" y="84"/>
                    <a:pt x="357" y="132"/>
                    <a:pt x="512" y="215"/>
                  </a:cubicBezTo>
                  <a:cubicBezTo>
                    <a:pt x="369" y="120"/>
                    <a:pt x="203" y="24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4" name="Google Shape;24864;p33"/>
            <p:cNvSpPr/>
            <p:nvPr/>
          </p:nvSpPr>
          <p:spPr>
            <a:xfrm>
              <a:off x="1534875" y="2503125"/>
              <a:ext cx="30800" cy="13500"/>
            </a:xfrm>
            <a:custGeom>
              <a:avLst/>
              <a:gdLst/>
              <a:ahLst/>
              <a:cxnLst/>
              <a:rect l="l" t="t" r="r" b="b"/>
              <a:pathLst>
                <a:path w="1232" h="540" extrusionOk="0">
                  <a:moveTo>
                    <a:pt x="1220" y="0"/>
                  </a:moveTo>
                  <a:cubicBezTo>
                    <a:pt x="803" y="60"/>
                    <a:pt x="375" y="250"/>
                    <a:pt x="29" y="512"/>
                  </a:cubicBezTo>
                  <a:cubicBezTo>
                    <a:pt x="0" y="522"/>
                    <a:pt x="18" y="539"/>
                    <a:pt x="32" y="539"/>
                  </a:cubicBezTo>
                  <a:cubicBezTo>
                    <a:pt x="36" y="539"/>
                    <a:pt x="39" y="538"/>
                    <a:pt x="41" y="536"/>
                  </a:cubicBezTo>
                  <a:cubicBezTo>
                    <a:pt x="434" y="310"/>
                    <a:pt x="791" y="167"/>
                    <a:pt x="1220" y="36"/>
                  </a:cubicBezTo>
                  <a:cubicBezTo>
                    <a:pt x="1232" y="36"/>
                    <a:pt x="1232" y="0"/>
                    <a:pt x="1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5" name="Google Shape;24865;p33"/>
            <p:cNvSpPr/>
            <p:nvPr/>
          </p:nvSpPr>
          <p:spPr>
            <a:xfrm>
              <a:off x="1540050" y="2506775"/>
              <a:ext cx="30950" cy="12725"/>
            </a:xfrm>
            <a:custGeom>
              <a:avLst/>
              <a:gdLst/>
              <a:ahLst/>
              <a:cxnLst/>
              <a:rect l="l" t="t" r="r" b="b"/>
              <a:pathLst>
                <a:path w="1238" h="509" extrusionOk="0">
                  <a:moveTo>
                    <a:pt x="1223" y="1"/>
                  </a:moveTo>
                  <a:cubicBezTo>
                    <a:pt x="1219" y="1"/>
                    <a:pt x="1212" y="3"/>
                    <a:pt x="1203" y="9"/>
                  </a:cubicBezTo>
                  <a:cubicBezTo>
                    <a:pt x="965" y="45"/>
                    <a:pt x="727" y="152"/>
                    <a:pt x="501" y="259"/>
                  </a:cubicBezTo>
                  <a:cubicBezTo>
                    <a:pt x="322" y="318"/>
                    <a:pt x="144" y="378"/>
                    <a:pt x="1" y="509"/>
                  </a:cubicBezTo>
                  <a:cubicBezTo>
                    <a:pt x="191" y="485"/>
                    <a:pt x="382" y="366"/>
                    <a:pt x="561" y="283"/>
                  </a:cubicBezTo>
                  <a:cubicBezTo>
                    <a:pt x="775" y="199"/>
                    <a:pt x="1013" y="128"/>
                    <a:pt x="1215" y="33"/>
                  </a:cubicBezTo>
                  <a:cubicBezTo>
                    <a:pt x="1233" y="24"/>
                    <a:pt x="1238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6" name="Google Shape;24866;p33"/>
            <p:cNvSpPr/>
            <p:nvPr/>
          </p:nvSpPr>
          <p:spPr>
            <a:xfrm>
              <a:off x="1535600" y="2506975"/>
              <a:ext cx="31275" cy="14325"/>
            </a:xfrm>
            <a:custGeom>
              <a:avLst/>
              <a:gdLst/>
              <a:ahLst/>
              <a:cxnLst/>
              <a:rect l="l" t="t" r="r" b="b"/>
              <a:pathLst>
                <a:path w="1251" h="573" extrusionOk="0">
                  <a:moveTo>
                    <a:pt x="1239" y="1"/>
                  </a:moveTo>
                  <a:cubicBezTo>
                    <a:pt x="834" y="25"/>
                    <a:pt x="310" y="275"/>
                    <a:pt x="12" y="561"/>
                  </a:cubicBezTo>
                  <a:cubicBezTo>
                    <a:pt x="0" y="561"/>
                    <a:pt x="12" y="572"/>
                    <a:pt x="12" y="572"/>
                  </a:cubicBezTo>
                  <a:cubicBezTo>
                    <a:pt x="227" y="477"/>
                    <a:pt x="417" y="334"/>
                    <a:pt x="643" y="239"/>
                  </a:cubicBezTo>
                  <a:cubicBezTo>
                    <a:pt x="834" y="144"/>
                    <a:pt x="1036" y="96"/>
                    <a:pt x="1239" y="25"/>
                  </a:cubicBezTo>
                  <a:cubicBezTo>
                    <a:pt x="1251" y="25"/>
                    <a:pt x="1251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7" name="Google Shape;24867;p33"/>
            <p:cNvSpPr/>
            <p:nvPr/>
          </p:nvSpPr>
          <p:spPr>
            <a:xfrm>
              <a:off x="1536350" y="2504000"/>
              <a:ext cx="26350" cy="14100"/>
            </a:xfrm>
            <a:custGeom>
              <a:avLst/>
              <a:gdLst/>
              <a:ahLst/>
              <a:cxnLst/>
              <a:rect l="l" t="t" r="r" b="b"/>
              <a:pathLst>
                <a:path w="1054" h="564" extrusionOk="0">
                  <a:moveTo>
                    <a:pt x="1042" y="1"/>
                  </a:moveTo>
                  <a:cubicBezTo>
                    <a:pt x="673" y="48"/>
                    <a:pt x="292" y="299"/>
                    <a:pt x="30" y="537"/>
                  </a:cubicBezTo>
                  <a:cubicBezTo>
                    <a:pt x="1" y="546"/>
                    <a:pt x="19" y="564"/>
                    <a:pt x="33" y="564"/>
                  </a:cubicBezTo>
                  <a:cubicBezTo>
                    <a:pt x="36" y="564"/>
                    <a:pt x="40" y="563"/>
                    <a:pt x="42" y="560"/>
                  </a:cubicBezTo>
                  <a:cubicBezTo>
                    <a:pt x="197" y="453"/>
                    <a:pt x="328" y="358"/>
                    <a:pt x="494" y="263"/>
                  </a:cubicBezTo>
                  <a:cubicBezTo>
                    <a:pt x="673" y="156"/>
                    <a:pt x="863" y="120"/>
                    <a:pt x="1042" y="25"/>
                  </a:cubicBezTo>
                  <a:cubicBezTo>
                    <a:pt x="1054" y="25"/>
                    <a:pt x="1054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8" name="Google Shape;24868;p33"/>
            <p:cNvSpPr/>
            <p:nvPr/>
          </p:nvSpPr>
          <p:spPr>
            <a:xfrm>
              <a:off x="1536450" y="2511750"/>
              <a:ext cx="28925" cy="13550"/>
            </a:xfrm>
            <a:custGeom>
              <a:avLst/>
              <a:gdLst/>
              <a:ahLst/>
              <a:cxnLst/>
              <a:rect l="l" t="t" r="r" b="b"/>
              <a:pathLst>
                <a:path w="1157" h="542" extrusionOk="0">
                  <a:moveTo>
                    <a:pt x="1145" y="0"/>
                  </a:moveTo>
                  <a:cubicBezTo>
                    <a:pt x="752" y="60"/>
                    <a:pt x="335" y="286"/>
                    <a:pt x="26" y="524"/>
                  </a:cubicBezTo>
                  <a:cubicBezTo>
                    <a:pt x="1" y="533"/>
                    <a:pt x="5" y="541"/>
                    <a:pt x="14" y="541"/>
                  </a:cubicBezTo>
                  <a:cubicBezTo>
                    <a:pt x="18" y="541"/>
                    <a:pt x="22" y="540"/>
                    <a:pt x="26" y="536"/>
                  </a:cubicBezTo>
                  <a:cubicBezTo>
                    <a:pt x="383" y="310"/>
                    <a:pt x="752" y="179"/>
                    <a:pt x="1145" y="24"/>
                  </a:cubicBezTo>
                  <a:cubicBezTo>
                    <a:pt x="1157" y="24"/>
                    <a:pt x="1157" y="0"/>
                    <a:pt x="1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9" name="Google Shape;24869;p33"/>
            <p:cNvSpPr/>
            <p:nvPr/>
          </p:nvSpPr>
          <p:spPr>
            <a:xfrm>
              <a:off x="1537800" y="2517700"/>
              <a:ext cx="28775" cy="12300"/>
            </a:xfrm>
            <a:custGeom>
              <a:avLst/>
              <a:gdLst/>
              <a:ahLst/>
              <a:cxnLst/>
              <a:rect l="l" t="t" r="r" b="b"/>
              <a:pathLst>
                <a:path w="1151" h="492" extrusionOk="0">
                  <a:moveTo>
                    <a:pt x="1115" y="1"/>
                  </a:moveTo>
                  <a:cubicBezTo>
                    <a:pt x="746" y="96"/>
                    <a:pt x="377" y="298"/>
                    <a:pt x="31" y="465"/>
                  </a:cubicBezTo>
                  <a:cubicBezTo>
                    <a:pt x="1" y="465"/>
                    <a:pt x="14" y="491"/>
                    <a:pt x="33" y="491"/>
                  </a:cubicBezTo>
                  <a:cubicBezTo>
                    <a:pt x="37" y="491"/>
                    <a:pt x="40" y="490"/>
                    <a:pt x="43" y="489"/>
                  </a:cubicBezTo>
                  <a:cubicBezTo>
                    <a:pt x="401" y="358"/>
                    <a:pt x="805" y="227"/>
                    <a:pt x="1127" y="24"/>
                  </a:cubicBezTo>
                  <a:cubicBezTo>
                    <a:pt x="1151" y="12"/>
                    <a:pt x="1127" y="1"/>
                    <a:pt x="1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0" name="Google Shape;24870;p33"/>
            <p:cNvSpPr/>
            <p:nvPr/>
          </p:nvSpPr>
          <p:spPr>
            <a:xfrm>
              <a:off x="1537375" y="2523350"/>
              <a:ext cx="23550" cy="8950"/>
            </a:xfrm>
            <a:custGeom>
              <a:avLst/>
              <a:gdLst/>
              <a:ahLst/>
              <a:cxnLst/>
              <a:rect l="l" t="t" r="r" b="b"/>
              <a:pathLst>
                <a:path w="942" h="358" extrusionOk="0">
                  <a:moveTo>
                    <a:pt x="906" y="1"/>
                  </a:moveTo>
                  <a:cubicBezTo>
                    <a:pt x="608" y="120"/>
                    <a:pt x="310" y="215"/>
                    <a:pt x="13" y="322"/>
                  </a:cubicBezTo>
                  <a:cubicBezTo>
                    <a:pt x="1" y="322"/>
                    <a:pt x="1" y="358"/>
                    <a:pt x="13" y="358"/>
                  </a:cubicBezTo>
                  <a:cubicBezTo>
                    <a:pt x="334" y="298"/>
                    <a:pt x="656" y="191"/>
                    <a:pt x="929" y="25"/>
                  </a:cubicBezTo>
                  <a:cubicBezTo>
                    <a:pt x="941" y="13"/>
                    <a:pt x="929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1" name="Google Shape;24871;p33"/>
            <p:cNvSpPr/>
            <p:nvPr/>
          </p:nvSpPr>
          <p:spPr>
            <a:xfrm>
              <a:off x="1534100" y="2503125"/>
              <a:ext cx="26825" cy="9850"/>
            </a:xfrm>
            <a:custGeom>
              <a:avLst/>
              <a:gdLst/>
              <a:ahLst/>
              <a:cxnLst/>
              <a:rect l="l" t="t" r="r" b="b"/>
              <a:pathLst>
                <a:path w="1073" h="394" extrusionOk="0">
                  <a:moveTo>
                    <a:pt x="1060" y="0"/>
                  </a:moveTo>
                  <a:cubicBezTo>
                    <a:pt x="703" y="36"/>
                    <a:pt x="322" y="179"/>
                    <a:pt x="25" y="357"/>
                  </a:cubicBezTo>
                  <a:cubicBezTo>
                    <a:pt x="1" y="357"/>
                    <a:pt x="13" y="393"/>
                    <a:pt x="25" y="393"/>
                  </a:cubicBezTo>
                  <a:cubicBezTo>
                    <a:pt x="370" y="238"/>
                    <a:pt x="703" y="155"/>
                    <a:pt x="1060" y="36"/>
                  </a:cubicBezTo>
                  <a:cubicBezTo>
                    <a:pt x="1072" y="36"/>
                    <a:pt x="1072" y="0"/>
                    <a:pt x="1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2" name="Google Shape;24872;p33"/>
            <p:cNvSpPr/>
            <p:nvPr/>
          </p:nvSpPr>
          <p:spPr>
            <a:xfrm>
              <a:off x="1538275" y="2497325"/>
              <a:ext cx="40200" cy="8500"/>
            </a:xfrm>
            <a:custGeom>
              <a:avLst/>
              <a:gdLst/>
              <a:ahLst/>
              <a:cxnLst/>
              <a:rect l="l" t="t" r="r" b="b"/>
              <a:pathLst>
                <a:path w="1608" h="340" extrusionOk="0">
                  <a:moveTo>
                    <a:pt x="1422" y="0"/>
                  </a:moveTo>
                  <a:cubicBezTo>
                    <a:pt x="952" y="0"/>
                    <a:pt x="439" y="133"/>
                    <a:pt x="12" y="304"/>
                  </a:cubicBezTo>
                  <a:cubicBezTo>
                    <a:pt x="1" y="327"/>
                    <a:pt x="1" y="339"/>
                    <a:pt x="12" y="339"/>
                  </a:cubicBezTo>
                  <a:cubicBezTo>
                    <a:pt x="536" y="185"/>
                    <a:pt x="1048" y="125"/>
                    <a:pt x="1584" y="42"/>
                  </a:cubicBezTo>
                  <a:cubicBezTo>
                    <a:pt x="1608" y="42"/>
                    <a:pt x="1608" y="6"/>
                    <a:pt x="1584" y="6"/>
                  </a:cubicBezTo>
                  <a:cubicBezTo>
                    <a:pt x="1531" y="2"/>
                    <a:pt x="1477" y="0"/>
                    <a:pt x="1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3" name="Google Shape;24873;p33"/>
            <p:cNvSpPr/>
            <p:nvPr/>
          </p:nvSpPr>
          <p:spPr>
            <a:xfrm>
              <a:off x="1583525" y="2490900"/>
              <a:ext cx="23225" cy="4800"/>
            </a:xfrm>
            <a:custGeom>
              <a:avLst/>
              <a:gdLst/>
              <a:ahLst/>
              <a:cxnLst/>
              <a:rect l="l" t="t" r="r" b="b"/>
              <a:pathLst>
                <a:path w="929" h="192" extrusionOk="0">
                  <a:moveTo>
                    <a:pt x="905" y="1"/>
                  </a:moveTo>
                  <a:cubicBezTo>
                    <a:pt x="607" y="72"/>
                    <a:pt x="310" y="144"/>
                    <a:pt x="0" y="191"/>
                  </a:cubicBezTo>
                  <a:cubicBezTo>
                    <a:pt x="310" y="191"/>
                    <a:pt x="631" y="144"/>
                    <a:pt x="905" y="13"/>
                  </a:cubicBezTo>
                  <a:cubicBezTo>
                    <a:pt x="929" y="13"/>
                    <a:pt x="905" y="1"/>
                    <a:pt x="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4" name="Google Shape;24874;p33"/>
            <p:cNvSpPr/>
            <p:nvPr/>
          </p:nvSpPr>
          <p:spPr>
            <a:xfrm>
              <a:off x="1608825" y="2478125"/>
              <a:ext cx="32750" cy="12800"/>
            </a:xfrm>
            <a:custGeom>
              <a:avLst/>
              <a:gdLst/>
              <a:ahLst/>
              <a:cxnLst/>
              <a:rect l="l" t="t" r="r" b="b"/>
              <a:pathLst>
                <a:path w="1310" h="512" extrusionOk="0">
                  <a:moveTo>
                    <a:pt x="1298" y="0"/>
                  </a:moveTo>
                  <a:cubicBezTo>
                    <a:pt x="881" y="143"/>
                    <a:pt x="417" y="298"/>
                    <a:pt x="12" y="476"/>
                  </a:cubicBezTo>
                  <a:cubicBezTo>
                    <a:pt x="0" y="500"/>
                    <a:pt x="0" y="512"/>
                    <a:pt x="36" y="512"/>
                  </a:cubicBezTo>
                  <a:cubicBezTo>
                    <a:pt x="465" y="417"/>
                    <a:pt x="929" y="226"/>
                    <a:pt x="1310" y="24"/>
                  </a:cubicBezTo>
                  <a:lnTo>
                    <a:pt x="1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5" name="Google Shape;24875;p33"/>
            <p:cNvSpPr/>
            <p:nvPr/>
          </p:nvSpPr>
          <p:spPr>
            <a:xfrm>
              <a:off x="1609125" y="2483475"/>
              <a:ext cx="32175" cy="11925"/>
            </a:xfrm>
            <a:custGeom>
              <a:avLst/>
              <a:gdLst/>
              <a:ahLst/>
              <a:cxnLst/>
              <a:rect l="l" t="t" r="r" b="b"/>
              <a:pathLst>
                <a:path w="1287" h="477" extrusionOk="0">
                  <a:moveTo>
                    <a:pt x="1250" y="0"/>
                  </a:moveTo>
                  <a:cubicBezTo>
                    <a:pt x="857" y="119"/>
                    <a:pt x="441" y="262"/>
                    <a:pt x="36" y="429"/>
                  </a:cubicBezTo>
                  <a:cubicBezTo>
                    <a:pt x="0" y="441"/>
                    <a:pt x="24" y="477"/>
                    <a:pt x="48" y="477"/>
                  </a:cubicBezTo>
                  <a:cubicBezTo>
                    <a:pt x="453" y="346"/>
                    <a:pt x="869" y="191"/>
                    <a:pt x="1250" y="24"/>
                  </a:cubicBezTo>
                  <a:cubicBezTo>
                    <a:pt x="1286" y="24"/>
                    <a:pt x="1274" y="0"/>
                    <a:pt x="1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6" name="Google Shape;24876;p33"/>
            <p:cNvSpPr/>
            <p:nvPr/>
          </p:nvSpPr>
          <p:spPr>
            <a:xfrm>
              <a:off x="1614475" y="2487375"/>
              <a:ext cx="28500" cy="11300"/>
            </a:xfrm>
            <a:custGeom>
              <a:avLst/>
              <a:gdLst/>
              <a:ahLst/>
              <a:cxnLst/>
              <a:rect l="l" t="t" r="r" b="b"/>
              <a:pathLst>
                <a:path w="1140" h="452" extrusionOk="0">
                  <a:moveTo>
                    <a:pt x="1134" y="0"/>
                  </a:moveTo>
                  <a:cubicBezTo>
                    <a:pt x="1133" y="0"/>
                    <a:pt x="1132" y="3"/>
                    <a:pt x="1132" y="11"/>
                  </a:cubicBezTo>
                  <a:cubicBezTo>
                    <a:pt x="1140" y="11"/>
                    <a:pt x="1137" y="0"/>
                    <a:pt x="1134" y="0"/>
                  </a:cubicBezTo>
                  <a:close/>
                  <a:moveTo>
                    <a:pt x="1132" y="11"/>
                  </a:moveTo>
                  <a:lnTo>
                    <a:pt x="1132" y="11"/>
                  </a:lnTo>
                  <a:cubicBezTo>
                    <a:pt x="774" y="166"/>
                    <a:pt x="405" y="285"/>
                    <a:pt x="24" y="404"/>
                  </a:cubicBezTo>
                  <a:cubicBezTo>
                    <a:pt x="1" y="428"/>
                    <a:pt x="12" y="452"/>
                    <a:pt x="48" y="452"/>
                  </a:cubicBezTo>
                  <a:cubicBezTo>
                    <a:pt x="429" y="368"/>
                    <a:pt x="798" y="202"/>
                    <a:pt x="113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7" name="Google Shape;24877;p33"/>
            <p:cNvSpPr/>
            <p:nvPr/>
          </p:nvSpPr>
          <p:spPr>
            <a:xfrm>
              <a:off x="1618650" y="2494175"/>
              <a:ext cx="21750" cy="8675"/>
            </a:xfrm>
            <a:custGeom>
              <a:avLst/>
              <a:gdLst/>
              <a:ahLst/>
              <a:cxnLst/>
              <a:rect l="l" t="t" r="r" b="b"/>
              <a:pathLst>
                <a:path w="870" h="347" extrusionOk="0">
                  <a:moveTo>
                    <a:pt x="857" y="1"/>
                  </a:moveTo>
                  <a:cubicBezTo>
                    <a:pt x="596" y="72"/>
                    <a:pt x="274" y="168"/>
                    <a:pt x="24" y="299"/>
                  </a:cubicBezTo>
                  <a:cubicBezTo>
                    <a:pt x="0" y="311"/>
                    <a:pt x="24" y="346"/>
                    <a:pt x="36" y="346"/>
                  </a:cubicBezTo>
                  <a:cubicBezTo>
                    <a:pt x="322" y="287"/>
                    <a:pt x="607" y="156"/>
                    <a:pt x="857" y="13"/>
                  </a:cubicBezTo>
                  <a:cubicBezTo>
                    <a:pt x="869" y="13"/>
                    <a:pt x="869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8" name="Google Shape;24878;p33"/>
            <p:cNvSpPr/>
            <p:nvPr/>
          </p:nvSpPr>
          <p:spPr>
            <a:xfrm>
              <a:off x="1618650" y="2501925"/>
              <a:ext cx="16675" cy="7175"/>
            </a:xfrm>
            <a:custGeom>
              <a:avLst/>
              <a:gdLst/>
              <a:ahLst/>
              <a:cxnLst/>
              <a:rect l="l" t="t" r="r" b="b"/>
              <a:pathLst>
                <a:path w="667" h="287" extrusionOk="0">
                  <a:moveTo>
                    <a:pt x="631" y="1"/>
                  </a:moveTo>
                  <a:cubicBezTo>
                    <a:pt x="429" y="60"/>
                    <a:pt x="191" y="120"/>
                    <a:pt x="12" y="262"/>
                  </a:cubicBezTo>
                  <a:cubicBezTo>
                    <a:pt x="0" y="274"/>
                    <a:pt x="12" y="286"/>
                    <a:pt x="24" y="286"/>
                  </a:cubicBezTo>
                  <a:cubicBezTo>
                    <a:pt x="238" y="227"/>
                    <a:pt x="429" y="108"/>
                    <a:pt x="631" y="36"/>
                  </a:cubicBezTo>
                  <a:cubicBezTo>
                    <a:pt x="667" y="36"/>
                    <a:pt x="655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9" name="Google Shape;24879;p33"/>
            <p:cNvSpPr/>
            <p:nvPr/>
          </p:nvSpPr>
          <p:spPr>
            <a:xfrm>
              <a:off x="1396300" y="2580425"/>
              <a:ext cx="40800" cy="8950"/>
            </a:xfrm>
            <a:custGeom>
              <a:avLst/>
              <a:gdLst/>
              <a:ahLst/>
              <a:cxnLst/>
              <a:rect l="l" t="t" r="r" b="b"/>
              <a:pathLst>
                <a:path w="1632" h="358" extrusionOk="0">
                  <a:moveTo>
                    <a:pt x="19" y="0"/>
                  </a:moveTo>
                  <a:cubicBezTo>
                    <a:pt x="1" y="0"/>
                    <a:pt x="3" y="16"/>
                    <a:pt x="12" y="16"/>
                  </a:cubicBezTo>
                  <a:cubicBezTo>
                    <a:pt x="397" y="237"/>
                    <a:pt x="853" y="357"/>
                    <a:pt x="1297" y="357"/>
                  </a:cubicBezTo>
                  <a:cubicBezTo>
                    <a:pt x="1401" y="357"/>
                    <a:pt x="1505" y="351"/>
                    <a:pt x="1608" y="337"/>
                  </a:cubicBezTo>
                  <a:cubicBezTo>
                    <a:pt x="1631" y="337"/>
                    <a:pt x="1631" y="313"/>
                    <a:pt x="1608" y="313"/>
                  </a:cubicBezTo>
                  <a:cubicBezTo>
                    <a:pt x="1036" y="313"/>
                    <a:pt x="548" y="230"/>
                    <a:pt x="36" y="4"/>
                  </a:cubicBezTo>
                  <a:cubicBezTo>
                    <a:pt x="29" y="1"/>
                    <a:pt x="23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0" name="Google Shape;24880;p33"/>
            <p:cNvSpPr/>
            <p:nvPr/>
          </p:nvSpPr>
          <p:spPr>
            <a:xfrm>
              <a:off x="1398675" y="2577525"/>
              <a:ext cx="31875" cy="6875"/>
            </a:xfrm>
            <a:custGeom>
              <a:avLst/>
              <a:gdLst/>
              <a:ahLst/>
              <a:cxnLst/>
              <a:rect l="l" t="t" r="r" b="b"/>
              <a:pathLst>
                <a:path w="1275" h="275" extrusionOk="0">
                  <a:moveTo>
                    <a:pt x="24" y="1"/>
                  </a:moveTo>
                  <a:cubicBezTo>
                    <a:pt x="12" y="1"/>
                    <a:pt x="0" y="36"/>
                    <a:pt x="24" y="36"/>
                  </a:cubicBezTo>
                  <a:cubicBezTo>
                    <a:pt x="417" y="155"/>
                    <a:pt x="858" y="251"/>
                    <a:pt x="1263" y="275"/>
                  </a:cubicBezTo>
                  <a:cubicBezTo>
                    <a:pt x="1274" y="275"/>
                    <a:pt x="1274" y="251"/>
                    <a:pt x="1263" y="239"/>
                  </a:cubicBezTo>
                  <a:cubicBezTo>
                    <a:pt x="846" y="167"/>
                    <a:pt x="441" y="108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1" name="Google Shape;24881;p33"/>
            <p:cNvSpPr/>
            <p:nvPr/>
          </p:nvSpPr>
          <p:spPr>
            <a:xfrm>
              <a:off x="1393950" y="2572200"/>
              <a:ext cx="36600" cy="11000"/>
            </a:xfrm>
            <a:custGeom>
              <a:avLst/>
              <a:gdLst/>
              <a:ahLst/>
              <a:cxnLst/>
              <a:rect l="l" t="t" r="r" b="b"/>
              <a:pathLst>
                <a:path w="1464" h="440" extrusionOk="0">
                  <a:moveTo>
                    <a:pt x="3" y="1"/>
                  </a:moveTo>
                  <a:cubicBezTo>
                    <a:pt x="0" y="1"/>
                    <a:pt x="3" y="11"/>
                    <a:pt x="11" y="11"/>
                  </a:cubicBezTo>
                  <a:cubicBezTo>
                    <a:pt x="7" y="3"/>
                    <a:pt x="4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451" y="202"/>
                    <a:pt x="963" y="380"/>
                    <a:pt x="1452" y="440"/>
                  </a:cubicBezTo>
                  <a:cubicBezTo>
                    <a:pt x="1463" y="440"/>
                    <a:pt x="1463" y="428"/>
                    <a:pt x="1452" y="428"/>
                  </a:cubicBezTo>
                  <a:cubicBezTo>
                    <a:pt x="963" y="285"/>
                    <a:pt x="487" y="166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2" name="Google Shape;24882;p33"/>
            <p:cNvSpPr/>
            <p:nvPr/>
          </p:nvSpPr>
          <p:spPr>
            <a:xfrm>
              <a:off x="1396600" y="2568300"/>
              <a:ext cx="33650" cy="8950"/>
            </a:xfrm>
            <a:custGeom>
              <a:avLst/>
              <a:gdLst/>
              <a:ahLst/>
              <a:cxnLst/>
              <a:rect l="l" t="t" r="r" b="b"/>
              <a:pathLst>
                <a:path w="1346" h="358" extrusionOk="0">
                  <a:moveTo>
                    <a:pt x="0" y="1"/>
                  </a:moveTo>
                  <a:cubicBezTo>
                    <a:pt x="441" y="143"/>
                    <a:pt x="881" y="286"/>
                    <a:pt x="1334" y="358"/>
                  </a:cubicBezTo>
                  <a:cubicBezTo>
                    <a:pt x="1334" y="358"/>
                    <a:pt x="1346" y="334"/>
                    <a:pt x="1334" y="334"/>
                  </a:cubicBezTo>
                  <a:cubicBezTo>
                    <a:pt x="881" y="227"/>
                    <a:pt x="453" y="13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3" name="Google Shape;24883;p33"/>
            <p:cNvSpPr/>
            <p:nvPr/>
          </p:nvSpPr>
          <p:spPr>
            <a:xfrm>
              <a:off x="1440350" y="2577225"/>
              <a:ext cx="60575" cy="24275"/>
            </a:xfrm>
            <a:custGeom>
              <a:avLst/>
              <a:gdLst/>
              <a:ahLst/>
              <a:cxnLst/>
              <a:rect l="l" t="t" r="r" b="b"/>
              <a:pathLst>
                <a:path w="2423" h="971" extrusionOk="0">
                  <a:moveTo>
                    <a:pt x="0" y="1"/>
                  </a:moveTo>
                  <a:lnTo>
                    <a:pt x="0" y="1"/>
                  </a:lnTo>
                  <a:cubicBezTo>
                    <a:pt x="739" y="477"/>
                    <a:pt x="1691" y="406"/>
                    <a:pt x="2394" y="965"/>
                  </a:cubicBezTo>
                  <a:cubicBezTo>
                    <a:pt x="2397" y="969"/>
                    <a:pt x="2401" y="970"/>
                    <a:pt x="2406" y="970"/>
                  </a:cubicBezTo>
                  <a:cubicBezTo>
                    <a:pt x="2415" y="970"/>
                    <a:pt x="2422" y="962"/>
                    <a:pt x="2405" y="953"/>
                  </a:cubicBezTo>
                  <a:cubicBezTo>
                    <a:pt x="1810" y="287"/>
                    <a:pt x="739" y="44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4" name="Google Shape;24884;p33"/>
            <p:cNvSpPr/>
            <p:nvPr/>
          </p:nvSpPr>
          <p:spPr>
            <a:xfrm>
              <a:off x="1502850" y="2601650"/>
              <a:ext cx="37225" cy="17700"/>
            </a:xfrm>
            <a:custGeom>
              <a:avLst/>
              <a:gdLst/>
              <a:ahLst/>
              <a:cxnLst/>
              <a:rect l="l" t="t" r="r" b="b"/>
              <a:pathLst>
                <a:path w="1489" h="708" extrusionOk="0">
                  <a:moveTo>
                    <a:pt x="13" y="0"/>
                  </a:moveTo>
                  <a:cubicBezTo>
                    <a:pt x="13" y="0"/>
                    <a:pt x="1" y="24"/>
                    <a:pt x="13" y="24"/>
                  </a:cubicBezTo>
                  <a:cubicBezTo>
                    <a:pt x="406" y="260"/>
                    <a:pt x="894" y="708"/>
                    <a:pt x="1368" y="708"/>
                  </a:cubicBezTo>
                  <a:cubicBezTo>
                    <a:pt x="1396" y="708"/>
                    <a:pt x="1425" y="706"/>
                    <a:pt x="1453" y="703"/>
                  </a:cubicBezTo>
                  <a:cubicBezTo>
                    <a:pt x="1477" y="703"/>
                    <a:pt x="1489" y="679"/>
                    <a:pt x="1453" y="679"/>
                  </a:cubicBezTo>
                  <a:cubicBezTo>
                    <a:pt x="941" y="560"/>
                    <a:pt x="477" y="27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5" name="Google Shape;24885;p33"/>
            <p:cNvSpPr/>
            <p:nvPr/>
          </p:nvSpPr>
          <p:spPr>
            <a:xfrm>
              <a:off x="1507025" y="2600150"/>
              <a:ext cx="31575" cy="14025"/>
            </a:xfrm>
            <a:custGeom>
              <a:avLst/>
              <a:gdLst/>
              <a:ahLst/>
              <a:cxnLst/>
              <a:rect l="l" t="t" r="r" b="b"/>
              <a:pathLst>
                <a:path w="1263" h="561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143"/>
                    <a:pt x="393" y="227"/>
                    <a:pt x="608" y="322"/>
                  </a:cubicBezTo>
                  <a:cubicBezTo>
                    <a:pt x="810" y="405"/>
                    <a:pt x="1024" y="513"/>
                    <a:pt x="1251" y="560"/>
                  </a:cubicBezTo>
                  <a:cubicBezTo>
                    <a:pt x="1262" y="560"/>
                    <a:pt x="1262" y="536"/>
                    <a:pt x="1262" y="536"/>
                  </a:cubicBezTo>
                  <a:cubicBezTo>
                    <a:pt x="1048" y="441"/>
                    <a:pt x="810" y="346"/>
                    <a:pt x="596" y="263"/>
                  </a:cubicBezTo>
                  <a:cubicBezTo>
                    <a:pt x="381" y="167"/>
                    <a:pt x="191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6" name="Google Shape;24886;p33"/>
            <p:cNvSpPr/>
            <p:nvPr/>
          </p:nvSpPr>
          <p:spPr>
            <a:xfrm>
              <a:off x="1504175" y="2593550"/>
              <a:ext cx="37100" cy="17050"/>
            </a:xfrm>
            <a:custGeom>
              <a:avLst/>
              <a:gdLst/>
              <a:ahLst/>
              <a:cxnLst/>
              <a:rect l="l" t="t" r="r" b="b"/>
              <a:pathLst>
                <a:path w="1484" h="682" extrusionOk="0">
                  <a:moveTo>
                    <a:pt x="4" y="1"/>
                  </a:moveTo>
                  <a:cubicBezTo>
                    <a:pt x="1" y="1"/>
                    <a:pt x="0" y="8"/>
                    <a:pt x="7" y="15"/>
                  </a:cubicBezTo>
                  <a:cubicBezTo>
                    <a:pt x="7" y="4"/>
                    <a:pt x="5" y="1"/>
                    <a:pt x="4" y="1"/>
                  </a:cubicBezTo>
                  <a:close/>
                  <a:moveTo>
                    <a:pt x="7" y="15"/>
                  </a:moveTo>
                  <a:lnTo>
                    <a:pt x="7" y="15"/>
                  </a:lnTo>
                  <a:cubicBezTo>
                    <a:pt x="436" y="300"/>
                    <a:pt x="960" y="550"/>
                    <a:pt x="1460" y="681"/>
                  </a:cubicBezTo>
                  <a:cubicBezTo>
                    <a:pt x="1484" y="681"/>
                    <a:pt x="1484" y="669"/>
                    <a:pt x="1484" y="657"/>
                  </a:cubicBezTo>
                  <a:cubicBezTo>
                    <a:pt x="972" y="431"/>
                    <a:pt x="495" y="241"/>
                    <a:pt x="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7" name="Google Shape;24887;p33"/>
            <p:cNvSpPr/>
            <p:nvPr/>
          </p:nvSpPr>
          <p:spPr>
            <a:xfrm>
              <a:off x="1506675" y="2589400"/>
              <a:ext cx="28050" cy="14650"/>
            </a:xfrm>
            <a:custGeom>
              <a:avLst/>
              <a:gdLst/>
              <a:ahLst/>
              <a:cxnLst/>
              <a:rect l="l" t="t" r="r" b="b"/>
              <a:pathLst>
                <a:path w="1122" h="586" extrusionOk="0">
                  <a:moveTo>
                    <a:pt x="9" y="0"/>
                  </a:moveTo>
                  <a:cubicBezTo>
                    <a:pt x="3" y="0"/>
                    <a:pt x="1" y="7"/>
                    <a:pt x="14" y="14"/>
                  </a:cubicBezTo>
                  <a:cubicBezTo>
                    <a:pt x="383" y="192"/>
                    <a:pt x="729" y="407"/>
                    <a:pt x="1098" y="585"/>
                  </a:cubicBezTo>
                  <a:cubicBezTo>
                    <a:pt x="1110" y="585"/>
                    <a:pt x="1122" y="573"/>
                    <a:pt x="1110" y="573"/>
                  </a:cubicBezTo>
                  <a:cubicBezTo>
                    <a:pt x="788" y="347"/>
                    <a:pt x="395" y="169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8" name="Google Shape;24888;p33"/>
            <p:cNvSpPr/>
            <p:nvPr/>
          </p:nvSpPr>
          <p:spPr>
            <a:xfrm>
              <a:off x="1499875" y="2578725"/>
              <a:ext cx="29700" cy="14275"/>
            </a:xfrm>
            <a:custGeom>
              <a:avLst/>
              <a:gdLst/>
              <a:ahLst/>
              <a:cxnLst/>
              <a:rect l="l" t="t" r="r" b="b"/>
              <a:pathLst>
                <a:path w="1188" h="571" extrusionOk="0">
                  <a:moveTo>
                    <a:pt x="24" y="0"/>
                  </a:moveTo>
                  <a:cubicBezTo>
                    <a:pt x="13" y="0"/>
                    <a:pt x="1" y="12"/>
                    <a:pt x="13" y="24"/>
                  </a:cubicBezTo>
                  <a:cubicBezTo>
                    <a:pt x="382" y="238"/>
                    <a:pt x="798" y="405"/>
                    <a:pt x="1179" y="560"/>
                  </a:cubicBezTo>
                  <a:cubicBezTo>
                    <a:pt x="822" y="358"/>
                    <a:pt x="417" y="131"/>
                    <a:pt x="24" y="0"/>
                  </a:cubicBezTo>
                  <a:close/>
                  <a:moveTo>
                    <a:pt x="1179" y="560"/>
                  </a:moveTo>
                  <a:cubicBezTo>
                    <a:pt x="1179" y="568"/>
                    <a:pt x="1181" y="571"/>
                    <a:pt x="1182" y="571"/>
                  </a:cubicBezTo>
                  <a:cubicBezTo>
                    <a:pt x="1185" y="571"/>
                    <a:pt x="1187" y="560"/>
                    <a:pt x="1179" y="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9" name="Google Shape;24889;p33"/>
            <p:cNvSpPr/>
            <p:nvPr/>
          </p:nvSpPr>
          <p:spPr>
            <a:xfrm>
              <a:off x="1444525" y="2559975"/>
              <a:ext cx="47050" cy="13425"/>
            </a:xfrm>
            <a:custGeom>
              <a:avLst/>
              <a:gdLst/>
              <a:ahLst/>
              <a:cxnLst/>
              <a:rect l="l" t="t" r="r" b="b"/>
              <a:pathLst>
                <a:path w="1882" h="537" extrusionOk="0">
                  <a:moveTo>
                    <a:pt x="24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607" y="262"/>
                    <a:pt x="1262" y="405"/>
                    <a:pt x="1869" y="536"/>
                  </a:cubicBezTo>
                  <a:cubicBezTo>
                    <a:pt x="1881" y="536"/>
                    <a:pt x="1881" y="524"/>
                    <a:pt x="1881" y="512"/>
                  </a:cubicBezTo>
                  <a:cubicBezTo>
                    <a:pt x="1286" y="322"/>
                    <a:pt x="655" y="95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0" name="Google Shape;24890;p33"/>
            <p:cNvSpPr/>
            <p:nvPr/>
          </p:nvSpPr>
          <p:spPr>
            <a:xfrm>
              <a:off x="1422200" y="2544800"/>
              <a:ext cx="12725" cy="6525"/>
            </a:xfrm>
            <a:custGeom>
              <a:avLst/>
              <a:gdLst/>
              <a:ahLst/>
              <a:cxnLst/>
              <a:rect l="l" t="t" r="r" b="b"/>
              <a:pathLst>
                <a:path w="509" h="261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155" y="119"/>
                    <a:pt x="333" y="191"/>
                    <a:pt x="500" y="250"/>
                  </a:cubicBezTo>
                  <a:cubicBezTo>
                    <a:pt x="333" y="167"/>
                    <a:pt x="179" y="60"/>
                    <a:pt x="12" y="0"/>
                  </a:cubicBezTo>
                  <a:close/>
                  <a:moveTo>
                    <a:pt x="500" y="250"/>
                  </a:moveTo>
                  <a:cubicBezTo>
                    <a:pt x="500" y="258"/>
                    <a:pt x="501" y="261"/>
                    <a:pt x="503" y="261"/>
                  </a:cubicBezTo>
                  <a:cubicBezTo>
                    <a:pt x="505" y="261"/>
                    <a:pt x="508" y="250"/>
                    <a:pt x="500" y="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1" name="Google Shape;24891;p33"/>
            <p:cNvSpPr/>
            <p:nvPr/>
          </p:nvSpPr>
          <p:spPr>
            <a:xfrm>
              <a:off x="1490050" y="2632250"/>
              <a:ext cx="47050" cy="9150"/>
            </a:xfrm>
            <a:custGeom>
              <a:avLst/>
              <a:gdLst/>
              <a:ahLst/>
              <a:cxnLst/>
              <a:rect l="l" t="t" r="r" b="b"/>
              <a:pathLst>
                <a:path w="1882" h="366" extrusionOk="0">
                  <a:moveTo>
                    <a:pt x="753" y="1"/>
                  </a:moveTo>
                  <a:cubicBezTo>
                    <a:pt x="561" y="1"/>
                    <a:pt x="364" y="34"/>
                    <a:pt x="173" y="34"/>
                  </a:cubicBezTo>
                  <a:cubicBezTo>
                    <a:pt x="123" y="34"/>
                    <a:pt x="74" y="32"/>
                    <a:pt x="25" y="26"/>
                  </a:cubicBezTo>
                  <a:cubicBezTo>
                    <a:pt x="1" y="26"/>
                    <a:pt x="1" y="50"/>
                    <a:pt x="25" y="50"/>
                  </a:cubicBezTo>
                  <a:cubicBezTo>
                    <a:pt x="127" y="74"/>
                    <a:pt x="228" y="80"/>
                    <a:pt x="327" y="80"/>
                  </a:cubicBezTo>
                  <a:cubicBezTo>
                    <a:pt x="465" y="80"/>
                    <a:pt x="601" y="67"/>
                    <a:pt x="737" y="67"/>
                  </a:cubicBezTo>
                  <a:cubicBezTo>
                    <a:pt x="899" y="67"/>
                    <a:pt x="1061" y="86"/>
                    <a:pt x="1227" y="169"/>
                  </a:cubicBezTo>
                  <a:cubicBezTo>
                    <a:pt x="1413" y="247"/>
                    <a:pt x="1567" y="366"/>
                    <a:pt x="1748" y="366"/>
                  </a:cubicBezTo>
                  <a:cubicBezTo>
                    <a:pt x="1787" y="366"/>
                    <a:pt x="1828" y="360"/>
                    <a:pt x="1870" y="348"/>
                  </a:cubicBezTo>
                  <a:cubicBezTo>
                    <a:pt x="1882" y="348"/>
                    <a:pt x="1882" y="300"/>
                    <a:pt x="1846" y="300"/>
                  </a:cubicBezTo>
                  <a:cubicBezTo>
                    <a:pt x="1821" y="304"/>
                    <a:pt x="1796" y="305"/>
                    <a:pt x="1771" y="305"/>
                  </a:cubicBezTo>
                  <a:cubicBezTo>
                    <a:pt x="1476" y="305"/>
                    <a:pt x="1249" y="58"/>
                    <a:pt x="941" y="14"/>
                  </a:cubicBezTo>
                  <a:cubicBezTo>
                    <a:pt x="879" y="4"/>
                    <a:pt x="816" y="1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2" name="Google Shape;24892;p33"/>
            <p:cNvSpPr/>
            <p:nvPr/>
          </p:nvSpPr>
          <p:spPr>
            <a:xfrm>
              <a:off x="1436475" y="2615700"/>
              <a:ext cx="43475" cy="27050"/>
            </a:xfrm>
            <a:custGeom>
              <a:avLst/>
              <a:gdLst/>
              <a:ahLst/>
              <a:cxnLst/>
              <a:rect l="l" t="t" r="r" b="b"/>
              <a:pathLst>
                <a:path w="1739" h="1082" extrusionOk="0">
                  <a:moveTo>
                    <a:pt x="1730" y="1"/>
                  </a:moveTo>
                  <a:cubicBezTo>
                    <a:pt x="1724" y="1"/>
                    <a:pt x="1715" y="4"/>
                    <a:pt x="1715" y="10"/>
                  </a:cubicBezTo>
                  <a:cubicBezTo>
                    <a:pt x="1453" y="772"/>
                    <a:pt x="441" y="486"/>
                    <a:pt x="1" y="1069"/>
                  </a:cubicBezTo>
                  <a:cubicBezTo>
                    <a:pt x="1" y="1081"/>
                    <a:pt x="1" y="1081"/>
                    <a:pt x="24" y="1081"/>
                  </a:cubicBezTo>
                  <a:cubicBezTo>
                    <a:pt x="382" y="724"/>
                    <a:pt x="810" y="724"/>
                    <a:pt x="1239" y="533"/>
                  </a:cubicBezTo>
                  <a:cubicBezTo>
                    <a:pt x="1477" y="426"/>
                    <a:pt x="1667" y="272"/>
                    <a:pt x="1727" y="10"/>
                  </a:cubicBezTo>
                  <a:cubicBezTo>
                    <a:pt x="1739" y="4"/>
                    <a:pt x="1736" y="1"/>
                    <a:pt x="1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3" name="Google Shape;24893;p33"/>
            <p:cNvSpPr/>
            <p:nvPr/>
          </p:nvSpPr>
          <p:spPr>
            <a:xfrm>
              <a:off x="1410950" y="2641225"/>
              <a:ext cx="23775" cy="13775"/>
            </a:xfrm>
            <a:custGeom>
              <a:avLst/>
              <a:gdLst/>
              <a:ahLst/>
              <a:cxnLst/>
              <a:rect l="l" t="t" r="r" b="b"/>
              <a:pathLst>
                <a:path w="951" h="551" extrusionOk="0">
                  <a:moveTo>
                    <a:pt x="914" y="1"/>
                  </a:moveTo>
                  <a:cubicBezTo>
                    <a:pt x="617" y="167"/>
                    <a:pt x="307" y="310"/>
                    <a:pt x="21" y="501"/>
                  </a:cubicBezTo>
                  <a:cubicBezTo>
                    <a:pt x="1" y="521"/>
                    <a:pt x="16" y="551"/>
                    <a:pt x="43" y="551"/>
                  </a:cubicBezTo>
                  <a:cubicBezTo>
                    <a:pt x="48" y="551"/>
                    <a:pt x="52" y="550"/>
                    <a:pt x="57" y="548"/>
                  </a:cubicBezTo>
                  <a:cubicBezTo>
                    <a:pt x="367" y="405"/>
                    <a:pt x="652" y="203"/>
                    <a:pt x="938" y="24"/>
                  </a:cubicBezTo>
                  <a:cubicBezTo>
                    <a:pt x="950" y="13"/>
                    <a:pt x="938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4" name="Google Shape;24894;p33"/>
            <p:cNvSpPr/>
            <p:nvPr/>
          </p:nvSpPr>
          <p:spPr>
            <a:xfrm>
              <a:off x="1414750" y="2657900"/>
              <a:ext cx="120475" cy="45775"/>
            </a:xfrm>
            <a:custGeom>
              <a:avLst/>
              <a:gdLst/>
              <a:ahLst/>
              <a:cxnLst/>
              <a:rect l="l" t="t" r="r" b="b"/>
              <a:pathLst>
                <a:path w="4819" h="1831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727"/>
                    <a:pt x="1036" y="1548"/>
                    <a:pt x="1858" y="1679"/>
                  </a:cubicBezTo>
                  <a:cubicBezTo>
                    <a:pt x="2310" y="1751"/>
                    <a:pt x="2831" y="1831"/>
                    <a:pt x="3343" y="1831"/>
                  </a:cubicBezTo>
                  <a:cubicBezTo>
                    <a:pt x="3855" y="1831"/>
                    <a:pt x="4358" y="1751"/>
                    <a:pt x="4775" y="1501"/>
                  </a:cubicBezTo>
                  <a:cubicBezTo>
                    <a:pt x="4819" y="1490"/>
                    <a:pt x="4782" y="1428"/>
                    <a:pt x="4747" y="1428"/>
                  </a:cubicBezTo>
                  <a:cubicBezTo>
                    <a:pt x="4745" y="1428"/>
                    <a:pt x="4742" y="1428"/>
                    <a:pt x="4739" y="1429"/>
                  </a:cubicBezTo>
                  <a:cubicBezTo>
                    <a:pt x="4315" y="1631"/>
                    <a:pt x="3875" y="1700"/>
                    <a:pt x="3429" y="1700"/>
                  </a:cubicBezTo>
                  <a:cubicBezTo>
                    <a:pt x="3086" y="1700"/>
                    <a:pt x="2740" y="1659"/>
                    <a:pt x="2394" y="1608"/>
                  </a:cubicBezTo>
                  <a:cubicBezTo>
                    <a:pt x="1763" y="1524"/>
                    <a:pt x="1310" y="1405"/>
                    <a:pt x="846" y="989"/>
                  </a:cubicBezTo>
                  <a:cubicBezTo>
                    <a:pt x="512" y="703"/>
                    <a:pt x="250" y="36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5" name="Google Shape;24895;p33"/>
            <p:cNvSpPr/>
            <p:nvPr/>
          </p:nvSpPr>
          <p:spPr>
            <a:xfrm>
              <a:off x="1547500" y="2694500"/>
              <a:ext cx="44975" cy="4025"/>
            </a:xfrm>
            <a:custGeom>
              <a:avLst/>
              <a:gdLst/>
              <a:ahLst/>
              <a:cxnLst/>
              <a:rect l="l" t="t" r="r" b="b"/>
              <a:pathLst>
                <a:path w="1799" h="161" extrusionOk="0">
                  <a:moveTo>
                    <a:pt x="48" y="1"/>
                  </a:moveTo>
                  <a:cubicBezTo>
                    <a:pt x="1" y="1"/>
                    <a:pt x="1" y="37"/>
                    <a:pt x="24" y="37"/>
                  </a:cubicBezTo>
                  <a:cubicBezTo>
                    <a:pt x="309" y="115"/>
                    <a:pt x="621" y="160"/>
                    <a:pt x="930" y="160"/>
                  </a:cubicBezTo>
                  <a:cubicBezTo>
                    <a:pt x="1228" y="160"/>
                    <a:pt x="1523" y="118"/>
                    <a:pt x="1787" y="25"/>
                  </a:cubicBezTo>
                  <a:cubicBezTo>
                    <a:pt x="1798" y="25"/>
                    <a:pt x="1798" y="1"/>
                    <a:pt x="1787" y="1"/>
                  </a:cubicBezTo>
                  <a:cubicBezTo>
                    <a:pt x="1425" y="15"/>
                    <a:pt x="1085" y="39"/>
                    <a:pt x="738" y="39"/>
                  </a:cubicBezTo>
                  <a:cubicBezTo>
                    <a:pt x="514" y="39"/>
                    <a:pt x="286" y="2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6" name="Google Shape;24896;p33"/>
            <p:cNvSpPr/>
            <p:nvPr/>
          </p:nvSpPr>
          <p:spPr>
            <a:xfrm>
              <a:off x="1598700" y="2634000"/>
              <a:ext cx="45450" cy="60525"/>
            </a:xfrm>
            <a:custGeom>
              <a:avLst/>
              <a:gdLst/>
              <a:ahLst/>
              <a:cxnLst/>
              <a:rect l="l" t="t" r="r" b="b"/>
              <a:pathLst>
                <a:path w="1818" h="2421" extrusionOk="0">
                  <a:moveTo>
                    <a:pt x="1783" y="1"/>
                  </a:moveTo>
                  <a:cubicBezTo>
                    <a:pt x="1780" y="1"/>
                    <a:pt x="1777" y="2"/>
                    <a:pt x="1775" y="4"/>
                  </a:cubicBezTo>
                  <a:cubicBezTo>
                    <a:pt x="953" y="635"/>
                    <a:pt x="1060" y="1968"/>
                    <a:pt x="12" y="2385"/>
                  </a:cubicBezTo>
                  <a:cubicBezTo>
                    <a:pt x="0" y="2385"/>
                    <a:pt x="0" y="2421"/>
                    <a:pt x="36" y="2421"/>
                  </a:cubicBezTo>
                  <a:cubicBezTo>
                    <a:pt x="1072" y="2135"/>
                    <a:pt x="1179" y="754"/>
                    <a:pt x="1798" y="40"/>
                  </a:cubicBezTo>
                  <a:cubicBezTo>
                    <a:pt x="1818" y="20"/>
                    <a:pt x="1798" y="1"/>
                    <a:pt x="1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7" name="Google Shape;24897;p33"/>
            <p:cNvSpPr/>
            <p:nvPr/>
          </p:nvSpPr>
          <p:spPr>
            <a:xfrm>
              <a:off x="1545725" y="2678425"/>
              <a:ext cx="21750" cy="3600"/>
            </a:xfrm>
            <a:custGeom>
              <a:avLst/>
              <a:gdLst/>
              <a:ahLst/>
              <a:cxnLst/>
              <a:rect l="l" t="t" r="r" b="b"/>
              <a:pathLst>
                <a:path w="870" h="144" extrusionOk="0">
                  <a:moveTo>
                    <a:pt x="857" y="1"/>
                  </a:moveTo>
                  <a:cubicBezTo>
                    <a:pt x="595" y="1"/>
                    <a:pt x="298" y="60"/>
                    <a:pt x="24" y="120"/>
                  </a:cubicBezTo>
                  <a:cubicBezTo>
                    <a:pt x="0" y="120"/>
                    <a:pt x="12" y="144"/>
                    <a:pt x="24" y="144"/>
                  </a:cubicBezTo>
                  <a:cubicBezTo>
                    <a:pt x="298" y="120"/>
                    <a:pt x="595" y="108"/>
                    <a:pt x="857" y="25"/>
                  </a:cubicBezTo>
                  <a:cubicBezTo>
                    <a:pt x="869" y="25"/>
                    <a:pt x="869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8" name="Google Shape;24898;p33"/>
            <p:cNvSpPr/>
            <p:nvPr/>
          </p:nvSpPr>
          <p:spPr>
            <a:xfrm>
              <a:off x="1578750" y="2654800"/>
              <a:ext cx="43100" cy="21875"/>
            </a:xfrm>
            <a:custGeom>
              <a:avLst/>
              <a:gdLst/>
              <a:ahLst/>
              <a:cxnLst/>
              <a:rect l="l" t="t" r="r" b="b"/>
              <a:pathLst>
                <a:path w="1724" h="875" extrusionOk="0">
                  <a:moveTo>
                    <a:pt x="1709" y="0"/>
                  </a:moveTo>
                  <a:cubicBezTo>
                    <a:pt x="1704" y="0"/>
                    <a:pt x="1698" y="2"/>
                    <a:pt x="1691" y="5"/>
                  </a:cubicBezTo>
                  <a:cubicBezTo>
                    <a:pt x="1144" y="303"/>
                    <a:pt x="596" y="589"/>
                    <a:pt x="1" y="874"/>
                  </a:cubicBezTo>
                  <a:cubicBezTo>
                    <a:pt x="596" y="672"/>
                    <a:pt x="1203" y="374"/>
                    <a:pt x="1715" y="17"/>
                  </a:cubicBezTo>
                  <a:cubicBezTo>
                    <a:pt x="1724" y="9"/>
                    <a:pt x="1720" y="0"/>
                    <a:pt x="1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9" name="Google Shape;24899;p33"/>
            <p:cNvSpPr/>
            <p:nvPr/>
          </p:nvSpPr>
          <p:spPr>
            <a:xfrm>
              <a:off x="1599300" y="2640925"/>
              <a:ext cx="33625" cy="19975"/>
            </a:xfrm>
            <a:custGeom>
              <a:avLst/>
              <a:gdLst/>
              <a:ahLst/>
              <a:cxnLst/>
              <a:rect l="l" t="t" r="r" b="b"/>
              <a:pathLst>
                <a:path w="1345" h="799" extrusionOk="0">
                  <a:moveTo>
                    <a:pt x="1334" y="1"/>
                  </a:moveTo>
                  <a:cubicBezTo>
                    <a:pt x="1338" y="5"/>
                    <a:pt x="1340" y="6"/>
                    <a:pt x="1342" y="6"/>
                  </a:cubicBezTo>
                  <a:cubicBezTo>
                    <a:pt x="1344" y="6"/>
                    <a:pt x="1342" y="1"/>
                    <a:pt x="1334" y="1"/>
                  </a:cubicBezTo>
                  <a:close/>
                  <a:moveTo>
                    <a:pt x="1334" y="1"/>
                  </a:moveTo>
                  <a:cubicBezTo>
                    <a:pt x="917" y="298"/>
                    <a:pt x="477" y="548"/>
                    <a:pt x="12" y="787"/>
                  </a:cubicBezTo>
                  <a:cubicBezTo>
                    <a:pt x="0" y="787"/>
                    <a:pt x="12" y="798"/>
                    <a:pt x="24" y="798"/>
                  </a:cubicBezTo>
                  <a:cubicBezTo>
                    <a:pt x="500" y="620"/>
                    <a:pt x="953" y="334"/>
                    <a:pt x="1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0" name="Google Shape;24900;p33"/>
            <p:cNvSpPr/>
            <p:nvPr/>
          </p:nvSpPr>
          <p:spPr>
            <a:xfrm>
              <a:off x="1599900" y="2632525"/>
              <a:ext cx="37525" cy="21825"/>
            </a:xfrm>
            <a:custGeom>
              <a:avLst/>
              <a:gdLst/>
              <a:ahLst/>
              <a:cxnLst/>
              <a:rect l="l" t="t" r="r" b="b"/>
              <a:pathLst>
                <a:path w="1501" h="873" extrusionOk="0">
                  <a:moveTo>
                    <a:pt x="1494" y="0"/>
                  </a:moveTo>
                  <a:cubicBezTo>
                    <a:pt x="1492" y="0"/>
                    <a:pt x="1491" y="1"/>
                    <a:pt x="1488" y="3"/>
                  </a:cubicBezTo>
                  <a:cubicBezTo>
                    <a:pt x="1012" y="301"/>
                    <a:pt x="512" y="539"/>
                    <a:pt x="12" y="837"/>
                  </a:cubicBezTo>
                  <a:cubicBezTo>
                    <a:pt x="0" y="849"/>
                    <a:pt x="12" y="873"/>
                    <a:pt x="36" y="873"/>
                  </a:cubicBezTo>
                  <a:cubicBezTo>
                    <a:pt x="548" y="706"/>
                    <a:pt x="1072" y="361"/>
                    <a:pt x="1500" y="39"/>
                  </a:cubicBezTo>
                  <a:cubicBezTo>
                    <a:pt x="1500" y="20"/>
                    <a:pt x="1500" y="0"/>
                    <a:pt x="1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1" name="Google Shape;24901;p33"/>
            <p:cNvSpPr/>
            <p:nvPr/>
          </p:nvSpPr>
          <p:spPr>
            <a:xfrm>
              <a:off x="1549575" y="2632300"/>
              <a:ext cx="80100" cy="16600"/>
            </a:xfrm>
            <a:custGeom>
              <a:avLst/>
              <a:gdLst/>
              <a:ahLst/>
              <a:cxnLst/>
              <a:rect l="l" t="t" r="r" b="b"/>
              <a:pathLst>
                <a:path w="3204" h="664" extrusionOk="0">
                  <a:moveTo>
                    <a:pt x="3192" y="0"/>
                  </a:moveTo>
                  <a:cubicBezTo>
                    <a:pt x="2716" y="48"/>
                    <a:pt x="2263" y="84"/>
                    <a:pt x="1823" y="262"/>
                  </a:cubicBezTo>
                  <a:cubicBezTo>
                    <a:pt x="1227" y="501"/>
                    <a:pt x="680" y="524"/>
                    <a:pt x="49" y="584"/>
                  </a:cubicBezTo>
                  <a:cubicBezTo>
                    <a:pt x="1" y="584"/>
                    <a:pt x="1" y="643"/>
                    <a:pt x="49" y="655"/>
                  </a:cubicBezTo>
                  <a:cubicBezTo>
                    <a:pt x="147" y="660"/>
                    <a:pt x="245" y="663"/>
                    <a:pt x="344" y="663"/>
                  </a:cubicBezTo>
                  <a:cubicBezTo>
                    <a:pt x="712" y="663"/>
                    <a:pt x="1082" y="623"/>
                    <a:pt x="1430" y="501"/>
                  </a:cubicBezTo>
                  <a:cubicBezTo>
                    <a:pt x="1763" y="405"/>
                    <a:pt x="1608" y="381"/>
                    <a:pt x="2013" y="239"/>
                  </a:cubicBezTo>
                  <a:cubicBezTo>
                    <a:pt x="2382" y="120"/>
                    <a:pt x="2799" y="108"/>
                    <a:pt x="3192" y="24"/>
                  </a:cubicBezTo>
                  <a:cubicBezTo>
                    <a:pt x="3204" y="24"/>
                    <a:pt x="3204" y="0"/>
                    <a:pt x="3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2" name="Google Shape;24902;p33"/>
            <p:cNvSpPr/>
            <p:nvPr/>
          </p:nvSpPr>
          <p:spPr>
            <a:xfrm>
              <a:off x="1542750" y="2645950"/>
              <a:ext cx="26425" cy="10475"/>
            </a:xfrm>
            <a:custGeom>
              <a:avLst/>
              <a:gdLst/>
              <a:ahLst/>
              <a:cxnLst/>
              <a:rect l="l" t="t" r="r" b="b"/>
              <a:pathLst>
                <a:path w="1057" h="419" extrusionOk="0">
                  <a:moveTo>
                    <a:pt x="988" y="1"/>
                  </a:moveTo>
                  <a:cubicBezTo>
                    <a:pt x="984" y="1"/>
                    <a:pt x="980" y="1"/>
                    <a:pt x="976" y="2"/>
                  </a:cubicBezTo>
                  <a:cubicBezTo>
                    <a:pt x="852" y="42"/>
                    <a:pt x="727" y="77"/>
                    <a:pt x="599" y="108"/>
                  </a:cubicBezTo>
                  <a:lnTo>
                    <a:pt x="599" y="108"/>
                  </a:lnTo>
                  <a:cubicBezTo>
                    <a:pt x="512" y="122"/>
                    <a:pt x="425" y="132"/>
                    <a:pt x="336" y="138"/>
                  </a:cubicBezTo>
                  <a:lnTo>
                    <a:pt x="336" y="138"/>
                  </a:lnTo>
                  <a:cubicBezTo>
                    <a:pt x="267" y="135"/>
                    <a:pt x="199" y="133"/>
                    <a:pt x="131" y="133"/>
                  </a:cubicBezTo>
                  <a:cubicBezTo>
                    <a:pt x="89" y="133"/>
                    <a:pt x="76" y="171"/>
                    <a:pt x="84" y="202"/>
                  </a:cubicBezTo>
                  <a:lnTo>
                    <a:pt x="84" y="202"/>
                  </a:lnTo>
                  <a:cubicBezTo>
                    <a:pt x="76" y="203"/>
                    <a:pt x="68" y="204"/>
                    <a:pt x="60" y="205"/>
                  </a:cubicBezTo>
                  <a:cubicBezTo>
                    <a:pt x="12" y="205"/>
                    <a:pt x="0" y="264"/>
                    <a:pt x="24" y="300"/>
                  </a:cubicBezTo>
                  <a:cubicBezTo>
                    <a:pt x="60" y="324"/>
                    <a:pt x="72" y="347"/>
                    <a:pt x="95" y="359"/>
                  </a:cubicBezTo>
                  <a:cubicBezTo>
                    <a:pt x="103" y="365"/>
                    <a:pt x="112" y="367"/>
                    <a:pt x="120" y="367"/>
                  </a:cubicBezTo>
                  <a:cubicBezTo>
                    <a:pt x="135" y="367"/>
                    <a:pt x="148" y="360"/>
                    <a:pt x="156" y="349"/>
                  </a:cubicBezTo>
                  <a:lnTo>
                    <a:pt x="156" y="349"/>
                  </a:lnTo>
                  <a:cubicBezTo>
                    <a:pt x="175" y="350"/>
                    <a:pt x="194" y="351"/>
                    <a:pt x="213" y="352"/>
                  </a:cubicBezTo>
                  <a:lnTo>
                    <a:pt x="213" y="352"/>
                  </a:lnTo>
                  <a:cubicBezTo>
                    <a:pt x="204" y="376"/>
                    <a:pt x="214" y="407"/>
                    <a:pt x="250" y="407"/>
                  </a:cubicBezTo>
                  <a:cubicBezTo>
                    <a:pt x="274" y="419"/>
                    <a:pt x="322" y="419"/>
                    <a:pt x="369" y="419"/>
                  </a:cubicBezTo>
                  <a:cubicBezTo>
                    <a:pt x="411" y="419"/>
                    <a:pt x="429" y="407"/>
                    <a:pt x="428" y="392"/>
                  </a:cubicBezTo>
                  <a:lnTo>
                    <a:pt x="428" y="392"/>
                  </a:lnTo>
                  <a:cubicBezTo>
                    <a:pt x="533" y="387"/>
                    <a:pt x="636" y="379"/>
                    <a:pt x="743" y="370"/>
                  </a:cubicBezTo>
                  <a:lnTo>
                    <a:pt x="743" y="370"/>
                  </a:lnTo>
                  <a:cubicBezTo>
                    <a:pt x="782" y="371"/>
                    <a:pt x="820" y="371"/>
                    <a:pt x="857" y="371"/>
                  </a:cubicBezTo>
                  <a:lnTo>
                    <a:pt x="857" y="362"/>
                  </a:lnTo>
                  <a:lnTo>
                    <a:pt x="857" y="362"/>
                  </a:lnTo>
                  <a:cubicBezTo>
                    <a:pt x="873" y="361"/>
                    <a:pt x="889" y="360"/>
                    <a:pt x="905" y="359"/>
                  </a:cubicBezTo>
                  <a:cubicBezTo>
                    <a:pt x="947" y="359"/>
                    <a:pt x="959" y="318"/>
                    <a:pt x="942" y="294"/>
                  </a:cubicBezTo>
                  <a:lnTo>
                    <a:pt x="942" y="294"/>
                  </a:lnTo>
                  <a:cubicBezTo>
                    <a:pt x="960" y="269"/>
                    <a:pt x="950" y="225"/>
                    <a:pt x="917" y="216"/>
                  </a:cubicBezTo>
                  <a:cubicBezTo>
                    <a:pt x="908" y="214"/>
                    <a:pt x="899" y="212"/>
                    <a:pt x="890" y="210"/>
                  </a:cubicBezTo>
                  <a:lnTo>
                    <a:pt x="890" y="210"/>
                  </a:lnTo>
                  <a:cubicBezTo>
                    <a:pt x="891" y="208"/>
                    <a:pt x="892" y="206"/>
                    <a:pt x="893" y="205"/>
                  </a:cubicBezTo>
                  <a:cubicBezTo>
                    <a:pt x="888" y="205"/>
                    <a:pt x="883" y="205"/>
                    <a:pt x="878" y="205"/>
                  </a:cubicBezTo>
                  <a:lnTo>
                    <a:pt x="878" y="205"/>
                  </a:lnTo>
                  <a:cubicBezTo>
                    <a:pt x="895" y="197"/>
                    <a:pt x="913" y="188"/>
                    <a:pt x="931" y="180"/>
                  </a:cubicBezTo>
                  <a:lnTo>
                    <a:pt x="931" y="180"/>
                  </a:lnTo>
                  <a:cubicBezTo>
                    <a:pt x="946" y="176"/>
                    <a:pt x="961" y="172"/>
                    <a:pt x="976" y="169"/>
                  </a:cubicBezTo>
                  <a:cubicBezTo>
                    <a:pt x="973" y="159"/>
                    <a:pt x="970" y="150"/>
                    <a:pt x="966" y="142"/>
                  </a:cubicBezTo>
                  <a:lnTo>
                    <a:pt x="966" y="142"/>
                  </a:lnTo>
                  <a:cubicBezTo>
                    <a:pt x="968" y="135"/>
                    <a:pt x="967" y="128"/>
                    <a:pt x="965" y="121"/>
                  </a:cubicBezTo>
                  <a:lnTo>
                    <a:pt x="965" y="121"/>
                  </a:lnTo>
                  <a:cubicBezTo>
                    <a:pt x="981" y="117"/>
                    <a:pt x="996" y="113"/>
                    <a:pt x="1012" y="109"/>
                  </a:cubicBezTo>
                  <a:cubicBezTo>
                    <a:pt x="1010" y="106"/>
                    <a:pt x="1008" y="103"/>
                    <a:pt x="1006" y="99"/>
                  </a:cubicBezTo>
                  <a:lnTo>
                    <a:pt x="1006" y="99"/>
                  </a:lnTo>
                  <a:cubicBezTo>
                    <a:pt x="1008" y="99"/>
                    <a:pt x="1010" y="98"/>
                    <a:pt x="1012" y="97"/>
                  </a:cubicBezTo>
                  <a:cubicBezTo>
                    <a:pt x="1057" y="75"/>
                    <a:pt x="1039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3" name="Google Shape;24903;p33"/>
            <p:cNvSpPr/>
            <p:nvPr/>
          </p:nvSpPr>
          <p:spPr>
            <a:xfrm>
              <a:off x="1547800" y="2656675"/>
              <a:ext cx="23250" cy="4775"/>
            </a:xfrm>
            <a:custGeom>
              <a:avLst/>
              <a:gdLst/>
              <a:ahLst/>
              <a:cxnLst/>
              <a:rect l="l" t="t" r="r" b="b"/>
              <a:pathLst>
                <a:path w="930" h="191" extrusionOk="0">
                  <a:moveTo>
                    <a:pt x="840" y="0"/>
                  </a:moveTo>
                  <a:cubicBezTo>
                    <a:pt x="697" y="0"/>
                    <a:pt x="547" y="53"/>
                    <a:pt x="417" y="85"/>
                  </a:cubicBezTo>
                  <a:cubicBezTo>
                    <a:pt x="286" y="109"/>
                    <a:pt x="143" y="121"/>
                    <a:pt x="12" y="157"/>
                  </a:cubicBezTo>
                  <a:cubicBezTo>
                    <a:pt x="1" y="168"/>
                    <a:pt x="1" y="180"/>
                    <a:pt x="12" y="180"/>
                  </a:cubicBezTo>
                  <a:cubicBezTo>
                    <a:pt x="61" y="187"/>
                    <a:pt x="109" y="190"/>
                    <a:pt x="156" y="190"/>
                  </a:cubicBezTo>
                  <a:cubicBezTo>
                    <a:pt x="270" y="190"/>
                    <a:pt x="379" y="173"/>
                    <a:pt x="489" y="157"/>
                  </a:cubicBezTo>
                  <a:cubicBezTo>
                    <a:pt x="632" y="145"/>
                    <a:pt x="774" y="121"/>
                    <a:pt x="893" y="49"/>
                  </a:cubicBezTo>
                  <a:cubicBezTo>
                    <a:pt x="929" y="37"/>
                    <a:pt x="905" y="2"/>
                    <a:pt x="882" y="2"/>
                  </a:cubicBezTo>
                  <a:cubicBezTo>
                    <a:pt x="868" y="1"/>
                    <a:pt x="854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4" name="Google Shape;24904;p33"/>
            <p:cNvSpPr/>
            <p:nvPr/>
          </p:nvSpPr>
          <p:spPr>
            <a:xfrm>
              <a:off x="1546600" y="2660575"/>
              <a:ext cx="22350" cy="6275"/>
            </a:xfrm>
            <a:custGeom>
              <a:avLst/>
              <a:gdLst/>
              <a:ahLst/>
              <a:cxnLst/>
              <a:rect l="l" t="t" r="r" b="b"/>
              <a:pathLst>
                <a:path w="894" h="251" extrusionOk="0">
                  <a:moveTo>
                    <a:pt x="858" y="1"/>
                  </a:moveTo>
                  <a:cubicBezTo>
                    <a:pt x="584" y="12"/>
                    <a:pt x="287" y="108"/>
                    <a:pt x="13" y="191"/>
                  </a:cubicBezTo>
                  <a:cubicBezTo>
                    <a:pt x="1" y="203"/>
                    <a:pt x="1" y="251"/>
                    <a:pt x="37" y="251"/>
                  </a:cubicBezTo>
                  <a:cubicBezTo>
                    <a:pt x="299" y="227"/>
                    <a:pt x="608" y="179"/>
                    <a:pt x="870" y="72"/>
                  </a:cubicBezTo>
                  <a:cubicBezTo>
                    <a:pt x="894" y="60"/>
                    <a:pt x="894" y="1"/>
                    <a:pt x="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5" name="Google Shape;24905;p33"/>
            <p:cNvSpPr/>
            <p:nvPr/>
          </p:nvSpPr>
          <p:spPr>
            <a:xfrm>
              <a:off x="1549000" y="2662325"/>
              <a:ext cx="19075" cy="4525"/>
            </a:xfrm>
            <a:custGeom>
              <a:avLst/>
              <a:gdLst/>
              <a:ahLst/>
              <a:cxnLst/>
              <a:rect l="l" t="t" r="r" b="b"/>
              <a:pathLst>
                <a:path w="763" h="181" extrusionOk="0">
                  <a:moveTo>
                    <a:pt x="688" y="0"/>
                  </a:moveTo>
                  <a:cubicBezTo>
                    <a:pt x="584" y="0"/>
                    <a:pt x="490" y="40"/>
                    <a:pt x="405" y="62"/>
                  </a:cubicBezTo>
                  <a:cubicBezTo>
                    <a:pt x="286" y="73"/>
                    <a:pt x="179" y="97"/>
                    <a:pt x="60" y="97"/>
                  </a:cubicBezTo>
                  <a:cubicBezTo>
                    <a:pt x="0" y="109"/>
                    <a:pt x="12" y="181"/>
                    <a:pt x="60" y="181"/>
                  </a:cubicBezTo>
                  <a:cubicBezTo>
                    <a:pt x="262" y="181"/>
                    <a:pt x="560" y="181"/>
                    <a:pt x="738" y="50"/>
                  </a:cubicBezTo>
                  <a:cubicBezTo>
                    <a:pt x="762" y="38"/>
                    <a:pt x="762" y="2"/>
                    <a:pt x="726" y="2"/>
                  </a:cubicBezTo>
                  <a:cubicBezTo>
                    <a:pt x="714" y="1"/>
                    <a:pt x="701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6" name="Google Shape;24906;p33"/>
            <p:cNvSpPr/>
            <p:nvPr/>
          </p:nvSpPr>
          <p:spPr>
            <a:xfrm>
              <a:off x="1550475" y="2650600"/>
              <a:ext cx="22050" cy="5825"/>
            </a:xfrm>
            <a:custGeom>
              <a:avLst/>
              <a:gdLst/>
              <a:ahLst/>
              <a:cxnLst/>
              <a:rect l="l" t="t" r="r" b="b"/>
              <a:pathLst>
                <a:path w="882" h="233" extrusionOk="0">
                  <a:moveTo>
                    <a:pt x="776" y="0"/>
                  </a:moveTo>
                  <a:cubicBezTo>
                    <a:pt x="680" y="0"/>
                    <a:pt x="585" y="33"/>
                    <a:pt x="489" y="42"/>
                  </a:cubicBezTo>
                  <a:cubicBezTo>
                    <a:pt x="346" y="66"/>
                    <a:pt x="179" y="90"/>
                    <a:pt x="48" y="138"/>
                  </a:cubicBezTo>
                  <a:cubicBezTo>
                    <a:pt x="1" y="173"/>
                    <a:pt x="13" y="233"/>
                    <a:pt x="60" y="233"/>
                  </a:cubicBezTo>
                  <a:cubicBezTo>
                    <a:pt x="203" y="233"/>
                    <a:pt x="370" y="185"/>
                    <a:pt x="525" y="161"/>
                  </a:cubicBezTo>
                  <a:cubicBezTo>
                    <a:pt x="644" y="138"/>
                    <a:pt x="763" y="126"/>
                    <a:pt x="858" y="54"/>
                  </a:cubicBezTo>
                  <a:cubicBezTo>
                    <a:pt x="882" y="42"/>
                    <a:pt x="882" y="7"/>
                    <a:pt x="846" y="7"/>
                  </a:cubicBezTo>
                  <a:cubicBezTo>
                    <a:pt x="823" y="2"/>
                    <a:pt x="800" y="0"/>
                    <a:pt x="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7" name="Google Shape;24907;p33"/>
            <p:cNvSpPr/>
            <p:nvPr/>
          </p:nvSpPr>
          <p:spPr>
            <a:xfrm>
              <a:off x="1552575" y="2649875"/>
              <a:ext cx="21750" cy="3975"/>
            </a:xfrm>
            <a:custGeom>
              <a:avLst/>
              <a:gdLst/>
              <a:ahLst/>
              <a:cxnLst/>
              <a:rect l="l" t="t" r="r" b="b"/>
              <a:pathLst>
                <a:path w="870" h="159" extrusionOk="0">
                  <a:moveTo>
                    <a:pt x="668" y="1"/>
                  </a:moveTo>
                  <a:cubicBezTo>
                    <a:pt x="459" y="1"/>
                    <a:pt x="232" y="46"/>
                    <a:pt x="36" y="83"/>
                  </a:cubicBezTo>
                  <a:cubicBezTo>
                    <a:pt x="4" y="83"/>
                    <a:pt x="0" y="159"/>
                    <a:pt x="33" y="159"/>
                  </a:cubicBezTo>
                  <a:cubicBezTo>
                    <a:pt x="38" y="159"/>
                    <a:pt x="42" y="157"/>
                    <a:pt x="48" y="155"/>
                  </a:cubicBezTo>
                  <a:cubicBezTo>
                    <a:pt x="298" y="143"/>
                    <a:pt x="595" y="143"/>
                    <a:pt x="833" y="59"/>
                  </a:cubicBezTo>
                  <a:cubicBezTo>
                    <a:pt x="869" y="36"/>
                    <a:pt x="869" y="12"/>
                    <a:pt x="833" y="12"/>
                  </a:cubicBezTo>
                  <a:cubicBezTo>
                    <a:pt x="780" y="4"/>
                    <a:pt x="725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8" name="Google Shape;24908;p33"/>
            <p:cNvSpPr/>
            <p:nvPr/>
          </p:nvSpPr>
          <p:spPr>
            <a:xfrm>
              <a:off x="1549575" y="2658800"/>
              <a:ext cx="22950" cy="5975"/>
            </a:xfrm>
            <a:custGeom>
              <a:avLst/>
              <a:gdLst/>
              <a:ahLst/>
              <a:cxnLst/>
              <a:rect l="l" t="t" r="r" b="b"/>
              <a:pathLst>
                <a:path w="918" h="239" extrusionOk="0">
                  <a:moveTo>
                    <a:pt x="882" y="0"/>
                  </a:moveTo>
                  <a:cubicBezTo>
                    <a:pt x="596" y="12"/>
                    <a:pt x="287" y="95"/>
                    <a:pt x="25" y="179"/>
                  </a:cubicBezTo>
                  <a:cubicBezTo>
                    <a:pt x="1" y="191"/>
                    <a:pt x="1" y="238"/>
                    <a:pt x="37" y="238"/>
                  </a:cubicBezTo>
                  <a:cubicBezTo>
                    <a:pt x="322" y="191"/>
                    <a:pt x="632" y="143"/>
                    <a:pt x="894" y="36"/>
                  </a:cubicBezTo>
                  <a:cubicBezTo>
                    <a:pt x="918" y="24"/>
                    <a:pt x="91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9" name="Google Shape;24909;p33"/>
            <p:cNvSpPr/>
            <p:nvPr/>
          </p:nvSpPr>
          <p:spPr>
            <a:xfrm>
              <a:off x="1556425" y="2656025"/>
              <a:ext cx="34200" cy="12025"/>
            </a:xfrm>
            <a:custGeom>
              <a:avLst/>
              <a:gdLst/>
              <a:ahLst/>
              <a:cxnLst/>
              <a:rect l="l" t="t" r="r" b="b"/>
              <a:pathLst>
                <a:path w="1368" h="481" extrusionOk="0">
                  <a:moveTo>
                    <a:pt x="1347" y="1"/>
                  </a:moveTo>
                  <a:cubicBezTo>
                    <a:pt x="1343" y="1"/>
                    <a:pt x="1339" y="2"/>
                    <a:pt x="1334" y="4"/>
                  </a:cubicBezTo>
                  <a:cubicBezTo>
                    <a:pt x="906" y="183"/>
                    <a:pt x="477" y="349"/>
                    <a:pt x="13" y="468"/>
                  </a:cubicBezTo>
                  <a:cubicBezTo>
                    <a:pt x="1" y="468"/>
                    <a:pt x="1" y="480"/>
                    <a:pt x="13" y="480"/>
                  </a:cubicBezTo>
                  <a:cubicBezTo>
                    <a:pt x="477" y="421"/>
                    <a:pt x="953" y="266"/>
                    <a:pt x="1358" y="16"/>
                  </a:cubicBezTo>
                  <a:cubicBezTo>
                    <a:pt x="1368" y="16"/>
                    <a:pt x="1362" y="1"/>
                    <a:pt x="1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0" name="Google Shape;24910;p33"/>
            <p:cNvSpPr/>
            <p:nvPr/>
          </p:nvSpPr>
          <p:spPr>
            <a:xfrm>
              <a:off x="1495425" y="2664150"/>
              <a:ext cx="37200" cy="4000"/>
            </a:xfrm>
            <a:custGeom>
              <a:avLst/>
              <a:gdLst/>
              <a:ahLst/>
              <a:cxnLst/>
              <a:rect l="l" t="t" r="r" b="b"/>
              <a:pathLst>
                <a:path w="1488" h="160" extrusionOk="0">
                  <a:moveTo>
                    <a:pt x="1441" y="0"/>
                  </a:moveTo>
                  <a:cubicBezTo>
                    <a:pt x="976" y="24"/>
                    <a:pt x="476" y="36"/>
                    <a:pt x="12" y="119"/>
                  </a:cubicBezTo>
                  <a:cubicBezTo>
                    <a:pt x="0" y="119"/>
                    <a:pt x="0" y="155"/>
                    <a:pt x="12" y="155"/>
                  </a:cubicBezTo>
                  <a:cubicBezTo>
                    <a:pt x="75" y="158"/>
                    <a:pt x="138" y="160"/>
                    <a:pt x="202" y="160"/>
                  </a:cubicBezTo>
                  <a:cubicBezTo>
                    <a:pt x="611" y="160"/>
                    <a:pt x="1039" y="100"/>
                    <a:pt x="1441" y="48"/>
                  </a:cubicBezTo>
                  <a:cubicBezTo>
                    <a:pt x="1445" y="49"/>
                    <a:pt x="1449" y="50"/>
                    <a:pt x="1452" y="50"/>
                  </a:cubicBezTo>
                  <a:cubicBezTo>
                    <a:pt x="1488" y="50"/>
                    <a:pt x="1484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1" name="Google Shape;24911;p33"/>
            <p:cNvSpPr/>
            <p:nvPr/>
          </p:nvSpPr>
          <p:spPr>
            <a:xfrm>
              <a:off x="1497500" y="2668325"/>
              <a:ext cx="36325" cy="4500"/>
            </a:xfrm>
            <a:custGeom>
              <a:avLst/>
              <a:gdLst/>
              <a:ahLst/>
              <a:cxnLst/>
              <a:rect l="l" t="t" r="r" b="b"/>
              <a:pathLst>
                <a:path w="1453" h="180" extrusionOk="0">
                  <a:moveTo>
                    <a:pt x="1417" y="0"/>
                  </a:moveTo>
                  <a:cubicBezTo>
                    <a:pt x="977" y="12"/>
                    <a:pt x="465" y="12"/>
                    <a:pt x="36" y="119"/>
                  </a:cubicBezTo>
                  <a:cubicBezTo>
                    <a:pt x="0" y="119"/>
                    <a:pt x="24" y="167"/>
                    <a:pt x="48" y="179"/>
                  </a:cubicBezTo>
                  <a:cubicBezTo>
                    <a:pt x="82" y="180"/>
                    <a:pt x="116" y="180"/>
                    <a:pt x="150" y="180"/>
                  </a:cubicBezTo>
                  <a:cubicBezTo>
                    <a:pt x="573" y="180"/>
                    <a:pt x="1021" y="115"/>
                    <a:pt x="1429" y="60"/>
                  </a:cubicBezTo>
                  <a:cubicBezTo>
                    <a:pt x="1453" y="36"/>
                    <a:pt x="142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2" name="Google Shape;24912;p33"/>
            <p:cNvSpPr/>
            <p:nvPr/>
          </p:nvSpPr>
          <p:spPr>
            <a:xfrm>
              <a:off x="1497500" y="2669800"/>
              <a:ext cx="39900" cy="5475"/>
            </a:xfrm>
            <a:custGeom>
              <a:avLst/>
              <a:gdLst/>
              <a:ahLst/>
              <a:cxnLst/>
              <a:rect l="l" t="t" r="r" b="b"/>
              <a:pathLst>
                <a:path w="1596" h="219" extrusionOk="0">
                  <a:moveTo>
                    <a:pt x="1572" y="1"/>
                  </a:moveTo>
                  <a:cubicBezTo>
                    <a:pt x="1060" y="60"/>
                    <a:pt x="536" y="72"/>
                    <a:pt x="36" y="155"/>
                  </a:cubicBezTo>
                  <a:cubicBezTo>
                    <a:pt x="0" y="155"/>
                    <a:pt x="0" y="215"/>
                    <a:pt x="36" y="215"/>
                  </a:cubicBezTo>
                  <a:cubicBezTo>
                    <a:pt x="84" y="217"/>
                    <a:pt x="132" y="218"/>
                    <a:pt x="181" y="218"/>
                  </a:cubicBezTo>
                  <a:cubicBezTo>
                    <a:pt x="639" y="218"/>
                    <a:pt x="1121" y="122"/>
                    <a:pt x="1584" y="36"/>
                  </a:cubicBezTo>
                  <a:cubicBezTo>
                    <a:pt x="1596" y="36"/>
                    <a:pt x="1584" y="1"/>
                    <a:pt x="1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3" name="Google Shape;24913;p33"/>
            <p:cNvSpPr/>
            <p:nvPr/>
          </p:nvSpPr>
          <p:spPr>
            <a:xfrm>
              <a:off x="1496600" y="2675450"/>
              <a:ext cx="39325" cy="5925"/>
            </a:xfrm>
            <a:custGeom>
              <a:avLst/>
              <a:gdLst/>
              <a:ahLst/>
              <a:cxnLst/>
              <a:rect l="l" t="t" r="r" b="b"/>
              <a:pathLst>
                <a:path w="1573" h="237" extrusionOk="0">
                  <a:moveTo>
                    <a:pt x="1548" y="1"/>
                  </a:moveTo>
                  <a:cubicBezTo>
                    <a:pt x="1036" y="72"/>
                    <a:pt x="548" y="108"/>
                    <a:pt x="36" y="168"/>
                  </a:cubicBezTo>
                  <a:cubicBezTo>
                    <a:pt x="13" y="168"/>
                    <a:pt x="1" y="227"/>
                    <a:pt x="36" y="227"/>
                  </a:cubicBezTo>
                  <a:cubicBezTo>
                    <a:pt x="122" y="233"/>
                    <a:pt x="209" y="236"/>
                    <a:pt x="297" y="236"/>
                  </a:cubicBezTo>
                  <a:cubicBezTo>
                    <a:pt x="722" y="236"/>
                    <a:pt x="1166" y="167"/>
                    <a:pt x="1560" y="48"/>
                  </a:cubicBezTo>
                  <a:cubicBezTo>
                    <a:pt x="1572" y="48"/>
                    <a:pt x="1572" y="1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4" name="Google Shape;24914;p33"/>
            <p:cNvSpPr/>
            <p:nvPr/>
          </p:nvSpPr>
          <p:spPr>
            <a:xfrm>
              <a:off x="1504350" y="2679875"/>
              <a:ext cx="28000" cy="4450"/>
            </a:xfrm>
            <a:custGeom>
              <a:avLst/>
              <a:gdLst/>
              <a:ahLst/>
              <a:cxnLst/>
              <a:rect l="l" t="t" r="r" b="b"/>
              <a:pathLst>
                <a:path w="1120" h="178" extrusionOk="0">
                  <a:moveTo>
                    <a:pt x="1092" y="1"/>
                  </a:moveTo>
                  <a:cubicBezTo>
                    <a:pt x="1090" y="1"/>
                    <a:pt x="1087" y="1"/>
                    <a:pt x="1084" y="2"/>
                  </a:cubicBezTo>
                  <a:cubicBezTo>
                    <a:pt x="726" y="50"/>
                    <a:pt x="357" y="26"/>
                    <a:pt x="12" y="122"/>
                  </a:cubicBezTo>
                  <a:cubicBezTo>
                    <a:pt x="0" y="122"/>
                    <a:pt x="0" y="169"/>
                    <a:pt x="12" y="169"/>
                  </a:cubicBezTo>
                  <a:cubicBezTo>
                    <a:pt x="70" y="175"/>
                    <a:pt x="129" y="178"/>
                    <a:pt x="189" y="178"/>
                  </a:cubicBezTo>
                  <a:cubicBezTo>
                    <a:pt x="485" y="178"/>
                    <a:pt x="797" y="113"/>
                    <a:pt x="1084" y="74"/>
                  </a:cubicBezTo>
                  <a:cubicBezTo>
                    <a:pt x="1116" y="52"/>
                    <a:pt x="1119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5" name="Google Shape;24915;p33"/>
            <p:cNvSpPr/>
            <p:nvPr/>
          </p:nvSpPr>
          <p:spPr>
            <a:xfrm>
              <a:off x="1507625" y="2686175"/>
              <a:ext cx="16675" cy="1575"/>
            </a:xfrm>
            <a:custGeom>
              <a:avLst/>
              <a:gdLst/>
              <a:ahLst/>
              <a:cxnLst/>
              <a:rect l="l" t="t" r="r" b="b"/>
              <a:pathLst>
                <a:path w="667" h="6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226" y="48"/>
                    <a:pt x="453" y="48"/>
                    <a:pt x="655" y="60"/>
                  </a:cubicBezTo>
                  <a:cubicBezTo>
                    <a:pt x="657" y="62"/>
                    <a:pt x="658" y="62"/>
                    <a:pt x="659" y="62"/>
                  </a:cubicBezTo>
                  <a:cubicBezTo>
                    <a:pt x="667" y="62"/>
                    <a:pt x="665" y="36"/>
                    <a:pt x="655" y="36"/>
                  </a:cubicBezTo>
                  <a:cubicBezTo>
                    <a:pt x="453" y="12"/>
                    <a:pt x="22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6" name="Google Shape;24916;p33"/>
            <p:cNvSpPr/>
            <p:nvPr/>
          </p:nvSpPr>
          <p:spPr>
            <a:xfrm>
              <a:off x="1441375" y="2670500"/>
              <a:ext cx="50200" cy="14750"/>
            </a:xfrm>
            <a:custGeom>
              <a:avLst/>
              <a:gdLst/>
              <a:ahLst/>
              <a:cxnLst/>
              <a:rect l="l" t="t" r="r" b="b"/>
              <a:pathLst>
                <a:path w="2008" h="590" extrusionOk="0">
                  <a:moveTo>
                    <a:pt x="21" y="0"/>
                  </a:moveTo>
                  <a:cubicBezTo>
                    <a:pt x="10" y="0"/>
                    <a:pt x="1" y="23"/>
                    <a:pt x="19" y="32"/>
                  </a:cubicBezTo>
                  <a:cubicBezTo>
                    <a:pt x="506" y="382"/>
                    <a:pt x="1134" y="590"/>
                    <a:pt x="1744" y="590"/>
                  </a:cubicBezTo>
                  <a:cubicBezTo>
                    <a:pt x="1820" y="590"/>
                    <a:pt x="1896" y="586"/>
                    <a:pt x="1972" y="580"/>
                  </a:cubicBezTo>
                  <a:cubicBezTo>
                    <a:pt x="1995" y="568"/>
                    <a:pt x="2007" y="544"/>
                    <a:pt x="1983" y="544"/>
                  </a:cubicBezTo>
                  <a:cubicBezTo>
                    <a:pt x="1281" y="449"/>
                    <a:pt x="674" y="318"/>
                    <a:pt x="31" y="8"/>
                  </a:cubicBezTo>
                  <a:cubicBezTo>
                    <a:pt x="28" y="3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7" name="Google Shape;24917;p33"/>
            <p:cNvSpPr/>
            <p:nvPr/>
          </p:nvSpPr>
          <p:spPr>
            <a:xfrm>
              <a:off x="1431425" y="2661175"/>
              <a:ext cx="21150" cy="8350"/>
            </a:xfrm>
            <a:custGeom>
              <a:avLst/>
              <a:gdLst/>
              <a:ahLst/>
              <a:cxnLst/>
              <a:rect l="l" t="t" r="r" b="b"/>
              <a:pathLst>
                <a:path w="846" h="334" extrusionOk="0">
                  <a:moveTo>
                    <a:pt x="0" y="0"/>
                  </a:moveTo>
                  <a:lnTo>
                    <a:pt x="0" y="0"/>
                  </a:lnTo>
                  <a:cubicBezTo>
                    <a:pt x="310" y="60"/>
                    <a:pt x="572" y="167"/>
                    <a:pt x="846" y="334"/>
                  </a:cubicBezTo>
                  <a:cubicBezTo>
                    <a:pt x="595" y="167"/>
                    <a:pt x="310" y="4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8" name="Google Shape;24918;p33"/>
            <p:cNvSpPr/>
            <p:nvPr/>
          </p:nvSpPr>
          <p:spPr>
            <a:xfrm>
              <a:off x="1537675" y="2611175"/>
              <a:ext cx="19375" cy="9550"/>
            </a:xfrm>
            <a:custGeom>
              <a:avLst/>
              <a:gdLst/>
              <a:ahLst/>
              <a:cxnLst/>
              <a:rect l="l" t="t" r="r" b="b"/>
              <a:pathLst>
                <a:path w="775" h="382" extrusionOk="0">
                  <a:moveTo>
                    <a:pt x="325" y="251"/>
                  </a:moveTo>
                  <a:cubicBezTo>
                    <a:pt x="243" y="262"/>
                    <a:pt x="175" y="301"/>
                    <a:pt x="98" y="322"/>
                  </a:cubicBezTo>
                  <a:lnTo>
                    <a:pt x="98" y="322"/>
                  </a:lnTo>
                  <a:cubicBezTo>
                    <a:pt x="156" y="271"/>
                    <a:pt x="250" y="260"/>
                    <a:pt x="325" y="251"/>
                  </a:cubicBezTo>
                  <a:close/>
                  <a:moveTo>
                    <a:pt x="751" y="0"/>
                  </a:moveTo>
                  <a:cubicBezTo>
                    <a:pt x="513" y="60"/>
                    <a:pt x="239" y="191"/>
                    <a:pt x="36" y="333"/>
                  </a:cubicBezTo>
                  <a:cubicBezTo>
                    <a:pt x="1" y="333"/>
                    <a:pt x="25" y="381"/>
                    <a:pt x="48" y="381"/>
                  </a:cubicBezTo>
                  <a:cubicBezTo>
                    <a:pt x="286" y="274"/>
                    <a:pt x="536" y="179"/>
                    <a:pt x="763" y="24"/>
                  </a:cubicBezTo>
                  <a:cubicBezTo>
                    <a:pt x="775" y="12"/>
                    <a:pt x="763" y="0"/>
                    <a:pt x="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9" name="Google Shape;24919;p33"/>
            <p:cNvSpPr/>
            <p:nvPr/>
          </p:nvSpPr>
          <p:spPr>
            <a:xfrm>
              <a:off x="1570425" y="2582450"/>
              <a:ext cx="47650" cy="25175"/>
            </a:xfrm>
            <a:custGeom>
              <a:avLst/>
              <a:gdLst/>
              <a:ahLst/>
              <a:cxnLst/>
              <a:rect l="l" t="t" r="r" b="b"/>
              <a:pathLst>
                <a:path w="1906" h="1007" extrusionOk="0">
                  <a:moveTo>
                    <a:pt x="1899" y="0"/>
                  </a:moveTo>
                  <a:cubicBezTo>
                    <a:pt x="1896" y="0"/>
                    <a:pt x="1893" y="6"/>
                    <a:pt x="1893" y="18"/>
                  </a:cubicBezTo>
                  <a:cubicBezTo>
                    <a:pt x="1632" y="697"/>
                    <a:pt x="596" y="768"/>
                    <a:pt x="0" y="1006"/>
                  </a:cubicBezTo>
                  <a:cubicBezTo>
                    <a:pt x="465" y="911"/>
                    <a:pt x="977" y="768"/>
                    <a:pt x="1405" y="566"/>
                  </a:cubicBezTo>
                  <a:cubicBezTo>
                    <a:pt x="1655" y="447"/>
                    <a:pt x="1834" y="280"/>
                    <a:pt x="1905" y="18"/>
                  </a:cubicBezTo>
                  <a:cubicBezTo>
                    <a:pt x="1905" y="6"/>
                    <a:pt x="1902" y="0"/>
                    <a:pt x="1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0" name="Google Shape;24920;p33"/>
            <p:cNvSpPr/>
            <p:nvPr/>
          </p:nvSpPr>
          <p:spPr>
            <a:xfrm>
              <a:off x="1618225" y="2561450"/>
              <a:ext cx="12350" cy="24100"/>
            </a:xfrm>
            <a:custGeom>
              <a:avLst/>
              <a:gdLst/>
              <a:ahLst/>
              <a:cxnLst/>
              <a:rect l="l" t="t" r="r" b="b"/>
              <a:pathLst>
                <a:path w="494" h="964" extrusionOk="0">
                  <a:moveTo>
                    <a:pt x="470" y="1"/>
                  </a:moveTo>
                  <a:cubicBezTo>
                    <a:pt x="458" y="394"/>
                    <a:pt x="279" y="691"/>
                    <a:pt x="17" y="941"/>
                  </a:cubicBezTo>
                  <a:cubicBezTo>
                    <a:pt x="1" y="950"/>
                    <a:pt x="7" y="963"/>
                    <a:pt x="16" y="963"/>
                  </a:cubicBezTo>
                  <a:cubicBezTo>
                    <a:pt x="21" y="963"/>
                    <a:pt x="25" y="961"/>
                    <a:pt x="29" y="953"/>
                  </a:cubicBezTo>
                  <a:cubicBezTo>
                    <a:pt x="339" y="763"/>
                    <a:pt x="493" y="358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1" name="Google Shape;24921;p33"/>
            <p:cNvSpPr/>
            <p:nvPr/>
          </p:nvSpPr>
          <p:spPr>
            <a:xfrm>
              <a:off x="1614475" y="2569500"/>
              <a:ext cx="19075" cy="26200"/>
            </a:xfrm>
            <a:custGeom>
              <a:avLst/>
              <a:gdLst/>
              <a:ahLst/>
              <a:cxnLst/>
              <a:rect l="l" t="t" r="r" b="b"/>
              <a:pathLst>
                <a:path w="763" h="1048" extrusionOk="0">
                  <a:moveTo>
                    <a:pt x="763" y="0"/>
                  </a:moveTo>
                  <a:lnTo>
                    <a:pt x="763" y="0"/>
                  </a:lnTo>
                  <a:cubicBezTo>
                    <a:pt x="679" y="203"/>
                    <a:pt x="560" y="393"/>
                    <a:pt x="429" y="572"/>
                  </a:cubicBezTo>
                  <a:cubicBezTo>
                    <a:pt x="310" y="738"/>
                    <a:pt x="143" y="869"/>
                    <a:pt x="12" y="1024"/>
                  </a:cubicBezTo>
                  <a:cubicBezTo>
                    <a:pt x="1" y="1036"/>
                    <a:pt x="12" y="1048"/>
                    <a:pt x="24" y="1048"/>
                  </a:cubicBezTo>
                  <a:cubicBezTo>
                    <a:pt x="382" y="834"/>
                    <a:pt x="643" y="393"/>
                    <a:pt x="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2" name="Google Shape;24922;p33"/>
            <p:cNvSpPr/>
            <p:nvPr/>
          </p:nvSpPr>
          <p:spPr>
            <a:xfrm>
              <a:off x="1618975" y="2579150"/>
              <a:ext cx="14575" cy="20800"/>
            </a:xfrm>
            <a:custGeom>
              <a:avLst/>
              <a:gdLst/>
              <a:ahLst/>
              <a:cxnLst/>
              <a:rect l="l" t="t" r="r" b="b"/>
              <a:pathLst>
                <a:path w="583" h="832" extrusionOk="0">
                  <a:moveTo>
                    <a:pt x="558" y="0"/>
                  </a:moveTo>
                  <a:cubicBezTo>
                    <a:pt x="552" y="0"/>
                    <a:pt x="547" y="3"/>
                    <a:pt x="547" y="7"/>
                  </a:cubicBezTo>
                  <a:cubicBezTo>
                    <a:pt x="487" y="162"/>
                    <a:pt x="416" y="293"/>
                    <a:pt x="321" y="424"/>
                  </a:cubicBezTo>
                  <a:cubicBezTo>
                    <a:pt x="237" y="567"/>
                    <a:pt x="106" y="650"/>
                    <a:pt x="11" y="781"/>
                  </a:cubicBezTo>
                  <a:cubicBezTo>
                    <a:pt x="1" y="802"/>
                    <a:pt x="8" y="831"/>
                    <a:pt x="33" y="831"/>
                  </a:cubicBezTo>
                  <a:cubicBezTo>
                    <a:pt x="37" y="831"/>
                    <a:pt x="42" y="830"/>
                    <a:pt x="47" y="829"/>
                  </a:cubicBezTo>
                  <a:cubicBezTo>
                    <a:pt x="321" y="698"/>
                    <a:pt x="499" y="305"/>
                    <a:pt x="583" y="31"/>
                  </a:cubicBezTo>
                  <a:cubicBezTo>
                    <a:pt x="583" y="8"/>
                    <a:pt x="568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3" name="Google Shape;24923;p33"/>
            <p:cNvSpPr/>
            <p:nvPr/>
          </p:nvSpPr>
          <p:spPr>
            <a:xfrm>
              <a:off x="1618150" y="2535925"/>
              <a:ext cx="20450" cy="67875"/>
            </a:xfrm>
            <a:custGeom>
              <a:avLst/>
              <a:gdLst/>
              <a:ahLst/>
              <a:cxnLst/>
              <a:rect l="l" t="t" r="r" b="b"/>
              <a:pathLst>
                <a:path w="818" h="2715" extrusionOk="0">
                  <a:moveTo>
                    <a:pt x="699" y="1"/>
                  </a:moveTo>
                  <a:cubicBezTo>
                    <a:pt x="693" y="1"/>
                    <a:pt x="687" y="4"/>
                    <a:pt x="687" y="10"/>
                  </a:cubicBezTo>
                  <a:cubicBezTo>
                    <a:pt x="556" y="962"/>
                    <a:pt x="735" y="1855"/>
                    <a:pt x="32" y="2629"/>
                  </a:cubicBezTo>
                  <a:cubicBezTo>
                    <a:pt x="0" y="2672"/>
                    <a:pt x="35" y="2714"/>
                    <a:pt x="77" y="2714"/>
                  </a:cubicBezTo>
                  <a:cubicBezTo>
                    <a:pt x="82" y="2714"/>
                    <a:pt x="87" y="2714"/>
                    <a:pt x="92" y="2712"/>
                  </a:cubicBezTo>
                  <a:cubicBezTo>
                    <a:pt x="496" y="2486"/>
                    <a:pt x="735" y="2117"/>
                    <a:pt x="699" y="1641"/>
                  </a:cubicBezTo>
                  <a:cubicBezTo>
                    <a:pt x="699" y="1641"/>
                    <a:pt x="683" y="1633"/>
                    <a:pt x="670" y="1633"/>
                  </a:cubicBezTo>
                  <a:cubicBezTo>
                    <a:pt x="660" y="1633"/>
                    <a:pt x="651" y="1637"/>
                    <a:pt x="651" y="1653"/>
                  </a:cubicBezTo>
                  <a:cubicBezTo>
                    <a:pt x="628" y="2065"/>
                    <a:pt x="348" y="2325"/>
                    <a:pt x="204" y="2584"/>
                  </a:cubicBezTo>
                  <a:lnTo>
                    <a:pt x="204" y="2584"/>
                  </a:lnTo>
                  <a:cubicBezTo>
                    <a:pt x="333" y="2350"/>
                    <a:pt x="474" y="2150"/>
                    <a:pt x="568" y="1891"/>
                  </a:cubicBezTo>
                  <a:cubicBezTo>
                    <a:pt x="770" y="1319"/>
                    <a:pt x="818" y="605"/>
                    <a:pt x="711" y="10"/>
                  </a:cubicBezTo>
                  <a:cubicBezTo>
                    <a:pt x="711" y="4"/>
                    <a:pt x="705" y="1"/>
                    <a:pt x="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4" name="Google Shape;24924;p33"/>
            <p:cNvSpPr/>
            <p:nvPr/>
          </p:nvSpPr>
          <p:spPr>
            <a:xfrm>
              <a:off x="1493625" y="2504700"/>
              <a:ext cx="24425" cy="1875"/>
            </a:xfrm>
            <a:custGeom>
              <a:avLst/>
              <a:gdLst/>
              <a:ahLst/>
              <a:cxnLst/>
              <a:rect l="l" t="t" r="r" b="b"/>
              <a:pathLst>
                <a:path w="977" h="75" extrusionOk="0">
                  <a:moveTo>
                    <a:pt x="523" y="1"/>
                  </a:moveTo>
                  <a:cubicBezTo>
                    <a:pt x="348" y="1"/>
                    <a:pt x="172" y="13"/>
                    <a:pt x="12" y="32"/>
                  </a:cubicBezTo>
                  <a:cubicBezTo>
                    <a:pt x="1" y="32"/>
                    <a:pt x="1" y="44"/>
                    <a:pt x="12" y="44"/>
                  </a:cubicBezTo>
                  <a:cubicBezTo>
                    <a:pt x="201" y="59"/>
                    <a:pt x="413" y="74"/>
                    <a:pt x="619" y="74"/>
                  </a:cubicBezTo>
                  <a:cubicBezTo>
                    <a:pt x="738" y="74"/>
                    <a:pt x="856" y="69"/>
                    <a:pt x="965" y="56"/>
                  </a:cubicBezTo>
                  <a:cubicBezTo>
                    <a:pt x="977" y="56"/>
                    <a:pt x="977" y="44"/>
                    <a:pt x="965" y="32"/>
                  </a:cubicBezTo>
                  <a:cubicBezTo>
                    <a:pt x="827" y="10"/>
                    <a:pt x="675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5" name="Google Shape;24925;p33"/>
            <p:cNvSpPr/>
            <p:nvPr/>
          </p:nvSpPr>
          <p:spPr>
            <a:xfrm>
              <a:off x="1417250" y="2495600"/>
              <a:ext cx="57050" cy="8100"/>
            </a:xfrm>
            <a:custGeom>
              <a:avLst/>
              <a:gdLst/>
              <a:ahLst/>
              <a:cxnLst/>
              <a:rect l="l" t="t" r="r" b="b"/>
              <a:pathLst>
                <a:path w="2282" h="324" extrusionOk="0">
                  <a:moveTo>
                    <a:pt x="24" y="0"/>
                  </a:moveTo>
                  <a:cubicBezTo>
                    <a:pt x="12" y="0"/>
                    <a:pt x="0" y="20"/>
                    <a:pt x="19" y="39"/>
                  </a:cubicBezTo>
                  <a:cubicBezTo>
                    <a:pt x="328" y="262"/>
                    <a:pt x="737" y="324"/>
                    <a:pt x="1153" y="324"/>
                  </a:cubicBezTo>
                  <a:cubicBezTo>
                    <a:pt x="1539" y="324"/>
                    <a:pt x="1931" y="270"/>
                    <a:pt x="2258" y="242"/>
                  </a:cubicBezTo>
                  <a:cubicBezTo>
                    <a:pt x="2282" y="242"/>
                    <a:pt x="2282" y="218"/>
                    <a:pt x="2258" y="218"/>
                  </a:cubicBezTo>
                  <a:cubicBezTo>
                    <a:pt x="1924" y="218"/>
                    <a:pt x="1589" y="246"/>
                    <a:pt x="1256" y="246"/>
                  </a:cubicBezTo>
                  <a:cubicBezTo>
                    <a:pt x="840" y="246"/>
                    <a:pt x="428" y="202"/>
                    <a:pt x="31" y="3"/>
                  </a:cubicBezTo>
                  <a:cubicBezTo>
                    <a:pt x="29" y="1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6" name="Google Shape;24926;p33"/>
            <p:cNvSpPr/>
            <p:nvPr/>
          </p:nvSpPr>
          <p:spPr>
            <a:xfrm>
              <a:off x="1492425" y="2369475"/>
              <a:ext cx="26750" cy="9250"/>
            </a:xfrm>
            <a:custGeom>
              <a:avLst/>
              <a:gdLst/>
              <a:ahLst/>
              <a:cxnLst/>
              <a:rect l="l" t="t" r="r" b="b"/>
              <a:pathLst>
                <a:path w="1070" h="370" extrusionOk="0">
                  <a:moveTo>
                    <a:pt x="1061" y="215"/>
                  </a:moveTo>
                  <a:cubicBezTo>
                    <a:pt x="1064" y="232"/>
                    <a:pt x="1067" y="247"/>
                    <a:pt x="1067" y="261"/>
                  </a:cubicBezTo>
                  <a:lnTo>
                    <a:pt x="1067" y="261"/>
                  </a:lnTo>
                  <a:cubicBezTo>
                    <a:pt x="1068" y="248"/>
                    <a:pt x="1066" y="233"/>
                    <a:pt x="1061" y="215"/>
                  </a:cubicBezTo>
                  <a:close/>
                  <a:moveTo>
                    <a:pt x="13" y="0"/>
                  </a:moveTo>
                  <a:cubicBezTo>
                    <a:pt x="1" y="0"/>
                    <a:pt x="1" y="24"/>
                    <a:pt x="1" y="24"/>
                  </a:cubicBezTo>
                  <a:cubicBezTo>
                    <a:pt x="311" y="179"/>
                    <a:pt x="680" y="274"/>
                    <a:pt x="1025" y="369"/>
                  </a:cubicBezTo>
                  <a:lnTo>
                    <a:pt x="1037" y="369"/>
                  </a:lnTo>
                  <a:cubicBezTo>
                    <a:pt x="1062" y="319"/>
                    <a:pt x="1069" y="293"/>
                    <a:pt x="1067" y="261"/>
                  </a:cubicBezTo>
                  <a:lnTo>
                    <a:pt x="1067" y="261"/>
                  </a:lnTo>
                  <a:cubicBezTo>
                    <a:pt x="1065" y="299"/>
                    <a:pt x="1034" y="312"/>
                    <a:pt x="992" y="312"/>
                  </a:cubicBezTo>
                  <a:cubicBezTo>
                    <a:pt x="905" y="312"/>
                    <a:pt x="768" y="253"/>
                    <a:pt x="739" y="238"/>
                  </a:cubicBezTo>
                  <a:cubicBezTo>
                    <a:pt x="668" y="215"/>
                    <a:pt x="596" y="203"/>
                    <a:pt x="525" y="167"/>
                  </a:cubicBezTo>
                  <a:cubicBezTo>
                    <a:pt x="358" y="107"/>
                    <a:pt x="180" y="36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7" name="Google Shape;24927;p33"/>
            <p:cNvSpPr/>
            <p:nvPr/>
          </p:nvSpPr>
          <p:spPr>
            <a:xfrm>
              <a:off x="1491250" y="2364400"/>
              <a:ext cx="24125" cy="9250"/>
            </a:xfrm>
            <a:custGeom>
              <a:avLst/>
              <a:gdLst/>
              <a:ahLst/>
              <a:cxnLst/>
              <a:rect l="l" t="t" r="r" b="b"/>
              <a:pathLst>
                <a:path w="965" h="370" extrusionOk="0">
                  <a:moveTo>
                    <a:pt x="12" y="1"/>
                  </a:moveTo>
                  <a:cubicBezTo>
                    <a:pt x="0" y="1"/>
                    <a:pt x="0" y="13"/>
                    <a:pt x="0" y="25"/>
                  </a:cubicBezTo>
                  <a:cubicBezTo>
                    <a:pt x="274" y="203"/>
                    <a:pt x="619" y="310"/>
                    <a:pt x="941" y="370"/>
                  </a:cubicBezTo>
                  <a:cubicBezTo>
                    <a:pt x="965" y="358"/>
                    <a:pt x="965" y="322"/>
                    <a:pt x="953" y="322"/>
                  </a:cubicBezTo>
                  <a:cubicBezTo>
                    <a:pt x="631" y="239"/>
                    <a:pt x="334" y="108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8" name="Google Shape;24928;p33"/>
            <p:cNvSpPr/>
            <p:nvPr/>
          </p:nvSpPr>
          <p:spPr>
            <a:xfrm>
              <a:off x="1496975" y="2364950"/>
              <a:ext cx="25550" cy="6275"/>
            </a:xfrm>
            <a:custGeom>
              <a:avLst/>
              <a:gdLst/>
              <a:ahLst/>
              <a:cxnLst/>
              <a:rect l="l" t="t" r="r" b="b"/>
              <a:pathLst>
                <a:path w="1022" h="251" extrusionOk="0">
                  <a:moveTo>
                    <a:pt x="34" y="1"/>
                  </a:moveTo>
                  <a:cubicBezTo>
                    <a:pt x="7" y="1"/>
                    <a:pt x="0" y="40"/>
                    <a:pt x="21" y="50"/>
                  </a:cubicBezTo>
                  <a:cubicBezTo>
                    <a:pt x="254" y="186"/>
                    <a:pt x="542" y="251"/>
                    <a:pt x="815" y="251"/>
                  </a:cubicBezTo>
                  <a:cubicBezTo>
                    <a:pt x="877" y="251"/>
                    <a:pt x="938" y="247"/>
                    <a:pt x="998" y="241"/>
                  </a:cubicBezTo>
                  <a:cubicBezTo>
                    <a:pt x="1021" y="241"/>
                    <a:pt x="1010" y="217"/>
                    <a:pt x="998" y="217"/>
                  </a:cubicBezTo>
                  <a:cubicBezTo>
                    <a:pt x="652" y="217"/>
                    <a:pt x="367" y="122"/>
                    <a:pt x="45" y="3"/>
                  </a:cubicBezTo>
                  <a:cubicBezTo>
                    <a:pt x="41" y="1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9" name="Google Shape;24929;p33"/>
            <p:cNvSpPr/>
            <p:nvPr/>
          </p:nvSpPr>
          <p:spPr>
            <a:xfrm>
              <a:off x="1491550" y="2358750"/>
              <a:ext cx="26475" cy="10275"/>
            </a:xfrm>
            <a:custGeom>
              <a:avLst/>
              <a:gdLst/>
              <a:ahLst/>
              <a:cxnLst/>
              <a:rect l="l" t="t" r="r" b="b"/>
              <a:pathLst>
                <a:path w="1059" h="411" extrusionOk="0">
                  <a:moveTo>
                    <a:pt x="36" y="1"/>
                  </a:moveTo>
                  <a:cubicBezTo>
                    <a:pt x="12" y="1"/>
                    <a:pt x="0" y="13"/>
                    <a:pt x="12" y="36"/>
                  </a:cubicBezTo>
                  <a:cubicBezTo>
                    <a:pt x="334" y="191"/>
                    <a:pt x="703" y="298"/>
                    <a:pt x="1048" y="405"/>
                  </a:cubicBezTo>
                  <a:cubicBezTo>
                    <a:pt x="1051" y="409"/>
                    <a:pt x="1054" y="410"/>
                    <a:pt x="1055" y="410"/>
                  </a:cubicBezTo>
                  <a:cubicBezTo>
                    <a:pt x="1059" y="410"/>
                    <a:pt x="1056" y="402"/>
                    <a:pt x="1048" y="394"/>
                  </a:cubicBezTo>
                  <a:cubicBezTo>
                    <a:pt x="715" y="251"/>
                    <a:pt x="381" y="72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0" name="Google Shape;24930;p33"/>
            <p:cNvSpPr/>
            <p:nvPr/>
          </p:nvSpPr>
          <p:spPr>
            <a:xfrm>
              <a:off x="1497500" y="2357275"/>
              <a:ext cx="19275" cy="8000"/>
            </a:xfrm>
            <a:custGeom>
              <a:avLst/>
              <a:gdLst/>
              <a:ahLst/>
              <a:cxnLst/>
              <a:rect l="l" t="t" r="r" b="b"/>
              <a:pathLst>
                <a:path w="771" h="320" extrusionOk="0">
                  <a:moveTo>
                    <a:pt x="36" y="0"/>
                  </a:moveTo>
                  <a:cubicBezTo>
                    <a:pt x="24" y="0"/>
                    <a:pt x="0" y="12"/>
                    <a:pt x="24" y="36"/>
                  </a:cubicBezTo>
                  <a:cubicBezTo>
                    <a:pt x="238" y="167"/>
                    <a:pt x="512" y="226"/>
                    <a:pt x="750" y="310"/>
                  </a:cubicBezTo>
                  <a:cubicBezTo>
                    <a:pt x="754" y="317"/>
                    <a:pt x="758" y="320"/>
                    <a:pt x="761" y="320"/>
                  </a:cubicBezTo>
                  <a:cubicBezTo>
                    <a:pt x="767" y="320"/>
                    <a:pt x="771" y="306"/>
                    <a:pt x="762" y="298"/>
                  </a:cubicBezTo>
                  <a:cubicBezTo>
                    <a:pt x="524" y="191"/>
                    <a:pt x="286" y="6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1" name="Google Shape;24931;p33"/>
            <p:cNvSpPr/>
            <p:nvPr/>
          </p:nvSpPr>
          <p:spPr>
            <a:xfrm>
              <a:off x="1462675" y="2344775"/>
              <a:ext cx="58275" cy="19475"/>
            </a:xfrm>
            <a:custGeom>
              <a:avLst/>
              <a:gdLst/>
              <a:ahLst/>
              <a:cxnLst/>
              <a:rect l="l" t="t" r="r" b="b"/>
              <a:pathLst>
                <a:path w="2331" h="779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488" y="179"/>
                    <a:pt x="1036" y="250"/>
                    <a:pt x="1477" y="500"/>
                  </a:cubicBezTo>
                  <a:cubicBezTo>
                    <a:pt x="1774" y="679"/>
                    <a:pt x="1977" y="774"/>
                    <a:pt x="2322" y="774"/>
                  </a:cubicBezTo>
                  <a:cubicBezTo>
                    <a:pt x="2322" y="777"/>
                    <a:pt x="2323" y="779"/>
                    <a:pt x="2324" y="779"/>
                  </a:cubicBezTo>
                  <a:cubicBezTo>
                    <a:pt x="2327" y="779"/>
                    <a:pt x="2331" y="768"/>
                    <a:pt x="2322" y="750"/>
                  </a:cubicBezTo>
                  <a:cubicBezTo>
                    <a:pt x="1929" y="679"/>
                    <a:pt x="1655" y="476"/>
                    <a:pt x="1298" y="322"/>
                  </a:cubicBezTo>
                  <a:cubicBezTo>
                    <a:pt x="905" y="143"/>
                    <a:pt x="429" y="71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2" name="Google Shape;24932;p33"/>
            <p:cNvSpPr/>
            <p:nvPr/>
          </p:nvSpPr>
          <p:spPr>
            <a:xfrm>
              <a:off x="1436175" y="2329275"/>
              <a:ext cx="8850" cy="7300"/>
            </a:xfrm>
            <a:custGeom>
              <a:avLst/>
              <a:gdLst/>
              <a:ahLst/>
              <a:cxnLst/>
              <a:rect l="l" t="t" r="r" b="b"/>
              <a:pathLst>
                <a:path w="354" h="292" extrusionOk="0">
                  <a:moveTo>
                    <a:pt x="1" y="1"/>
                  </a:moveTo>
                  <a:lnTo>
                    <a:pt x="1" y="1"/>
                  </a:lnTo>
                  <a:cubicBezTo>
                    <a:pt x="120" y="96"/>
                    <a:pt x="227" y="203"/>
                    <a:pt x="346" y="287"/>
                  </a:cubicBezTo>
                  <a:cubicBezTo>
                    <a:pt x="227" y="180"/>
                    <a:pt x="120" y="96"/>
                    <a:pt x="1" y="1"/>
                  </a:cubicBezTo>
                  <a:close/>
                  <a:moveTo>
                    <a:pt x="346" y="287"/>
                  </a:moveTo>
                  <a:cubicBezTo>
                    <a:pt x="346" y="291"/>
                    <a:pt x="347" y="292"/>
                    <a:pt x="349" y="292"/>
                  </a:cubicBezTo>
                  <a:cubicBezTo>
                    <a:pt x="351" y="292"/>
                    <a:pt x="354" y="287"/>
                    <a:pt x="346" y="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3" name="Google Shape;24933;p33"/>
            <p:cNvSpPr/>
            <p:nvPr/>
          </p:nvSpPr>
          <p:spPr>
            <a:xfrm>
              <a:off x="1412500" y="2325975"/>
              <a:ext cx="27875" cy="15825"/>
            </a:xfrm>
            <a:custGeom>
              <a:avLst/>
              <a:gdLst/>
              <a:ahLst/>
              <a:cxnLst/>
              <a:rect l="l" t="t" r="r" b="b"/>
              <a:pathLst>
                <a:path w="1115" h="633" extrusionOk="0">
                  <a:moveTo>
                    <a:pt x="3" y="0"/>
                  </a:moveTo>
                  <a:cubicBezTo>
                    <a:pt x="1" y="0"/>
                    <a:pt x="0" y="7"/>
                    <a:pt x="7" y="14"/>
                  </a:cubicBezTo>
                  <a:cubicBezTo>
                    <a:pt x="7" y="4"/>
                    <a:pt x="5" y="0"/>
                    <a:pt x="3" y="0"/>
                  </a:cubicBezTo>
                  <a:close/>
                  <a:moveTo>
                    <a:pt x="7" y="14"/>
                  </a:moveTo>
                  <a:lnTo>
                    <a:pt x="7" y="14"/>
                  </a:lnTo>
                  <a:cubicBezTo>
                    <a:pt x="340" y="276"/>
                    <a:pt x="721" y="490"/>
                    <a:pt x="1102" y="633"/>
                  </a:cubicBezTo>
                  <a:cubicBezTo>
                    <a:pt x="1114" y="633"/>
                    <a:pt x="1114" y="609"/>
                    <a:pt x="1114" y="609"/>
                  </a:cubicBezTo>
                  <a:cubicBezTo>
                    <a:pt x="745" y="407"/>
                    <a:pt x="388" y="216"/>
                    <a:pt x="7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4" name="Google Shape;24934;p33"/>
            <p:cNvSpPr/>
            <p:nvPr/>
          </p:nvSpPr>
          <p:spPr>
            <a:xfrm>
              <a:off x="1412875" y="2321425"/>
              <a:ext cx="36425" cy="16225"/>
            </a:xfrm>
            <a:custGeom>
              <a:avLst/>
              <a:gdLst/>
              <a:ahLst/>
              <a:cxnLst/>
              <a:rect l="l" t="t" r="r" b="b"/>
              <a:pathLst>
                <a:path w="1457" h="649" extrusionOk="0">
                  <a:moveTo>
                    <a:pt x="11" y="0"/>
                  </a:moveTo>
                  <a:cubicBezTo>
                    <a:pt x="5" y="0"/>
                    <a:pt x="0" y="5"/>
                    <a:pt x="16" y="5"/>
                  </a:cubicBezTo>
                  <a:cubicBezTo>
                    <a:pt x="16" y="1"/>
                    <a:pt x="13" y="0"/>
                    <a:pt x="11" y="0"/>
                  </a:cubicBezTo>
                  <a:close/>
                  <a:moveTo>
                    <a:pt x="16" y="5"/>
                  </a:moveTo>
                  <a:lnTo>
                    <a:pt x="16" y="5"/>
                  </a:lnTo>
                  <a:cubicBezTo>
                    <a:pt x="468" y="232"/>
                    <a:pt x="945" y="470"/>
                    <a:pt x="1445" y="648"/>
                  </a:cubicBezTo>
                  <a:cubicBezTo>
                    <a:pt x="1445" y="648"/>
                    <a:pt x="1457" y="648"/>
                    <a:pt x="1445" y="636"/>
                  </a:cubicBezTo>
                  <a:cubicBezTo>
                    <a:pt x="980" y="398"/>
                    <a:pt x="492" y="196"/>
                    <a:pt x="16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5" name="Google Shape;24935;p33"/>
            <p:cNvSpPr/>
            <p:nvPr/>
          </p:nvSpPr>
          <p:spPr>
            <a:xfrm>
              <a:off x="1421600" y="2319925"/>
              <a:ext cx="28000" cy="14750"/>
            </a:xfrm>
            <a:custGeom>
              <a:avLst/>
              <a:gdLst/>
              <a:ahLst/>
              <a:cxnLst/>
              <a:rect l="l" t="t" r="r" b="b"/>
              <a:pathLst>
                <a:path w="1120" h="590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cubicBezTo>
                    <a:pt x="357" y="232"/>
                    <a:pt x="738" y="423"/>
                    <a:pt x="1108" y="589"/>
                  </a:cubicBezTo>
                  <a:cubicBezTo>
                    <a:pt x="1119" y="589"/>
                    <a:pt x="1119" y="577"/>
                    <a:pt x="1119" y="577"/>
                  </a:cubicBezTo>
                  <a:cubicBezTo>
                    <a:pt x="762" y="363"/>
                    <a:pt x="393" y="173"/>
                    <a:pt x="24" y="6"/>
                  </a:cubicBezTo>
                  <a:cubicBezTo>
                    <a:pt x="17" y="2"/>
                    <a:pt x="12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6" name="Google Shape;24936;p33"/>
            <p:cNvSpPr/>
            <p:nvPr/>
          </p:nvSpPr>
          <p:spPr>
            <a:xfrm>
              <a:off x="1430325" y="2319625"/>
              <a:ext cx="22250" cy="12075"/>
            </a:xfrm>
            <a:custGeom>
              <a:avLst/>
              <a:gdLst/>
              <a:ahLst/>
              <a:cxnLst/>
              <a:rect l="l" t="t" r="r" b="b"/>
              <a:pathLst>
                <a:path w="890" h="483" extrusionOk="0">
                  <a:moveTo>
                    <a:pt x="15" y="1"/>
                  </a:moveTo>
                  <a:cubicBezTo>
                    <a:pt x="4" y="1"/>
                    <a:pt x="0" y="9"/>
                    <a:pt x="8" y="18"/>
                  </a:cubicBezTo>
                  <a:cubicBezTo>
                    <a:pt x="270" y="196"/>
                    <a:pt x="580" y="411"/>
                    <a:pt x="878" y="482"/>
                  </a:cubicBezTo>
                  <a:cubicBezTo>
                    <a:pt x="890" y="482"/>
                    <a:pt x="890" y="470"/>
                    <a:pt x="890" y="470"/>
                  </a:cubicBezTo>
                  <a:cubicBezTo>
                    <a:pt x="759" y="375"/>
                    <a:pt x="592" y="315"/>
                    <a:pt x="461" y="244"/>
                  </a:cubicBezTo>
                  <a:cubicBezTo>
                    <a:pt x="306" y="173"/>
                    <a:pt x="175" y="77"/>
                    <a:pt x="32" y="6"/>
                  </a:cubicBezTo>
                  <a:cubicBezTo>
                    <a:pt x="25" y="2"/>
                    <a:pt x="19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7" name="Google Shape;24937;p33"/>
            <p:cNvSpPr/>
            <p:nvPr/>
          </p:nvSpPr>
          <p:spPr>
            <a:xfrm>
              <a:off x="1441825" y="2323625"/>
              <a:ext cx="71475" cy="28900"/>
            </a:xfrm>
            <a:custGeom>
              <a:avLst/>
              <a:gdLst/>
              <a:ahLst/>
              <a:cxnLst/>
              <a:rect l="l" t="t" r="r" b="b"/>
              <a:pathLst>
                <a:path w="2859" h="1156" extrusionOk="0">
                  <a:moveTo>
                    <a:pt x="13" y="1"/>
                  </a:moveTo>
                  <a:cubicBezTo>
                    <a:pt x="13" y="13"/>
                    <a:pt x="1" y="25"/>
                    <a:pt x="13" y="36"/>
                  </a:cubicBezTo>
                  <a:cubicBezTo>
                    <a:pt x="858" y="548"/>
                    <a:pt x="1846" y="1108"/>
                    <a:pt x="2846" y="1156"/>
                  </a:cubicBezTo>
                  <a:cubicBezTo>
                    <a:pt x="2858" y="1156"/>
                    <a:pt x="2858" y="1144"/>
                    <a:pt x="2846" y="1144"/>
                  </a:cubicBezTo>
                  <a:cubicBezTo>
                    <a:pt x="1834" y="929"/>
                    <a:pt x="965" y="39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8" name="Google Shape;24938;p33"/>
            <p:cNvSpPr/>
            <p:nvPr/>
          </p:nvSpPr>
          <p:spPr>
            <a:xfrm>
              <a:off x="1486475" y="2343275"/>
              <a:ext cx="37525" cy="12525"/>
            </a:xfrm>
            <a:custGeom>
              <a:avLst/>
              <a:gdLst/>
              <a:ahLst/>
              <a:cxnLst/>
              <a:rect l="l" t="t" r="r" b="b"/>
              <a:pathLst>
                <a:path w="1501" h="501" extrusionOk="0">
                  <a:moveTo>
                    <a:pt x="1" y="1"/>
                  </a:moveTo>
                  <a:lnTo>
                    <a:pt x="1" y="1"/>
                  </a:lnTo>
                  <a:cubicBezTo>
                    <a:pt x="429" y="215"/>
                    <a:pt x="977" y="417"/>
                    <a:pt x="1453" y="501"/>
                  </a:cubicBezTo>
                  <a:cubicBezTo>
                    <a:pt x="1489" y="501"/>
                    <a:pt x="1501" y="477"/>
                    <a:pt x="1477" y="453"/>
                  </a:cubicBezTo>
                  <a:cubicBezTo>
                    <a:pt x="1025" y="262"/>
                    <a:pt x="477" y="8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9" name="Google Shape;24939;p33"/>
            <p:cNvSpPr/>
            <p:nvPr/>
          </p:nvSpPr>
          <p:spPr>
            <a:xfrm>
              <a:off x="1483800" y="2340600"/>
              <a:ext cx="34500" cy="13175"/>
            </a:xfrm>
            <a:custGeom>
              <a:avLst/>
              <a:gdLst/>
              <a:ahLst/>
              <a:cxnLst/>
              <a:rect l="l" t="t" r="r" b="b"/>
              <a:pathLst>
                <a:path w="1380" h="527" extrusionOk="0">
                  <a:moveTo>
                    <a:pt x="48" y="0"/>
                  </a:moveTo>
                  <a:cubicBezTo>
                    <a:pt x="36" y="0"/>
                    <a:pt x="1" y="24"/>
                    <a:pt x="36" y="48"/>
                  </a:cubicBezTo>
                  <a:cubicBezTo>
                    <a:pt x="60" y="48"/>
                    <a:pt x="72" y="72"/>
                    <a:pt x="120" y="72"/>
                  </a:cubicBezTo>
                  <a:cubicBezTo>
                    <a:pt x="115" y="62"/>
                    <a:pt x="119" y="58"/>
                    <a:pt x="129" y="58"/>
                  </a:cubicBezTo>
                  <a:cubicBezTo>
                    <a:pt x="169" y="58"/>
                    <a:pt x="298" y="119"/>
                    <a:pt x="298" y="119"/>
                  </a:cubicBezTo>
                  <a:cubicBezTo>
                    <a:pt x="453" y="167"/>
                    <a:pt x="584" y="203"/>
                    <a:pt x="727" y="262"/>
                  </a:cubicBezTo>
                  <a:cubicBezTo>
                    <a:pt x="941" y="346"/>
                    <a:pt x="1132" y="441"/>
                    <a:pt x="1346" y="524"/>
                  </a:cubicBezTo>
                  <a:cubicBezTo>
                    <a:pt x="1349" y="526"/>
                    <a:pt x="1351" y="526"/>
                    <a:pt x="1353" y="526"/>
                  </a:cubicBezTo>
                  <a:cubicBezTo>
                    <a:pt x="1372" y="526"/>
                    <a:pt x="1379" y="487"/>
                    <a:pt x="1358" y="477"/>
                  </a:cubicBezTo>
                  <a:cubicBezTo>
                    <a:pt x="1001" y="238"/>
                    <a:pt x="477" y="6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0" name="Google Shape;24940;p33"/>
            <p:cNvSpPr/>
            <p:nvPr/>
          </p:nvSpPr>
          <p:spPr>
            <a:xfrm>
              <a:off x="1489150" y="2338800"/>
              <a:ext cx="27375" cy="12000"/>
            </a:xfrm>
            <a:custGeom>
              <a:avLst/>
              <a:gdLst/>
              <a:ahLst/>
              <a:cxnLst/>
              <a:rect l="l" t="t" r="r" b="b"/>
              <a:pathLst>
                <a:path w="1095" h="480" extrusionOk="0">
                  <a:moveTo>
                    <a:pt x="25" y="1"/>
                  </a:moveTo>
                  <a:cubicBezTo>
                    <a:pt x="1" y="1"/>
                    <a:pt x="1" y="25"/>
                    <a:pt x="13" y="25"/>
                  </a:cubicBezTo>
                  <a:cubicBezTo>
                    <a:pt x="382" y="144"/>
                    <a:pt x="692" y="310"/>
                    <a:pt x="1049" y="477"/>
                  </a:cubicBezTo>
                  <a:cubicBezTo>
                    <a:pt x="1054" y="479"/>
                    <a:pt x="1058" y="480"/>
                    <a:pt x="1062" y="480"/>
                  </a:cubicBezTo>
                  <a:cubicBezTo>
                    <a:pt x="1087" y="480"/>
                    <a:pt x="1095" y="450"/>
                    <a:pt x="1084" y="430"/>
                  </a:cubicBezTo>
                  <a:cubicBezTo>
                    <a:pt x="787" y="203"/>
                    <a:pt x="382" y="72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1" name="Google Shape;24941;p33"/>
            <p:cNvSpPr/>
            <p:nvPr/>
          </p:nvSpPr>
          <p:spPr>
            <a:xfrm>
              <a:off x="1492150" y="2337925"/>
              <a:ext cx="28875" cy="12225"/>
            </a:xfrm>
            <a:custGeom>
              <a:avLst/>
              <a:gdLst/>
              <a:ahLst/>
              <a:cxnLst/>
              <a:rect l="l" t="t" r="r" b="b"/>
              <a:pathLst>
                <a:path w="1155" h="489" extrusionOk="0">
                  <a:moveTo>
                    <a:pt x="0" y="0"/>
                  </a:moveTo>
                  <a:lnTo>
                    <a:pt x="0" y="0"/>
                  </a:lnTo>
                  <a:cubicBezTo>
                    <a:pt x="393" y="131"/>
                    <a:pt x="750" y="334"/>
                    <a:pt x="1131" y="488"/>
                  </a:cubicBezTo>
                  <a:cubicBezTo>
                    <a:pt x="1143" y="488"/>
                    <a:pt x="1155" y="476"/>
                    <a:pt x="1143" y="476"/>
                  </a:cubicBezTo>
                  <a:cubicBezTo>
                    <a:pt x="810" y="250"/>
                    <a:pt x="381" y="11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2" name="Google Shape;24942;p33"/>
            <p:cNvSpPr/>
            <p:nvPr/>
          </p:nvSpPr>
          <p:spPr>
            <a:xfrm>
              <a:off x="1501075" y="2339400"/>
              <a:ext cx="18175" cy="7775"/>
            </a:xfrm>
            <a:custGeom>
              <a:avLst/>
              <a:gdLst/>
              <a:ahLst/>
              <a:cxnLst/>
              <a:rect l="l" t="t" r="r" b="b"/>
              <a:pathLst>
                <a:path w="727" h="311" extrusionOk="0">
                  <a:moveTo>
                    <a:pt x="12" y="1"/>
                  </a:moveTo>
                  <a:cubicBezTo>
                    <a:pt x="0" y="1"/>
                    <a:pt x="0" y="36"/>
                    <a:pt x="12" y="36"/>
                  </a:cubicBezTo>
                  <a:cubicBezTo>
                    <a:pt x="143" y="48"/>
                    <a:pt x="262" y="84"/>
                    <a:pt x="381" y="132"/>
                  </a:cubicBezTo>
                  <a:cubicBezTo>
                    <a:pt x="488" y="179"/>
                    <a:pt x="596" y="251"/>
                    <a:pt x="691" y="310"/>
                  </a:cubicBezTo>
                  <a:cubicBezTo>
                    <a:pt x="715" y="310"/>
                    <a:pt x="727" y="298"/>
                    <a:pt x="715" y="286"/>
                  </a:cubicBezTo>
                  <a:cubicBezTo>
                    <a:pt x="548" y="108"/>
                    <a:pt x="250" y="36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3" name="Google Shape;24943;p33"/>
            <p:cNvSpPr/>
            <p:nvPr/>
          </p:nvSpPr>
          <p:spPr>
            <a:xfrm>
              <a:off x="1503625" y="2337525"/>
              <a:ext cx="14425" cy="6675"/>
            </a:xfrm>
            <a:custGeom>
              <a:avLst/>
              <a:gdLst/>
              <a:ahLst/>
              <a:cxnLst/>
              <a:rect l="l" t="t" r="r" b="b"/>
              <a:pathLst>
                <a:path w="577" h="267" extrusionOk="0">
                  <a:moveTo>
                    <a:pt x="33" y="1"/>
                  </a:moveTo>
                  <a:cubicBezTo>
                    <a:pt x="10" y="1"/>
                    <a:pt x="1" y="16"/>
                    <a:pt x="29" y="16"/>
                  </a:cubicBezTo>
                  <a:cubicBezTo>
                    <a:pt x="208" y="111"/>
                    <a:pt x="374" y="207"/>
                    <a:pt x="565" y="266"/>
                  </a:cubicBezTo>
                  <a:cubicBezTo>
                    <a:pt x="577" y="266"/>
                    <a:pt x="577" y="254"/>
                    <a:pt x="577" y="254"/>
                  </a:cubicBezTo>
                  <a:cubicBezTo>
                    <a:pt x="410" y="147"/>
                    <a:pt x="220" y="76"/>
                    <a:pt x="53" y="4"/>
                  </a:cubicBezTo>
                  <a:cubicBezTo>
                    <a:pt x="46" y="2"/>
                    <a:pt x="39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44" name="Google Shape;24944;p33"/>
          <p:cNvGrpSpPr/>
          <p:nvPr/>
        </p:nvGrpSpPr>
        <p:grpSpPr>
          <a:xfrm rot="-9406349">
            <a:off x="7483579" y="-665998"/>
            <a:ext cx="1567105" cy="1877273"/>
            <a:chOff x="2564300" y="2142775"/>
            <a:chExt cx="734625" cy="880025"/>
          </a:xfrm>
        </p:grpSpPr>
        <p:sp>
          <p:nvSpPr>
            <p:cNvPr id="24945" name="Google Shape;24945;p33"/>
            <p:cNvSpPr/>
            <p:nvPr/>
          </p:nvSpPr>
          <p:spPr>
            <a:xfrm>
              <a:off x="2564300" y="2142775"/>
              <a:ext cx="727500" cy="877475"/>
            </a:xfrm>
            <a:custGeom>
              <a:avLst/>
              <a:gdLst/>
              <a:ahLst/>
              <a:cxnLst/>
              <a:rect l="l" t="t" r="r" b="b"/>
              <a:pathLst>
                <a:path w="29100" h="35099" extrusionOk="0">
                  <a:moveTo>
                    <a:pt x="16264" y="10592"/>
                  </a:moveTo>
                  <a:cubicBezTo>
                    <a:pt x="16264" y="10735"/>
                    <a:pt x="16264" y="11188"/>
                    <a:pt x="15967" y="11485"/>
                  </a:cubicBezTo>
                  <a:cubicBezTo>
                    <a:pt x="15784" y="11668"/>
                    <a:pt x="15489" y="11792"/>
                    <a:pt x="15289" y="11792"/>
                  </a:cubicBezTo>
                  <a:cubicBezTo>
                    <a:pt x="15162" y="11792"/>
                    <a:pt x="15074" y="11743"/>
                    <a:pt x="15074" y="11628"/>
                  </a:cubicBezTo>
                  <a:cubicBezTo>
                    <a:pt x="15074" y="11343"/>
                    <a:pt x="15489" y="10839"/>
                    <a:pt x="15587" y="10839"/>
                  </a:cubicBezTo>
                  <a:cubicBezTo>
                    <a:pt x="15591" y="10839"/>
                    <a:pt x="15595" y="10840"/>
                    <a:pt x="15598" y="10842"/>
                  </a:cubicBezTo>
                  <a:cubicBezTo>
                    <a:pt x="15603" y="10846"/>
                    <a:pt x="15611" y="10847"/>
                    <a:pt x="15622" y="10847"/>
                  </a:cubicBezTo>
                  <a:cubicBezTo>
                    <a:pt x="15754" y="10847"/>
                    <a:pt x="16264" y="10592"/>
                    <a:pt x="16264" y="10592"/>
                  </a:cubicBezTo>
                  <a:close/>
                  <a:moveTo>
                    <a:pt x="17828" y="11430"/>
                  </a:moveTo>
                  <a:cubicBezTo>
                    <a:pt x="17858" y="11430"/>
                    <a:pt x="17885" y="11436"/>
                    <a:pt x="17907" y="11449"/>
                  </a:cubicBezTo>
                  <a:cubicBezTo>
                    <a:pt x="18205" y="11628"/>
                    <a:pt x="18503" y="11783"/>
                    <a:pt x="18503" y="11783"/>
                  </a:cubicBezTo>
                  <a:cubicBezTo>
                    <a:pt x="18503" y="11783"/>
                    <a:pt x="18169" y="12973"/>
                    <a:pt x="17372" y="13866"/>
                  </a:cubicBezTo>
                  <a:cubicBezTo>
                    <a:pt x="16728" y="14576"/>
                    <a:pt x="16318" y="15188"/>
                    <a:pt x="15949" y="15188"/>
                  </a:cubicBezTo>
                  <a:cubicBezTo>
                    <a:pt x="15854" y="15188"/>
                    <a:pt x="15762" y="15147"/>
                    <a:pt x="15669" y="15057"/>
                  </a:cubicBezTo>
                  <a:cubicBezTo>
                    <a:pt x="15228" y="14605"/>
                    <a:pt x="15609" y="13390"/>
                    <a:pt x="16086" y="12878"/>
                  </a:cubicBezTo>
                  <a:cubicBezTo>
                    <a:pt x="16527" y="12415"/>
                    <a:pt x="17449" y="11430"/>
                    <a:pt x="17828" y="11430"/>
                  </a:cubicBezTo>
                  <a:close/>
                  <a:moveTo>
                    <a:pt x="12907" y="15652"/>
                  </a:moveTo>
                  <a:cubicBezTo>
                    <a:pt x="12907" y="15652"/>
                    <a:pt x="13407" y="15771"/>
                    <a:pt x="13431" y="16010"/>
                  </a:cubicBezTo>
                  <a:cubicBezTo>
                    <a:pt x="13439" y="16176"/>
                    <a:pt x="13295" y="16373"/>
                    <a:pt x="13106" y="16373"/>
                  </a:cubicBezTo>
                  <a:cubicBezTo>
                    <a:pt x="13025" y="16373"/>
                    <a:pt x="12936" y="16337"/>
                    <a:pt x="12847" y="16248"/>
                  </a:cubicBezTo>
                  <a:cubicBezTo>
                    <a:pt x="12550" y="15950"/>
                    <a:pt x="12692" y="15652"/>
                    <a:pt x="12692" y="15652"/>
                  </a:cubicBezTo>
                  <a:close/>
                  <a:moveTo>
                    <a:pt x="19991" y="15498"/>
                  </a:moveTo>
                  <a:cubicBezTo>
                    <a:pt x="19991" y="15498"/>
                    <a:pt x="19836" y="15652"/>
                    <a:pt x="19646" y="16010"/>
                  </a:cubicBezTo>
                  <a:cubicBezTo>
                    <a:pt x="19455" y="16367"/>
                    <a:pt x="17753" y="17581"/>
                    <a:pt x="16955" y="17962"/>
                  </a:cubicBezTo>
                  <a:cubicBezTo>
                    <a:pt x="16683" y="18090"/>
                    <a:pt x="16499" y="18155"/>
                    <a:pt x="16373" y="18155"/>
                  </a:cubicBezTo>
                  <a:cubicBezTo>
                    <a:pt x="16135" y="18155"/>
                    <a:pt x="16110" y="17921"/>
                    <a:pt x="16110" y="17438"/>
                  </a:cubicBezTo>
                  <a:cubicBezTo>
                    <a:pt x="16110" y="16688"/>
                    <a:pt x="19836" y="15498"/>
                    <a:pt x="19991" y="15498"/>
                  </a:cubicBezTo>
                  <a:close/>
                  <a:moveTo>
                    <a:pt x="10268" y="16520"/>
                  </a:moveTo>
                  <a:cubicBezTo>
                    <a:pt x="10497" y="16520"/>
                    <a:pt x="10851" y="16574"/>
                    <a:pt x="11204" y="16843"/>
                  </a:cubicBezTo>
                  <a:cubicBezTo>
                    <a:pt x="11799" y="17284"/>
                    <a:pt x="11657" y="17438"/>
                    <a:pt x="12097" y="17581"/>
                  </a:cubicBezTo>
                  <a:lnTo>
                    <a:pt x="12550" y="17736"/>
                  </a:lnTo>
                  <a:cubicBezTo>
                    <a:pt x="12550" y="17736"/>
                    <a:pt x="12847" y="18331"/>
                    <a:pt x="12395" y="18474"/>
                  </a:cubicBezTo>
                  <a:cubicBezTo>
                    <a:pt x="12201" y="18542"/>
                    <a:pt x="11986" y="18606"/>
                    <a:pt x="11766" y="18606"/>
                  </a:cubicBezTo>
                  <a:cubicBezTo>
                    <a:pt x="11486" y="18606"/>
                    <a:pt x="11197" y="18503"/>
                    <a:pt x="10930" y="18177"/>
                  </a:cubicBezTo>
                  <a:cubicBezTo>
                    <a:pt x="10454" y="17605"/>
                    <a:pt x="10014" y="16545"/>
                    <a:pt x="10014" y="16545"/>
                  </a:cubicBezTo>
                  <a:cubicBezTo>
                    <a:pt x="10014" y="16545"/>
                    <a:pt x="10112" y="16520"/>
                    <a:pt x="10268" y="16520"/>
                  </a:cubicBezTo>
                  <a:close/>
                  <a:moveTo>
                    <a:pt x="23265" y="15200"/>
                  </a:moveTo>
                  <a:cubicBezTo>
                    <a:pt x="23265" y="15200"/>
                    <a:pt x="21051" y="18748"/>
                    <a:pt x="20062" y="19355"/>
                  </a:cubicBezTo>
                  <a:cubicBezTo>
                    <a:pt x="19669" y="19603"/>
                    <a:pt x="19361" y="19676"/>
                    <a:pt x="19134" y="19676"/>
                  </a:cubicBezTo>
                  <a:cubicBezTo>
                    <a:pt x="18804" y="19676"/>
                    <a:pt x="18646" y="19522"/>
                    <a:pt x="18646" y="19522"/>
                  </a:cubicBezTo>
                  <a:lnTo>
                    <a:pt x="23265" y="15200"/>
                  </a:lnTo>
                  <a:close/>
                  <a:moveTo>
                    <a:pt x="7184" y="18108"/>
                  </a:moveTo>
                  <a:cubicBezTo>
                    <a:pt x="7484" y="18108"/>
                    <a:pt x="8193" y="18669"/>
                    <a:pt x="8692" y="18879"/>
                  </a:cubicBezTo>
                  <a:cubicBezTo>
                    <a:pt x="9287" y="19129"/>
                    <a:pt x="9287" y="19820"/>
                    <a:pt x="9287" y="19820"/>
                  </a:cubicBezTo>
                  <a:cubicBezTo>
                    <a:pt x="9287" y="19820"/>
                    <a:pt x="8382" y="19820"/>
                    <a:pt x="7739" y="19343"/>
                  </a:cubicBezTo>
                  <a:cubicBezTo>
                    <a:pt x="7096" y="18867"/>
                    <a:pt x="6894" y="18474"/>
                    <a:pt x="7061" y="18177"/>
                  </a:cubicBezTo>
                  <a:cubicBezTo>
                    <a:pt x="7084" y="18129"/>
                    <a:pt x="7126" y="18108"/>
                    <a:pt x="7184" y="18108"/>
                  </a:cubicBezTo>
                  <a:close/>
                  <a:moveTo>
                    <a:pt x="17878" y="18818"/>
                  </a:moveTo>
                  <a:cubicBezTo>
                    <a:pt x="18096" y="18818"/>
                    <a:pt x="18205" y="18927"/>
                    <a:pt x="18205" y="18927"/>
                  </a:cubicBezTo>
                  <a:cubicBezTo>
                    <a:pt x="18205" y="18927"/>
                    <a:pt x="18348" y="19129"/>
                    <a:pt x="18050" y="19403"/>
                  </a:cubicBezTo>
                  <a:cubicBezTo>
                    <a:pt x="17753" y="19665"/>
                    <a:pt x="17205" y="20427"/>
                    <a:pt x="16967" y="20427"/>
                  </a:cubicBezTo>
                  <a:cubicBezTo>
                    <a:pt x="16717" y="20427"/>
                    <a:pt x="16538" y="20058"/>
                    <a:pt x="16848" y="19558"/>
                  </a:cubicBezTo>
                  <a:cubicBezTo>
                    <a:pt x="17157" y="19069"/>
                    <a:pt x="17419" y="18915"/>
                    <a:pt x="17741" y="18831"/>
                  </a:cubicBezTo>
                  <a:cubicBezTo>
                    <a:pt x="17791" y="18822"/>
                    <a:pt x="17836" y="18818"/>
                    <a:pt x="17878" y="18818"/>
                  </a:cubicBezTo>
                  <a:close/>
                  <a:moveTo>
                    <a:pt x="15371" y="20260"/>
                  </a:moveTo>
                  <a:cubicBezTo>
                    <a:pt x="15371" y="20260"/>
                    <a:pt x="15544" y="20808"/>
                    <a:pt x="15308" y="20808"/>
                  </a:cubicBezTo>
                  <a:cubicBezTo>
                    <a:pt x="15288" y="20808"/>
                    <a:pt x="15266" y="20804"/>
                    <a:pt x="15240" y="20796"/>
                  </a:cubicBezTo>
                  <a:cubicBezTo>
                    <a:pt x="14931" y="20713"/>
                    <a:pt x="14931" y="20355"/>
                    <a:pt x="15002" y="20308"/>
                  </a:cubicBezTo>
                  <a:cubicBezTo>
                    <a:pt x="15074" y="20260"/>
                    <a:pt x="15371" y="20260"/>
                    <a:pt x="15371" y="20260"/>
                  </a:cubicBezTo>
                  <a:close/>
                  <a:moveTo>
                    <a:pt x="10582" y="19775"/>
                  </a:moveTo>
                  <a:cubicBezTo>
                    <a:pt x="10943" y="19775"/>
                    <a:pt x="11522" y="19863"/>
                    <a:pt x="12252" y="19962"/>
                  </a:cubicBezTo>
                  <a:cubicBezTo>
                    <a:pt x="13288" y="20117"/>
                    <a:pt x="13288" y="20915"/>
                    <a:pt x="13288" y="20915"/>
                  </a:cubicBezTo>
                  <a:cubicBezTo>
                    <a:pt x="13288" y="20915"/>
                    <a:pt x="13145" y="21153"/>
                    <a:pt x="12847" y="21308"/>
                  </a:cubicBezTo>
                  <a:cubicBezTo>
                    <a:pt x="12729" y="21364"/>
                    <a:pt x="12612" y="21399"/>
                    <a:pt x="12453" y="21399"/>
                  </a:cubicBezTo>
                  <a:cubicBezTo>
                    <a:pt x="12211" y="21399"/>
                    <a:pt x="11875" y="21319"/>
                    <a:pt x="11299" y="21117"/>
                  </a:cubicBezTo>
                  <a:cubicBezTo>
                    <a:pt x="10347" y="20772"/>
                    <a:pt x="10014" y="20046"/>
                    <a:pt x="10014" y="20046"/>
                  </a:cubicBezTo>
                  <a:cubicBezTo>
                    <a:pt x="10014" y="20046"/>
                    <a:pt x="10014" y="19962"/>
                    <a:pt x="10240" y="19831"/>
                  </a:cubicBezTo>
                  <a:cubicBezTo>
                    <a:pt x="10308" y="19792"/>
                    <a:pt x="10424" y="19775"/>
                    <a:pt x="10582" y="19775"/>
                  </a:cubicBezTo>
                  <a:close/>
                  <a:moveTo>
                    <a:pt x="7211" y="21963"/>
                  </a:moveTo>
                  <a:cubicBezTo>
                    <a:pt x="7484" y="21963"/>
                    <a:pt x="8005" y="22360"/>
                    <a:pt x="8311" y="22427"/>
                  </a:cubicBezTo>
                  <a:cubicBezTo>
                    <a:pt x="8680" y="22498"/>
                    <a:pt x="8823" y="22939"/>
                    <a:pt x="8823" y="22939"/>
                  </a:cubicBezTo>
                  <a:lnTo>
                    <a:pt x="8085" y="22796"/>
                  </a:lnTo>
                  <a:cubicBezTo>
                    <a:pt x="8085" y="22796"/>
                    <a:pt x="6894" y="22344"/>
                    <a:pt x="7061" y="22046"/>
                  </a:cubicBezTo>
                  <a:cubicBezTo>
                    <a:pt x="7091" y="21987"/>
                    <a:pt x="7144" y="21963"/>
                    <a:pt x="7211" y="21963"/>
                  </a:cubicBezTo>
                  <a:close/>
                  <a:moveTo>
                    <a:pt x="13052" y="22858"/>
                  </a:moveTo>
                  <a:cubicBezTo>
                    <a:pt x="13336" y="22858"/>
                    <a:pt x="13585" y="23094"/>
                    <a:pt x="13585" y="23094"/>
                  </a:cubicBezTo>
                  <a:cubicBezTo>
                    <a:pt x="13585" y="23094"/>
                    <a:pt x="13443" y="23534"/>
                    <a:pt x="13109" y="23594"/>
                  </a:cubicBezTo>
                  <a:cubicBezTo>
                    <a:pt x="13088" y="23598"/>
                    <a:pt x="13067" y="23600"/>
                    <a:pt x="13045" y="23600"/>
                  </a:cubicBezTo>
                  <a:cubicBezTo>
                    <a:pt x="12740" y="23600"/>
                    <a:pt x="12418" y="23219"/>
                    <a:pt x="12752" y="22963"/>
                  </a:cubicBezTo>
                  <a:cubicBezTo>
                    <a:pt x="12850" y="22886"/>
                    <a:pt x="12953" y="22858"/>
                    <a:pt x="13052" y="22858"/>
                  </a:cubicBezTo>
                  <a:close/>
                  <a:moveTo>
                    <a:pt x="17753" y="22498"/>
                  </a:moveTo>
                  <a:cubicBezTo>
                    <a:pt x="18050" y="22498"/>
                    <a:pt x="18205" y="22641"/>
                    <a:pt x="18134" y="23153"/>
                  </a:cubicBezTo>
                  <a:cubicBezTo>
                    <a:pt x="18050" y="23653"/>
                    <a:pt x="15669" y="23987"/>
                    <a:pt x="15669" y="23987"/>
                  </a:cubicBezTo>
                  <a:cubicBezTo>
                    <a:pt x="15669" y="23987"/>
                    <a:pt x="15526" y="23987"/>
                    <a:pt x="15371" y="23832"/>
                  </a:cubicBezTo>
                  <a:cubicBezTo>
                    <a:pt x="15228" y="23689"/>
                    <a:pt x="15074" y="23391"/>
                    <a:pt x="15228" y="23094"/>
                  </a:cubicBezTo>
                  <a:cubicBezTo>
                    <a:pt x="15371" y="22796"/>
                    <a:pt x="17455" y="22498"/>
                    <a:pt x="17753" y="22498"/>
                  </a:cubicBezTo>
                  <a:close/>
                  <a:moveTo>
                    <a:pt x="8769" y="23916"/>
                  </a:moveTo>
                  <a:cubicBezTo>
                    <a:pt x="9046" y="23916"/>
                    <a:pt x="9871" y="24427"/>
                    <a:pt x="9871" y="24427"/>
                  </a:cubicBezTo>
                  <a:lnTo>
                    <a:pt x="9394" y="24427"/>
                  </a:lnTo>
                  <a:cubicBezTo>
                    <a:pt x="9394" y="24427"/>
                    <a:pt x="8680" y="24284"/>
                    <a:pt x="8680" y="23987"/>
                  </a:cubicBezTo>
                  <a:cubicBezTo>
                    <a:pt x="8680" y="23937"/>
                    <a:pt x="8714" y="23916"/>
                    <a:pt x="8769" y="23916"/>
                  </a:cubicBezTo>
                  <a:close/>
                  <a:moveTo>
                    <a:pt x="19098" y="23534"/>
                  </a:moveTo>
                  <a:cubicBezTo>
                    <a:pt x="19539" y="23534"/>
                    <a:pt x="19396" y="23689"/>
                    <a:pt x="19288" y="23951"/>
                  </a:cubicBezTo>
                  <a:cubicBezTo>
                    <a:pt x="19169" y="24213"/>
                    <a:pt x="18384" y="24487"/>
                    <a:pt x="18384" y="24487"/>
                  </a:cubicBezTo>
                  <a:cubicBezTo>
                    <a:pt x="18384" y="24487"/>
                    <a:pt x="17907" y="24427"/>
                    <a:pt x="17907" y="24284"/>
                  </a:cubicBezTo>
                  <a:cubicBezTo>
                    <a:pt x="17907" y="24130"/>
                    <a:pt x="18646" y="23534"/>
                    <a:pt x="19098" y="23534"/>
                  </a:cubicBezTo>
                  <a:close/>
                  <a:moveTo>
                    <a:pt x="15045" y="24513"/>
                  </a:moveTo>
                  <a:cubicBezTo>
                    <a:pt x="15176" y="24513"/>
                    <a:pt x="15371" y="24582"/>
                    <a:pt x="15371" y="24582"/>
                  </a:cubicBezTo>
                  <a:cubicBezTo>
                    <a:pt x="15371" y="24582"/>
                    <a:pt x="15371" y="24880"/>
                    <a:pt x="15228" y="24880"/>
                  </a:cubicBezTo>
                  <a:cubicBezTo>
                    <a:pt x="15074" y="24880"/>
                    <a:pt x="14931" y="24725"/>
                    <a:pt x="14931" y="24582"/>
                  </a:cubicBezTo>
                  <a:cubicBezTo>
                    <a:pt x="14931" y="24530"/>
                    <a:pt x="14980" y="24513"/>
                    <a:pt x="15045" y="24513"/>
                  </a:cubicBezTo>
                  <a:close/>
                  <a:moveTo>
                    <a:pt x="12233" y="24408"/>
                  </a:moveTo>
                  <a:cubicBezTo>
                    <a:pt x="12462" y="24408"/>
                    <a:pt x="12803" y="24493"/>
                    <a:pt x="13145" y="24582"/>
                  </a:cubicBezTo>
                  <a:cubicBezTo>
                    <a:pt x="13740" y="24725"/>
                    <a:pt x="13812" y="25118"/>
                    <a:pt x="13812" y="25118"/>
                  </a:cubicBezTo>
                  <a:cubicBezTo>
                    <a:pt x="13812" y="25118"/>
                    <a:pt x="13883" y="25320"/>
                    <a:pt x="13788" y="25427"/>
                  </a:cubicBezTo>
                  <a:cubicBezTo>
                    <a:pt x="13750" y="25457"/>
                    <a:pt x="13697" y="25471"/>
                    <a:pt x="13617" y="25471"/>
                  </a:cubicBezTo>
                  <a:cubicBezTo>
                    <a:pt x="13470" y="25471"/>
                    <a:pt x="13234" y="25421"/>
                    <a:pt x="12847" y="25320"/>
                  </a:cubicBezTo>
                  <a:cubicBezTo>
                    <a:pt x="12252" y="25177"/>
                    <a:pt x="11954" y="24880"/>
                    <a:pt x="11954" y="24582"/>
                  </a:cubicBezTo>
                  <a:cubicBezTo>
                    <a:pt x="11954" y="24455"/>
                    <a:pt x="12062" y="24408"/>
                    <a:pt x="12233" y="24408"/>
                  </a:cubicBezTo>
                  <a:close/>
                  <a:moveTo>
                    <a:pt x="15026" y="25362"/>
                  </a:moveTo>
                  <a:cubicBezTo>
                    <a:pt x="15045" y="25362"/>
                    <a:pt x="15061" y="25364"/>
                    <a:pt x="15074" y="25368"/>
                  </a:cubicBezTo>
                  <a:cubicBezTo>
                    <a:pt x="15228" y="25415"/>
                    <a:pt x="15526" y="25475"/>
                    <a:pt x="15526" y="25475"/>
                  </a:cubicBezTo>
                  <a:lnTo>
                    <a:pt x="15526" y="25773"/>
                  </a:lnTo>
                  <a:cubicBezTo>
                    <a:pt x="15526" y="25816"/>
                    <a:pt x="15485" y="25833"/>
                    <a:pt x="15418" y="25833"/>
                  </a:cubicBezTo>
                  <a:cubicBezTo>
                    <a:pt x="15262" y="25833"/>
                    <a:pt x="14966" y="25740"/>
                    <a:pt x="14716" y="25666"/>
                  </a:cubicBezTo>
                  <a:cubicBezTo>
                    <a:pt x="14391" y="25568"/>
                    <a:pt x="14836" y="25362"/>
                    <a:pt x="15026" y="25362"/>
                  </a:cubicBezTo>
                  <a:close/>
                  <a:moveTo>
                    <a:pt x="22075" y="25368"/>
                  </a:moveTo>
                  <a:cubicBezTo>
                    <a:pt x="22075" y="25368"/>
                    <a:pt x="22372" y="25475"/>
                    <a:pt x="22372" y="25773"/>
                  </a:cubicBezTo>
                  <a:cubicBezTo>
                    <a:pt x="22372" y="26070"/>
                    <a:pt x="21479" y="26213"/>
                    <a:pt x="20598" y="26308"/>
                  </a:cubicBezTo>
                  <a:cubicBezTo>
                    <a:pt x="20502" y="26318"/>
                    <a:pt x="20410" y="26322"/>
                    <a:pt x="20324" y="26322"/>
                  </a:cubicBezTo>
                  <a:cubicBezTo>
                    <a:pt x="19621" y="26322"/>
                    <a:pt x="19258" y="26038"/>
                    <a:pt x="19396" y="25773"/>
                  </a:cubicBezTo>
                  <a:cubicBezTo>
                    <a:pt x="19539" y="25475"/>
                    <a:pt x="22075" y="25368"/>
                    <a:pt x="22075" y="25368"/>
                  </a:cubicBezTo>
                  <a:close/>
                  <a:moveTo>
                    <a:pt x="13636" y="25928"/>
                  </a:moveTo>
                  <a:cubicBezTo>
                    <a:pt x="13788" y="25928"/>
                    <a:pt x="14038" y="26213"/>
                    <a:pt x="14038" y="26213"/>
                  </a:cubicBezTo>
                  <a:cubicBezTo>
                    <a:pt x="14038" y="26213"/>
                    <a:pt x="14038" y="26368"/>
                    <a:pt x="13740" y="26368"/>
                  </a:cubicBezTo>
                  <a:cubicBezTo>
                    <a:pt x="13443" y="26368"/>
                    <a:pt x="13443" y="26070"/>
                    <a:pt x="13573" y="25951"/>
                  </a:cubicBezTo>
                  <a:cubicBezTo>
                    <a:pt x="13591" y="25935"/>
                    <a:pt x="13613" y="25928"/>
                    <a:pt x="13636" y="25928"/>
                  </a:cubicBezTo>
                  <a:close/>
                  <a:moveTo>
                    <a:pt x="11868" y="25747"/>
                  </a:moveTo>
                  <a:cubicBezTo>
                    <a:pt x="12362" y="25747"/>
                    <a:pt x="12716" y="26213"/>
                    <a:pt x="12716" y="26213"/>
                  </a:cubicBezTo>
                  <a:cubicBezTo>
                    <a:pt x="12716" y="26213"/>
                    <a:pt x="12692" y="26368"/>
                    <a:pt x="12204" y="26535"/>
                  </a:cubicBezTo>
                  <a:cubicBezTo>
                    <a:pt x="12012" y="26596"/>
                    <a:pt x="11823" y="26614"/>
                    <a:pt x="11665" y="26614"/>
                  </a:cubicBezTo>
                  <a:cubicBezTo>
                    <a:pt x="11422" y="26614"/>
                    <a:pt x="11252" y="26570"/>
                    <a:pt x="11252" y="26570"/>
                  </a:cubicBezTo>
                  <a:cubicBezTo>
                    <a:pt x="11252" y="26570"/>
                    <a:pt x="10882" y="26599"/>
                    <a:pt x="10525" y="26599"/>
                  </a:cubicBezTo>
                  <a:cubicBezTo>
                    <a:pt x="10234" y="26599"/>
                    <a:pt x="9952" y="26580"/>
                    <a:pt x="9883" y="26511"/>
                  </a:cubicBezTo>
                  <a:cubicBezTo>
                    <a:pt x="9740" y="26368"/>
                    <a:pt x="10014" y="26142"/>
                    <a:pt x="10014" y="26142"/>
                  </a:cubicBezTo>
                  <a:cubicBezTo>
                    <a:pt x="10014" y="26142"/>
                    <a:pt x="11073" y="25916"/>
                    <a:pt x="11668" y="25773"/>
                  </a:cubicBezTo>
                  <a:cubicBezTo>
                    <a:pt x="11737" y="25755"/>
                    <a:pt x="11804" y="25747"/>
                    <a:pt x="11868" y="25747"/>
                  </a:cubicBezTo>
                  <a:close/>
                  <a:moveTo>
                    <a:pt x="24157" y="26380"/>
                  </a:moveTo>
                  <a:lnTo>
                    <a:pt x="24157" y="26380"/>
                  </a:lnTo>
                  <a:cubicBezTo>
                    <a:pt x="24132" y="26395"/>
                    <a:pt x="23679" y="26858"/>
                    <a:pt x="22741" y="26916"/>
                  </a:cubicBezTo>
                  <a:cubicBezTo>
                    <a:pt x="21777" y="26963"/>
                    <a:pt x="21205" y="27571"/>
                    <a:pt x="20598" y="27571"/>
                  </a:cubicBezTo>
                  <a:cubicBezTo>
                    <a:pt x="19991" y="27571"/>
                    <a:pt x="19991" y="27273"/>
                    <a:pt x="19991" y="27273"/>
                  </a:cubicBezTo>
                  <a:cubicBezTo>
                    <a:pt x="19991" y="27273"/>
                    <a:pt x="20888" y="26796"/>
                    <a:pt x="21108" y="26796"/>
                  </a:cubicBezTo>
                  <a:cubicBezTo>
                    <a:pt x="21113" y="26796"/>
                    <a:pt x="21118" y="26796"/>
                    <a:pt x="21122" y="26797"/>
                  </a:cubicBezTo>
                  <a:cubicBezTo>
                    <a:pt x="21133" y="26799"/>
                    <a:pt x="21150" y="26800"/>
                    <a:pt x="21171" y="26800"/>
                  </a:cubicBezTo>
                  <a:cubicBezTo>
                    <a:pt x="21521" y="26800"/>
                    <a:pt x="23110" y="26535"/>
                    <a:pt x="23110" y="26535"/>
                  </a:cubicBezTo>
                  <a:lnTo>
                    <a:pt x="24157" y="26380"/>
                  </a:lnTo>
                  <a:close/>
                  <a:moveTo>
                    <a:pt x="17186" y="28024"/>
                  </a:moveTo>
                  <a:cubicBezTo>
                    <a:pt x="17355" y="28024"/>
                    <a:pt x="17582" y="28088"/>
                    <a:pt x="17741" y="28190"/>
                  </a:cubicBezTo>
                  <a:cubicBezTo>
                    <a:pt x="18038" y="28392"/>
                    <a:pt x="18038" y="28892"/>
                    <a:pt x="18038" y="28892"/>
                  </a:cubicBezTo>
                  <a:cubicBezTo>
                    <a:pt x="18038" y="28892"/>
                    <a:pt x="17911" y="28961"/>
                    <a:pt x="17746" y="28961"/>
                  </a:cubicBezTo>
                  <a:cubicBezTo>
                    <a:pt x="17663" y="28961"/>
                    <a:pt x="17570" y="28944"/>
                    <a:pt x="17479" y="28892"/>
                  </a:cubicBezTo>
                  <a:cubicBezTo>
                    <a:pt x="17193" y="28749"/>
                    <a:pt x="17014" y="28452"/>
                    <a:pt x="16955" y="28190"/>
                  </a:cubicBezTo>
                  <a:cubicBezTo>
                    <a:pt x="16933" y="28073"/>
                    <a:pt x="17037" y="28024"/>
                    <a:pt x="17186" y="28024"/>
                  </a:cubicBezTo>
                  <a:close/>
                  <a:moveTo>
                    <a:pt x="19986" y="28800"/>
                  </a:moveTo>
                  <a:cubicBezTo>
                    <a:pt x="20649" y="28800"/>
                    <a:pt x="21944" y="29416"/>
                    <a:pt x="21944" y="29416"/>
                  </a:cubicBezTo>
                  <a:cubicBezTo>
                    <a:pt x="21944" y="29416"/>
                    <a:pt x="21479" y="29642"/>
                    <a:pt x="20884" y="29642"/>
                  </a:cubicBezTo>
                  <a:cubicBezTo>
                    <a:pt x="20289" y="29642"/>
                    <a:pt x="19241" y="29047"/>
                    <a:pt x="19241" y="29047"/>
                  </a:cubicBezTo>
                  <a:cubicBezTo>
                    <a:pt x="19241" y="29047"/>
                    <a:pt x="19241" y="28892"/>
                    <a:pt x="19860" y="28809"/>
                  </a:cubicBezTo>
                  <a:cubicBezTo>
                    <a:pt x="19899" y="28803"/>
                    <a:pt x="19941" y="28800"/>
                    <a:pt x="19986" y="28800"/>
                  </a:cubicBezTo>
                  <a:close/>
                  <a:moveTo>
                    <a:pt x="14386" y="1"/>
                  </a:moveTo>
                  <a:cubicBezTo>
                    <a:pt x="14170" y="1"/>
                    <a:pt x="13996" y="30"/>
                    <a:pt x="13883" y="79"/>
                  </a:cubicBezTo>
                  <a:cubicBezTo>
                    <a:pt x="13454" y="281"/>
                    <a:pt x="11299" y="281"/>
                    <a:pt x="11549" y="1984"/>
                  </a:cubicBezTo>
                  <a:cubicBezTo>
                    <a:pt x="11799" y="3710"/>
                    <a:pt x="12835" y="5758"/>
                    <a:pt x="12835" y="5758"/>
                  </a:cubicBezTo>
                  <a:cubicBezTo>
                    <a:pt x="12835" y="5758"/>
                    <a:pt x="13621" y="7818"/>
                    <a:pt x="13383" y="7997"/>
                  </a:cubicBezTo>
                  <a:cubicBezTo>
                    <a:pt x="13364" y="8011"/>
                    <a:pt x="13337" y="8018"/>
                    <a:pt x="13303" y="8018"/>
                  </a:cubicBezTo>
                  <a:cubicBezTo>
                    <a:pt x="12909" y="8018"/>
                    <a:pt x="11582" y="7096"/>
                    <a:pt x="11264" y="6032"/>
                  </a:cubicBezTo>
                  <a:cubicBezTo>
                    <a:pt x="10930" y="4889"/>
                    <a:pt x="9537" y="1770"/>
                    <a:pt x="9537" y="1770"/>
                  </a:cubicBezTo>
                  <a:cubicBezTo>
                    <a:pt x="9537" y="1770"/>
                    <a:pt x="8192" y="2091"/>
                    <a:pt x="8513" y="3496"/>
                  </a:cubicBezTo>
                  <a:cubicBezTo>
                    <a:pt x="8847" y="4889"/>
                    <a:pt x="11585" y="7544"/>
                    <a:pt x="12073" y="8223"/>
                  </a:cubicBezTo>
                  <a:cubicBezTo>
                    <a:pt x="12561" y="8913"/>
                    <a:pt x="12264" y="9354"/>
                    <a:pt x="12264" y="9354"/>
                  </a:cubicBezTo>
                  <a:cubicBezTo>
                    <a:pt x="12264" y="9354"/>
                    <a:pt x="12216" y="9376"/>
                    <a:pt x="12127" y="9376"/>
                  </a:cubicBezTo>
                  <a:cubicBezTo>
                    <a:pt x="11926" y="9376"/>
                    <a:pt x="11517" y="9268"/>
                    <a:pt x="10966" y="8568"/>
                  </a:cubicBezTo>
                  <a:cubicBezTo>
                    <a:pt x="10180" y="7556"/>
                    <a:pt x="8978" y="6806"/>
                    <a:pt x="8382" y="5711"/>
                  </a:cubicBezTo>
                  <a:cubicBezTo>
                    <a:pt x="7787" y="4603"/>
                    <a:pt x="7061" y="3258"/>
                    <a:pt x="7061" y="3258"/>
                  </a:cubicBezTo>
                  <a:cubicBezTo>
                    <a:pt x="7061" y="3258"/>
                    <a:pt x="6049" y="3925"/>
                    <a:pt x="6025" y="4330"/>
                  </a:cubicBezTo>
                  <a:cubicBezTo>
                    <a:pt x="6013" y="4722"/>
                    <a:pt x="6263" y="5663"/>
                    <a:pt x="6263" y="5663"/>
                  </a:cubicBezTo>
                  <a:cubicBezTo>
                    <a:pt x="6263" y="5663"/>
                    <a:pt x="6858" y="7199"/>
                    <a:pt x="7847" y="8044"/>
                  </a:cubicBezTo>
                  <a:cubicBezTo>
                    <a:pt x="8823" y="8890"/>
                    <a:pt x="9763" y="10485"/>
                    <a:pt x="9763" y="10485"/>
                  </a:cubicBezTo>
                  <a:lnTo>
                    <a:pt x="11204" y="12188"/>
                  </a:lnTo>
                  <a:cubicBezTo>
                    <a:pt x="11204" y="12188"/>
                    <a:pt x="10192" y="11973"/>
                    <a:pt x="9585" y="11116"/>
                  </a:cubicBezTo>
                  <a:cubicBezTo>
                    <a:pt x="8978" y="10247"/>
                    <a:pt x="7632" y="8913"/>
                    <a:pt x="7632" y="8913"/>
                  </a:cubicBezTo>
                  <a:cubicBezTo>
                    <a:pt x="7632" y="8913"/>
                    <a:pt x="7076" y="6966"/>
                    <a:pt x="6501" y="6966"/>
                  </a:cubicBezTo>
                  <a:cubicBezTo>
                    <a:pt x="6481" y="6966"/>
                    <a:pt x="6461" y="6968"/>
                    <a:pt x="6442" y="6973"/>
                  </a:cubicBezTo>
                  <a:cubicBezTo>
                    <a:pt x="5846" y="7128"/>
                    <a:pt x="5251" y="8163"/>
                    <a:pt x="5108" y="9056"/>
                  </a:cubicBezTo>
                  <a:cubicBezTo>
                    <a:pt x="4953" y="9949"/>
                    <a:pt x="5275" y="10414"/>
                    <a:pt x="5275" y="10414"/>
                  </a:cubicBezTo>
                  <a:cubicBezTo>
                    <a:pt x="5275" y="10414"/>
                    <a:pt x="4394" y="10580"/>
                    <a:pt x="4382" y="10854"/>
                  </a:cubicBezTo>
                  <a:cubicBezTo>
                    <a:pt x="4358" y="11140"/>
                    <a:pt x="4656" y="12033"/>
                    <a:pt x="4656" y="12033"/>
                  </a:cubicBezTo>
                  <a:cubicBezTo>
                    <a:pt x="4656" y="12033"/>
                    <a:pt x="5120" y="13735"/>
                    <a:pt x="5299" y="14224"/>
                  </a:cubicBezTo>
                  <a:cubicBezTo>
                    <a:pt x="4918" y="13569"/>
                    <a:pt x="2870" y="10699"/>
                    <a:pt x="2870" y="10699"/>
                  </a:cubicBezTo>
                  <a:cubicBezTo>
                    <a:pt x="2870" y="10699"/>
                    <a:pt x="1489" y="11664"/>
                    <a:pt x="1882" y="13712"/>
                  </a:cubicBezTo>
                  <a:cubicBezTo>
                    <a:pt x="2274" y="15760"/>
                    <a:pt x="4525" y="17796"/>
                    <a:pt x="4525" y="17796"/>
                  </a:cubicBezTo>
                  <a:lnTo>
                    <a:pt x="7489" y="20832"/>
                  </a:lnTo>
                  <a:cubicBezTo>
                    <a:pt x="7489" y="20832"/>
                    <a:pt x="9918" y="21570"/>
                    <a:pt x="10490" y="22022"/>
                  </a:cubicBezTo>
                  <a:cubicBezTo>
                    <a:pt x="11023" y="22433"/>
                    <a:pt x="12086" y="23395"/>
                    <a:pt x="11983" y="23395"/>
                  </a:cubicBezTo>
                  <a:cubicBezTo>
                    <a:pt x="11975" y="23395"/>
                    <a:pt x="11962" y="23390"/>
                    <a:pt x="11942" y="23380"/>
                  </a:cubicBezTo>
                  <a:cubicBezTo>
                    <a:pt x="11645" y="23213"/>
                    <a:pt x="10311" y="22618"/>
                    <a:pt x="8680" y="22022"/>
                  </a:cubicBezTo>
                  <a:cubicBezTo>
                    <a:pt x="7037" y="21427"/>
                    <a:pt x="4525" y="19510"/>
                    <a:pt x="4525" y="19510"/>
                  </a:cubicBezTo>
                  <a:cubicBezTo>
                    <a:pt x="4525" y="19510"/>
                    <a:pt x="2691" y="18212"/>
                    <a:pt x="2036" y="17212"/>
                  </a:cubicBezTo>
                  <a:cubicBezTo>
                    <a:pt x="1381" y="16212"/>
                    <a:pt x="1084" y="15771"/>
                    <a:pt x="1084" y="15771"/>
                  </a:cubicBezTo>
                  <a:cubicBezTo>
                    <a:pt x="1084" y="15771"/>
                    <a:pt x="0" y="17641"/>
                    <a:pt x="762" y="19010"/>
                  </a:cubicBezTo>
                  <a:cubicBezTo>
                    <a:pt x="1536" y="20379"/>
                    <a:pt x="4918" y="23380"/>
                    <a:pt x="6787" y="24344"/>
                  </a:cubicBezTo>
                  <a:cubicBezTo>
                    <a:pt x="8680" y="25308"/>
                    <a:pt x="9716" y="25463"/>
                    <a:pt x="9418" y="25606"/>
                  </a:cubicBezTo>
                  <a:cubicBezTo>
                    <a:pt x="9293" y="25671"/>
                    <a:pt x="9091" y="25709"/>
                    <a:pt x="8822" y="25709"/>
                  </a:cubicBezTo>
                  <a:cubicBezTo>
                    <a:pt x="8448" y="25709"/>
                    <a:pt x="7943" y="25636"/>
                    <a:pt x="7335" y="25463"/>
                  </a:cubicBezTo>
                  <a:cubicBezTo>
                    <a:pt x="6299" y="25165"/>
                    <a:pt x="4060" y="23677"/>
                    <a:pt x="2870" y="22332"/>
                  </a:cubicBezTo>
                  <a:cubicBezTo>
                    <a:pt x="1679" y="20998"/>
                    <a:pt x="1441" y="20546"/>
                    <a:pt x="1441" y="20546"/>
                  </a:cubicBezTo>
                  <a:lnTo>
                    <a:pt x="1441" y="20546"/>
                  </a:lnTo>
                  <a:cubicBezTo>
                    <a:pt x="1441" y="20546"/>
                    <a:pt x="691" y="22070"/>
                    <a:pt x="1560" y="23463"/>
                  </a:cubicBezTo>
                  <a:cubicBezTo>
                    <a:pt x="2429" y="24868"/>
                    <a:pt x="6013" y="26928"/>
                    <a:pt x="7120" y="27154"/>
                  </a:cubicBezTo>
                  <a:cubicBezTo>
                    <a:pt x="7535" y="27243"/>
                    <a:pt x="8077" y="27280"/>
                    <a:pt x="8653" y="27280"/>
                  </a:cubicBezTo>
                  <a:cubicBezTo>
                    <a:pt x="9613" y="27280"/>
                    <a:pt x="10668" y="27176"/>
                    <a:pt x="11383" y="27035"/>
                  </a:cubicBezTo>
                  <a:cubicBezTo>
                    <a:pt x="12252" y="26857"/>
                    <a:pt x="12870" y="26449"/>
                    <a:pt x="13227" y="26449"/>
                  </a:cubicBezTo>
                  <a:cubicBezTo>
                    <a:pt x="13350" y="26449"/>
                    <a:pt x="13441" y="26497"/>
                    <a:pt x="13502" y="26618"/>
                  </a:cubicBezTo>
                  <a:cubicBezTo>
                    <a:pt x="13740" y="27094"/>
                    <a:pt x="12573" y="27154"/>
                    <a:pt x="12573" y="27154"/>
                  </a:cubicBezTo>
                  <a:cubicBezTo>
                    <a:pt x="12573" y="27154"/>
                    <a:pt x="10519" y="28386"/>
                    <a:pt x="8918" y="28386"/>
                  </a:cubicBezTo>
                  <a:cubicBezTo>
                    <a:pt x="8732" y="28386"/>
                    <a:pt x="8552" y="28370"/>
                    <a:pt x="8382" y="28333"/>
                  </a:cubicBezTo>
                  <a:cubicBezTo>
                    <a:pt x="6739" y="27975"/>
                    <a:pt x="2251" y="25439"/>
                    <a:pt x="2251" y="25439"/>
                  </a:cubicBezTo>
                  <a:lnTo>
                    <a:pt x="2251" y="25439"/>
                  </a:lnTo>
                  <a:cubicBezTo>
                    <a:pt x="2251" y="25439"/>
                    <a:pt x="1977" y="26201"/>
                    <a:pt x="2870" y="26797"/>
                  </a:cubicBezTo>
                  <a:cubicBezTo>
                    <a:pt x="3763" y="27392"/>
                    <a:pt x="5692" y="28714"/>
                    <a:pt x="6299" y="28952"/>
                  </a:cubicBezTo>
                  <a:cubicBezTo>
                    <a:pt x="6894" y="29178"/>
                    <a:pt x="7370" y="29297"/>
                    <a:pt x="7370" y="29297"/>
                  </a:cubicBezTo>
                  <a:cubicBezTo>
                    <a:pt x="7370" y="29297"/>
                    <a:pt x="7845" y="30411"/>
                    <a:pt x="9572" y="30411"/>
                  </a:cubicBezTo>
                  <a:cubicBezTo>
                    <a:pt x="9759" y="30411"/>
                    <a:pt x="9962" y="30398"/>
                    <a:pt x="10180" y="30368"/>
                  </a:cubicBezTo>
                  <a:cubicBezTo>
                    <a:pt x="12419" y="30071"/>
                    <a:pt x="12573" y="28452"/>
                    <a:pt x="13097" y="28082"/>
                  </a:cubicBezTo>
                  <a:cubicBezTo>
                    <a:pt x="13621" y="27701"/>
                    <a:pt x="14276" y="27320"/>
                    <a:pt x="14276" y="27320"/>
                  </a:cubicBezTo>
                  <a:cubicBezTo>
                    <a:pt x="14276" y="27320"/>
                    <a:pt x="14347" y="28594"/>
                    <a:pt x="14526" y="29595"/>
                  </a:cubicBezTo>
                  <a:cubicBezTo>
                    <a:pt x="14705" y="30595"/>
                    <a:pt x="15109" y="31214"/>
                    <a:pt x="14836" y="32321"/>
                  </a:cubicBezTo>
                  <a:cubicBezTo>
                    <a:pt x="14587" y="33361"/>
                    <a:pt x="14510" y="35099"/>
                    <a:pt x="14778" y="35099"/>
                  </a:cubicBezTo>
                  <a:cubicBezTo>
                    <a:pt x="14792" y="35099"/>
                    <a:pt x="14807" y="35094"/>
                    <a:pt x="14824" y="35083"/>
                  </a:cubicBezTo>
                  <a:cubicBezTo>
                    <a:pt x="15157" y="34893"/>
                    <a:pt x="15300" y="32166"/>
                    <a:pt x="15300" y="31238"/>
                  </a:cubicBezTo>
                  <a:cubicBezTo>
                    <a:pt x="15300" y="30297"/>
                    <a:pt x="14657" y="27928"/>
                    <a:pt x="14716" y="27582"/>
                  </a:cubicBezTo>
                  <a:cubicBezTo>
                    <a:pt x="14760" y="27337"/>
                    <a:pt x="14772" y="27189"/>
                    <a:pt x="14893" y="27189"/>
                  </a:cubicBezTo>
                  <a:cubicBezTo>
                    <a:pt x="14937" y="27189"/>
                    <a:pt x="14995" y="27208"/>
                    <a:pt x="15074" y="27249"/>
                  </a:cubicBezTo>
                  <a:cubicBezTo>
                    <a:pt x="15371" y="27392"/>
                    <a:pt x="16169" y="28928"/>
                    <a:pt x="16967" y="29571"/>
                  </a:cubicBezTo>
                  <a:cubicBezTo>
                    <a:pt x="17615" y="30111"/>
                    <a:pt x="19838" y="30465"/>
                    <a:pt x="20895" y="30465"/>
                  </a:cubicBezTo>
                  <a:cubicBezTo>
                    <a:pt x="21119" y="30465"/>
                    <a:pt x="21290" y="30449"/>
                    <a:pt x="21384" y="30416"/>
                  </a:cubicBezTo>
                  <a:cubicBezTo>
                    <a:pt x="21920" y="30226"/>
                    <a:pt x="23253" y="28571"/>
                    <a:pt x="23253" y="28571"/>
                  </a:cubicBezTo>
                  <a:cubicBezTo>
                    <a:pt x="23253" y="28571"/>
                    <a:pt x="24825" y="27737"/>
                    <a:pt x="25301" y="27106"/>
                  </a:cubicBezTo>
                  <a:cubicBezTo>
                    <a:pt x="25789" y="26487"/>
                    <a:pt x="26087" y="26035"/>
                    <a:pt x="26087" y="26035"/>
                  </a:cubicBezTo>
                  <a:cubicBezTo>
                    <a:pt x="26087" y="26035"/>
                    <a:pt x="28016" y="25165"/>
                    <a:pt x="28397" y="24844"/>
                  </a:cubicBezTo>
                  <a:cubicBezTo>
                    <a:pt x="28790" y="24534"/>
                    <a:pt x="29004" y="24213"/>
                    <a:pt x="29004" y="24213"/>
                  </a:cubicBezTo>
                  <a:cubicBezTo>
                    <a:pt x="29004" y="24213"/>
                    <a:pt x="29099" y="23653"/>
                    <a:pt x="29004" y="23153"/>
                  </a:cubicBezTo>
                  <a:cubicBezTo>
                    <a:pt x="28921" y="22641"/>
                    <a:pt x="28766" y="22498"/>
                    <a:pt x="28766" y="22498"/>
                  </a:cubicBezTo>
                  <a:cubicBezTo>
                    <a:pt x="28766" y="22498"/>
                    <a:pt x="27135" y="22939"/>
                    <a:pt x="26087" y="23094"/>
                  </a:cubicBezTo>
                  <a:cubicBezTo>
                    <a:pt x="25051" y="23237"/>
                    <a:pt x="22813" y="23689"/>
                    <a:pt x="22813" y="23689"/>
                  </a:cubicBezTo>
                  <a:lnTo>
                    <a:pt x="20729" y="24284"/>
                  </a:lnTo>
                  <a:cubicBezTo>
                    <a:pt x="20729" y="24284"/>
                    <a:pt x="22217" y="22939"/>
                    <a:pt x="23110" y="22641"/>
                  </a:cubicBezTo>
                  <a:cubicBezTo>
                    <a:pt x="24003" y="22344"/>
                    <a:pt x="25432" y="22368"/>
                    <a:pt x="26063" y="20498"/>
                  </a:cubicBezTo>
                  <a:cubicBezTo>
                    <a:pt x="26682" y="18641"/>
                    <a:pt x="26539" y="16843"/>
                    <a:pt x="26242" y="16843"/>
                  </a:cubicBezTo>
                  <a:cubicBezTo>
                    <a:pt x="25944" y="16843"/>
                    <a:pt x="25301" y="18343"/>
                    <a:pt x="24742" y="18855"/>
                  </a:cubicBezTo>
                  <a:cubicBezTo>
                    <a:pt x="24158" y="19367"/>
                    <a:pt x="22444" y="20522"/>
                    <a:pt x="22444" y="20522"/>
                  </a:cubicBezTo>
                  <a:lnTo>
                    <a:pt x="21348" y="21320"/>
                  </a:lnTo>
                  <a:cubicBezTo>
                    <a:pt x="21348" y="21320"/>
                    <a:pt x="24861" y="17569"/>
                    <a:pt x="25242" y="16307"/>
                  </a:cubicBezTo>
                  <a:cubicBezTo>
                    <a:pt x="25635" y="15045"/>
                    <a:pt x="25908" y="13759"/>
                    <a:pt x="25635" y="13354"/>
                  </a:cubicBezTo>
                  <a:cubicBezTo>
                    <a:pt x="25349" y="12962"/>
                    <a:pt x="24753" y="12962"/>
                    <a:pt x="24753" y="12962"/>
                  </a:cubicBezTo>
                  <a:lnTo>
                    <a:pt x="25646" y="10580"/>
                  </a:lnTo>
                  <a:cubicBezTo>
                    <a:pt x="25646" y="10580"/>
                    <a:pt x="25287" y="8448"/>
                    <a:pt x="24797" y="8448"/>
                  </a:cubicBezTo>
                  <a:cubicBezTo>
                    <a:pt x="24791" y="8448"/>
                    <a:pt x="24784" y="8448"/>
                    <a:pt x="24777" y="8449"/>
                  </a:cubicBezTo>
                  <a:cubicBezTo>
                    <a:pt x="24301" y="8497"/>
                    <a:pt x="24599" y="8937"/>
                    <a:pt x="24301" y="9687"/>
                  </a:cubicBezTo>
                  <a:cubicBezTo>
                    <a:pt x="24003" y="10426"/>
                    <a:pt x="22670" y="12509"/>
                    <a:pt x="22372" y="13259"/>
                  </a:cubicBezTo>
                  <a:cubicBezTo>
                    <a:pt x="22100" y="13934"/>
                    <a:pt x="21181" y="15027"/>
                    <a:pt x="20807" y="15027"/>
                  </a:cubicBezTo>
                  <a:cubicBezTo>
                    <a:pt x="20772" y="15027"/>
                    <a:pt x="20742" y="15018"/>
                    <a:pt x="20717" y="14998"/>
                  </a:cubicBezTo>
                  <a:cubicBezTo>
                    <a:pt x="20431" y="14759"/>
                    <a:pt x="21241" y="13819"/>
                    <a:pt x="21241" y="13819"/>
                  </a:cubicBezTo>
                  <a:cubicBezTo>
                    <a:pt x="21241" y="13819"/>
                    <a:pt x="23991" y="10426"/>
                    <a:pt x="23622" y="8640"/>
                  </a:cubicBezTo>
                  <a:cubicBezTo>
                    <a:pt x="23265" y="6854"/>
                    <a:pt x="22217" y="5520"/>
                    <a:pt x="22217" y="5520"/>
                  </a:cubicBezTo>
                  <a:cubicBezTo>
                    <a:pt x="22217" y="5520"/>
                    <a:pt x="21882" y="5178"/>
                    <a:pt x="21651" y="5178"/>
                  </a:cubicBezTo>
                  <a:cubicBezTo>
                    <a:pt x="21580" y="5178"/>
                    <a:pt x="21518" y="5210"/>
                    <a:pt x="21479" y="5294"/>
                  </a:cubicBezTo>
                  <a:cubicBezTo>
                    <a:pt x="21324" y="5663"/>
                    <a:pt x="20551" y="8532"/>
                    <a:pt x="20277" y="9402"/>
                  </a:cubicBezTo>
                  <a:cubicBezTo>
                    <a:pt x="20000" y="10231"/>
                    <a:pt x="19011" y="11239"/>
                    <a:pt x="18612" y="11239"/>
                  </a:cubicBezTo>
                  <a:cubicBezTo>
                    <a:pt x="18599" y="11239"/>
                    <a:pt x="18586" y="11238"/>
                    <a:pt x="18574" y="11235"/>
                  </a:cubicBezTo>
                  <a:cubicBezTo>
                    <a:pt x="18205" y="11152"/>
                    <a:pt x="17907" y="10854"/>
                    <a:pt x="17907" y="10854"/>
                  </a:cubicBezTo>
                  <a:cubicBezTo>
                    <a:pt x="17907" y="10854"/>
                    <a:pt x="19539" y="8925"/>
                    <a:pt x="19991" y="6389"/>
                  </a:cubicBezTo>
                  <a:cubicBezTo>
                    <a:pt x="20431" y="3865"/>
                    <a:pt x="20610" y="2127"/>
                    <a:pt x="19777" y="1663"/>
                  </a:cubicBezTo>
                  <a:cubicBezTo>
                    <a:pt x="19174" y="1318"/>
                    <a:pt x="18696" y="1067"/>
                    <a:pt x="18423" y="1067"/>
                  </a:cubicBezTo>
                  <a:cubicBezTo>
                    <a:pt x="18319" y="1067"/>
                    <a:pt x="18245" y="1104"/>
                    <a:pt x="18205" y="1186"/>
                  </a:cubicBezTo>
                  <a:cubicBezTo>
                    <a:pt x="18050" y="1484"/>
                    <a:pt x="18407" y="1925"/>
                    <a:pt x="18229" y="3115"/>
                  </a:cubicBezTo>
                  <a:cubicBezTo>
                    <a:pt x="18050" y="4306"/>
                    <a:pt x="17264" y="6854"/>
                    <a:pt x="16776" y="7306"/>
                  </a:cubicBezTo>
                  <a:cubicBezTo>
                    <a:pt x="16327" y="7682"/>
                    <a:pt x="15814" y="8526"/>
                    <a:pt x="15695" y="8526"/>
                  </a:cubicBezTo>
                  <a:cubicBezTo>
                    <a:pt x="15678" y="8526"/>
                    <a:pt x="15669" y="8509"/>
                    <a:pt x="15669" y="8473"/>
                  </a:cubicBezTo>
                  <a:cubicBezTo>
                    <a:pt x="15669" y="8175"/>
                    <a:pt x="15967" y="5794"/>
                    <a:pt x="16419" y="4901"/>
                  </a:cubicBezTo>
                  <a:cubicBezTo>
                    <a:pt x="16860" y="4008"/>
                    <a:pt x="17895" y="1960"/>
                    <a:pt x="16788" y="972"/>
                  </a:cubicBezTo>
                  <a:cubicBezTo>
                    <a:pt x="15974" y="246"/>
                    <a:pt x="15009" y="1"/>
                    <a:pt x="14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6" name="Google Shape;24946;p33"/>
            <p:cNvSpPr/>
            <p:nvPr/>
          </p:nvSpPr>
          <p:spPr>
            <a:xfrm>
              <a:off x="2909575" y="2825250"/>
              <a:ext cx="28000" cy="197550"/>
            </a:xfrm>
            <a:custGeom>
              <a:avLst/>
              <a:gdLst/>
              <a:ahLst/>
              <a:cxnLst/>
              <a:rect l="l" t="t" r="r" b="b"/>
              <a:pathLst>
                <a:path w="1120" h="7902" extrusionOk="0">
                  <a:moveTo>
                    <a:pt x="456" y="0"/>
                  </a:moveTo>
                  <a:cubicBezTo>
                    <a:pt x="438" y="0"/>
                    <a:pt x="422" y="11"/>
                    <a:pt x="417" y="33"/>
                  </a:cubicBezTo>
                  <a:cubicBezTo>
                    <a:pt x="1" y="1284"/>
                    <a:pt x="822" y="2450"/>
                    <a:pt x="894" y="3677"/>
                  </a:cubicBezTo>
                  <a:cubicBezTo>
                    <a:pt x="989" y="5082"/>
                    <a:pt x="417" y="6439"/>
                    <a:pt x="834" y="7832"/>
                  </a:cubicBezTo>
                  <a:cubicBezTo>
                    <a:pt x="851" y="7878"/>
                    <a:pt x="894" y="7902"/>
                    <a:pt x="933" y="7902"/>
                  </a:cubicBezTo>
                  <a:cubicBezTo>
                    <a:pt x="975" y="7902"/>
                    <a:pt x="1013" y="7875"/>
                    <a:pt x="1013" y="7820"/>
                  </a:cubicBezTo>
                  <a:cubicBezTo>
                    <a:pt x="1013" y="7177"/>
                    <a:pt x="929" y="6546"/>
                    <a:pt x="941" y="5927"/>
                  </a:cubicBezTo>
                  <a:cubicBezTo>
                    <a:pt x="965" y="5225"/>
                    <a:pt x="1120" y="4546"/>
                    <a:pt x="1084" y="3843"/>
                  </a:cubicBezTo>
                  <a:cubicBezTo>
                    <a:pt x="1025" y="2546"/>
                    <a:pt x="215" y="1403"/>
                    <a:pt x="513" y="81"/>
                  </a:cubicBezTo>
                  <a:cubicBezTo>
                    <a:pt x="520" y="29"/>
                    <a:pt x="486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7" name="Google Shape;24947;p33"/>
            <p:cNvSpPr/>
            <p:nvPr/>
          </p:nvSpPr>
          <p:spPr>
            <a:xfrm>
              <a:off x="2930425" y="2824500"/>
              <a:ext cx="25025" cy="197400"/>
            </a:xfrm>
            <a:custGeom>
              <a:avLst/>
              <a:gdLst/>
              <a:ahLst/>
              <a:cxnLst/>
              <a:rect l="l" t="t" r="r" b="b"/>
              <a:pathLst>
                <a:path w="1001" h="7896" extrusionOk="0">
                  <a:moveTo>
                    <a:pt x="166" y="1"/>
                  </a:moveTo>
                  <a:cubicBezTo>
                    <a:pt x="118" y="1"/>
                    <a:pt x="71" y="31"/>
                    <a:pt x="71" y="99"/>
                  </a:cubicBezTo>
                  <a:cubicBezTo>
                    <a:pt x="0" y="1266"/>
                    <a:pt x="417" y="2361"/>
                    <a:pt x="595" y="3516"/>
                  </a:cubicBezTo>
                  <a:cubicBezTo>
                    <a:pt x="703" y="4219"/>
                    <a:pt x="655" y="4874"/>
                    <a:pt x="572" y="5576"/>
                  </a:cubicBezTo>
                  <a:cubicBezTo>
                    <a:pt x="536" y="5810"/>
                    <a:pt x="294" y="7792"/>
                    <a:pt x="105" y="7792"/>
                  </a:cubicBezTo>
                  <a:cubicBezTo>
                    <a:pt x="102" y="7792"/>
                    <a:pt x="99" y="7792"/>
                    <a:pt x="95" y="7791"/>
                  </a:cubicBezTo>
                  <a:cubicBezTo>
                    <a:pt x="84" y="7781"/>
                    <a:pt x="73" y="7777"/>
                    <a:pt x="64" y="7777"/>
                  </a:cubicBezTo>
                  <a:cubicBezTo>
                    <a:pt x="25" y="7777"/>
                    <a:pt x="9" y="7843"/>
                    <a:pt x="48" y="7862"/>
                  </a:cubicBezTo>
                  <a:cubicBezTo>
                    <a:pt x="87" y="7885"/>
                    <a:pt x="124" y="7895"/>
                    <a:pt x="159" y="7895"/>
                  </a:cubicBezTo>
                  <a:cubicBezTo>
                    <a:pt x="677" y="7895"/>
                    <a:pt x="752" y="5579"/>
                    <a:pt x="786" y="5278"/>
                  </a:cubicBezTo>
                  <a:cubicBezTo>
                    <a:pt x="1000" y="3492"/>
                    <a:pt x="191" y="1849"/>
                    <a:pt x="274" y="99"/>
                  </a:cubicBezTo>
                  <a:cubicBezTo>
                    <a:pt x="274" y="37"/>
                    <a:pt x="219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8" name="Google Shape;24948;p33"/>
            <p:cNvSpPr/>
            <p:nvPr/>
          </p:nvSpPr>
          <p:spPr>
            <a:xfrm>
              <a:off x="2744925" y="2825075"/>
              <a:ext cx="175800" cy="82000"/>
            </a:xfrm>
            <a:custGeom>
              <a:avLst/>
              <a:gdLst/>
              <a:ahLst/>
              <a:cxnLst/>
              <a:rect l="l" t="t" r="r" b="b"/>
              <a:pathLst>
                <a:path w="7032" h="3280" extrusionOk="0">
                  <a:moveTo>
                    <a:pt x="6948" y="1"/>
                  </a:moveTo>
                  <a:cubicBezTo>
                    <a:pt x="6943" y="1"/>
                    <a:pt x="6937" y="2"/>
                    <a:pt x="6932" y="5"/>
                  </a:cubicBezTo>
                  <a:cubicBezTo>
                    <a:pt x="5932" y="445"/>
                    <a:pt x="5456" y="1362"/>
                    <a:pt x="4741" y="2088"/>
                  </a:cubicBezTo>
                  <a:cubicBezTo>
                    <a:pt x="4176" y="2665"/>
                    <a:pt x="3499" y="3018"/>
                    <a:pt x="2678" y="3018"/>
                  </a:cubicBezTo>
                  <a:cubicBezTo>
                    <a:pt x="2652" y="3018"/>
                    <a:pt x="2625" y="3018"/>
                    <a:pt x="2598" y="3017"/>
                  </a:cubicBezTo>
                  <a:cubicBezTo>
                    <a:pt x="1634" y="2969"/>
                    <a:pt x="943" y="2457"/>
                    <a:pt x="145" y="2017"/>
                  </a:cubicBezTo>
                  <a:cubicBezTo>
                    <a:pt x="133" y="2011"/>
                    <a:pt x="121" y="2008"/>
                    <a:pt x="109" y="2008"/>
                  </a:cubicBezTo>
                  <a:cubicBezTo>
                    <a:pt x="50" y="2008"/>
                    <a:pt x="0" y="2074"/>
                    <a:pt x="50" y="2124"/>
                  </a:cubicBezTo>
                  <a:cubicBezTo>
                    <a:pt x="693" y="2816"/>
                    <a:pt x="1731" y="3279"/>
                    <a:pt x="2726" y="3279"/>
                  </a:cubicBezTo>
                  <a:cubicBezTo>
                    <a:pt x="3187" y="3279"/>
                    <a:pt x="3639" y="3180"/>
                    <a:pt x="4039" y="2957"/>
                  </a:cubicBezTo>
                  <a:cubicBezTo>
                    <a:pt x="5289" y="2279"/>
                    <a:pt x="5682" y="707"/>
                    <a:pt x="6968" y="88"/>
                  </a:cubicBezTo>
                  <a:cubicBezTo>
                    <a:pt x="7031" y="77"/>
                    <a:pt x="6991" y="1"/>
                    <a:pt x="6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9" name="Google Shape;24949;p33"/>
            <p:cNvSpPr/>
            <p:nvPr/>
          </p:nvSpPr>
          <p:spPr>
            <a:xfrm>
              <a:off x="2746175" y="2851650"/>
              <a:ext cx="118725" cy="32250"/>
            </a:xfrm>
            <a:custGeom>
              <a:avLst/>
              <a:gdLst/>
              <a:ahLst/>
              <a:cxnLst/>
              <a:rect l="l" t="t" r="r" b="b"/>
              <a:pathLst>
                <a:path w="4749" h="1290" extrusionOk="0">
                  <a:moveTo>
                    <a:pt x="4701" y="0"/>
                  </a:moveTo>
                  <a:cubicBezTo>
                    <a:pt x="4698" y="0"/>
                    <a:pt x="4695" y="0"/>
                    <a:pt x="4691" y="1"/>
                  </a:cubicBezTo>
                  <a:cubicBezTo>
                    <a:pt x="4060" y="228"/>
                    <a:pt x="3453" y="525"/>
                    <a:pt x="2846" y="787"/>
                  </a:cubicBezTo>
                  <a:cubicBezTo>
                    <a:pt x="2364" y="1004"/>
                    <a:pt x="1980" y="1184"/>
                    <a:pt x="1498" y="1184"/>
                  </a:cubicBezTo>
                  <a:cubicBezTo>
                    <a:pt x="1372" y="1184"/>
                    <a:pt x="1239" y="1172"/>
                    <a:pt x="1095" y="1144"/>
                  </a:cubicBezTo>
                  <a:cubicBezTo>
                    <a:pt x="750" y="1085"/>
                    <a:pt x="405" y="966"/>
                    <a:pt x="60" y="882"/>
                  </a:cubicBezTo>
                  <a:cubicBezTo>
                    <a:pt x="36" y="882"/>
                    <a:pt x="0" y="942"/>
                    <a:pt x="48" y="954"/>
                  </a:cubicBezTo>
                  <a:cubicBezTo>
                    <a:pt x="583" y="1113"/>
                    <a:pt x="1072" y="1289"/>
                    <a:pt x="1583" y="1289"/>
                  </a:cubicBezTo>
                  <a:cubicBezTo>
                    <a:pt x="1800" y="1289"/>
                    <a:pt x="2020" y="1258"/>
                    <a:pt x="2250" y="1180"/>
                  </a:cubicBezTo>
                  <a:cubicBezTo>
                    <a:pt x="3084" y="894"/>
                    <a:pt x="3941" y="478"/>
                    <a:pt x="4727" y="85"/>
                  </a:cubicBezTo>
                  <a:cubicBezTo>
                    <a:pt x="4749" y="63"/>
                    <a:pt x="4740" y="0"/>
                    <a:pt x="4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0" name="Google Shape;24950;p33"/>
            <p:cNvSpPr/>
            <p:nvPr/>
          </p:nvSpPr>
          <p:spPr>
            <a:xfrm>
              <a:off x="2864325" y="2832625"/>
              <a:ext cx="25325" cy="14300"/>
            </a:xfrm>
            <a:custGeom>
              <a:avLst/>
              <a:gdLst/>
              <a:ahLst/>
              <a:cxnLst/>
              <a:rect l="l" t="t" r="r" b="b"/>
              <a:pathLst>
                <a:path w="1013" h="5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846" y="119"/>
                    <a:pt x="668" y="227"/>
                    <a:pt x="477" y="298"/>
                  </a:cubicBezTo>
                  <a:cubicBezTo>
                    <a:pt x="322" y="358"/>
                    <a:pt x="144" y="405"/>
                    <a:pt x="25" y="512"/>
                  </a:cubicBezTo>
                  <a:cubicBezTo>
                    <a:pt x="1" y="524"/>
                    <a:pt x="25" y="572"/>
                    <a:pt x="60" y="572"/>
                  </a:cubicBezTo>
                  <a:cubicBezTo>
                    <a:pt x="239" y="560"/>
                    <a:pt x="394" y="453"/>
                    <a:pt x="549" y="358"/>
                  </a:cubicBezTo>
                  <a:cubicBezTo>
                    <a:pt x="715" y="262"/>
                    <a:pt x="870" y="143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1" name="Google Shape;24951;p33"/>
            <p:cNvSpPr/>
            <p:nvPr/>
          </p:nvSpPr>
          <p:spPr>
            <a:xfrm>
              <a:off x="2619850" y="2777425"/>
              <a:ext cx="287675" cy="74625"/>
            </a:xfrm>
            <a:custGeom>
              <a:avLst/>
              <a:gdLst/>
              <a:ahLst/>
              <a:cxnLst/>
              <a:rect l="l" t="t" r="r" b="b"/>
              <a:pathLst>
                <a:path w="11507" h="2985" extrusionOk="0">
                  <a:moveTo>
                    <a:pt x="77" y="0"/>
                  </a:moveTo>
                  <a:cubicBezTo>
                    <a:pt x="36" y="0"/>
                    <a:pt x="0" y="49"/>
                    <a:pt x="41" y="89"/>
                  </a:cubicBezTo>
                  <a:cubicBezTo>
                    <a:pt x="803" y="827"/>
                    <a:pt x="1779" y="1375"/>
                    <a:pt x="2719" y="1875"/>
                  </a:cubicBezTo>
                  <a:cubicBezTo>
                    <a:pt x="3612" y="2327"/>
                    <a:pt x="4577" y="2804"/>
                    <a:pt x="5577" y="2947"/>
                  </a:cubicBezTo>
                  <a:cubicBezTo>
                    <a:pt x="5762" y="2973"/>
                    <a:pt x="5944" y="2985"/>
                    <a:pt x="6124" y="2985"/>
                  </a:cubicBezTo>
                  <a:cubicBezTo>
                    <a:pt x="7979" y="2985"/>
                    <a:pt x="9629" y="1709"/>
                    <a:pt x="11506" y="1589"/>
                  </a:cubicBezTo>
                  <a:cubicBezTo>
                    <a:pt x="11506" y="1589"/>
                    <a:pt x="11506" y="1565"/>
                    <a:pt x="11482" y="1565"/>
                  </a:cubicBezTo>
                  <a:cubicBezTo>
                    <a:pt x="11335" y="1545"/>
                    <a:pt x="11189" y="1536"/>
                    <a:pt x="11045" y="1536"/>
                  </a:cubicBezTo>
                  <a:cubicBezTo>
                    <a:pt x="9403" y="1536"/>
                    <a:pt x="7932" y="2737"/>
                    <a:pt x="6279" y="2792"/>
                  </a:cubicBezTo>
                  <a:cubicBezTo>
                    <a:pt x="6240" y="2793"/>
                    <a:pt x="6201" y="2793"/>
                    <a:pt x="6163" y="2793"/>
                  </a:cubicBezTo>
                  <a:cubicBezTo>
                    <a:pt x="3912" y="2793"/>
                    <a:pt x="1903" y="1118"/>
                    <a:pt x="100" y="6"/>
                  </a:cubicBezTo>
                  <a:cubicBezTo>
                    <a:pt x="93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2" name="Google Shape;24952;p33"/>
            <p:cNvSpPr/>
            <p:nvPr/>
          </p:nvSpPr>
          <p:spPr>
            <a:xfrm>
              <a:off x="2619725" y="2799225"/>
              <a:ext cx="129425" cy="75700"/>
            </a:xfrm>
            <a:custGeom>
              <a:avLst/>
              <a:gdLst/>
              <a:ahLst/>
              <a:cxnLst/>
              <a:rect l="l" t="t" r="r" b="b"/>
              <a:pathLst>
                <a:path w="5177" h="3028" extrusionOk="0">
                  <a:moveTo>
                    <a:pt x="49" y="1"/>
                  </a:moveTo>
                  <a:cubicBezTo>
                    <a:pt x="27" y="1"/>
                    <a:pt x="0" y="41"/>
                    <a:pt x="22" y="62"/>
                  </a:cubicBezTo>
                  <a:cubicBezTo>
                    <a:pt x="1308" y="1372"/>
                    <a:pt x="3141" y="2837"/>
                    <a:pt x="5058" y="3027"/>
                  </a:cubicBezTo>
                  <a:cubicBezTo>
                    <a:pt x="5062" y="3027"/>
                    <a:pt x="5066" y="3028"/>
                    <a:pt x="5069" y="3028"/>
                  </a:cubicBezTo>
                  <a:cubicBezTo>
                    <a:pt x="5177" y="3028"/>
                    <a:pt x="5173" y="2860"/>
                    <a:pt x="5058" y="2848"/>
                  </a:cubicBezTo>
                  <a:cubicBezTo>
                    <a:pt x="3058" y="2622"/>
                    <a:pt x="1605" y="1122"/>
                    <a:pt x="57" y="3"/>
                  </a:cubicBezTo>
                  <a:cubicBezTo>
                    <a:pt x="55" y="2"/>
                    <a:pt x="5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3" name="Google Shape;24953;p33"/>
            <p:cNvSpPr/>
            <p:nvPr/>
          </p:nvSpPr>
          <p:spPr>
            <a:xfrm>
              <a:off x="2616100" y="2777150"/>
              <a:ext cx="8950" cy="28200"/>
            </a:xfrm>
            <a:custGeom>
              <a:avLst/>
              <a:gdLst/>
              <a:ahLst/>
              <a:cxnLst/>
              <a:rect l="l" t="t" r="r" b="b"/>
              <a:pathLst>
                <a:path w="358" h="1128" extrusionOk="0">
                  <a:moveTo>
                    <a:pt x="178" y="0"/>
                  </a:moveTo>
                  <a:cubicBezTo>
                    <a:pt x="174" y="0"/>
                    <a:pt x="170" y="2"/>
                    <a:pt x="167" y="5"/>
                  </a:cubicBezTo>
                  <a:cubicBezTo>
                    <a:pt x="12" y="302"/>
                    <a:pt x="0" y="898"/>
                    <a:pt x="310" y="1124"/>
                  </a:cubicBezTo>
                  <a:cubicBezTo>
                    <a:pt x="312" y="1126"/>
                    <a:pt x="315" y="1127"/>
                    <a:pt x="318" y="1127"/>
                  </a:cubicBezTo>
                  <a:cubicBezTo>
                    <a:pt x="333" y="1127"/>
                    <a:pt x="357" y="1108"/>
                    <a:pt x="357" y="1088"/>
                  </a:cubicBezTo>
                  <a:cubicBezTo>
                    <a:pt x="322" y="910"/>
                    <a:pt x="226" y="767"/>
                    <a:pt x="191" y="600"/>
                  </a:cubicBezTo>
                  <a:cubicBezTo>
                    <a:pt x="155" y="410"/>
                    <a:pt x="179" y="219"/>
                    <a:pt x="202" y="29"/>
                  </a:cubicBezTo>
                  <a:cubicBezTo>
                    <a:pt x="202" y="11"/>
                    <a:pt x="19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4" name="Google Shape;24954;p33"/>
            <p:cNvSpPr/>
            <p:nvPr/>
          </p:nvSpPr>
          <p:spPr>
            <a:xfrm>
              <a:off x="2590500" y="2693650"/>
              <a:ext cx="320475" cy="137200"/>
            </a:xfrm>
            <a:custGeom>
              <a:avLst/>
              <a:gdLst/>
              <a:ahLst/>
              <a:cxnLst/>
              <a:rect l="l" t="t" r="r" b="b"/>
              <a:pathLst>
                <a:path w="12819" h="5488" extrusionOk="0">
                  <a:moveTo>
                    <a:pt x="45" y="0"/>
                  </a:moveTo>
                  <a:cubicBezTo>
                    <a:pt x="23" y="0"/>
                    <a:pt x="0" y="15"/>
                    <a:pt x="0" y="47"/>
                  </a:cubicBezTo>
                  <a:cubicBezTo>
                    <a:pt x="0" y="999"/>
                    <a:pt x="572" y="1702"/>
                    <a:pt x="1310" y="2297"/>
                  </a:cubicBezTo>
                  <a:cubicBezTo>
                    <a:pt x="2358" y="3154"/>
                    <a:pt x="3584" y="4035"/>
                    <a:pt x="4786" y="4690"/>
                  </a:cubicBezTo>
                  <a:cubicBezTo>
                    <a:pt x="5775" y="5222"/>
                    <a:pt x="6897" y="5487"/>
                    <a:pt x="8015" y="5487"/>
                  </a:cubicBezTo>
                  <a:cubicBezTo>
                    <a:pt x="8150" y="5487"/>
                    <a:pt x="8284" y="5484"/>
                    <a:pt x="8418" y="5476"/>
                  </a:cubicBezTo>
                  <a:cubicBezTo>
                    <a:pt x="9697" y="5404"/>
                    <a:pt x="10932" y="4643"/>
                    <a:pt x="12192" y="4643"/>
                  </a:cubicBezTo>
                  <a:cubicBezTo>
                    <a:pt x="12386" y="4643"/>
                    <a:pt x="12580" y="4661"/>
                    <a:pt x="12776" y="4702"/>
                  </a:cubicBezTo>
                  <a:cubicBezTo>
                    <a:pt x="12779" y="4703"/>
                    <a:pt x="12782" y="4704"/>
                    <a:pt x="12785" y="4704"/>
                  </a:cubicBezTo>
                  <a:cubicBezTo>
                    <a:pt x="12813" y="4704"/>
                    <a:pt x="12819" y="4654"/>
                    <a:pt x="12776" y="4654"/>
                  </a:cubicBezTo>
                  <a:cubicBezTo>
                    <a:pt x="12542" y="4582"/>
                    <a:pt x="12313" y="4552"/>
                    <a:pt x="12087" y="4552"/>
                  </a:cubicBezTo>
                  <a:cubicBezTo>
                    <a:pt x="11276" y="4552"/>
                    <a:pt x="10507" y="4940"/>
                    <a:pt x="9716" y="5155"/>
                  </a:cubicBezTo>
                  <a:cubicBezTo>
                    <a:pt x="9181" y="5289"/>
                    <a:pt x="8628" y="5356"/>
                    <a:pt x="8076" y="5356"/>
                  </a:cubicBezTo>
                  <a:cubicBezTo>
                    <a:pt x="7263" y="5356"/>
                    <a:pt x="6450" y="5212"/>
                    <a:pt x="5691" y="4928"/>
                  </a:cubicBezTo>
                  <a:cubicBezTo>
                    <a:pt x="4477" y="4464"/>
                    <a:pt x="3429" y="3607"/>
                    <a:pt x="2381" y="2845"/>
                  </a:cubicBezTo>
                  <a:cubicBezTo>
                    <a:pt x="1369" y="2130"/>
                    <a:pt x="238" y="1345"/>
                    <a:pt x="83" y="35"/>
                  </a:cubicBezTo>
                  <a:cubicBezTo>
                    <a:pt x="83" y="12"/>
                    <a:pt x="65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5" name="Google Shape;24955;p33"/>
            <p:cNvSpPr/>
            <p:nvPr/>
          </p:nvSpPr>
          <p:spPr>
            <a:xfrm>
              <a:off x="2589900" y="2652125"/>
              <a:ext cx="13625" cy="45300"/>
            </a:xfrm>
            <a:custGeom>
              <a:avLst/>
              <a:gdLst/>
              <a:ahLst/>
              <a:cxnLst/>
              <a:rect l="l" t="t" r="r" b="b"/>
              <a:pathLst>
                <a:path w="545" h="1812" extrusionOk="0">
                  <a:moveTo>
                    <a:pt x="513" y="1"/>
                  </a:moveTo>
                  <a:cubicBezTo>
                    <a:pt x="508" y="1"/>
                    <a:pt x="503" y="2"/>
                    <a:pt x="500" y="5"/>
                  </a:cubicBezTo>
                  <a:cubicBezTo>
                    <a:pt x="84" y="446"/>
                    <a:pt x="0" y="1196"/>
                    <a:pt x="12" y="1767"/>
                  </a:cubicBezTo>
                  <a:cubicBezTo>
                    <a:pt x="18" y="1797"/>
                    <a:pt x="42" y="1812"/>
                    <a:pt x="64" y="1812"/>
                  </a:cubicBezTo>
                  <a:cubicBezTo>
                    <a:pt x="87" y="1812"/>
                    <a:pt x="107" y="1797"/>
                    <a:pt x="107" y="1767"/>
                  </a:cubicBezTo>
                  <a:cubicBezTo>
                    <a:pt x="107" y="1458"/>
                    <a:pt x="143" y="1136"/>
                    <a:pt x="227" y="827"/>
                  </a:cubicBezTo>
                  <a:cubicBezTo>
                    <a:pt x="298" y="565"/>
                    <a:pt x="453" y="303"/>
                    <a:pt x="536" y="41"/>
                  </a:cubicBezTo>
                  <a:cubicBezTo>
                    <a:pt x="545" y="14"/>
                    <a:pt x="527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6" name="Google Shape;24956;p33"/>
            <p:cNvSpPr/>
            <p:nvPr/>
          </p:nvSpPr>
          <p:spPr>
            <a:xfrm>
              <a:off x="2601575" y="2653325"/>
              <a:ext cx="164850" cy="132300"/>
            </a:xfrm>
            <a:custGeom>
              <a:avLst/>
              <a:gdLst/>
              <a:ahLst/>
              <a:cxnLst/>
              <a:rect l="l" t="t" r="r" b="b"/>
              <a:pathLst>
                <a:path w="6594" h="5292" extrusionOk="0">
                  <a:moveTo>
                    <a:pt x="58" y="0"/>
                  </a:moveTo>
                  <a:cubicBezTo>
                    <a:pt x="25" y="0"/>
                    <a:pt x="1" y="14"/>
                    <a:pt x="10" y="41"/>
                  </a:cubicBezTo>
                  <a:cubicBezTo>
                    <a:pt x="522" y="1374"/>
                    <a:pt x="1593" y="2577"/>
                    <a:pt x="2724" y="3469"/>
                  </a:cubicBezTo>
                  <a:cubicBezTo>
                    <a:pt x="3760" y="4303"/>
                    <a:pt x="5165" y="5136"/>
                    <a:pt x="6534" y="5291"/>
                  </a:cubicBezTo>
                  <a:cubicBezTo>
                    <a:pt x="6594" y="5291"/>
                    <a:pt x="6594" y="5220"/>
                    <a:pt x="6546" y="5196"/>
                  </a:cubicBezTo>
                  <a:cubicBezTo>
                    <a:pt x="5224" y="4648"/>
                    <a:pt x="3974" y="4231"/>
                    <a:pt x="2843" y="3339"/>
                  </a:cubicBezTo>
                  <a:cubicBezTo>
                    <a:pt x="1653" y="2422"/>
                    <a:pt x="867" y="1267"/>
                    <a:pt x="93" y="5"/>
                  </a:cubicBezTo>
                  <a:cubicBezTo>
                    <a:pt x="81" y="2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7" name="Google Shape;24957;p33"/>
            <p:cNvSpPr/>
            <p:nvPr/>
          </p:nvSpPr>
          <p:spPr>
            <a:xfrm>
              <a:off x="2772050" y="2776500"/>
              <a:ext cx="34075" cy="12400"/>
            </a:xfrm>
            <a:custGeom>
              <a:avLst/>
              <a:gdLst/>
              <a:ahLst/>
              <a:cxnLst/>
              <a:rect l="l" t="t" r="r" b="b"/>
              <a:pathLst>
                <a:path w="1363" h="496" extrusionOk="0">
                  <a:moveTo>
                    <a:pt x="512" y="1"/>
                  </a:moveTo>
                  <a:cubicBezTo>
                    <a:pt x="478" y="1"/>
                    <a:pt x="450" y="3"/>
                    <a:pt x="430" y="7"/>
                  </a:cubicBezTo>
                  <a:cubicBezTo>
                    <a:pt x="394" y="7"/>
                    <a:pt x="394" y="43"/>
                    <a:pt x="430" y="43"/>
                  </a:cubicBezTo>
                  <a:cubicBezTo>
                    <a:pt x="549" y="78"/>
                    <a:pt x="668" y="90"/>
                    <a:pt x="787" y="126"/>
                  </a:cubicBezTo>
                  <a:cubicBezTo>
                    <a:pt x="811" y="138"/>
                    <a:pt x="1013" y="197"/>
                    <a:pt x="1037" y="245"/>
                  </a:cubicBezTo>
                  <a:cubicBezTo>
                    <a:pt x="1108" y="340"/>
                    <a:pt x="1025" y="388"/>
                    <a:pt x="930" y="400"/>
                  </a:cubicBezTo>
                  <a:cubicBezTo>
                    <a:pt x="887" y="405"/>
                    <a:pt x="844" y="407"/>
                    <a:pt x="801" y="407"/>
                  </a:cubicBezTo>
                  <a:cubicBezTo>
                    <a:pt x="541" y="407"/>
                    <a:pt x="268" y="328"/>
                    <a:pt x="13" y="328"/>
                  </a:cubicBezTo>
                  <a:cubicBezTo>
                    <a:pt x="1" y="352"/>
                    <a:pt x="1" y="376"/>
                    <a:pt x="13" y="376"/>
                  </a:cubicBezTo>
                  <a:cubicBezTo>
                    <a:pt x="299" y="447"/>
                    <a:pt x="608" y="483"/>
                    <a:pt x="906" y="495"/>
                  </a:cubicBezTo>
                  <a:cubicBezTo>
                    <a:pt x="1013" y="495"/>
                    <a:pt x="1168" y="495"/>
                    <a:pt x="1215" y="388"/>
                  </a:cubicBezTo>
                  <a:cubicBezTo>
                    <a:pt x="1363" y="124"/>
                    <a:pt x="773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8" name="Google Shape;24958;p33"/>
            <p:cNvSpPr/>
            <p:nvPr/>
          </p:nvSpPr>
          <p:spPr>
            <a:xfrm>
              <a:off x="2611800" y="2664725"/>
              <a:ext cx="163550" cy="112050"/>
            </a:xfrm>
            <a:custGeom>
              <a:avLst/>
              <a:gdLst/>
              <a:ahLst/>
              <a:cxnLst/>
              <a:rect l="l" t="t" r="r" b="b"/>
              <a:pathLst>
                <a:path w="6542" h="4482" extrusionOk="0">
                  <a:moveTo>
                    <a:pt x="79" y="0"/>
                  </a:moveTo>
                  <a:cubicBezTo>
                    <a:pt x="34" y="0"/>
                    <a:pt x="0" y="68"/>
                    <a:pt x="29" y="96"/>
                  </a:cubicBezTo>
                  <a:cubicBezTo>
                    <a:pt x="946" y="1025"/>
                    <a:pt x="2029" y="1811"/>
                    <a:pt x="3113" y="2525"/>
                  </a:cubicBezTo>
                  <a:cubicBezTo>
                    <a:pt x="4184" y="3252"/>
                    <a:pt x="5316" y="3966"/>
                    <a:pt x="6506" y="4478"/>
                  </a:cubicBezTo>
                  <a:cubicBezTo>
                    <a:pt x="6513" y="4480"/>
                    <a:pt x="6519" y="4481"/>
                    <a:pt x="6523" y="4481"/>
                  </a:cubicBezTo>
                  <a:cubicBezTo>
                    <a:pt x="6541" y="4481"/>
                    <a:pt x="6539" y="4466"/>
                    <a:pt x="6530" y="4466"/>
                  </a:cubicBezTo>
                  <a:cubicBezTo>
                    <a:pt x="5411" y="3775"/>
                    <a:pt x="4256" y="3168"/>
                    <a:pt x="3196" y="2406"/>
                  </a:cubicBezTo>
                  <a:cubicBezTo>
                    <a:pt x="2113" y="1668"/>
                    <a:pt x="1148" y="799"/>
                    <a:pt x="113" y="13"/>
                  </a:cubicBezTo>
                  <a:cubicBezTo>
                    <a:pt x="101" y="4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9" name="Google Shape;24959;p33"/>
            <p:cNvSpPr/>
            <p:nvPr/>
          </p:nvSpPr>
          <p:spPr>
            <a:xfrm>
              <a:off x="2566675" y="2570900"/>
              <a:ext cx="33975" cy="74025"/>
            </a:xfrm>
            <a:custGeom>
              <a:avLst/>
              <a:gdLst/>
              <a:ahLst/>
              <a:cxnLst/>
              <a:rect l="l" t="t" r="r" b="b"/>
              <a:pathLst>
                <a:path w="1359" h="2961" extrusionOk="0">
                  <a:moveTo>
                    <a:pt x="352" y="1"/>
                  </a:moveTo>
                  <a:cubicBezTo>
                    <a:pt x="339" y="1"/>
                    <a:pt x="327" y="9"/>
                    <a:pt x="322" y="28"/>
                  </a:cubicBezTo>
                  <a:cubicBezTo>
                    <a:pt x="1" y="1016"/>
                    <a:pt x="501" y="2278"/>
                    <a:pt x="1251" y="2945"/>
                  </a:cubicBezTo>
                  <a:cubicBezTo>
                    <a:pt x="1259" y="2956"/>
                    <a:pt x="1270" y="2960"/>
                    <a:pt x="1281" y="2960"/>
                  </a:cubicBezTo>
                  <a:cubicBezTo>
                    <a:pt x="1318" y="2960"/>
                    <a:pt x="1359" y="2910"/>
                    <a:pt x="1322" y="2873"/>
                  </a:cubicBezTo>
                  <a:cubicBezTo>
                    <a:pt x="965" y="2456"/>
                    <a:pt x="667" y="2028"/>
                    <a:pt x="513" y="1492"/>
                  </a:cubicBezTo>
                  <a:cubicBezTo>
                    <a:pt x="370" y="1016"/>
                    <a:pt x="417" y="540"/>
                    <a:pt x="394" y="39"/>
                  </a:cubicBezTo>
                  <a:cubicBezTo>
                    <a:pt x="394" y="18"/>
                    <a:pt x="372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0" name="Google Shape;24960;p33"/>
            <p:cNvSpPr/>
            <p:nvPr/>
          </p:nvSpPr>
          <p:spPr>
            <a:xfrm>
              <a:off x="2573325" y="2536725"/>
              <a:ext cx="18525" cy="32200"/>
            </a:xfrm>
            <a:custGeom>
              <a:avLst/>
              <a:gdLst/>
              <a:ahLst/>
              <a:cxnLst/>
              <a:rect l="l" t="t" r="r" b="b"/>
              <a:pathLst>
                <a:path w="741" h="1288" extrusionOk="0">
                  <a:moveTo>
                    <a:pt x="706" y="1"/>
                  </a:moveTo>
                  <a:cubicBezTo>
                    <a:pt x="700" y="1"/>
                    <a:pt x="693" y="5"/>
                    <a:pt x="687" y="13"/>
                  </a:cubicBezTo>
                  <a:cubicBezTo>
                    <a:pt x="282" y="204"/>
                    <a:pt x="92" y="847"/>
                    <a:pt x="8" y="1252"/>
                  </a:cubicBezTo>
                  <a:cubicBezTo>
                    <a:pt x="1" y="1267"/>
                    <a:pt x="22" y="1287"/>
                    <a:pt x="42" y="1287"/>
                  </a:cubicBezTo>
                  <a:cubicBezTo>
                    <a:pt x="53" y="1287"/>
                    <a:pt x="64" y="1281"/>
                    <a:pt x="68" y="1264"/>
                  </a:cubicBezTo>
                  <a:cubicBezTo>
                    <a:pt x="128" y="1025"/>
                    <a:pt x="223" y="799"/>
                    <a:pt x="342" y="597"/>
                  </a:cubicBezTo>
                  <a:cubicBezTo>
                    <a:pt x="461" y="418"/>
                    <a:pt x="616" y="252"/>
                    <a:pt x="723" y="61"/>
                  </a:cubicBezTo>
                  <a:cubicBezTo>
                    <a:pt x="741" y="34"/>
                    <a:pt x="725" y="1"/>
                    <a:pt x="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1" name="Google Shape;24961;p33"/>
            <p:cNvSpPr/>
            <p:nvPr/>
          </p:nvSpPr>
          <p:spPr>
            <a:xfrm>
              <a:off x="2591175" y="2536375"/>
              <a:ext cx="103900" cy="107800"/>
            </a:xfrm>
            <a:custGeom>
              <a:avLst/>
              <a:gdLst/>
              <a:ahLst/>
              <a:cxnLst/>
              <a:rect l="l" t="t" r="r" b="b"/>
              <a:pathLst>
                <a:path w="4156" h="4312" extrusionOk="0">
                  <a:moveTo>
                    <a:pt x="34" y="0"/>
                  </a:moveTo>
                  <a:cubicBezTo>
                    <a:pt x="21" y="0"/>
                    <a:pt x="1" y="23"/>
                    <a:pt x="9" y="39"/>
                  </a:cubicBezTo>
                  <a:cubicBezTo>
                    <a:pt x="449" y="932"/>
                    <a:pt x="1080" y="1801"/>
                    <a:pt x="1723" y="2552"/>
                  </a:cubicBezTo>
                  <a:cubicBezTo>
                    <a:pt x="2331" y="3278"/>
                    <a:pt x="3259" y="3623"/>
                    <a:pt x="3962" y="4278"/>
                  </a:cubicBezTo>
                  <a:cubicBezTo>
                    <a:pt x="3982" y="4301"/>
                    <a:pt x="4005" y="4311"/>
                    <a:pt x="4028" y="4311"/>
                  </a:cubicBezTo>
                  <a:cubicBezTo>
                    <a:pt x="4096" y="4311"/>
                    <a:pt x="4156" y="4219"/>
                    <a:pt x="4093" y="4147"/>
                  </a:cubicBezTo>
                  <a:cubicBezTo>
                    <a:pt x="3438" y="3504"/>
                    <a:pt x="2533" y="3183"/>
                    <a:pt x="1914" y="2516"/>
                  </a:cubicBezTo>
                  <a:cubicBezTo>
                    <a:pt x="1211" y="1742"/>
                    <a:pt x="687" y="849"/>
                    <a:pt x="45" y="16"/>
                  </a:cubicBezTo>
                  <a:cubicBezTo>
                    <a:pt x="45" y="5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2" name="Google Shape;24962;p33"/>
            <p:cNvSpPr/>
            <p:nvPr/>
          </p:nvSpPr>
          <p:spPr>
            <a:xfrm>
              <a:off x="2690675" y="2639550"/>
              <a:ext cx="216850" cy="103875"/>
            </a:xfrm>
            <a:custGeom>
              <a:avLst/>
              <a:gdLst/>
              <a:ahLst/>
              <a:cxnLst/>
              <a:rect l="l" t="t" r="r" b="b"/>
              <a:pathLst>
                <a:path w="8674" h="4155" extrusionOk="0">
                  <a:moveTo>
                    <a:pt x="60" y="0"/>
                  </a:moveTo>
                  <a:cubicBezTo>
                    <a:pt x="29" y="0"/>
                    <a:pt x="1" y="71"/>
                    <a:pt x="41" y="91"/>
                  </a:cubicBezTo>
                  <a:cubicBezTo>
                    <a:pt x="1363" y="984"/>
                    <a:pt x="2696" y="1925"/>
                    <a:pt x="4244" y="2389"/>
                  </a:cubicBezTo>
                  <a:cubicBezTo>
                    <a:pt x="4673" y="2508"/>
                    <a:pt x="5125" y="2616"/>
                    <a:pt x="5518" y="2818"/>
                  </a:cubicBezTo>
                  <a:cubicBezTo>
                    <a:pt x="5899" y="3008"/>
                    <a:pt x="6197" y="3306"/>
                    <a:pt x="6554" y="3544"/>
                  </a:cubicBezTo>
                  <a:cubicBezTo>
                    <a:pt x="7110" y="3922"/>
                    <a:pt x="7759" y="4155"/>
                    <a:pt x="8434" y="4155"/>
                  </a:cubicBezTo>
                  <a:cubicBezTo>
                    <a:pt x="8482" y="4155"/>
                    <a:pt x="8530" y="4154"/>
                    <a:pt x="8578" y="4151"/>
                  </a:cubicBezTo>
                  <a:cubicBezTo>
                    <a:pt x="8673" y="4151"/>
                    <a:pt x="8673" y="4032"/>
                    <a:pt x="8578" y="4020"/>
                  </a:cubicBezTo>
                  <a:cubicBezTo>
                    <a:pt x="7578" y="3925"/>
                    <a:pt x="6911" y="3580"/>
                    <a:pt x="6125" y="3008"/>
                  </a:cubicBezTo>
                  <a:cubicBezTo>
                    <a:pt x="5554" y="2592"/>
                    <a:pt x="4959" y="2413"/>
                    <a:pt x="4280" y="2223"/>
                  </a:cubicBezTo>
                  <a:cubicBezTo>
                    <a:pt x="2696" y="1758"/>
                    <a:pt x="1470" y="794"/>
                    <a:pt x="77" y="8"/>
                  </a:cubicBezTo>
                  <a:cubicBezTo>
                    <a:pt x="71" y="3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3" name="Google Shape;24963;p33"/>
            <p:cNvSpPr/>
            <p:nvPr/>
          </p:nvSpPr>
          <p:spPr>
            <a:xfrm>
              <a:off x="2739100" y="2691650"/>
              <a:ext cx="41125" cy="15975"/>
            </a:xfrm>
            <a:custGeom>
              <a:avLst/>
              <a:gdLst/>
              <a:ahLst/>
              <a:cxnLst/>
              <a:rect l="l" t="t" r="r" b="b"/>
              <a:pathLst>
                <a:path w="1645" h="639" extrusionOk="0">
                  <a:moveTo>
                    <a:pt x="225" y="0"/>
                  </a:moveTo>
                  <a:cubicBezTo>
                    <a:pt x="110" y="0"/>
                    <a:pt x="1" y="86"/>
                    <a:pt x="93" y="198"/>
                  </a:cubicBezTo>
                  <a:cubicBezTo>
                    <a:pt x="97" y="203"/>
                    <a:pt x="104" y="206"/>
                    <a:pt x="111" y="206"/>
                  </a:cubicBezTo>
                  <a:cubicBezTo>
                    <a:pt x="120" y="206"/>
                    <a:pt x="128" y="200"/>
                    <a:pt x="128" y="186"/>
                  </a:cubicBezTo>
                  <a:cubicBezTo>
                    <a:pt x="131" y="133"/>
                    <a:pt x="174" y="112"/>
                    <a:pt x="238" y="112"/>
                  </a:cubicBezTo>
                  <a:cubicBezTo>
                    <a:pt x="443" y="112"/>
                    <a:pt x="872" y="326"/>
                    <a:pt x="926" y="353"/>
                  </a:cubicBezTo>
                  <a:cubicBezTo>
                    <a:pt x="1152" y="436"/>
                    <a:pt x="1378" y="543"/>
                    <a:pt x="1593" y="627"/>
                  </a:cubicBezTo>
                  <a:cubicBezTo>
                    <a:pt x="1604" y="635"/>
                    <a:pt x="1612" y="638"/>
                    <a:pt x="1619" y="638"/>
                  </a:cubicBezTo>
                  <a:cubicBezTo>
                    <a:pt x="1643" y="638"/>
                    <a:pt x="1644" y="600"/>
                    <a:pt x="1617" y="591"/>
                  </a:cubicBezTo>
                  <a:cubicBezTo>
                    <a:pt x="1390" y="484"/>
                    <a:pt x="1164" y="389"/>
                    <a:pt x="938" y="293"/>
                  </a:cubicBezTo>
                  <a:cubicBezTo>
                    <a:pt x="747" y="198"/>
                    <a:pt x="497" y="32"/>
                    <a:pt x="283" y="8"/>
                  </a:cubicBezTo>
                  <a:cubicBezTo>
                    <a:pt x="264" y="3"/>
                    <a:pt x="245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4" name="Google Shape;24964;p33"/>
            <p:cNvSpPr/>
            <p:nvPr/>
          </p:nvSpPr>
          <p:spPr>
            <a:xfrm>
              <a:off x="2740350" y="2697975"/>
              <a:ext cx="46025" cy="19300"/>
            </a:xfrm>
            <a:custGeom>
              <a:avLst/>
              <a:gdLst/>
              <a:ahLst/>
              <a:cxnLst/>
              <a:rect l="l" t="t" r="r" b="b"/>
              <a:pathLst>
                <a:path w="1841" h="772" extrusionOk="0">
                  <a:moveTo>
                    <a:pt x="20" y="0"/>
                  </a:moveTo>
                  <a:cubicBezTo>
                    <a:pt x="10" y="0"/>
                    <a:pt x="1" y="14"/>
                    <a:pt x="19" y="40"/>
                  </a:cubicBezTo>
                  <a:cubicBezTo>
                    <a:pt x="406" y="483"/>
                    <a:pt x="1051" y="772"/>
                    <a:pt x="1647" y="772"/>
                  </a:cubicBezTo>
                  <a:cubicBezTo>
                    <a:pt x="1692" y="772"/>
                    <a:pt x="1737" y="770"/>
                    <a:pt x="1781" y="767"/>
                  </a:cubicBezTo>
                  <a:cubicBezTo>
                    <a:pt x="1840" y="767"/>
                    <a:pt x="1840" y="671"/>
                    <a:pt x="1781" y="671"/>
                  </a:cubicBezTo>
                  <a:cubicBezTo>
                    <a:pt x="1102" y="612"/>
                    <a:pt x="578" y="421"/>
                    <a:pt x="31" y="5"/>
                  </a:cubicBezTo>
                  <a:cubicBezTo>
                    <a:pt x="28" y="2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5" name="Google Shape;24965;p33"/>
            <p:cNvSpPr/>
            <p:nvPr/>
          </p:nvSpPr>
          <p:spPr>
            <a:xfrm>
              <a:off x="2781000" y="2709400"/>
              <a:ext cx="4775" cy="5950"/>
            </a:xfrm>
            <a:custGeom>
              <a:avLst/>
              <a:gdLst/>
              <a:ahLst/>
              <a:cxnLst/>
              <a:rect l="l" t="t" r="r" b="b"/>
              <a:pathLst>
                <a:path w="191" h="238" extrusionOk="0">
                  <a:moveTo>
                    <a:pt x="24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83" y="72"/>
                    <a:pt x="119" y="131"/>
                    <a:pt x="143" y="214"/>
                  </a:cubicBezTo>
                  <a:cubicBezTo>
                    <a:pt x="148" y="231"/>
                    <a:pt x="159" y="237"/>
                    <a:pt x="168" y="237"/>
                  </a:cubicBezTo>
                  <a:cubicBezTo>
                    <a:pt x="180" y="237"/>
                    <a:pt x="191" y="228"/>
                    <a:pt x="191" y="214"/>
                  </a:cubicBezTo>
                  <a:cubicBezTo>
                    <a:pt x="191" y="119"/>
                    <a:pt x="119" y="2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6" name="Google Shape;24966;p33"/>
            <p:cNvSpPr/>
            <p:nvPr/>
          </p:nvSpPr>
          <p:spPr>
            <a:xfrm>
              <a:off x="2861650" y="2753550"/>
              <a:ext cx="50925" cy="14075"/>
            </a:xfrm>
            <a:custGeom>
              <a:avLst/>
              <a:gdLst/>
              <a:ahLst/>
              <a:cxnLst/>
              <a:rect l="l" t="t" r="r" b="b"/>
              <a:pathLst>
                <a:path w="2037" h="563" extrusionOk="0">
                  <a:moveTo>
                    <a:pt x="547" y="1"/>
                  </a:moveTo>
                  <a:cubicBezTo>
                    <a:pt x="375" y="1"/>
                    <a:pt x="207" y="22"/>
                    <a:pt x="48" y="80"/>
                  </a:cubicBezTo>
                  <a:cubicBezTo>
                    <a:pt x="13" y="92"/>
                    <a:pt x="1" y="139"/>
                    <a:pt x="48" y="151"/>
                  </a:cubicBezTo>
                  <a:cubicBezTo>
                    <a:pt x="298" y="211"/>
                    <a:pt x="560" y="211"/>
                    <a:pt x="822" y="222"/>
                  </a:cubicBezTo>
                  <a:cubicBezTo>
                    <a:pt x="1037" y="258"/>
                    <a:pt x="1727" y="282"/>
                    <a:pt x="1846" y="520"/>
                  </a:cubicBezTo>
                  <a:cubicBezTo>
                    <a:pt x="1865" y="549"/>
                    <a:pt x="1893" y="562"/>
                    <a:pt x="1920" y="562"/>
                  </a:cubicBezTo>
                  <a:cubicBezTo>
                    <a:pt x="1959" y="562"/>
                    <a:pt x="1999" y="534"/>
                    <a:pt x="2013" y="484"/>
                  </a:cubicBezTo>
                  <a:cubicBezTo>
                    <a:pt x="2037" y="211"/>
                    <a:pt x="1620" y="163"/>
                    <a:pt x="1418" y="115"/>
                  </a:cubicBezTo>
                  <a:cubicBezTo>
                    <a:pt x="1140" y="63"/>
                    <a:pt x="839" y="1"/>
                    <a:pt x="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7" name="Google Shape;24967;p33"/>
            <p:cNvSpPr/>
            <p:nvPr/>
          </p:nvSpPr>
          <p:spPr>
            <a:xfrm>
              <a:off x="2858675" y="2758875"/>
              <a:ext cx="54725" cy="21550"/>
            </a:xfrm>
            <a:custGeom>
              <a:avLst/>
              <a:gdLst/>
              <a:ahLst/>
              <a:cxnLst/>
              <a:rect l="l" t="t" r="r" b="b"/>
              <a:pathLst>
                <a:path w="2189" h="862" extrusionOk="0">
                  <a:moveTo>
                    <a:pt x="249" y="1"/>
                  </a:moveTo>
                  <a:cubicBezTo>
                    <a:pt x="242" y="1"/>
                    <a:pt x="233" y="4"/>
                    <a:pt x="227" y="9"/>
                  </a:cubicBezTo>
                  <a:cubicBezTo>
                    <a:pt x="1" y="474"/>
                    <a:pt x="1072" y="819"/>
                    <a:pt x="1394" y="843"/>
                  </a:cubicBezTo>
                  <a:cubicBezTo>
                    <a:pt x="1460" y="854"/>
                    <a:pt x="1532" y="862"/>
                    <a:pt x="1604" y="862"/>
                  </a:cubicBezTo>
                  <a:cubicBezTo>
                    <a:pt x="1766" y="862"/>
                    <a:pt x="1930" y="823"/>
                    <a:pt x="2037" y="700"/>
                  </a:cubicBezTo>
                  <a:cubicBezTo>
                    <a:pt x="2144" y="581"/>
                    <a:pt x="2156" y="438"/>
                    <a:pt x="2049" y="343"/>
                  </a:cubicBezTo>
                  <a:cubicBezTo>
                    <a:pt x="2045" y="336"/>
                    <a:pt x="2041" y="333"/>
                    <a:pt x="2036" y="333"/>
                  </a:cubicBezTo>
                  <a:cubicBezTo>
                    <a:pt x="2026" y="333"/>
                    <a:pt x="2016" y="350"/>
                    <a:pt x="2025" y="367"/>
                  </a:cubicBezTo>
                  <a:cubicBezTo>
                    <a:pt x="2188" y="653"/>
                    <a:pt x="1912" y="808"/>
                    <a:pt x="1650" y="808"/>
                  </a:cubicBezTo>
                  <a:cubicBezTo>
                    <a:pt x="1607" y="808"/>
                    <a:pt x="1565" y="804"/>
                    <a:pt x="1525" y="795"/>
                  </a:cubicBezTo>
                  <a:cubicBezTo>
                    <a:pt x="1394" y="771"/>
                    <a:pt x="1275" y="736"/>
                    <a:pt x="1144" y="700"/>
                  </a:cubicBezTo>
                  <a:cubicBezTo>
                    <a:pt x="906" y="617"/>
                    <a:pt x="203" y="367"/>
                    <a:pt x="263" y="9"/>
                  </a:cubicBezTo>
                  <a:cubicBezTo>
                    <a:pt x="263" y="4"/>
                    <a:pt x="257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8" name="Google Shape;24968;p33"/>
            <p:cNvSpPr/>
            <p:nvPr/>
          </p:nvSpPr>
          <p:spPr>
            <a:xfrm>
              <a:off x="2896475" y="2790200"/>
              <a:ext cx="23250" cy="13400"/>
            </a:xfrm>
            <a:custGeom>
              <a:avLst/>
              <a:gdLst/>
              <a:ahLst/>
              <a:cxnLst/>
              <a:rect l="l" t="t" r="r" b="b"/>
              <a:pathLst>
                <a:path w="930" h="536" extrusionOk="0">
                  <a:moveTo>
                    <a:pt x="325" y="0"/>
                  </a:moveTo>
                  <a:cubicBezTo>
                    <a:pt x="293" y="0"/>
                    <a:pt x="261" y="6"/>
                    <a:pt x="227" y="19"/>
                  </a:cubicBezTo>
                  <a:cubicBezTo>
                    <a:pt x="96" y="78"/>
                    <a:pt x="1" y="245"/>
                    <a:pt x="108" y="376"/>
                  </a:cubicBezTo>
                  <a:cubicBezTo>
                    <a:pt x="199" y="477"/>
                    <a:pt x="404" y="536"/>
                    <a:pt x="558" y="536"/>
                  </a:cubicBezTo>
                  <a:cubicBezTo>
                    <a:pt x="584" y="536"/>
                    <a:pt x="609" y="534"/>
                    <a:pt x="632" y="531"/>
                  </a:cubicBezTo>
                  <a:cubicBezTo>
                    <a:pt x="751" y="495"/>
                    <a:pt x="929" y="316"/>
                    <a:pt x="798" y="209"/>
                  </a:cubicBezTo>
                  <a:cubicBezTo>
                    <a:pt x="792" y="206"/>
                    <a:pt x="786" y="204"/>
                    <a:pt x="780" y="204"/>
                  </a:cubicBezTo>
                  <a:cubicBezTo>
                    <a:pt x="763" y="204"/>
                    <a:pt x="748" y="215"/>
                    <a:pt x="739" y="233"/>
                  </a:cubicBezTo>
                  <a:cubicBezTo>
                    <a:pt x="679" y="316"/>
                    <a:pt x="679" y="411"/>
                    <a:pt x="537" y="411"/>
                  </a:cubicBezTo>
                  <a:cubicBezTo>
                    <a:pt x="453" y="411"/>
                    <a:pt x="346" y="376"/>
                    <a:pt x="275" y="340"/>
                  </a:cubicBezTo>
                  <a:cubicBezTo>
                    <a:pt x="120" y="257"/>
                    <a:pt x="275" y="126"/>
                    <a:pt x="394" y="126"/>
                  </a:cubicBezTo>
                  <a:cubicBezTo>
                    <a:pt x="501" y="138"/>
                    <a:pt x="596" y="185"/>
                    <a:pt x="691" y="245"/>
                  </a:cubicBezTo>
                  <a:cubicBezTo>
                    <a:pt x="693" y="247"/>
                    <a:pt x="696" y="248"/>
                    <a:pt x="698" y="248"/>
                  </a:cubicBezTo>
                  <a:cubicBezTo>
                    <a:pt x="707" y="248"/>
                    <a:pt x="713" y="228"/>
                    <a:pt x="703" y="209"/>
                  </a:cubicBezTo>
                  <a:cubicBezTo>
                    <a:pt x="595" y="121"/>
                    <a:pt x="471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9" name="Google Shape;24969;p33"/>
            <p:cNvSpPr/>
            <p:nvPr/>
          </p:nvSpPr>
          <p:spPr>
            <a:xfrm>
              <a:off x="2809575" y="2786250"/>
              <a:ext cx="72650" cy="13375"/>
            </a:xfrm>
            <a:custGeom>
              <a:avLst/>
              <a:gdLst/>
              <a:ahLst/>
              <a:cxnLst/>
              <a:rect l="l" t="t" r="r" b="b"/>
              <a:pathLst>
                <a:path w="2906" h="535" extrusionOk="0">
                  <a:moveTo>
                    <a:pt x="2156" y="1"/>
                  </a:moveTo>
                  <a:cubicBezTo>
                    <a:pt x="2056" y="1"/>
                    <a:pt x="1956" y="9"/>
                    <a:pt x="1857" y="22"/>
                  </a:cubicBezTo>
                  <a:cubicBezTo>
                    <a:pt x="1250" y="93"/>
                    <a:pt x="655" y="296"/>
                    <a:pt x="48" y="415"/>
                  </a:cubicBezTo>
                  <a:cubicBezTo>
                    <a:pt x="0" y="438"/>
                    <a:pt x="0" y="498"/>
                    <a:pt x="48" y="510"/>
                  </a:cubicBezTo>
                  <a:cubicBezTo>
                    <a:pt x="130" y="527"/>
                    <a:pt x="212" y="535"/>
                    <a:pt x="294" y="535"/>
                  </a:cubicBezTo>
                  <a:cubicBezTo>
                    <a:pt x="609" y="535"/>
                    <a:pt x="927" y="426"/>
                    <a:pt x="1238" y="331"/>
                  </a:cubicBezTo>
                  <a:cubicBezTo>
                    <a:pt x="1557" y="236"/>
                    <a:pt x="1832" y="188"/>
                    <a:pt x="2111" y="188"/>
                  </a:cubicBezTo>
                  <a:cubicBezTo>
                    <a:pt x="2353" y="188"/>
                    <a:pt x="2599" y="224"/>
                    <a:pt x="2881" y="296"/>
                  </a:cubicBezTo>
                  <a:cubicBezTo>
                    <a:pt x="2881" y="296"/>
                    <a:pt x="2905" y="284"/>
                    <a:pt x="2881" y="284"/>
                  </a:cubicBezTo>
                  <a:cubicBezTo>
                    <a:pt x="2698" y="65"/>
                    <a:pt x="2431" y="1"/>
                    <a:pt x="2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0" name="Google Shape;24970;p33"/>
            <p:cNvSpPr/>
            <p:nvPr/>
          </p:nvSpPr>
          <p:spPr>
            <a:xfrm>
              <a:off x="2805525" y="2793975"/>
              <a:ext cx="77300" cy="15325"/>
            </a:xfrm>
            <a:custGeom>
              <a:avLst/>
              <a:gdLst/>
              <a:ahLst/>
              <a:cxnLst/>
              <a:rect l="l" t="t" r="r" b="b"/>
              <a:pathLst>
                <a:path w="3092" h="613" extrusionOk="0">
                  <a:moveTo>
                    <a:pt x="2928" y="1"/>
                  </a:moveTo>
                  <a:cubicBezTo>
                    <a:pt x="2912" y="1"/>
                    <a:pt x="2901" y="17"/>
                    <a:pt x="2901" y="34"/>
                  </a:cubicBezTo>
                  <a:cubicBezTo>
                    <a:pt x="3032" y="380"/>
                    <a:pt x="1615" y="403"/>
                    <a:pt x="1460" y="427"/>
                  </a:cubicBezTo>
                  <a:cubicBezTo>
                    <a:pt x="1281" y="439"/>
                    <a:pt x="1103" y="439"/>
                    <a:pt x="936" y="451"/>
                  </a:cubicBezTo>
                  <a:cubicBezTo>
                    <a:pt x="865" y="451"/>
                    <a:pt x="805" y="463"/>
                    <a:pt x="722" y="463"/>
                  </a:cubicBezTo>
                  <a:cubicBezTo>
                    <a:pt x="676" y="476"/>
                    <a:pt x="632" y="483"/>
                    <a:pt x="591" y="483"/>
                  </a:cubicBezTo>
                  <a:cubicBezTo>
                    <a:pt x="453" y="483"/>
                    <a:pt x="346" y="405"/>
                    <a:pt x="281" y="249"/>
                  </a:cubicBezTo>
                  <a:cubicBezTo>
                    <a:pt x="305" y="225"/>
                    <a:pt x="305" y="165"/>
                    <a:pt x="269" y="165"/>
                  </a:cubicBezTo>
                  <a:cubicBezTo>
                    <a:pt x="258" y="164"/>
                    <a:pt x="248" y="163"/>
                    <a:pt x="238" y="163"/>
                  </a:cubicBezTo>
                  <a:cubicBezTo>
                    <a:pt x="89" y="163"/>
                    <a:pt x="0" y="317"/>
                    <a:pt x="67" y="451"/>
                  </a:cubicBezTo>
                  <a:cubicBezTo>
                    <a:pt x="135" y="576"/>
                    <a:pt x="301" y="612"/>
                    <a:pt x="486" y="612"/>
                  </a:cubicBezTo>
                  <a:cubicBezTo>
                    <a:pt x="724" y="612"/>
                    <a:pt x="993" y="553"/>
                    <a:pt x="1127" y="546"/>
                  </a:cubicBezTo>
                  <a:cubicBezTo>
                    <a:pt x="1484" y="522"/>
                    <a:pt x="1829" y="499"/>
                    <a:pt x="2186" y="487"/>
                  </a:cubicBezTo>
                  <a:cubicBezTo>
                    <a:pt x="2377" y="463"/>
                    <a:pt x="2793" y="510"/>
                    <a:pt x="2960" y="368"/>
                  </a:cubicBezTo>
                  <a:cubicBezTo>
                    <a:pt x="3091" y="249"/>
                    <a:pt x="3091" y="106"/>
                    <a:pt x="2948" y="10"/>
                  </a:cubicBezTo>
                  <a:cubicBezTo>
                    <a:pt x="2941" y="3"/>
                    <a:pt x="2934" y="1"/>
                    <a:pt x="2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1" name="Google Shape;24971;p33"/>
            <p:cNvSpPr/>
            <p:nvPr/>
          </p:nvSpPr>
          <p:spPr>
            <a:xfrm>
              <a:off x="2932800" y="2704150"/>
              <a:ext cx="88125" cy="39150"/>
            </a:xfrm>
            <a:custGeom>
              <a:avLst/>
              <a:gdLst/>
              <a:ahLst/>
              <a:cxnLst/>
              <a:rect l="l" t="t" r="r" b="b"/>
              <a:pathLst>
                <a:path w="3525" h="1566" extrusionOk="0">
                  <a:moveTo>
                    <a:pt x="2846" y="0"/>
                  </a:moveTo>
                  <a:cubicBezTo>
                    <a:pt x="2619" y="0"/>
                    <a:pt x="2386" y="43"/>
                    <a:pt x="2143" y="91"/>
                  </a:cubicBezTo>
                  <a:cubicBezTo>
                    <a:pt x="1643" y="174"/>
                    <a:pt x="1048" y="210"/>
                    <a:pt x="619" y="472"/>
                  </a:cubicBezTo>
                  <a:cubicBezTo>
                    <a:pt x="0" y="877"/>
                    <a:pt x="322" y="1425"/>
                    <a:pt x="929" y="1556"/>
                  </a:cubicBezTo>
                  <a:cubicBezTo>
                    <a:pt x="936" y="1563"/>
                    <a:pt x="943" y="1566"/>
                    <a:pt x="947" y="1566"/>
                  </a:cubicBezTo>
                  <a:cubicBezTo>
                    <a:pt x="958" y="1566"/>
                    <a:pt x="961" y="1552"/>
                    <a:pt x="953" y="1544"/>
                  </a:cubicBezTo>
                  <a:cubicBezTo>
                    <a:pt x="858" y="1484"/>
                    <a:pt x="774" y="1436"/>
                    <a:pt x="679" y="1377"/>
                  </a:cubicBezTo>
                  <a:cubicBezTo>
                    <a:pt x="369" y="877"/>
                    <a:pt x="488" y="579"/>
                    <a:pt x="1036" y="484"/>
                  </a:cubicBezTo>
                  <a:cubicBezTo>
                    <a:pt x="1250" y="413"/>
                    <a:pt x="1489" y="389"/>
                    <a:pt x="1703" y="341"/>
                  </a:cubicBezTo>
                  <a:cubicBezTo>
                    <a:pt x="2138" y="254"/>
                    <a:pt x="2560" y="174"/>
                    <a:pt x="2993" y="174"/>
                  </a:cubicBezTo>
                  <a:cubicBezTo>
                    <a:pt x="3152" y="174"/>
                    <a:pt x="3313" y="184"/>
                    <a:pt x="3477" y="210"/>
                  </a:cubicBezTo>
                  <a:cubicBezTo>
                    <a:pt x="3513" y="210"/>
                    <a:pt x="3525" y="163"/>
                    <a:pt x="3489" y="151"/>
                  </a:cubicBezTo>
                  <a:cubicBezTo>
                    <a:pt x="3278" y="40"/>
                    <a:pt x="3065" y="0"/>
                    <a:pt x="2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2" name="Google Shape;24972;p33"/>
            <p:cNvSpPr/>
            <p:nvPr/>
          </p:nvSpPr>
          <p:spPr>
            <a:xfrm>
              <a:off x="2950750" y="2710275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2795" y="1"/>
                  </a:moveTo>
                  <a:cubicBezTo>
                    <a:pt x="2771" y="763"/>
                    <a:pt x="1878" y="799"/>
                    <a:pt x="1318" y="941"/>
                  </a:cubicBezTo>
                  <a:cubicBezTo>
                    <a:pt x="890" y="1049"/>
                    <a:pt x="449" y="1156"/>
                    <a:pt x="56" y="1299"/>
                  </a:cubicBezTo>
                  <a:cubicBezTo>
                    <a:pt x="1" y="1321"/>
                    <a:pt x="28" y="1395"/>
                    <a:pt x="80" y="1395"/>
                  </a:cubicBezTo>
                  <a:cubicBezTo>
                    <a:pt x="84" y="1395"/>
                    <a:pt x="88" y="1395"/>
                    <a:pt x="92" y="1394"/>
                  </a:cubicBezTo>
                  <a:cubicBezTo>
                    <a:pt x="866" y="1275"/>
                    <a:pt x="1747" y="1001"/>
                    <a:pt x="2473" y="715"/>
                  </a:cubicBezTo>
                  <a:cubicBezTo>
                    <a:pt x="2818" y="584"/>
                    <a:pt x="2890" y="358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3" name="Google Shape;24973;p33"/>
            <p:cNvSpPr/>
            <p:nvPr/>
          </p:nvSpPr>
          <p:spPr>
            <a:xfrm>
              <a:off x="2877725" y="2713150"/>
              <a:ext cx="30400" cy="19725"/>
            </a:xfrm>
            <a:custGeom>
              <a:avLst/>
              <a:gdLst/>
              <a:ahLst/>
              <a:cxnLst/>
              <a:rect l="l" t="t" r="r" b="b"/>
              <a:pathLst>
                <a:path w="1216" h="789" extrusionOk="0">
                  <a:moveTo>
                    <a:pt x="521" y="0"/>
                  </a:moveTo>
                  <a:cubicBezTo>
                    <a:pt x="463" y="0"/>
                    <a:pt x="407" y="9"/>
                    <a:pt x="358" y="29"/>
                  </a:cubicBezTo>
                  <a:cubicBezTo>
                    <a:pt x="155" y="100"/>
                    <a:pt x="1" y="326"/>
                    <a:pt x="84" y="517"/>
                  </a:cubicBezTo>
                  <a:cubicBezTo>
                    <a:pt x="163" y="714"/>
                    <a:pt x="460" y="788"/>
                    <a:pt x="683" y="788"/>
                  </a:cubicBezTo>
                  <a:cubicBezTo>
                    <a:pt x="729" y="788"/>
                    <a:pt x="773" y="785"/>
                    <a:pt x="810" y="779"/>
                  </a:cubicBezTo>
                  <a:cubicBezTo>
                    <a:pt x="977" y="755"/>
                    <a:pt x="1215" y="517"/>
                    <a:pt x="1036" y="362"/>
                  </a:cubicBezTo>
                  <a:cubicBezTo>
                    <a:pt x="1033" y="359"/>
                    <a:pt x="1030" y="357"/>
                    <a:pt x="1027" y="357"/>
                  </a:cubicBezTo>
                  <a:cubicBezTo>
                    <a:pt x="1019" y="357"/>
                    <a:pt x="1013" y="369"/>
                    <a:pt x="1013" y="386"/>
                  </a:cubicBezTo>
                  <a:cubicBezTo>
                    <a:pt x="1039" y="604"/>
                    <a:pt x="892" y="669"/>
                    <a:pt x="732" y="669"/>
                  </a:cubicBezTo>
                  <a:cubicBezTo>
                    <a:pt x="674" y="669"/>
                    <a:pt x="614" y="661"/>
                    <a:pt x="560" y="648"/>
                  </a:cubicBezTo>
                  <a:cubicBezTo>
                    <a:pt x="394" y="624"/>
                    <a:pt x="155" y="541"/>
                    <a:pt x="215" y="338"/>
                  </a:cubicBezTo>
                  <a:cubicBezTo>
                    <a:pt x="264" y="182"/>
                    <a:pt x="416" y="114"/>
                    <a:pt x="574" y="114"/>
                  </a:cubicBezTo>
                  <a:cubicBezTo>
                    <a:pt x="609" y="114"/>
                    <a:pt x="645" y="118"/>
                    <a:pt x="679" y="124"/>
                  </a:cubicBezTo>
                  <a:cubicBezTo>
                    <a:pt x="834" y="172"/>
                    <a:pt x="953" y="291"/>
                    <a:pt x="1096" y="338"/>
                  </a:cubicBezTo>
                  <a:cubicBezTo>
                    <a:pt x="1084" y="326"/>
                    <a:pt x="1096" y="326"/>
                    <a:pt x="1096" y="303"/>
                  </a:cubicBezTo>
                  <a:cubicBezTo>
                    <a:pt x="1011" y="133"/>
                    <a:pt x="746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4" name="Google Shape;24974;p33"/>
            <p:cNvSpPr/>
            <p:nvPr/>
          </p:nvSpPr>
          <p:spPr>
            <a:xfrm>
              <a:off x="2904525" y="2687675"/>
              <a:ext cx="3300" cy="28750"/>
            </a:xfrm>
            <a:custGeom>
              <a:avLst/>
              <a:gdLst/>
              <a:ahLst/>
              <a:cxnLst/>
              <a:rect l="l" t="t" r="r" b="b"/>
              <a:pathLst>
                <a:path w="132" h="1150" extrusionOk="0">
                  <a:moveTo>
                    <a:pt x="36" y="0"/>
                  </a:moveTo>
                  <a:cubicBezTo>
                    <a:pt x="36" y="369"/>
                    <a:pt x="0" y="762"/>
                    <a:pt x="60" y="1131"/>
                  </a:cubicBezTo>
                  <a:cubicBezTo>
                    <a:pt x="60" y="1145"/>
                    <a:pt x="65" y="1150"/>
                    <a:pt x="72" y="1150"/>
                  </a:cubicBezTo>
                  <a:cubicBezTo>
                    <a:pt x="82" y="1150"/>
                    <a:pt x="95" y="1138"/>
                    <a:pt x="95" y="1131"/>
                  </a:cubicBezTo>
                  <a:cubicBezTo>
                    <a:pt x="131" y="762"/>
                    <a:pt x="72" y="369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5" name="Google Shape;24975;p33"/>
            <p:cNvSpPr/>
            <p:nvPr/>
          </p:nvSpPr>
          <p:spPr>
            <a:xfrm>
              <a:off x="2906425" y="2691225"/>
              <a:ext cx="4850" cy="21675"/>
            </a:xfrm>
            <a:custGeom>
              <a:avLst/>
              <a:gdLst/>
              <a:ahLst/>
              <a:cxnLst/>
              <a:rect l="l" t="t" r="r" b="b"/>
              <a:pathLst>
                <a:path w="194" h="867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4"/>
                    <a:pt x="9" y="7"/>
                    <a:pt x="10" y="11"/>
                  </a:cubicBezTo>
                  <a:lnTo>
                    <a:pt x="10" y="11"/>
                  </a:lnTo>
                  <a:cubicBezTo>
                    <a:pt x="11" y="8"/>
                    <a:pt x="12" y="5"/>
                    <a:pt x="8" y="1"/>
                  </a:cubicBezTo>
                  <a:close/>
                  <a:moveTo>
                    <a:pt x="10" y="11"/>
                  </a:moveTo>
                  <a:lnTo>
                    <a:pt x="10" y="11"/>
                  </a:lnTo>
                  <a:cubicBezTo>
                    <a:pt x="7" y="14"/>
                    <a:pt x="0" y="17"/>
                    <a:pt x="8" y="25"/>
                  </a:cubicBezTo>
                  <a:cubicBezTo>
                    <a:pt x="55" y="287"/>
                    <a:pt x="79" y="572"/>
                    <a:pt x="127" y="846"/>
                  </a:cubicBezTo>
                  <a:cubicBezTo>
                    <a:pt x="131" y="860"/>
                    <a:pt x="143" y="867"/>
                    <a:pt x="156" y="867"/>
                  </a:cubicBezTo>
                  <a:cubicBezTo>
                    <a:pt x="174" y="867"/>
                    <a:pt x="193" y="851"/>
                    <a:pt x="186" y="822"/>
                  </a:cubicBezTo>
                  <a:cubicBezTo>
                    <a:pt x="139" y="563"/>
                    <a:pt x="69" y="293"/>
                    <a:pt x="10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6" name="Google Shape;24976;p33"/>
            <p:cNvSpPr/>
            <p:nvPr/>
          </p:nvSpPr>
          <p:spPr>
            <a:xfrm>
              <a:off x="2910475" y="2691150"/>
              <a:ext cx="4775" cy="21575"/>
            </a:xfrm>
            <a:custGeom>
              <a:avLst/>
              <a:gdLst/>
              <a:ahLst/>
              <a:cxnLst/>
              <a:rect l="l" t="t" r="r" b="b"/>
              <a:pathLst>
                <a:path w="191" h="863" extrusionOk="0">
                  <a:moveTo>
                    <a:pt x="75" y="1"/>
                  </a:moveTo>
                  <a:cubicBezTo>
                    <a:pt x="59" y="1"/>
                    <a:pt x="36" y="18"/>
                    <a:pt x="36" y="28"/>
                  </a:cubicBezTo>
                  <a:cubicBezTo>
                    <a:pt x="24" y="278"/>
                    <a:pt x="0" y="599"/>
                    <a:pt x="84" y="849"/>
                  </a:cubicBezTo>
                  <a:cubicBezTo>
                    <a:pt x="84" y="856"/>
                    <a:pt x="100" y="863"/>
                    <a:pt x="113" y="863"/>
                  </a:cubicBezTo>
                  <a:cubicBezTo>
                    <a:pt x="123" y="863"/>
                    <a:pt x="131" y="859"/>
                    <a:pt x="131" y="849"/>
                  </a:cubicBezTo>
                  <a:cubicBezTo>
                    <a:pt x="191" y="587"/>
                    <a:pt x="107" y="266"/>
                    <a:pt x="84" y="4"/>
                  </a:cubicBezTo>
                  <a:cubicBezTo>
                    <a:pt x="81" y="2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7" name="Google Shape;24977;p33"/>
            <p:cNvSpPr/>
            <p:nvPr/>
          </p:nvSpPr>
          <p:spPr>
            <a:xfrm>
              <a:off x="2914050" y="2694050"/>
              <a:ext cx="3875" cy="17500"/>
            </a:xfrm>
            <a:custGeom>
              <a:avLst/>
              <a:gdLst/>
              <a:ahLst/>
              <a:cxnLst/>
              <a:rect l="l" t="t" r="r" b="b"/>
              <a:pathLst>
                <a:path w="155" h="700" extrusionOk="0">
                  <a:moveTo>
                    <a:pt x="27" y="1"/>
                  </a:moveTo>
                  <a:cubicBezTo>
                    <a:pt x="21" y="1"/>
                    <a:pt x="12" y="7"/>
                    <a:pt x="12" y="19"/>
                  </a:cubicBezTo>
                  <a:cubicBezTo>
                    <a:pt x="36" y="138"/>
                    <a:pt x="48" y="269"/>
                    <a:pt x="36" y="388"/>
                  </a:cubicBezTo>
                  <a:cubicBezTo>
                    <a:pt x="36" y="495"/>
                    <a:pt x="0" y="578"/>
                    <a:pt x="12" y="686"/>
                  </a:cubicBezTo>
                  <a:cubicBezTo>
                    <a:pt x="12" y="696"/>
                    <a:pt x="21" y="699"/>
                    <a:pt x="30" y="699"/>
                  </a:cubicBezTo>
                  <a:cubicBezTo>
                    <a:pt x="44" y="699"/>
                    <a:pt x="60" y="692"/>
                    <a:pt x="60" y="686"/>
                  </a:cubicBezTo>
                  <a:cubicBezTo>
                    <a:pt x="155" y="495"/>
                    <a:pt x="95" y="209"/>
                    <a:pt x="24" y="19"/>
                  </a:cubicBezTo>
                  <a:cubicBezTo>
                    <a:pt x="36" y="7"/>
                    <a:pt x="33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8" name="Google Shape;24978;p33"/>
            <p:cNvSpPr/>
            <p:nvPr/>
          </p:nvSpPr>
          <p:spPr>
            <a:xfrm>
              <a:off x="2903450" y="2687000"/>
              <a:ext cx="9125" cy="26300"/>
            </a:xfrm>
            <a:custGeom>
              <a:avLst/>
              <a:gdLst/>
              <a:ahLst/>
              <a:cxnLst/>
              <a:rect l="l" t="t" r="r" b="b"/>
              <a:pathLst>
                <a:path w="365" h="1052" extrusionOk="0">
                  <a:moveTo>
                    <a:pt x="40" y="0"/>
                  </a:moveTo>
                  <a:cubicBezTo>
                    <a:pt x="19" y="0"/>
                    <a:pt x="0" y="17"/>
                    <a:pt x="7" y="39"/>
                  </a:cubicBezTo>
                  <a:cubicBezTo>
                    <a:pt x="67" y="206"/>
                    <a:pt x="115" y="372"/>
                    <a:pt x="115" y="551"/>
                  </a:cubicBezTo>
                  <a:cubicBezTo>
                    <a:pt x="115" y="718"/>
                    <a:pt x="67" y="860"/>
                    <a:pt x="79" y="1015"/>
                  </a:cubicBezTo>
                  <a:cubicBezTo>
                    <a:pt x="79" y="1038"/>
                    <a:pt x="104" y="1051"/>
                    <a:pt x="131" y="1051"/>
                  </a:cubicBezTo>
                  <a:cubicBezTo>
                    <a:pt x="146" y="1051"/>
                    <a:pt x="162" y="1047"/>
                    <a:pt x="174" y="1039"/>
                  </a:cubicBezTo>
                  <a:cubicBezTo>
                    <a:pt x="365" y="753"/>
                    <a:pt x="234" y="301"/>
                    <a:pt x="79" y="27"/>
                  </a:cubicBezTo>
                  <a:cubicBezTo>
                    <a:pt x="69" y="8"/>
                    <a:pt x="54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9" name="Google Shape;24979;p33"/>
            <p:cNvSpPr/>
            <p:nvPr/>
          </p:nvSpPr>
          <p:spPr>
            <a:xfrm>
              <a:off x="2906600" y="2686775"/>
              <a:ext cx="5675" cy="21900"/>
            </a:xfrm>
            <a:custGeom>
              <a:avLst/>
              <a:gdLst/>
              <a:ahLst/>
              <a:cxnLst/>
              <a:rect l="l" t="t" r="r" b="b"/>
              <a:pathLst>
                <a:path w="227" h="876" extrusionOk="0">
                  <a:moveTo>
                    <a:pt x="127" y="0"/>
                  </a:moveTo>
                  <a:cubicBezTo>
                    <a:pt x="111" y="0"/>
                    <a:pt x="96" y="12"/>
                    <a:pt x="96" y="36"/>
                  </a:cubicBezTo>
                  <a:cubicBezTo>
                    <a:pt x="60" y="286"/>
                    <a:pt x="1" y="608"/>
                    <a:pt x="72" y="858"/>
                  </a:cubicBezTo>
                  <a:cubicBezTo>
                    <a:pt x="72" y="869"/>
                    <a:pt x="84" y="875"/>
                    <a:pt x="97" y="875"/>
                  </a:cubicBezTo>
                  <a:cubicBezTo>
                    <a:pt x="111" y="875"/>
                    <a:pt x="126" y="869"/>
                    <a:pt x="132" y="858"/>
                  </a:cubicBezTo>
                  <a:cubicBezTo>
                    <a:pt x="227" y="608"/>
                    <a:pt x="191" y="286"/>
                    <a:pt x="167" y="36"/>
                  </a:cubicBezTo>
                  <a:cubicBezTo>
                    <a:pt x="161" y="12"/>
                    <a:pt x="143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0" name="Google Shape;24980;p33"/>
            <p:cNvSpPr/>
            <p:nvPr/>
          </p:nvSpPr>
          <p:spPr>
            <a:xfrm>
              <a:off x="2930125" y="2737650"/>
              <a:ext cx="9250" cy="3925"/>
            </a:xfrm>
            <a:custGeom>
              <a:avLst/>
              <a:gdLst/>
              <a:ahLst/>
              <a:cxnLst/>
              <a:rect l="l" t="t" r="r" b="b"/>
              <a:pathLst>
                <a:path w="370" h="157" extrusionOk="0">
                  <a:moveTo>
                    <a:pt x="270" y="0"/>
                  </a:moveTo>
                  <a:cubicBezTo>
                    <a:pt x="193" y="0"/>
                    <a:pt x="101" y="68"/>
                    <a:pt x="24" y="96"/>
                  </a:cubicBezTo>
                  <a:cubicBezTo>
                    <a:pt x="0" y="120"/>
                    <a:pt x="24" y="156"/>
                    <a:pt x="60" y="156"/>
                  </a:cubicBezTo>
                  <a:cubicBezTo>
                    <a:pt x="167" y="144"/>
                    <a:pt x="298" y="156"/>
                    <a:pt x="357" y="73"/>
                  </a:cubicBezTo>
                  <a:cubicBezTo>
                    <a:pt x="369" y="37"/>
                    <a:pt x="357" y="25"/>
                    <a:pt x="322" y="13"/>
                  </a:cubicBezTo>
                  <a:cubicBezTo>
                    <a:pt x="306" y="4"/>
                    <a:pt x="288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1" name="Google Shape;24981;p33"/>
            <p:cNvSpPr/>
            <p:nvPr/>
          </p:nvSpPr>
          <p:spPr>
            <a:xfrm>
              <a:off x="2933400" y="2659625"/>
              <a:ext cx="94575" cy="40850"/>
            </a:xfrm>
            <a:custGeom>
              <a:avLst/>
              <a:gdLst/>
              <a:ahLst/>
              <a:cxnLst/>
              <a:rect l="l" t="t" r="r" b="b"/>
              <a:pathLst>
                <a:path w="3783" h="1634" extrusionOk="0">
                  <a:moveTo>
                    <a:pt x="3746" y="1"/>
                  </a:moveTo>
                  <a:cubicBezTo>
                    <a:pt x="3744" y="1"/>
                    <a:pt x="3741" y="2"/>
                    <a:pt x="3739" y="3"/>
                  </a:cubicBezTo>
                  <a:cubicBezTo>
                    <a:pt x="2453" y="467"/>
                    <a:pt x="1322" y="1193"/>
                    <a:pt x="36" y="1610"/>
                  </a:cubicBezTo>
                  <a:cubicBezTo>
                    <a:pt x="0" y="1610"/>
                    <a:pt x="12" y="1634"/>
                    <a:pt x="36" y="1634"/>
                  </a:cubicBezTo>
                  <a:cubicBezTo>
                    <a:pt x="1298" y="1479"/>
                    <a:pt x="2715" y="741"/>
                    <a:pt x="3751" y="50"/>
                  </a:cubicBezTo>
                  <a:cubicBezTo>
                    <a:pt x="3782" y="40"/>
                    <a:pt x="3767" y="1"/>
                    <a:pt x="3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2" name="Google Shape;24982;p33"/>
            <p:cNvSpPr/>
            <p:nvPr/>
          </p:nvSpPr>
          <p:spPr>
            <a:xfrm>
              <a:off x="3035000" y="2553300"/>
              <a:ext cx="128725" cy="102100"/>
            </a:xfrm>
            <a:custGeom>
              <a:avLst/>
              <a:gdLst/>
              <a:ahLst/>
              <a:cxnLst/>
              <a:rect l="l" t="t" r="r" b="b"/>
              <a:pathLst>
                <a:path w="5149" h="4084" extrusionOk="0">
                  <a:moveTo>
                    <a:pt x="5113" y="1"/>
                  </a:moveTo>
                  <a:cubicBezTo>
                    <a:pt x="5106" y="1"/>
                    <a:pt x="5098" y="2"/>
                    <a:pt x="5092" y="5"/>
                  </a:cubicBezTo>
                  <a:cubicBezTo>
                    <a:pt x="4794" y="291"/>
                    <a:pt x="4568" y="613"/>
                    <a:pt x="4306" y="946"/>
                  </a:cubicBezTo>
                  <a:cubicBezTo>
                    <a:pt x="3901" y="1434"/>
                    <a:pt x="3413" y="1791"/>
                    <a:pt x="2913" y="2172"/>
                  </a:cubicBezTo>
                  <a:cubicBezTo>
                    <a:pt x="1996" y="2887"/>
                    <a:pt x="1092" y="3530"/>
                    <a:pt x="20" y="4042"/>
                  </a:cubicBezTo>
                  <a:cubicBezTo>
                    <a:pt x="1" y="4051"/>
                    <a:pt x="12" y="4084"/>
                    <a:pt x="30" y="4084"/>
                  </a:cubicBezTo>
                  <a:cubicBezTo>
                    <a:pt x="34" y="4084"/>
                    <a:pt x="39" y="4082"/>
                    <a:pt x="44" y="4077"/>
                  </a:cubicBezTo>
                  <a:cubicBezTo>
                    <a:pt x="2080" y="3339"/>
                    <a:pt x="3854" y="1720"/>
                    <a:pt x="5140" y="29"/>
                  </a:cubicBezTo>
                  <a:cubicBezTo>
                    <a:pt x="5148" y="12"/>
                    <a:pt x="5132" y="1"/>
                    <a:pt x="5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3" name="Google Shape;24983;p33"/>
            <p:cNvSpPr/>
            <p:nvPr/>
          </p:nvSpPr>
          <p:spPr>
            <a:xfrm>
              <a:off x="3030200" y="2463800"/>
              <a:ext cx="169150" cy="169625"/>
            </a:xfrm>
            <a:custGeom>
              <a:avLst/>
              <a:gdLst/>
              <a:ahLst/>
              <a:cxnLst/>
              <a:rect l="l" t="t" r="r" b="b"/>
              <a:pathLst>
                <a:path w="6766" h="6785" extrusionOk="0">
                  <a:moveTo>
                    <a:pt x="6438" y="1"/>
                  </a:moveTo>
                  <a:cubicBezTo>
                    <a:pt x="6264" y="1"/>
                    <a:pt x="6140" y="121"/>
                    <a:pt x="6010" y="323"/>
                  </a:cubicBezTo>
                  <a:cubicBezTo>
                    <a:pt x="5475" y="1109"/>
                    <a:pt x="4974" y="1907"/>
                    <a:pt x="4355" y="2633"/>
                  </a:cubicBezTo>
                  <a:cubicBezTo>
                    <a:pt x="3081" y="4133"/>
                    <a:pt x="1438" y="5300"/>
                    <a:pt x="45" y="6681"/>
                  </a:cubicBezTo>
                  <a:cubicBezTo>
                    <a:pt x="0" y="6726"/>
                    <a:pt x="37" y="6785"/>
                    <a:pt x="83" y="6785"/>
                  </a:cubicBezTo>
                  <a:cubicBezTo>
                    <a:pt x="98" y="6785"/>
                    <a:pt x="114" y="6779"/>
                    <a:pt x="129" y="6764"/>
                  </a:cubicBezTo>
                  <a:cubicBezTo>
                    <a:pt x="1367" y="5788"/>
                    <a:pt x="2569" y="4681"/>
                    <a:pt x="3677" y="3573"/>
                  </a:cubicBezTo>
                  <a:cubicBezTo>
                    <a:pt x="4153" y="3097"/>
                    <a:pt x="4582" y="2573"/>
                    <a:pt x="4986" y="2037"/>
                  </a:cubicBezTo>
                  <a:cubicBezTo>
                    <a:pt x="5270" y="1652"/>
                    <a:pt x="5996" y="133"/>
                    <a:pt x="6610" y="133"/>
                  </a:cubicBezTo>
                  <a:cubicBezTo>
                    <a:pt x="6640" y="133"/>
                    <a:pt x="6671" y="136"/>
                    <a:pt x="6701" y="144"/>
                  </a:cubicBezTo>
                  <a:cubicBezTo>
                    <a:pt x="6706" y="146"/>
                    <a:pt x="6710" y="147"/>
                    <a:pt x="6715" y="147"/>
                  </a:cubicBezTo>
                  <a:cubicBezTo>
                    <a:pt x="6745" y="147"/>
                    <a:pt x="6766" y="116"/>
                    <a:pt x="6725" y="85"/>
                  </a:cubicBezTo>
                  <a:cubicBezTo>
                    <a:pt x="6614" y="28"/>
                    <a:pt x="6520" y="1"/>
                    <a:pt x="6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4" name="Google Shape;24984;p33"/>
            <p:cNvSpPr/>
            <p:nvPr/>
          </p:nvSpPr>
          <p:spPr>
            <a:xfrm>
              <a:off x="3030425" y="2511975"/>
              <a:ext cx="127175" cy="129875"/>
            </a:xfrm>
            <a:custGeom>
              <a:avLst/>
              <a:gdLst/>
              <a:ahLst/>
              <a:cxnLst/>
              <a:rect l="l" t="t" r="r" b="b"/>
              <a:pathLst>
                <a:path w="5087" h="5195" extrusionOk="0">
                  <a:moveTo>
                    <a:pt x="5025" y="1"/>
                  </a:moveTo>
                  <a:cubicBezTo>
                    <a:pt x="5012" y="1"/>
                    <a:pt x="4999" y="5"/>
                    <a:pt x="4989" y="15"/>
                  </a:cubicBezTo>
                  <a:cubicBezTo>
                    <a:pt x="4323" y="956"/>
                    <a:pt x="3680" y="1920"/>
                    <a:pt x="3001" y="2837"/>
                  </a:cubicBezTo>
                  <a:cubicBezTo>
                    <a:pt x="2803" y="3077"/>
                    <a:pt x="1065" y="5129"/>
                    <a:pt x="306" y="5129"/>
                  </a:cubicBezTo>
                  <a:cubicBezTo>
                    <a:pt x="198" y="5129"/>
                    <a:pt x="109" y="5087"/>
                    <a:pt x="48" y="4992"/>
                  </a:cubicBezTo>
                  <a:cubicBezTo>
                    <a:pt x="44" y="4979"/>
                    <a:pt x="36" y="4974"/>
                    <a:pt x="28" y="4974"/>
                  </a:cubicBezTo>
                  <a:cubicBezTo>
                    <a:pt x="15" y="4974"/>
                    <a:pt x="1" y="4989"/>
                    <a:pt x="1" y="5004"/>
                  </a:cubicBezTo>
                  <a:cubicBezTo>
                    <a:pt x="53" y="5138"/>
                    <a:pt x="154" y="5194"/>
                    <a:pt x="284" y="5194"/>
                  </a:cubicBezTo>
                  <a:cubicBezTo>
                    <a:pt x="858" y="5194"/>
                    <a:pt x="2009" y="4115"/>
                    <a:pt x="2203" y="3920"/>
                  </a:cubicBezTo>
                  <a:cubicBezTo>
                    <a:pt x="3322" y="2777"/>
                    <a:pt x="4168" y="1361"/>
                    <a:pt x="5061" y="63"/>
                  </a:cubicBezTo>
                  <a:cubicBezTo>
                    <a:pt x="5086" y="29"/>
                    <a:pt x="5057" y="1"/>
                    <a:pt x="5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5" name="Google Shape;24985;p33"/>
            <p:cNvSpPr/>
            <p:nvPr/>
          </p:nvSpPr>
          <p:spPr>
            <a:xfrm>
              <a:off x="3153450" y="2488400"/>
              <a:ext cx="19375" cy="27025"/>
            </a:xfrm>
            <a:custGeom>
              <a:avLst/>
              <a:gdLst/>
              <a:ahLst/>
              <a:cxnLst/>
              <a:rect l="l" t="t" r="r" b="b"/>
              <a:pathLst>
                <a:path w="775" h="1081" extrusionOk="0">
                  <a:moveTo>
                    <a:pt x="757" y="0"/>
                  </a:moveTo>
                  <a:cubicBezTo>
                    <a:pt x="751" y="0"/>
                    <a:pt x="743" y="2"/>
                    <a:pt x="735" y="6"/>
                  </a:cubicBezTo>
                  <a:cubicBezTo>
                    <a:pt x="485" y="327"/>
                    <a:pt x="164" y="684"/>
                    <a:pt x="9" y="1053"/>
                  </a:cubicBezTo>
                  <a:cubicBezTo>
                    <a:pt x="1" y="1062"/>
                    <a:pt x="9" y="1081"/>
                    <a:pt x="23" y="1081"/>
                  </a:cubicBezTo>
                  <a:cubicBezTo>
                    <a:pt x="29" y="1081"/>
                    <a:pt x="37" y="1077"/>
                    <a:pt x="44" y="1065"/>
                  </a:cubicBezTo>
                  <a:cubicBezTo>
                    <a:pt x="175" y="923"/>
                    <a:pt x="259" y="744"/>
                    <a:pt x="366" y="565"/>
                  </a:cubicBezTo>
                  <a:cubicBezTo>
                    <a:pt x="485" y="363"/>
                    <a:pt x="616" y="184"/>
                    <a:pt x="759" y="6"/>
                  </a:cubicBezTo>
                  <a:cubicBezTo>
                    <a:pt x="775" y="6"/>
                    <a:pt x="769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6" name="Google Shape;24986;p33"/>
            <p:cNvSpPr/>
            <p:nvPr/>
          </p:nvSpPr>
          <p:spPr>
            <a:xfrm>
              <a:off x="3148975" y="2491075"/>
              <a:ext cx="22575" cy="33450"/>
            </a:xfrm>
            <a:custGeom>
              <a:avLst/>
              <a:gdLst/>
              <a:ahLst/>
              <a:cxnLst/>
              <a:rect l="l" t="t" r="r" b="b"/>
              <a:pathLst>
                <a:path w="903" h="1338" extrusionOk="0">
                  <a:moveTo>
                    <a:pt x="888" y="1"/>
                  </a:moveTo>
                  <a:cubicBezTo>
                    <a:pt x="885" y="1"/>
                    <a:pt x="882" y="2"/>
                    <a:pt x="878" y="6"/>
                  </a:cubicBezTo>
                  <a:cubicBezTo>
                    <a:pt x="581" y="423"/>
                    <a:pt x="235" y="851"/>
                    <a:pt x="9" y="1316"/>
                  </a:cubicBezTo>
                  <a:cubicBezTo>
                    <a:pt x="1" y="1324"/>
                    <a:pt x="10" y="1338"/>
                    <a:pt x="24" y="1338"/>
                  </a:cubicBezTo>
                  <a:cubicBezTo>
                    <a:pt x="30" y="1338"/>
                    <a:pt x="37" y="1335"/>
                    <a:pt x="45" y="1327"/>
                  </a:cubicBezTo>
                  <a:cubicBezTo>
                    <a:pt x="378" y="946"/>
                    <a:pt x="652" y="458"/>
                    <a:pt x="902" y="18"/>
                  </a:cubicBezTo>
                  <a:cubicBezTo>
                    <a:pt x="902" y="9"/>
                    <a:pt x="896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7" name="Google Shape;24987;p33"/>
            <p:cNvSpPr/>
            <p:nvPr/>
          </p:nvSpPr>
          <p:spPr>
            <a:xfrm>
              <a:off x="3166450" y="2468100"/>
              <a:ext cx="26825" cy="31125"/>
            </a:xfrm>
            <a:custGeom>
              <a:avLst/>
              <a:gdLst/>
              <a:ahLst/>
              <a:cxnLst/>
              <a:rect l="l" t="t" r="r" b="b"/>
              <a:pathLst>
                <a:path w="1073" h="1245" extrusionOk="0">
                  <a:moveTo>
                    <a:pt x="1037" y="0"/>
                  </a:moveTo>
                  <a:cubicBezTo>
                    <a:pt x="1032" y="0"/>
                    <a:pt x="1027" y="2"/>
                    <a:pt x="1025" y="8"/>
                  </a:cubicBezTo>
                  <a:cubicBezTo>
                    <a:pt x="560" y="258"/>
                    <a:pt x="132" y="734"/>
                    <a:pt x="1" y="1223"/>
                  </a:cubicBezTo>
                  <a:cubicBezTo>
                    <a:pt x="1" y="1231"/>
                    <a:pt x="6" y="1245"/>
                    <a:pt x="14" y="1245"/>
                  </a:cubicBezTo>
                  <a:cubicBezTo>
                    <a:pt x="17" y="1245"/>
                    <a:pt x="21" y="1242"/>
                    <a:pt x="25" y="1234"/>
                  </a:cubicBezTo>
                  <a:cubicBezTo>
                    <a:pt x="179" y="996"/>
                    <a:pt x="310" y="758"/>
                    <a:pt x="501" y="556"/>
                  </a:cubicBezTo>
                  <a:cubicBezTo>
                    <a:pt x="667" y="365"/>
                    <a:pt x="858" y="199"/>
                    <a:pt x="1072" y="32"/>
                  </a:cubicBezTo>
                  <a:cubicBezTo>
                    <a:pt x="1072" y="23"/>
                    <a:pt x="1052" y="0"/>
                    <a:pt x="1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8" name="Google Shape;24988;p33"/>
            <p:cNvSpPr/>
            <p:nvPr/>
          </p:nvSpPr>
          <p:spPr>
            <a:xfrm>
              <a:off x="3052625" y="2466800"/>
              <a:ext cx="164750" cy="236175"/>
            </a:xfrm>
            <a:custGeom>
              <a:avLst/>
              <a:gdLst/>
              <a:ahLst/>
              <a:cxnLst/>
              <a:rect l="l" t="t" r="r" b="b"/>
              <a:pathLst>
                <a:path w="6590" h="9447" extrusionOk="0">
                  <a:moveTo>
                    <a:pt x="5828" y="1"/>
                  </a:moveTo>
                  <a:cubicBezTo>
                    <a:pt x="5828" y="1"/>
                    <a:pt x="5816" y="12"/>
                    <a:pt x="5828" y="24"/>
                  </a:cubicBezTo>
                  <a:cubicBezTo>
                    <a:pt x="6590" y="667"/>
                    <a:pt x="5959" y="2120"/>
                    <a:pt x="5768" y="2930"/>
                  </a:cubicBezTo>
                  <a:cubicBezTo>
                    <a:pt x="5518" y="4013"/>
                    <a:pt x="5006" y="4823"/>
                    <a:pt x="4256" y="5632"/>
                  </a:cubicBezTo>
                  <a:cubicBezTo>
                    <a:pt x="3018" y="6978"/>
                    <a:pt x="1791" y="8633"/>
                    <a:pt x="53" y="9359"/>
                  </a:cubicBezTo>
                  <a:cubicBezTo>
                    <a:pt x="0" y="9369"/>
                    <a:pt x="32" y="9446"/>
                    <a:pt x="73" y="9446"/>
                  </a:cubicBezTo>
                  <a:cubicBezTo>
                    <a:pt x="78" y="9446"/>
                    <a:pt x="84" y="9445"/>
                    <a:pt x="89" y="9442"/>
                  </a:cubicBezTo>
                  <a:cubicBezTo>
                    <a:pt x="1113" y="9145"/>
                    <a:pt x="1887" y="8406"/>
                    <a:pt x="2601" y="7644"/>
                  </a:cubicBezTo>
                  <a:cubicBezTo>
                    <a:pt x="3423" y="6763"/>
                    <a:pt x="4327" y="5918"/>
                    <a:pt x="5042" y="4965"/>
                  </a:cubicBezTo>
                  <a:cubicBezTo>
                    <a:pt x="5756" y="4013"/>
                    <a:pt x="5935" y="2870"/>
                    <a:pt x="6173" y="1739"/>
                  </a:cubicBezTo>
                  <a:cubicBezTo>
                    <a:pt x="6292" y="1155"/>
                    <a:pt x="6483" y="334"/>
                    <a:pt x="5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9" name="Google Shape;24989;p33"/>
            <p:cNvSpPr/>
            <p:nvPr/>
          </p:nvSpPr>
          <p:spPr>
            <a:xfrm>
              <a:off x="3093825" y="2676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0" name="Google Shape;24990;p33"/>
            <p:cNvSpPr/>
            <p:nvPr/>
          </p:nvSpPr>
          <p:spPr>
            <a:xfrm>
              <a:off x="3093825" y="2563650"/>
              <a:ext cx="127475" cy="113925"/>
            </a:xfrm>
            <a:custGeom>
              <a:avLst/>
              <a:gdLst/>
              <a:ahLst/>
              <a:cxnLst/>
              <a:rect l="l" t="t" r="r" b="b"/>
              <a:pathLst>
                <a:path w="5099" h="4557" extrusionOk="0">
                  <a:moveTo>
                    <a:pt x="5028" y="0"/>
                  </a:moveTo>
                  <a:cubicBezTo>
                    <a:pt x="5014" y="0"/>
                    <a:pt x="4999" y="6"/>
                    <a:pt x="4989" y="20"/>
                  </a:cubicBezTo>
                  <a:cubicBezTo>
                    <a:pt x="4251" y="1020"/>
                    <a:pt x="3703" y="2020"/>
                    <a:pt x="2608" y="2687"/>
                  </a:cubicBezTo>
                  <a:cubicBezTo>
                    <a:pt x="2251" y="2889"/>
                    <a:pt x="1894" y="3092"/>
                    <a:pt x="1560" y="3342"/>
                  </a:cubicBezTo>
                  <a:cubicBezTo>
                    <a:pt x="1072" y="3699"/>
                    <a:pt x="584" y="4366"/>
                    <a:pt x="1" y="4556"/>
                  </a:cubicBezTo>
                  <a:cubicBezTo>
                    <a:pt x="489" y="4485"/>
                    <a:pt x="739" y="4116"/>
                    <a:pt x="1096" y="3806"/>
                  </a:cubicBezTo>
                  <a:cubicBezTo>
                    <a:pt x="1656" y="3342"/>
                    <a:pt x="2251" y="3032"/>
                    <a:pt x="2846" y="2651"/>
                  </a:cubicBezTo>
                  <a:cubicBezTo>
                    <a:pt x="3799" y="2044"/>
                    <a:pt x="4549" y="1068"/>
                    <a:pt x="5073" y="79"/>
                  </a:cubicBezTo>
                  <a:cubicBezTo>
                    <a:pt x="5098" y="37"/>
                    <a:pt x="5063" y="0"/>
                    <a:pt x="5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1" name="Google Shape;24991;p33"/>
            <p:cNvSpPr/>
            <p:nvPr/>
          </p:nvSpPr>
          <p:spPr>
            <a:xfrm>
              <a:off x="3193900" y="2565300"/>
              <a:ext cx="41725" cy="122275"/>
            </a:xfrm>
            <a:custGeom>
              <a:avLst/>
              <a:gdLst/>
              <a:ahLst/>
              <a:cxnLst/>
              <a:rect l="l" t="t" r="r" b="b"/>
              <a:pathLst>
                <a:path w="1669" h="4891" extrusionOk="0">
                  <a:moveTo>
                    <a:pt x="1127" y="1"/>
                  </a:moveTo>
                  <a:cubicBezTo>
                    <a:pt x="1120" y="1"/>
                    <a:pt x="1113" y="1"/>
                    <a:pt x="1105" y="2"/>
                  </a:cubicBezTo>
                  <a:cubicBezTo>
                    <a:pt x="1070" y="13"/>
                    <a:pt x="1070" y="25"/>
                    <a:pt x="1082" y="25"/>
                  </a:cubicBezTo>
                  <a:cubicBezTo>
                    <a:pt x="1498" y="73"/>
                    <a:pt x="1189" y="2109"/>
                    <a:pt x="1165" y="2347"/>
                  </a:cubicBezTo>
                  <a:cubicBezTo>
                    <a:pt x="1010" y="3335"/>
                    <a:pt x="665" y="4073"/>
                    <a:pt x="10" y="4835"/>
                  </a:cubicBezTo>
                  <a:cubicBezTo>
                    <a:pt x="1" y="4863"/>
                    <a:pt x="6" y="4891"/>
                    <a:pt x="31" y="4891"/>
                  </a:cubicBezTo>
                  <a:cubicBezTo>
                    <a:pt x="38" y="4891"/>
                    <a:pt x="47" y="4888"/>
                    <a:pt x="58" y="4883"/>
                  </a:cubicBezTo>
                  <a:cubicBezTo>
                    <a:pt x="986" y="4276"/>
                    <a:pt x="1236" y="3097"/>
                    <a:pt x="1320" y="2073"/>
                  </a:cubicBezTo>
                  <a:cubicBezTo>
                    <a:pt x="1355" y="1791"/>
                    <a:pt x="1669" y="1"/>
                    <a:pt x="1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2" name="Google Shape;24992;p33"/>
            <p:cNvSpPr/>
            <p:nvPr/>
          </p:nvSpPr>
          <p:spPr>
            <a:xfrm>
              <a:off x="2985175" y="2681700"/>
              <a:ext cx="214350" cy="91175"/>
            </a:xfrm>
            <a:custGeom>
              <a:avLst/>
              <a:gdLst/>
              <a:ahLst/>
              <a:cxnLst/>
              <a:rect l="l" t="t" r="r" b="b"/>
              <a:pathLst>
                <a:path w="8574" h="3647" extrusionOk="0">
                  <a:moveTo>
                    <a:pt x="8543" y="1"/>
                  </a:moveTo>
                  <a:cubicBezTo>
                    <a:pt x="8536" y="1"/>
                    <a:pt x="8530" y="5"/>
                    <a:pt x="8526" y="13"/>
                  </a:cubicBezTo>
                  <a:cubicBezTo>
                    <a:pt x="8038" y="787"/>
                    <a:pt x="7085" y="834"/>
                    <a:pt x="6275" y="1084"/>
                  </a:cubicBezTo>
                  <a:cubicBezTo>
                    <a:pt x="5704" y="1263"/>
                    <a:pt x="5240" y="1561"/>
                    <a:pt x="4751" y="1906"/>
                  </a:cubicBezTo>
                  <a:cubicBezTo>
                    <a:pt x="3323" y="2930"/>
                    <a:pt x="1834" y="3406"/>
                    <a:pt x="60" y="3549"/>
                  </a:cubicBezTo>
                  <a:cubicBezTo>
                    <a:pt x="1" y="3549"/>
                    <a:pt x="1" y="3632"/>
                    <a:pt x="60" y="3632"/>
                  </a:cubicBezTo>
                  <a:cubicBezTo>
                    <a:pt x="194" y="3642"/>
                    <a:pt x="329" y="3646"/>
                    <a:pt x="463" y="3646"/>
                  </a:cubicBezTo>
                  <a:cubicBezTo>
                    <a:pt x="1878" y="3646"/>
                    <a:pt x="3290" y="3141"/>
                    <a:pt x="4454" y="2358"/>
                  </a:cubicBezTo>
                  <a:cubicBezTo>
                    <a:pt x="4882" y="2061"/>
                    <a:pt x="5287" y="1703"/>
                    <a:pt x="5740" y="1465"/>
                  </a:cubicBezTo>
                  <a:cubicBezTo>
                    <a:pt x="6192" y="1227"/>
                    <a:pt x="6680" y="1144"/>
                    <a:pt x="7156" y="1013"/>
                  </a:cubicBezTo>
                  <a:cubicBezTo>
                    <a:pt x="7752" y="846"/>
                    <a:pt x="8240" y="584"/>
                    <a:pt x="8573" y="49"/>
                  </a:cubicBezTo>
                  <a:cubicBezTo>
                    <a:pt x="8573" y="17"/>
                    <a:pt x="8557" y="1"/>
                    <a:pt x="8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3" name="Google Shape;24993;p33"/>
            <p:cNvSpPr/>
            <p:nvPr/>
          </p:nvSpPr>
          <p:spPr>
            <a:xfrm>
              <a:off x="2954225" y="2766625"/>
              <a:ext cx="25325" cy="4100"/>
            </a:xfrm>
            <a:custGeom>
              <a:avLst/>
              <a:gdLst/>
              <a:ahLst/>
              <a:cxnLst/>
              <a:rect l="l" t="t" r="r" b="b"/>
              <a:pathLst>
                <a:path w="1013" h="164" extrusionOk="0">
                  <a:moveTo>
                    <a:pt x="348" y="1"/>
                  </a:moveTo>
                  <a:cubicBezTo>
                    <a:pt x="235" y="1"/>
                    <a:pt x="121" y="15"/>
                    <a:pt x="36" y="69"/>
                  </a:cubicBezTo>
                  <a:cubicBezTo>
                    <a:pt x="1" y="92"/>
                    <a:pt x="1" y="128"/>
                    <a:pt x="36" y="128"/>
                  </a:cubicBezTo>
                  <a:cubicBezTo>
                    <a:pt x="84" y="140"/>
                    <a:pt x="133" y="144"/>
                    <a:pt x="182" y="144"/>
                  </a:cubicBezTo>
                  <a:cubicBezTo>
                    <a:pt x="281" y="144"/>
                    <a:pt x="382" y="128"/>
                    <a:pt x="477" y="128"/>
                  </a:cubicBezTo>
                  <a:cubicBezTo>
                    <a:pt x="643" y="128"/>
                    <a:pt x="822" y="164"/>
                    <a:pt x="989" y="164"/>
                  </a:cubicBezTo>
                  <a:cubicBezTo>
                    <a:pt x="1001" y="164"/>
                    <a:pt x="1013" y="152"/>
                    <a:pt x="1001" y="128"/>
                  </a:cubicBezTo>
                  <a:cubicBezTo>
                    <a:pt x="846" y="57"/>
                    <a:pt x="691" y="21"/>
                    <a:pt x="524" y="9"/>
                  </a:cubicBezTo>
                  <a:cubicBezTo>
                    <a:pt x="470" y="5"/>
                    <a:pt x="409" y="1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4" name="Google Shape;24994;p33"/>
            <p:cNvSpPr/>
            <p:nvPr/>
          </p:nvSpPr>
          <p:spPr>
            <a:xfrm>
              <a:off x="2936375" y="2755975"/>
              <a:ext cx="14900" cy="9125"/>
            </a:xfrm>
            <a:custGeom>
              <a:avLst/>
              <a:gdLst/>
              <a:ahLst/>
              <a:cxnLst/>
              <a:rect l="l" t="t" r="r" b="b"/>
              <a:pathLst>
                <a:path w="596" h="365" extrusionOk="0">
                  <a:moveTo>
                    <a:pt x="332" y="98"/>
                  </a:moveTo>
                  <a:cubicBezTo>
                    <a:pt x="376" y="98"/>
                    <a:pt x="419" y="101"/>
                    <a:pt x="463" y="106"/>
                  </a:cubicBezTo>
                  <a:lnTo>
                    <a:pt x="463" y="106"/>
                  </a:lnTo>
                  <a:cubicBezTo>
                    <a:pt x="464" y="116"/>
                    <a:pt x="465" y="126"/>
                    <a:pt x="465" y="137"/>
                  </a:cubicBezTo>
                  <a:cubicBezTo>
                    <a:pt x="453" y="185"/>
                    <a:pt x="417" y="245"/>
                    <a:pt x="369" y="256"/>
                  </a:cubicBezTo>
                  <a:cubicBezTo>
                    <a:pt x="341" y="273"/>
                    <a:pt x="312" y="281"/>
                    <a:pt x="282" y="281"/>
                  </a:cubicBezTo>
                  <a:cubicBezTo>
                    <a:pt x="197" y="281"/>
                    <a:pt x="116" y="217"/>
                    <a:pt x="99" y="126"/>
                  </a:cubicBezTo>
                  <a:lnTo>
                    <a:pt x="99" y="126"/>
                  </a:lnTo>
                  <a:cubicBezTo>
                    <a:pt x="176" y="106"/>
                    <a:pt x="254" y="98"/>
                    <a:pt x="332" y="98"/>
                  </a:cubicBezTo>
                  <a:close/>
                  <a:moveTo>
                    <a:pt x="259" y="0"/>
                  </a:moveTo>
                  <a:cubicBezTo>
                    <a:pt x="183" y="0"/>
                    <a:pt x="107" y="15"/>
                    <a:pt x="36" y="42"/>
                  </a:cubicBezTo>
                  <a:cubicBezTo>
                    <a:pt x="12" y="42"/>
                    <a:pt x="0" y="54"/>
                    <a:pt x="0" y="78"/>
                  </a:cubicBezTo>
                  <a:cubicBezTo>
                    <a:pt x="10" y="230"/>
                    <a:pt x="133" y="365"/>
                    <a:pt x="279" y="365"/>
                  </a:cubicBezTo>
                  <a:cubicBezTo>
                    <a:pt x="304" y="365"/>
                    <a:pt x="331" y="361"/>
                    <a:pt x="357" y="352"/>
                  </a:cubicBezTo>
                  <a:cubicBezTo>
                    <a:pt x="429" y="316"/>
                    <a:pt x="488" y="256"/>
                    <a:pt x="536" y="197"/>
                  </a:cubicBezTo>
                  <a:cubicBezTo>
                    <a:pt x="572" y="137"/>
                    <a:pt x="595" y="30"/>
                    <a:pt x="524" y="6"/>
                  </a:cubicBezTo>
                  <a:cubicBezTo>
                    <a:pt x="521" y="3"/>
                    <a:pt x="516" y="2"/>
                    <a:pt x="511" y="2"/>
                  </a:cubicBezTo>
                  <a:cubicBezTo>
                    <a:pt x="499" y="2"/>
                    <a:pt x="485" y="10"/>
                    <a:pt x="476" y="18"/>
                  </a:cubicBezTo>
                  <a:cubicBezTo>
                    <a:pt x="472" y="25"/>
                    <a:pt x="469" y="32"/>
                    <a:pt x="466" y="39"/>
                  </a:cubicBezTo>
                  <a:lnTo>
                    <a:pt x="466" y="39"/>
                  </a:lnTo>
                  <a:cubicBezTo>
                    <a:pt x="399" y="13"/>
                    <a:pt x="32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5" name="Google Shape;24995;p33"/>
            <p:cNvSpPr/>
            <p:nvPr/>
          </p:nvSpPr>
          <p:spPr>
            <a:xfrm>
              <a:off x="3011675" y="2728625"/>
              <a:ext cx="38100" cy="21225"/>
            </a:xfrm>
            <a:custGeom>
              <a:avLst/>
              <a:gdLst/>
              <a:ahLst/>
              <a:cxnLst/>
              <a:rect l="l" t="t" r="r" b="b"/>
              <a:pathLst>
                <a:path w="1524" h="849" extrusionOk="0">
                  <a:moveTo>
                    <a:pt x="1289" y="1"/>
                  </a:moveTo>
                  <a:cubicBezTo>
                    <a:pt x="1043" y="1"/>
                    <a:pt x="793" y="64"/>
                    <a:pt x="572" y="184"/>
                  </a:cubicBezTo>
                  <a:cubicBezTo>
                    <a:pt x="358" y="315"/>
                    <a:pt x="36" y="541"/>
                    <a:pt x="0" y="803"/>
                  </a:cubicBezTo>
                  <a:cubicBezTo>
                    <a:pt x="0" y="829"/>
                    <a:pt x="13" y="848"/>
                    <a:pt x="33" y="848"/>
                  </a:cubicBezTo>
                  <a:cubicBezTo>
                    <a:pt x="41" y="848"/>
                    <a:pt x="50" y="845"/>
                    <a:pt x="60" y="838"/>
                  </a:cubicBezTo>
                  <a:cubicBezTo>
                    <a:pt x="262" y="636"/>
                    <a:pt x="381" y="422"/>
                    <a:pt x="631" y="267"/>
                  </a:cubicBezTo>
                  <a:cubicBezTo>
                    <a:pt x="905" y="124"/>
                    <a:pt x="1203" y="41"/>
                    <a:pt x="1501" y="41"/>
                  </a:cubicBezTo>
                  <a:cubicBezTo>
                    <a:pt x="1505" y="46"/>
                    <a:pt x="1509" y="47"/>
                    <a:pt x="1512" y="47"/>
                  </a:cubicBezTo>
                  <a:cubicBezTo>
                    <a:pt x="1523" y="47"/>
                    <a:pt x="1520" y="17"/>
                    <a:pt x="1501" y="17"/>
                  </a:cubicBezTo>
                  <a:cubicBezTo>
                    <a:pt x="1431" y="6"/>
                    <a:pt x="1360" y="1"/>
                    <a:pt x="1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6" name="Google Shape;24996;p33"/>
            <p:cNvSpPr/>
            <p:nvPr/>
          </p:nvSpPr>
          <p:spPr>
            <a:xfrm>
              <a:off x="3012575" y="2729700"/>
              <a:ext cx="43225" cy="25650"/>
            </a:xfrm>
            <a:custGeom>
              <a:avLst/>
              <a:gdLst/>
              <a:ahLst/>
              <a:cxnLst/>
              <a:rect l="l" t="t" r="r" b="b"/>
              <a:pathLst>
                <a:path w="1729" h="1026" extrusionOk="0">
                  <a:moveTo>
                    <a:pt x="1480" y="0"/>
                  </a:moveTo>
                  <a:cubicBezTo>
                    <a:pt x="1467" y="0"/>
                    <a:pt x="1458" y="13"/>
                    <a:pt x="1465" y="33"/>
                  </a:cubicBezTo>
                  <a:cubicBezTo>
                    <a:pt x="1635" y="473"/>
                    <a:pt x="872" y="995"/>
                    <a:pt x="389" y="995"/>
                  </a:cubicBezTo>
                  <a:cubicBezTo>
                    <a:pt x="231" y="995"/>
                    <a:pt x="103" y="939"/>
                    <a:pt x="48" y="807"/>
                  </a:cubicBezTo>
                  <a:cubicBezTo>
                    <a:pt x="42" y="790"/>
                    <a:pt x="30" y="781"/>
                    <a:pt x="20" y="781"/>
                  </a:cubicBezTo>
                  <a:cubicBezTo>
                    <a:pt x="9" y="781"/>
                    <a:pt x="0" y="790"/>
                    <a:pt x="0" y="807"/>
                  </a:cubicBezTo>
                  <a:cubicBezTo>
                    <a:pt x="7" y="960"/>
                    <a:pt x="144" y="1026"/>
                    <a:pt x="335" y="1026"/>
                  </a:cubicBezTo>
                  <a:cubicBezTo>
                    <a:pt x="843" y="1026"/>
                    <a:pt x="1729" y="558"/>
                    <a:pt x="1512" y="22"/>
                  </a:cubicBezTo>
                  <a:cubicBezTo>
                    <a:pt x="1502" y="7"/>
                    <a:pt x="1490" y="0"/>
                    <a:pt x="1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7" name="Google Shape;24997;p33"/>
            <p:cNvSpPr/>
            <p:nvPr/>
          </p:nvSpPr>
          <p:spPr>
            <a:xfrm>
              <a:off x="2932200" y="2776600"/>
              <a:ext cx="22350" cy="12100"/>
            </a:xfrm>
            <a:custGeom>
              <a:avLst/>
              <a:gdLst/>
              <a:ahLst/>
              <a:cxnLst/>
              <a:rect l="l" t="t" r="r" b="b"/>
              <a:pathLst>
                <a:path w="894" h="484" extrusionOk="0">
                  <a:moveTo>
                    <a:pt x="460" y="96"/>
                  </a:moveTo>
                  <a:cubicBezTo>
                    <a:pt x="520" y="96"/>
                    <a:pt x="580" y="112"/>
                    <a:pt x="632" y="146"/>
                  </a:cubicBezTo>
                  <a:cubicBezTo>
                    <a:pt x="638" y="155"/>
                    <a:pt x="645" y="159"/>
                    <a:pt x="653" y="159"/>
                  </a:cubicBezTo>
                  <a:cubicBezTo>
                    <a:pt x="668" y="159"/>
                    <a:pt x="683" y="144"/>
                    <a:pt x="685" y="129"/>
                  </a:cubicBezTo>
                  <a:lnTo>
                    <a:pt x="685" y="129"/>
                  </a:lnTo>
                  <a:cubicBezTo>
                    <a:pt x="804" y="267"/>
                    <a:pt x="617" y="325"/>
                    <a:pt x="477" y="336"/>
                  </a:cubicBezTo>
                  <a:cubicBezTo>
                    <a:pt x="368" y="336"/>
                    <a:pt x="259" y="320"/>
                    <a:pt x="157" y="280"/>
                  </a:cubicBezTo>
                  <a:lnTo>
                    <a:pt x="157" y="280"/>
                  </a:lnTo>
                  <a:cubicBezTo>
                    <a:pt x="201" y="168"/>
                    <a:pt x="331" y="96"/>
                    <a:pt x="460" y="96"/>
                  </a:cubicBezTo>
                  <a:close/>
                  <a:moveTo>
                    <a:pt x="402" y="1"/>
                  </a:moveTo>
                  <a:cubicBezTo>
                    <a:pt x="219" y="1"/>
                    <a:pt x="39" y="119"/>
                    <a:pt x="0" y="313"/>
                  </a:cubicBezTo>
                  <a:cubicBezTo>
                    <a:pt x="0" y="348"/>
                    <a:pt x="0" y="384"/>
                    <a:pt x="36" y="384"/>
                  </a:cubicBezTo>
                  <a:cubicBezTo>
                    <a:pt x="151" y="438"/>
                    <a:pt x="314" y="484"/>
                    <a:pt x="471" y="484"/>
                  </a:cubicBezTo>
                  <a:cubicBezTo>
                    <a:pt x="593" y="484"/>
                    <a:pt x="710" y="457"/>
                    <a:pt x="798" y="384"/>
                  </a:cubicBezTo>
                  <a:cubicBezTo>
                    <a:pt x="870" y="324"/>
                    <a:pt x="893" y="241"/>
                    <a:pt x="858" y="146"/>
                  </a:cubicBezTo>
                  <a:cubicBezTo>
                    <a:pt x="831" y="101"/>
                    <a:pt x="790" y="62"/>
                    <a:pt x="740" y="62"/>
                  </a:cubicBezTo>
                  <a:cubicBezTo>
                    <a:pt x="724" y="62"/>
                    <a:pt x="708" y="66"/>
                    <a:pt x="691" y="74"/>
                  </a:cubicBezTo>
                  <a:cubicBezTo>
                    <a:pt x="682" y="83"/>
                    <a:pt x="680" y="98"/>
                    <a:pt x="679" y="110"/>
                  </a:cubicBezTo>
                  <a:lnTo>
                    <a:pt x="679" y="110"/>
                  </a:lnTo>
                  <a:cubicBezTo>
                    <a:pt x="679" y="110"/>
                    <a:pt x="679" y="110"/>
                    <a:pt x="679" y="110"/>
                  </a:cubicBezTo>
                  <a:cubicBezTo>
                    <a:pt x="600" y="35"/>
                    <a:pt x="500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8" name="Google Shape;24998;p33"/>
            <p:cNvSpPr/>
            <p:nvPr/>
          </p:nvSpPr>
          <p:spPr>
            <a:xfrm>
              <a:off x="2934875" y="2748400"/>
              <a:ext cx="357325" cy="67500"/>
            </a:xfrm>
            <a:custGeom>
              <a:avLst/>
              <a:gdLst/>
              <a:ahLst/>
              <a:cxnLst/>
              <a:rect l="l" t="t" r="r" b="b"/>
              <a:pathLst>
                <a:path w="14293" h="2700" extrusionOk="0">
                  <a:moveTo>
                    <a:pt x="14203" y="1"/>
                  </a:moveTo>
                  <a:cubicBezTo>
                    <a:pt x="14191" y="1"/>
                    <a:pt x="14179" y="4"/>
                    <a:pt x="14169" y="12"/>
                  </a:cubicBezTo>
                  <a:cubicBezTo>
                    <a:pt x="13729" y="369"/>
                    <a:pt x="13324" y="798"/>
                    <a:pt x="12847" y="1131"/>
                  </a:cubicBezTo>
                  <a:cubicBezTo>
                    <a:pt x="12264" y="1536"/>
                    <a:pt x="11645" y="1691"/>
                    <a:pt x="10942" y="1798"/>
                  </a:cubicBezTo>
                  <a:cubicBezTo>
                    <a:pt x="9704" y="1988"/>
                    <a:pt x="8466" y="2143"/>
                    <a:pt x="7252" y="2322"/>
                  </a:cubicBezTo>
                  <a:cubicBezTo>
                    <a:pt x="6308" y="2460"/>
                    <a:pt x="5389" y="2555"/>
                    <a:pt x="4459" y="2555"/>
                  </a:cubicBezTo>
                  <a:cubicBezTo>
                    <a:pt x="4110" y="2555"/>
                    <a:pt x="3760" y="2541"/>
                    <a:pt x="3406" y="2512"/>
                  </a:cubicBezTo>
                  <a:cubicBezTo>
                    <a:pt x="2750" y="2457"/>
                    <a:pt x="2085" y="2382"/>
                    <a:pt x="1425" y="2382"/>
                  </a:cubicBezTo>
                  <a:cubicBezTo>
                    <a:pt x="947" y="2382"/>
                    <a:pt x="470" y="2421"/>
                    <a:pt x="1" y="2536"/>
                  </a:cubicBezTo>
                  <a:cubicBezTo>
                    <a:pt x="1" y="2548"/>
                    <a:pt x="1" y="2560"/>
                    <a:pt x="13" y="2560"/>
                  </a:cubicBezTo>
                  <a:cubicBezTo>
                    <a:pt x="386" y="2524"/>
                    <a:pt x="753" y="2509"/>
                    <a:pt x="1118" y="2509"/>
                  </a:cubicBezTo>
                  <a:cubicBezTo>
                    <a:pt x="2081" y="2509"/>
                    <a:pt x="3025" y="2610"/>
                    <a:pt x="4001" y="2679"/>
                  </a:cubicBezTo>
                  <a:cubicBezTo>
                    <a:pt x="4230" y="2693"/>
                    <a:pt x="4459" y="2700"/>
                    <a:pt x="4686" y="2700"/>
                  </a:cubicBezTo>
                  <a:cubicBezTo>
                    <a:pt x="5769" y="2700"/>
                    <a:pt x="6834" y="2550"/>
                    <a:pt x="7906" y="2393"/>
                  </a:cubicBezTo>
                  <a:cubicBezTo>
                    <a:pt x="9216" y="2203"/>
                    <a:pt x="10669" y="2143"/>
                    <a:pt x="11943" y="1786"/>
                  </a:cubicBezTo>
                  <a:cubicBezTo>
                    <a:pt x="12871" y="1512"/>
                    <a:pt x="13681" y="833"/>
                    <a:pt x="14264" y="83"/>
                  </a:cubicBezTo>
                  <a:cubicBezTo>
                    <a:pt x="14292" y="46"/>
                    <a:pt x="14247" y="1"/>
                    <a:pt x="14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9" name="Google Shape;24999;p33"/>
            <p:cNvSpPr/>
            <p:nvPr/>
          </p:nvSpPr>
          <p:spPr>
            <a:xfrm>
              <a:off x="3285525" y="2702225"/>
              <a:ext cx="13400" cy="48875"/>
            </a:xfrm>
            <a:custGeom>
              <a:avLst/>
              <a:gdLst/>
              <a:ahLst/>
              <a:cxnLst/>
              <a:rect l="l" t="t" r="r" b="b"/>
              <a:pathLst>
                <a:path w="536" h="1955" extrusionOk="0">
                  <a:moveTo>
                    <a:pt x="19" y="0"/>
                  </a:moveTo>
                  <a:cubicBezTo>
                    <a:pt x="9" y="0"/>
                    <a:pt x="0" y="11"/>
                    <a:pt x="0" y="25"/>
                  </a:cubicBezTo>
                  <a:cubicBezTo>
                    <a:pt x="36" y="347"/>
                    <a:pt x="143" y="644"/>
                    <a:pt x="191" y="942"/>
                  </a:cubicBezTo>
                  <a:cubicBezTo>
                    <a:pt x="238" y="1299"/>
                    <a:pt x="143" y="1609"/>
                    <a:pt x="143" y="1954"/>
                  </a:cubicBezTo>
                  <a:cubicBezTo>
                    <a:pt x="536" y="1478"/>
                    <a:pt x="262" y="490"/>
                    <a:pt x="36" y="13"/>
                  </a:cubicBezTo>
                  <a:cubicBezTo>
                    <a:pt x="31" y="4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0" name="Google Shape;25000;p33"/>
            <p:cNvSpPr/>
            <p:nvPr/>
          </p:nvSpPr>
          <p:spPr>
            <a:xfrm>
              <a:off x="3080475" y="2703275"/>
              <a:ext cx="204350" cy="48450"/>
            </a:xfrm>
            <a:custGeom>
              <a:avLst/>
              <a:gdLst/>
              <a:ahLst/>
              <a:cxnLst/>
              <a:rect l="l" t="t" r="r" b="b"/>
              <a:pathLst>
                <a:path w="8174" h="1938" extrusionOk="0">
                  <a:moveTo>
                    <a:pt x="8139" y="0"/>
                  </a:moveTo>
                  <a:cubicBezTo>
                    <a:pt x="8133" y="0"/>
                    <a:pt x="8126" y="2"/>
                    <a:pt x="8119" y="7"/>
                  </a:cubicBezTo>
                  <a:cubicBezTo>
                    <a:pt x="7690" y="162"/>
                    <a:pt x="7274" y="376"/>
                    <a:pt x="6833" y="448"/>
                  </a:cubicBezTo>
                  <a:cubicBezTo>
                    <a:pt x="6345" y="543"/>
                    <a:pt x="5880" y="495"/>
                    <a:pt x="5404" y="543"/>
                  </a:cubicBezTo>
                  <a:cubicBezTo>
                    <a:pt x="4785" y="602"/>
                    <a:pt x="4214" y="793"/>
                    <a:pt x="3630" y="936"/>
                  </a:cubicBezTo>
                  <a:cubicBezTo>
                    <a:pt x="2380" y="1257"/>
                    <a:pt x="1118" y="1090"/>
                    <a:pt x="23" y="1864"/>
                  </a:cubicBezTo>
                  <a:cubicBezTo>
                    <a:pt x="1" y="1886"/>
                    <a:pt x="9" y="1937"/>
                    <a:pt x="46" y="1937"/>
                  </a:cubicBezTo>
                  <a:cubicBezTo>
                    <a:pt x="50" y="1937"/>
                    <a:pt x="54" y="1937"/>
                    <a:pt x="58" y="1936"/>
                  </a:cubicBezTo>
                  <a:cubicBezTo>
                    <a:pt x="785" y="1686"/>
                    <a:pt x="1392" y="1388"/>
                    <a:pt x="2178" y="1329"/>
                  </a:cubicBezTo>
                  <a:cubicBezTo>
                    <a:pt x="2832" y="1269"/>
                    <a:pt x="3428" y="1162"/>
                    <a:pt x="4071" y="983"/>
                  </a:cubicBezTo>
                  <a:cubicBezTo>
                    <a:pt x="5476" y="614"/>
                    <a:pt x="6857" y="745"/>
                    <a:pt x="8155" y="31"/>
                  </a:cubicBezTo>
                  <a:cubicBezTo>
                    <a:pt x="8174" y="31"/>
                    <a:pt x="8162" y="0"/>
                    <a:pt x="8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1" name="Google Shape;25001;p33"/>
            <p:cNvSpPr/>
            <p:nvPr/>
          </p:nvSpPr>
          <p:spPr>
            <a:xfrm>
              <a:off x="2936525" y="2826850"/>
              <a:ext cx="168225" cy="84375"/>
            </a:xfrm>
            <a:custGeom>
              <a:avLst/>
              <a:gdLst/>
              <a:ahLst/>
              <a:cxnLst/>
              <a:rect l="l" t="t" r="r" b="b"/>
              <a:pathLst>
                <a:path w="6729" h="3375" extrusionOk="0">
                  <a:moveTo>
                    <a:pt x="38" y="1"/>
                  </a:moveTo>
                  <a:cubicBezTo>
                    <a:pt x="4" y="1"/>
                    <a:pt x="0" y="66"/>
                    <a:pt x="42" y="77"/>
                  </a:cubicBezTo>
                  <a:cubicBezTo>
                    <a:pt x="1054" y="303"/>
                    <a:pt x="1256" y="1279"/>
                    <a:pt x="1792" y="1993"/>
                  </a:cubicBezTo>
                  <a:cubicBezTo>
                    <a:pt x="2090" y="2386"/>
                    <a:pt x="2494" y="2648"/>
                    <a:pt x="2959" y="2839"/>
                  </a:cubicBezTo>
                  <a:cubicBezTo>
                    <a:pt x="3658" y="3120"/>
                    <a:pt x="4618" y="3374"/>
                    <a:pt x="5497" y="3374"/>
                  </a:cubicBezTo>
                  <a:cubicBezTo>
                    <a:pt x="5920" y="3374"/>
                    <a:pt x="6325" y="3315"/>
                    <a:pt x="6674" y="3172"/>
                  </a:cubicBezTo>
                  <a:cubicBezTo>
                    <a:pt x="6729" y="3139"/>
                    <a:pt x="6702" y="3076"/>
                    <a:pt x="6660" y="3076"/>
                  </a:cubicBezTo>
                  <a:cubicBezTo>
                    <a:pt x="6657" y="3076"/>
                    <a:pt x="6653" y="3076"/>
                    <a:pt x="6650" y="3077"/>
                  </a:cubicBezTo>
                  <a:cubicBezTo>
                    <a:pt x="6306" y="3148"/>
                    <a:pt x="5903" y="3186"/>
                    <a:pt x="5477" y="3186"/>
                  </a:cubicBezTo>
                  <a:cubicBezTo>
                    <a:pt x="4250" y="3186"/>
                    <a:pt x="2832" y="2869"/>
                    <a:pt x="2090" y="2101"/>
                  </a:cubicBezTo>
                  <a:cubicBezTo>
                    <a:pt x="1387" y="1374"/>
                    <a:pt x="1232" y="148"/>
                    <a:pt x="54" y="5"/>
                  </a:cubicBezTo>
                  <a:cubicBezTo>
                    <a:pt x="48" y="2"/>
                    <a:pt x="42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2" name="Google Shape;25002;p33"/>
            <p:cNvSpPr/>
            <p:nvPr/>
          </p:nvSpPr>
          <p:spPr>
            <a:xfrm>
              <a:off x="3098025" y="2876775"/>
              <a:ext cx="34025" cy="26775"/>
            </a:xfrm>
            <a:custGeom>
              <a:avLst/>
              <a:gdLst/>
              <a:ahLst/>
              <a:cxnLst/>
              <a:rect l="l" t="t" r="r" b="b"/>
              <a:pathLst>
                <a:path w="1361" h="1071" extrusionOk="0">
                  <a:moveTo>
                    <a:pt x="1293" y="1"/>
                  </a:moveTo>
                  <a:cubicBezTo>
                    <a:pt x="1283" y="1"/>
                    <a:pt x="1272" y="3"/>
                    <a:pt x="1261" y="8"/>
                  </a:cubicBezTo>
                  <a:cubicBezTo>
                    <a:pt x="1047" y="187"/>
                    <a:pt x="868" y="389"/>
                    <a:pt x="666" y="544"/>
                  </a:cubicBezTo>
                  <a:cubicBezTo>
                    <a:pt x="452" y="711"/>
                    <a:pt x="190" y="830"/>
                    <a:pt x="11" y="1020"/>
                  </a:cubicBezTo>
                  <a:cubicBezTo>
                    <a:pt x="1" y="1041"/>
                    <a:pt x="8" y="1070"/>
                    <a:pt x="26" y="1070"/>
                  </a:cubicBezTo>
                  <a:cubicBezTo>
                    <a:pt x="29" y="1070"/>
                    <a:pt x="32" y="1070"/>
                    <a:pt x="35" y="1068"/>
                  </a:cubicBezTo>
                  <a:cubicBezTo>
                    <a:pt x="297" y="1020"/>
                    <a:pt x="511" y="818"/>
                    <a:pt x="726" y="663"/>
                  </a:cubicBezTo>
                  <a:cubicBezTo>
                    <a:pt x="952" y="485"/>
                    <a:pt x="1166" y="294"/>
                    <a:pt x="1333" y="68"/>
                  </a:cubicBezTo>
                  <a:cubicBezTo>
                    <a:pt x="1361" y="31"/>
                    <a:pt x="1330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3" name="Google Shape;25003;p33"/>
            <p:cNvSpPr/>
            <p:nvPr/>
          </p:nvSpPr>
          <p:spPr>
            <a:xfrm>
              <a:off x="3093525" y="2882875"/>
              <a:ext cx="35150" cy="25675"/>
            </a:xfrm>
            <a:custGeom>
              <a:avLst/>
              <a:gdLst/>
              <a:ahLst/>
              <a:cxnLst/>
              <a:rect l="l" t="t" r="r" b="b"/>
              <a:pathLst>
                <a:path w="1406" h="1027" extrusionOk="0">
                  <a:moveTo>
                    <a:pt x="1387" y="0"/>
                  </a:moveTo>
                  <a:cubicBezTo>
                    <a:pt x="1385" y="0"/>
                    <a:pt x="1383" y="1"/>
                    <a:pt x="1382" y="2"/>
                  </a:cubicBezTo>
                  <a:cubicBezTo>
                    <a:pt x="1167" y="229"/>
                    <a:pt x="965" y="431"/>
                    <a:pt x="715" y="598"/>
                  </a:cubicBezTo>
                  <a:cubicBezTo>
                    <a:pt x="501" y="753"/>
                    <a:pt x="239" y="812"/>
                    <a:pt x="24" y="955"/>
                  </a:cubicBezTo>
                  <a:cubicBezTo>
                    <a:pt x="1" y="967"/>
                    <a:pt x="24" y="1026"/>
                    <a:pt x="60" y="1026"/>
                  </a:cubicBezTo>
                  <a:cubicBezTo>
                    <a:pt x="322" y="1026"/>
                    <a:pt x="608" y="836"/>
                    <a:pt x="810" y="693"/>
                  </a:cubicBezTo>
                  <a:cubicBezTo>
                    <a:pt x="1048" y="514"/>
                    <a:pt x="1263" y="288"/>
                    <a:pt x="1406" y="26"/>
                  </a:cubicBezTo>
                  <a:cubicBezTo>
                    <a:pt x="1406" y="26"/>
                    <a:pt x="1397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4" name="Google Shape;25004;p33"/>
            <p:cNvSpPr/>
            <p:nvPr/>
          </p:nvSpPr>
          <p:spPr>
            <a:xfrm>
              <a:off x="3043325" y="2867000"/>
              <a:ext cx="74775" cy="18025"/>
            </a:xfrm>
            <a:custGeom>
              <a:avLst/>
              <a:gdLst/>
              <a:ahLst/>
              <a:cxnLst/>
              <a:rect l="l" t="t" r="r" b="b"/>
              <a:pathLst>
                <a:path w="2991" h="721" extrusionOk="0">
                  <a:moveTo>
                    <a:pt x="37" y="0"/>
                  </a:moveTo>
                  <a:cubicBezTo>
                    <a:pt x="13" y="0"/>
                    <a:pt x="1" y="37"/>
                    <a:pt x="20" y="66"/>
                  </a:cubicBezTo>
                  <a:cubicBezTo>
                    <a:pt x="443" y="353"/>
                    <a:pt x="1341" y="720"/>
                    <a:pt x="2078" y="720"/>
                  </a:cubicBezTo>
                  <a:cubicBezTo>
                    <a:pt x="2441" y="720"/>
                    <a:pt x="2765" y="631"/>
                    <a:pt x="2973" y="399"/>
                  </a:cubicBezTo>
                  <a:cubicBezTo>
                    <a:pt x="2991" y="382"/>
                    <a:pt x="2989" y="351"/>
                    <a:pt x="2977" y="351"/>
                  </a:cubicBezTo>
                  <a:cubicBezTo>
                    <a:pt x="2973" y="351"/>
                    <a:pt x="2967" y="354"/>
                    <a:pt x="2961" y="364"/>
                  </a:cubicBezTo>
                  <a:cubicBezTo>
                    <a:pt x="2705" y="523"/>
                    <a:pt x="2425" y="584"/>
                    <a:pt x="2135" y="584"/>
                  </a:cubicBezTo>
                  <a:cubicBezTo>
                    <a:pt x="1428" y="584"/>
                    <a:pt x="664" y="218"/>
                    <a:pt x="56" y="6"/>
                  </a:cubicBezTo>
                  <a:cubicBezTo>
                    <a:pt x="49" y="2"/>
                    <a:pt x="43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5" name="Google Shape;25005;p33"/>
            <p:cNvSpPr/>
            <p:nvPr/>
          </p:nvSpPr>
          <p:spPr>
            <a:xfrm>
              <a:off x="3043525" y="2860900"/>
              <a:ext cx="73125" cy="19700"/>
            </a:xfrm>
            <a:custGeom>
              <a:avLst/>
              <a:gdLst/>
              <a:ahLst/>
              <a:cxnLst/>
              <a:rect l="l" t="t" r="r" b="b"/>
              <a:pathLst>
                <a:path w="2925" h="788" extrusionOk="0">
                  <a:moveTo>
                    <a:pt x="378" y="1"/>
                  </a:moveTo>
                  <a:cubicBezTo>
                    <a:pt x="151" y="1"/>
                    <a:pt x="3" y="61"/>
                    <a:pt x="0" y="215"/>
                  </a:cubicBezTo>
                  <a:cubicBezTo>
                    <a:pt x="0" y="234"/>
                    <a:pt x="11" y="243"/>
                    <a:pt x="21" y="243"/>
                  </a:cubicBezTo>
                  <a:cubicBezTo>
                    <a:pt x="29" y="243"/>
                    <a:pt x="36" y="237"/>
                    <a:pt x="36" y="227"/>
                  </a:cubicBezTo>
                  <a:cubicBezTo>
                    <a:pt x="64" y="140"/>
                    <a:pt x="177" y="105"/>
                    <a:pt x="343" y="105"/>
                  </a:cubicBezTo>
                  <a:cubicBezTo>
                    <a:pt x="1027" y="105"/>
                    <a:pt x="2607" y="700"/>
                    <a:pt x="2846" y="786"/>
                  </a:cubicBezTo>
                  <a:cubicBezTo>
                    <a:pt x="2850" y="787"/>
                    <a:pt x="2855" y="788"/>
                    <a:pt x="2859" y="788"/>
                  </a:cubicBezTo>
                  <a:cubicBezTo>
                    <a:pt x="2909" y="788"/>
                    <a:pt x="2925" y="724"/>
                    <a:pt x="2870" y="691"/>
                  </a:cubicBezTo>
                  <a:cubicBezTo>
                    <a:pt x="2616" y="600"/>
                    <a:pt x="1097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6" name="Google Shape;25006;p33"/>
            <p:cNvSpPr/>
            <p:nvPr/>
          </p:nvSpPr>
          <p:spPr>
            <a:xfrm>
              <a:off x="2983700" y="2842000"/>
              <a:ext cx="34550" cy="25300"/>
            </a:xfrm>
            <a:custGeom>
              <a:avLst/>
              <a:gdLst/>
              <a:ahLst/>
              <a:cxnLst/>
              <a:rect l="l" t="t" r="r" b="b"/>
              <a:pathLst>
                <a:path w="1382" h="1012" extrusionOk="0">
                  <a:moveTo>
                    <a:pt x="468" y="121"/>
                  </a:moveTo>
                  <a:cubicBezTo>
                    <a:pt x="486" y="121"/>
                    <a:pt x="504" y="122"/>
                    <a:pt x="524" y="125"/>
                  </a:cubicBezTo>
                  <a:cubicBezTo>
                    <a:pt x="607" y="137"/>
                    <a:pt x="715" y="209"/>
                    <a:pt x="786" y="256"/>
                  </a:cubicBezTo>
                  <a:cubicBezTo>
                    <a:pt x="888" y="303"/>
                    <a:pt x="979" y="361"/>
                    <a:pt x="1071" y="411"/>
                  </a:cubicBezTo>
                  <a:lnTo>
                    <a:pt x="1071" y="411"/>
                  </a:lnTo>
                  <a:cubicBezTo>
                    <a:pt x="1024" y="412"/>
                    <a:pt x="1025" y="483"/>
                    <a:pt x="1072" y="494"/>
                  </a:cubicBezTo>
                  <a:cubicBezTo>
                    <a:pt x="1191" y="506"/>
                    <a:pt x="1239" y="602"/>
                    <a:pt x="1203" y="768"/>
                  </a:cubicBezTo>
                  <a:cubicBezTo>
                    <a:pt x="1131" y="840"/>
                    <a:pt x="1060" y="875"/>
                    <a:pt x="953" y="875"/>
                  </a:cubicBezTo>
                  <a:cubicBezTo>
                    <a:pt x="846" y="875"/>
                    <a:pt x="738" y="840"/>
                    <a:pt x="655" y="792"/>
                  </a:cubicBezTo>
                  <a:cubicBezTo>
                    <a:pt x="500" y="721"/>
                    <a:pt x="322" y="614"/>
                    <a:pt x="262" y="447"/>
                  </a:cubicBezTo>
                  <a:cubicBezTo>
                    <a:pt x="208" y="294"/>
                    <a:pt x="273" y="121"/>
                    <a:pt x="468" y="121"/>
                  </a:cubicBezTo>
                  <a:close/>
                  <a:moveTo>
                    <a:pt x="415" y="0"/>
                  </a:moveTo>
                  <a:cubicBezTo>
                    <a:pt x="356" y="0"/>
                    <a:pt x="299" y="16"/>
                    <a:pt x="250" y="54"/>
                  </a:cubicBezTo>
                  <a:cubicBezTo>
                    <a:pt x="0" y="244"/>
                    <a:pt x="143" y="590"/>
                    <a:pt x="346" y="745"/>
                  </a:cubicBezTo>
                  <a:cubicBezTo>
                    <a:pt x="503" y="878"/>
                    <a:pt x="743" y="1012"/>
                    <a:pt x="960" y="1012"/>
                  </a:cubicBezTo>
                  <a:cubicBezTo>
                    <a:pt x="1072" y="1012"/>
                    <a:pt x="1177" y="976"/>
                    <a:pt x="1262" y="887"/>
                  </a:cubicBezTo>
                  <a:cubicBezTo>
                    <a:pt x="1382" y="759"/>
                    <a:pt x="1367" y="546"/>
                    <a:pt x="1252" y="453"/>
                  </a:cubicBezTo>
                  <a:lnTo>
                    <a:pt x="1252" y="453"/>
                  </a:lnTo>
                  <a:cubicBezTo>
                    <a:pt x="1256" y="441"/>
                    <a:pt x="1256" y="428"/>
                    <a:pt x="1250" y="423"/>
                  </a:cubicBezTo>
                  <a:cubicBezTo>
                    <a:pt x="1072" y="268"/>
                    <a:pt x="846" y="137"/>
                    <a:pt x="619" y="54"/>
                  </a:cubicBezTo>
                  <a:cubicBezTo>
                    <a:pt x="555" y="22"/>
                    <a:pt x="484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7" name="Google Shape;25007;p33"/>
            <p:cNvSpPr/>
            <p:nvPr/>
          </p:nvSpPr>
          <p:spPr>
            <a:xfrm>
              <a:off x="2932925" y="2823200"/>
              <a:ext cx="25800" cy="12125"/>
            </a:xfrm>
            <a:custGeom>
              <a:avLst/>
              <a:gdLst/>
              <a:ahLst/>
              <a:cxnLst/>
              <a:rect l="l" t="t" r="r" b="b"/>
              <a:pathLst>
                <a:path w="1032" h="485" extrusionOk="0">
                  <a:moveTo>
                    <a:pt x="191" y="0"/>
                  </a:moveTo>
                  <a:cubicBezTo>
                    <a:pt x="93" y="0"/>
                    <a:pt x="0" y="41"/>
                    <a:pt x="19" y="163"/>
                  </a:cubicBezTo>
                  <a:cubicBezTo>
                    <a:pt x="26" y="177"/>
                    <a:pt x="45" y="191"/>
                    <a:pt x="62" y="191"/>
                  </a:cubicBezTo>
                  <a:cubicBezTo>
                    <a:pt x="74" y="191"/>
                    <a:pt x="86" y="183"/>
                    <a:pt x="91" y="163"/>
                  </a:cubicBezTo>
                  <a:cubicBezTo>
                    <a:pt x="109" y="128"/>
                    <a:pt x="141" y="115"/>
                    <a:pt x="179" y="115"/>
                  </a:cubicBezTo>
                  <a:cubicBezTo>
                    <a:pt x="311" y="115"/>
                    <a:pt x="526" y="278"/>
                    <a:pt x="591" y="306"/>
                  </a:cubicBezTo>
                  <a:cubicBezTo>
                    <a:pt x="698" y="377"/>
                    <a:pt x="841" y="473"/>
                    <a:pt x="984" y="484"/>
                  </a:cubicBezTo>
                  <a:cubicBezTo>
                    <a:pt x="1031" y="484"/>
                    <a:pt x="1031" y="449"/>
                    <a:pt x="1019" y="425"/>
                  </a:cubicBezTo>
                  <a:cubicBezTo>
                    <a:pt x="924" y="306"/>
                    <a:pt x="769" y="246"/>
                    <a:pt x="626" y="187"/>
                  </a:cubicBezTo>
                  <a:cubicBezTo>
                    <a:pt x="507" y="127"/>
                    <a:pt x="388" y="44"/>
                    <a:pt x="269" y="8"/>
                  </a:cubicBezTo>
                  <a:cubicBezTo>
                    <a:pt x="244" y="3"/>
                    <a:pt x="21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8" name="Google Shape;25008;p33"/>
            <p:cNvSpPr/>
            <p:nvPr/>
          </p:nvSpPr>
          <p:spPr>
            <a:xfrm>
              <a:off x="2969100" y="2815625"/>
              <a:ext cx="76975" cy="32050"/>
            </a:xfrm>
            <a:custGeom>
              <a:avLst/>
              <a:gdLst/>
              <a:ahLst/>
              <a:cxnLst/>
              <a:rect l="l" t="t" r="r" b="b"/>
              <a:pathLst>
                <a:path w="3079" h="1282" extrusionOk="0">
                  <a:moveTo>
                    <a:pt x="65" y="1"/>
                  </a:moveTo>
                  <a:cubicBezTo>
                    <a:pt x="44" y="1"/>
                    <a:pt x="22" y="1"/>
                    <a:pt x="1" y="2"/>
                  </a:cubicBezTo>
                  <a:cubicBezTo>
                    <a:pt x="1" y="2"/>
                    <a:pt x="1" y="37"/>
                    <a:pt x="13" y="37"/>
                  </a:cubicBezTo>
                  <a:cubicBezTo>
                    <a:pt x="1144" y="145"/>
                    <a:pt x="1942" y="1026"/>
                    <a:pt x="3037" y="1276"/>
                  </a:cubicBezTo>
                  <a:cubicBezTo>
                    <a:pt x="3043" y="1280"/>
                    <a:pt x="3048" y="1281"/>
                    <a:pt x="3053" y="1281"/>
                  </a:cubicBezTo>
                  <a:cubicBezTo>
                    <a:pt x="3075" y="1281"/>
                    <a:pt x="3079" y="1240"/>
                    <a:pt x="3049" y="1240"/>
                  </a:cubicBezTo>
                  <a:cubicBezTo>
                    <a:pt x="2418" y="978"/>
                    <a:pt x="1858" y="728"/>
                    <a:pt x="1287" y="359"/>
                  </a:cubicBezTo>
                  <a:cubicBezTo>
                    <a:pt x="912" y="120"/>
                    <a:pt x="51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9" name="Google Shape;25009;p33"/>
            <p:cNvSpPr/>
            <p:nvPr/>
          </p:nvSpPr>
          <p:spPr>
            <a:xfrm>
              <a:off x="3055125" y="2847625"/>
              <a:ext cx="106175" cy="15375"/>
            </a:xfrm>
            <a:custGeom>
              <a:avLst/>
              <a:gdLst/>
              <a:ahLst/>
              <a:cxnLst/>
              <a:rect l="l" t="t" r="r" b="b"/>
              <a:pathLst>
                <a:path w="4247" h="615" extrusionOk="0">
                  <a:moveTo>
                    <a:pt x="4211" y="1"/>
                  </a:moveTo>
                  <a:cubicBezTo>
                    <a:pt x="4205" y="1"/>
                    <a:pt x="4199" y="3"/>
                    <a:pt x="4192" y="8"/>
                  </a:cubicBezTo>
                  <a:cubicBezTo>
                    <a:pt x="3595" y="337"/>
                    <a:pt x="3019" y="527"/>
                    <a:pt x="2377" y="527"/>
                  </a:cubicBezTo>
                  <a:cubicBezTo>
                    <a:pt x="2161" y="527"/>
                    <a:pt x="1938" y="505"/>
                    <a:pt x="1703" y="460"/>
                  </a:cubicBezTo>
                  <a:cubicBezTo>
                    <a:pt x="1144" y="365"/>
                    <a:pt x="608" y="150"/>
                    <a:pt x="25" y="79"/>
                  </a:cubicBezTo>
                  <a:cubicBezTo>
                    <a:pt x="13" y="79"/>
                    <a:pt x="1" y="103"/>
                    <a:pt x="25" y="127"/>
                  </a:cubicBezTo>
                  <a:cubicBezTo>
                    <a:pt x="834" y="351"/>
                    <a:pt x="1668" y="615"/>
                    <a:pt x="2475" y="615"/>
                  </a:cubicBezTo>
                  <a:cubicBezTo>
                    <a:pt x="3081" y="615"/>
                    <a:pt x="3671" y="467"/>
                    <a:pt x="4227" y="43"/>
                  </a:cubicBezTo>
                  <a:cubicBezTo>
                    <a:pt x="4247" y="34"/>
                    <a:pt x="4235" y="1"/>
                    <a:pt x="4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0" name="Google Shape;25010;p33"/>
            <p:cNvSpPr/>
            <p:nvPr/>
          </p:nvSpPr>
          <p:spPr>
            <a:xfrm>
              <a:off x="3113875" y="2867500"/>
              <a:ext cx="23650" cy="29825"/>
            </a:xfrm>
            <a:custGeom>
              <a:avLst/>
              <a:gdLst/>
              <a:ahLst/>
              <a:cxnLst/>
              <a:rect l="l" t="t" r="r" b="b"/>
              <a:pathLst>
                <a:path w="946" h="1193" extrusionOk="0">
                  <a:moveTo>
                    <a:pt x="911" y="1"/>
                  </a:moveTo>
                  <a:cubicBezTo>
                    <a:pt x="903" y="1"/>
                    <a:pt x="896" y="4"/>
                    <a:pt x="889" y="10"/>
                  </a:cubicBezTo>
                  <a:cubicBezTo>
                    <a:pt x="687" y="463"/>
                    <a:pt x="389" y="820"/>
                    <a:pt x="20" y="1153"/>
                  </a:cubicBezTo>
                  <a:cubicBezTo>
                    <a:pt x="1" y="1173"/>
                    <a:pt x="13" y="1192"/>
                    <a:pt x="25" y="1192"/>
                  </a:cubicBezTo>
                  <a:cubicBezTo>
                    <a:pt x="27" y="1192"/>
                    <a:pt x="30" y="1191"/>
                    <a:pt x="32" y="1189"/>
                  </a:cubicBezTo>
                  <a:cubicBezTo>
                    <a:pt x="473" y="963"/>
                    <a:pt x="806" y="498"/>
                    <a:pt x="937" y="46"/>
                  </a:cubicBezTo>
                  <a:cubicBezTo>
                    <a:pt x="945" y="20"/>
                    <a:pt x="929" y="1"/>
                    <a:pt x="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1" name="Google Shape;25011;p33"/>
            <p:cNvSpPr/>
            <p:nvPr/>
          </p:nvSpPr>
          <p:spPr>
            <a:xfrm>
              <a:off x="3105425" y="2888150"/>
              <a:ext cx="13700" cy="13250"/>
            </a:xfrm>
            <a:custGeom>
              <a:avLst/>
              <a:gdLst/>
              <a:ahLst/>
              <a:cxnLst/>
              <a:rect l="l" t="t" r="r" b="b"/>
              <a:pathLst>
                <a:path w="548" h="530" extrusionOk="0">
                  <a:moveTo>
                    <a:pt x="545" y="1"/>
                  </a:moveTo>
                  <a:cubicBezTo>
                    <a:pt x="543" y="1"/>
                    <a:pt x="541" y="2"/>
                    <a:pt x="537" y="6"/>
                  </a:cubicBezTo>
                  <a:cubicBezTo>
                    <a:pt x="545" y="6"/>
                    <a:pt x="547" y="1"/>
                    <a:pt x="545" y="1"/>
                  </a:cubicBezTo>
                  <a:close/>
                  <a:moveTo>
                    <a:pt x="537" y="6"/>
                  </a:moveTo>
                  <a:lnTo>
                    <a:pt x="394" y="89"/>
                  </a:lnTo>
                  <a:cubicBezTo>
                    <a:pt x="334" y="137"/>
                    <a:pt x="299" y="196"/>
                    <a:pt x="239" y="244"/>
                  </a:cubicBezTo>
                  <a:cubicBezTo>
                    <a:pt x="144" y="315"/>
                    <a:pt x="37" y="387"/>
                    <a:pt x="1" y="506"/>
                  </a:cubicBezTo>
                  <a:cubicBezTo>
                    <a:pt x="1" y="530"/>
                    <a:pt x="1" y="530"/>
                    <a:pt x="13" y="530"/>
                  </a:cubicBezTo>
                  <a:cubicBezTo>
                    <a:pt x="132" y="494"/>
                    <a:pt x="203" y="387"/>
                    <a:pt x="275" y="303"/>
                  </a:cubicBezTo>
                  <a:lnTo>
                    <a:pt x="430" y="149"/>
                  </a:lnTo>
                  <a:lnTo>
                    <a:pt x="501" y="77"/>
                  </a:lnTo>
                  <a:cubicBezTo>
                    <a:pt x="513" y="65"/>
                    <a:pt x="537" y="30"/>
                    <a:pt x="53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2" name="Google Shape;25012;p33"/>
            <p:cNvSpPr/>
            <p:nvPr/>
          </p:nvSpPr>
          <p:spPr>
            <a:xfrm>
              <a:off x="3109200" y="2887775"/>
              <a:ext cx="15400" cy="13000"/>
            </a:xfrm>
            <a:custGeom>
              <a:avLst/>
              <a:gdLst/>
              <a:ahLst/>
              <a:cxnLst/>
              <a:rect l="l" t="t" r="r" b="b"/>
              <a:pathLst>
                <a:path w="616" h="520" extrusionOk="0">
                  <a:moveTo>
                    <a:pt x="593" y="1"/>
                  </a:moveTo>
                  <a:cubicBezTo>
                    <a:pt x="588" y="1"/>
                    <a:pt x="582" y="3"/>
                    <a:pt x="576" y="9"/>
                  </a:cubicBezTo>
                  <a:cubicBezTo>
                    <a:pt x="469" y="80"/>
                    <a:pt x="386" y="140"/>
                    <a:pt x="290" y="211"/>
                  </a:cubicBezTo>
                  <a:cubicBezTo>
                    <a:pt x="207" y="283"/>
                    <a:pt x="100" y="366"/>
                    <a:pt x="29" y="449"/>
                  </a:cubicBezTo>
                  <a:cubicBezTo>
                    <a:pt x="1" y="477"/>
                    <a:pt x="31" y="520"/>
                    <a:pt x="63" y="520"/>
                  </a:cubicBezTo>
                  <a:cubicBezTo>
                    <a:pt x="71" y="520"/>
                    <a:pt x="80" y="517"/>
                    <a:pt x="88" y="509"/>
                  </a:cubicBezTo>
                  <a:cubicBezTo>
                    <a:pt x="171" y="449"/>
                    <a:pt x="267" y="366"/>
                    <a:pt x="338" y="283"/>
                  </a:cubicBezTo>
                  <a:cubicBezTo>
                    <a:pt x="421" y="199"/>
                    <a:pt x="517" y="128"/>
                    <a:pt x="588" y="33"/>
                  </a:cubicBezTo>
                  <a:cubicBezTo>
                    <a:pt x="615" y="24"/>
                    <a:pt x="608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3" name="Google Shape;25013;p33"/>
            <p:cNvSpPr/>
            <p:nvPr/>
          </p:nvSpPr>
          <p:spPr>
            <a:xfrm>
              <a:off x="3133725" y="2861800"/>
              <a:ext cx="6550" cy="11625"/>
            </a:xfrm>
            <a:custGeom>
              <a:avLst/>
              <a:gdLst/>
              <a:ahLst/>
              <a:cxnLst/>
              <a:rect l="l" t="t" r="r" b="b"/>
              <a:pathLst>
                <a:path w="262" h="465" extrusionOk="0">
                  <a:moveTo>
                    <a:pt x="262" y="0"/>
                  </a:moveTo>
                  <a:cubicBezTo>
                    <a:pt x="179" y="155"/>
                    <a:pt x="71" y="298"/>
                    <a:pt x="0" y="453"/>
                  </a:cubicBezTo>
                  <a:cubicBezTo>
                    <a:pt x="0" y="464"/>
                    <a:pt x="12" y="464"/>
                    <a:pt x="12" y="464"/>
                  </a:cubicBezTo>
                  <a:cubicBezTo>
                    <a:pt x="95" y="322"/>
                    <a:pt x="179" y="167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4" name="Google Shape;25014;p33"/>
            <p:cNvSpPr/>
            <p:nvPr/>
          </p:nvSpPr>
          <p:spPr>
            <a:xfrm>
              <a:off x="3134600" y="2860475"/>
              <a:ext cx="7375" cy="10825"/>
            </a:xfrm>
            <a:custGeom>
              <a:avLst/>
              <a:gdLst/>
              <a:ahLst/>
              <a:cxnLst/>
              <a:rect l="l" t="t" r="r" b="b"/>
              <a:pathLst>
                <a:path w="295" h="433" extrusionOk="0">
                  <a:moveTo>
                    <a:pt x="289" y="0"/>
                  </a:moveTo>
                  <a:cubicBezTo>
                    <a:pt x="288" y="0"/>
                    <a:pt x="286" y="2"/>
                    <a:pt x="286" y="6"/>
                  </a:cubicBezTo>
                  <a:cubicBezTo>
                    <a:pt x="294" y="6"/>
                    <a:pt x="292" y="0"/>
                    <a:pt x="289" y="0"/>
                  </a:cubicBezTo>
                  <a:close/>
                  <a:moveTo>
                    <a:pt x="286" y="6"/>
                  </a:moveTo>
                  <a:lnTo>
                    <a:pt x="286" y="6"/>
                  </a:lnTo>
                  <a:cubicBezTo>
                    <a:pt x="179" y="136"/>
                    <a:pt x="84" y="267"/>
                    <a:pt x="1" y="410"/>
                  </a:cubicBezTo>
                  <a:cubicBezTo>
                    <a:pt x="1" y="419"/>
                    <a:pt x="12" y="432"/>
                    <a:pt x="19" y="432"/>
                  </a:cubicBezTo>
                  <a:cubicBezTo>
                    <a:pt x="22" y="432"/>
                    <a:pt x="25" y="430"/>
                    <a:pt x="25" y="422"/>
                  </a:cubicBezTo>
                  <a:cubicBezTo>
                    <a:pt x="144" y="303"/>
                    <a:pt x="215" y="160"/>
                    <a:pt x="286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5" name="Google Shape;25015;p33"/>
            <p:cNvSpPr/>
            <p:nvPr/>
          </p:nvSpPr>
          <p:spPr>
            <a:xfrm>
              <a:off x="3156925" y="2795800"/>
              <a:ext cx="56100" cy="52375"/>
            </a:xfrm>
            <a:custGeom>
              <a:avLst/>
              <a:gdLst/>
              <a:ahLst/>
              <a:cxnLst/>
              <a:rect l="l" t="t" r="r" b="b"/>
              <a:pathLst>
                <a:path w="2244" h="2095" extrusionOk="0">
                  <a:moveTo>
                    <a:pt x="2172" y="0"/>
                  </a:moveTo>
                  <a:cubicBezTo>
                    <a:pt x="2154" y="0"/>
                    <a:pt x="2135" y="10"/>
                    <a:pt x="2120" y="33"/>
                  </a:cubicBezTo>
                  <a:cubicBezTo>
                    <a:pt x="1846" y="449"/>
                    <a:pt x="1560" y="854"/>
                    <a:pt x="1203" y="1199"/>
                  </a:cubicBezTo>
                  <a:cubicBezTo>
                    <a:pt x="834" y="1533"/>
                    <a:pt x="417" y="1771"/>
                    <a:pt x="1" y="2069"/>
                  </a:cubicBezTo>
                  <a:cubicBezTo>
                    <a:pt x="1" y="2069"/>
                    <a:pt x="1" y="2095"/>
                    <a:pt x="16" y="2095"/>
                  </a:cubicBezTo>
                  <a:cubicBezTo>
                    <a:pt x="18" y="2095"/>
                    <a:pt x="21" y="2094"/>
                    <a:pt x="25" y="2092"/>
                  </a:cubicBezTo>
                  <a:cubicBezTo>
                    <a:pt x="941" y="1807"/>
                    <a:pt x="1810" y="926"/>
                    <a:pt x="2227" y="92"/>
                  </a:cubicBezTo>
                  <a:cubicBezTo>
                    <a:pt x="2243" y="44"/>
                    <a:pt x="2210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6" name="Google Shape;25016;p33"/>
            <p:cNvSpPr/>
            <p:nvPr/>
          </p:nvSpPr>
          <p:spPr>
            <a:xfrm>
              <a:off x="3060050" y="2812925"/>
              <a:ext cx="86350" cy="23575"/>
            </a:xfrm>
            <a:custGeom>
              <a:avLst/>
              <a:gdLst/>
              <a:ahLst/>
              <a:cxnLst/>
              <a:rect l="l" t="t" r="r" b="b"/>
              <a:pathLst>
                <a:path w="3454" h="943" extrusionOk="0">
                  <a:moveTo>
                    <a:pt x="3411" y="1"/>
                  </a:moveTo>
                  <a:cubicBezTo>
                    <a:pt x="3408" y="1"/>
                    <a:pt x="3404" y="1"/>
                    <a:pt x="3399" y="3"/>
                  </a:cubicBezTo>
                  <a:cubicBezTo>
                    <a:pt x="2864" y="62"/>
                    <a:pt x="2316" y="169"/>
                    <a:pt x="1792" y="348"/>
                  </a:cubicBezTo>
                  <a:cubicBezTo>
                    <a:pt x="1347" y="490"/>
                    <a:pt x="924" y="813"/>
                    <a:pt x="458" y="813"/>
                  </a:cubicBezTo>
                  <a:cubicBezTo>
                    <a:pt x="338" y="813"/>
                    <a:pt x="216" y="792"/>
                    <a:pt x="90" y="741"/>
                  </a:cubicBezTo>
                  <a:cubicBezTo>
                    <a:pt x="83" y="737"/>
                    <a:pt x="76" y="736"/>
                    <a:pt x="70" y="736"/>
                  </a:cubicBezTo>
                  <a:cubicBezTo>
                    <a:pt x="31" y="736"/>
                    <a:pt x="1" y="793"/>
                    <a:pt x="42" y="824"/>
                  </a:cubicBezTo>
                  <a:cubicBezTo>
                    <a:pt x="192" y="908"/>
                    <a:pt x="327" y="943"/>
                    <a:pt x="460" y="943"/>
                  </a:cubicBezTo>
                  <a:cubicBezTo>
                    <a:pt x="664" y="943"/>
                    <a:pt x="863" y="861"/>
                    <a:pt x="1102" y="753"/>
                  </a:cubicBezTo>
                  <a:cubicBezTo>
                    <a:pt x="1840" y="395"/>
                    <a:pt x="2614" y="276"/>
                    <a:pt x="3399" y="86"/>
                  </a:cubicBezTo>
                  <a:cubicBezTo>
                    <a:pt x="3454" y="53"/>
                    <a:pt x="3449" y="1"/>
                    <a:pt x="3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7" name="Google Shape;25017;p33"/>
            <p:cNvSpPr/>
            <p:nvPr/>
          </p:nvSpPr>
          <p:spPr>
            <a:xfrm>
              <a:off x="3064350" y="2811750"/>
              <a:ext cx="33000" cy="19100"/>
            </a:xfrm>
            <a:custGeom>
              <a:avLst/>
              <a:gdLst/>
              <a:ahLst/>
              <a:cxnLst/>
              <a:rect l="l" t="t" r="r" b="b"/>
              <a:pathLst>
                <a:path w="1320" h="764" extrusionOk="0">
                  <a:moveTo>
                    <a:pt x="1286" y="0"/>
                  </a:moveTo>
                  <a:cubicBezTo>
                    <a:pt x="1282" y="0"/>
                    <a:pt x="1279" y="1"/>
                    <a:pt x="1275" y="2"/>
                  </a:cubicBezTo>
                  <a:cubicBezTo>
                    <a:pt x="953" y="61"/>
                    <a:pt x="608" y="264"/>
                    <a:pt x="310" y="395"/>
                  </a:cubicBezTo>
                  <a:cubicBezTo>
                    <a:pt x="168" y="454"/>
                    <a:pt x="1" y="561"/>
                    <a:pt x="25" y="740"/>
                  </a:cubicBezTo>
                  <a:cubicBezTo>
                    <a:pt x="25" y="752"/>
                    <a:pt x="60" y="764"/>
                    <a:pt x="72" y="764"/>
                  </a:cubicBezTo>
                  <a:lnTo>
                    <a:pt x="108" y="764"/>
                  </a:lnTo>
                  <a:cubicBezTo>
                    <a:pt x="132" y="681"/>
                    <a:pt x="144" y="597"/>
                    <a:pt x="227" y="538"/>
                  </a:cubicBezTo>
                  <a:cubicBezTo>
                    <a:pt x="310" y="466"/>
                    <a:pt x="465" y="431"/>
                    <a:pt x="560" y="383"/>
                  </a:cubicBezTo>
                  <a:cubicBezTo>
                    <a:pt x="799" y="276"/>
                    <a:pt x="1084" y="204"/>
                    <a:pt x="1299" y="50"/>
                  </a:cubicBezTo>
                  <a:cubicBezTo>
                    <a:pt x="1320" y="39"/>
                    <a:pt x="1313" y="0"/>
                    <a:pt x="1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8" name="Google Shape;25018;p33"/>
            <p:cNvSpPr/>
            <p:nvPr/>
          </p:nvSpPr>
          <p:spPr>
            <a:xfrm>
              <a:off x="3154550" y="2803025"/>
              <a:ext cx="15200" cy="9075"/>
            </a:xfrm>
            <a:custGeom>
              <a:avLst/>
              <a:gdLst/>
              <a:ahLst/>
              <a:cxnLst/>
              <a:rect l="l" t="t" r="r" b="b"/>
              <a:pathLst>
                <a:path w="608" h="363" extrusionOk="0">
                  <a:moveTo>
                    <a:pt x="545" y="0"/>
                  </a:moveTo>
                  <a:cubicBezTo>
                    <a:pt x="533" y="0"/>
                    <a:pt x="522" y="5"/>
                    <a:pt x="512" y="18"/>
                  </a:cubicBezTo>
                  <a:cubicBezTo>
                    <a:pt x="417" y="196"/>
                    <a:pt x="215" y="279"/>
                    <a:pt x="24" y="315"/>
                  </a:cubicBezTo>
                  <a:cubicBezTo>
                    <a:pt x="0" y="327"/>
                    <a:pt x="0" y="363"/>
                    <a:pt x="24" y="363"/>
                  </a:cubicBezTo>
                  <a:cubicBezTo>
                    <a:pt x="250" y="363"/>
                    <a:pt x="441" y="244"/>
                    <a:pt x="572" y="77"/>
                  </a:cubicBezTo>
                  <a:cubicBezTo>
                    <a:pt x="607" y="42"/>
                    <a:pt x="577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9" name="Google Shape;25019;p33"/>
            <p:cNvSpPr/>
            <p:nvPr/>
          </p:nvSpPr>
          <p:spPr>
            <a:xfrm>
              <a:off x="3153650" y="2726650"/>
              <a:ext cx="54800" cy="15500"/>
            </a:xfrm>
            <a:custGeom>
              <a:avLst/>
              <a:gdLst/>
              <a:ahLst/>
              <a:cxnLst/>
              <a:rect l="l" t="t" r="r" b="b"/>
              <a:pathLst>
                <a:path w="2192" h="620" extrusionOk="0">
                  <a:moveTo>
                    <a:pt x="2191" y="1"/>
                  </a:moveTo>
                  <a:cubicBezTo>
                    <a:pt x="1477" y="108"/>
                    <a:pt x="691" y="286"/>
                    <a:pt x="36" y="572"/>
                  </a:cubicBezTo>
                  <a:cubicBezTo>
                    <a:pt x="1" y="584"/>
                    <a:pt x="13" y="620"/>
                    <a:pt x="48" y="620"/>
                  </a:cubicBezTo>
                  <a:cubicBezTo>
                    <a:pt x="763" y="465"/>
                    <a:pt x="1489" y="227"/>
                    <a:pt x="2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0" name="Google Shape;25020;p33"/>
            <p:cNvSpPr/>
            <p:nvPr/>
          </p:nvSpPr>
          <p:spPr>
            <a:xfrm>
              <a:off x="3002450" y="2743225"/>
              <a:ext cx="143500" cy="32275"/>
            </a:xfrm>
            <a:custGeom>
              <a:avLst/>
              <a:gdLst/>
              <a:ahLst/>
              <a:cxnLst/>
              <a:rect l="l" t="t" r="r" b="b"/>
              <a:pathLst>
                <a:path w="5740" h="1291" extrusionOk="0">
                  <a:moveTo>
                    <a:pt x="5339" y="0"/>
                  </a:moveTo>
                  <a:cubicBezTo>
                    <a:pt x="3476" y="0"/>
                    <a:pt x="1893" y="1220"/>
                    <a:pt x="36" y="1231"/>
                  </a:cubicBezTo>
                  <a:cubicBezTo>
                    <a:pt x="0" y="1231"/>
                    <a:pt x="0" y="1267"/>
                    <a:pt x="36" y="1278"/>
                  </a:cubicBezTo>
                  <a:cubicBezTo>
                    <a:pt x="132" y="1287"/>
                    <a:pt x="227" y="1291"/>
                    <a:pt x="322" y="1291"/>
                  </a:cubicBezTo>
                  <a:cubicBezTo>
                    <a:pt x="1036" y="1291"/>
                    <a:pt x="1707" y="1065"/>
                    <a:pt x="2370" y="802"/>
                  </a:cubicBezTo>
                  <a:cubicBezTo>
                    <a:pt x="3501" y="362"/>
                    <a:pt x="4501" y="112"/>
                    <a:pt x="5727" y="40"/>
                  </a:cubicBezTo>
                  <a:cubicBezTo>
                    <a:pt x="5727" y="28"/>
                    <a:pt x="5739" y="16"/>
                    <a:pt x="5703" y="16"/>
                  </a:cubicBezTo>
                  <a:cubicBezTo>
                    <a:pt x="5581" y="6"/>
                    <a:pt x="5459" y="0"/>
                    <a:pt x="5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1" name="Google Shape;25021;p33"/>
            <p:cNvSpPr/>
            <p:nvPr/>
          </p:nvSpPr>
          <p:spPr>
            <a:xfrm>
              <a:off x="3206675" y="2715150"/>
              <a:ext cx="70225" cy="11525"/>
            </a:xfrm>
            <a:custGeom>
              <a:avLst/>
              <a:gdLst/>
              <a:ahLst/>
              <a:cxnLst/>
              <a:rect l="l" t="t" r="r" b="b"/>
              <a:pathLst>
                <a:path w="2809" h="461" extrusionOk="0">
                  <a:moveTo>
                    <a:pt x="3" y="455"/>
                  </a:moveTo>
                  <a:cubicBezTo>
                    <a:pt x="0" y="455"/>
                    <a:pt x="3" y="461"/>
                    <a:pt x="11" y="461"/>
                  </a:cubicBezTo>
                  <a:cubicBezTo>
                    <a:pt x="7" y="457"/>
                    <a:pt x="4" y="455"/>
                    <a:pt x="3" y="455"/>
                  </a:cubicBezTo>
                  <a:close/>
                  <a:moveTo>
                    <a:pt x="2650" y="1"/>
                  </a:moveTo>
                  <a:cubicBezTo>
                    <a:pt x="2255" y="1"/>
                    <a:pt x="1929" y="163"/>
                    <a:pt x="1547" y="258"/>
                  </a:cubicBezTo>
                  <a:cubicBezTo>
                    <a:pt x="1035" y="389"/>
                    <a:pt x="511" y="318"/>
                    <a:pt x="11" y="461"/>
                  </a:cubicBezTo>
                  <a:cubicBezTo>
                    <a:pt x="440" y="425"/>
                    <a:pt x="868" y="461"/>
                    <a:pt x="1285" y="401"/>
                  </a:cubicBezTo>
                  <a:cubicBezTo>
                    <a:pt x="1809" y="330"/>
                    <a:pt x="2261" y="68"/>
                    <a:pt x="2797" y="20"/>
                  </a:cubicBezTo>
                  <a:cubicBezTo>
                    <a:pt x="2809" y="20"/>
                    <a:pt x="2809" y="8"/>
                    <a:pt x="2797" y="8"/>
                  </a:cubicBezTo>
                  <a:cubicBezTo>
                    <a:pt x="2747" y="3"/>
                    <a:pt x="2698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2" name="Google Shape;25022;p33"/>
            <p:cNvSpPr/>
            <p:nvPr/>
          </p:nvSpPr>
          <p:spPr>
            <a:xfrm>
              <a:off x="3049775" y="2778750"/>
              <a:ext cx="60150" cy="13050"/>
            </a:xfrm>
            <a:custGeom>
              <a:avLst/>
              <a:gdLst/>
              <a:ahLst/>
              <a:cxnLst/>
              <a:rect l="l" t="t" r="r" b="b"/>
              <a:pathLst>
                <a:path w="2406" h="522" extrusionOk="0">
                  <a:moveTo>
                    <a:pt x="2382" y="0"/>
                  </a:moveTo>
                  <a:cubicBezTo>
                    <a:pt x="1774" y="0"/>
                    <a:pt x="1167" y="96"/>
                    <a:pt x="560" y="167"/>
                  </a:cubicBezTo>
                  <a:cubicBezTo>
                    <a:pt x="322" y="203"/>
                    <a:pt x="24" y="227"/>
                    <a:pt x="0" y="512"/>
                  </a:cubicBezTo>
                  <a:cubicBezTo>
                    <a:pt x="0" y="518"/>
                    <a:pt x="6" y="521"/>
                    <a:pt x="14" y="521"/>
                  </a:cubicBezTo>
                  <a:cubicBezTo>
                    <a:pt x="21" y="521"/>
                    <a:pt x="30" y="518"/>
                    <a:pt x="36" y="512"/>
                  </a:cubicBezTo>
                  <a:cubicBezTo>
                    <a:pt x="215" y="167"/>
                    <a:pt x="870" y="215"/>
                    <a:pt x="1191" y="179"/>
                  </a:cubicBezTo>
                  <a:cubicBezTo>
                    <a:pt x="1595" y="131"/>
                    <a:pt x="1999" y="108"/>
                    <a:pt x="2404" y="13"/>
                  </a:cubicBezTo>
                  <a:lnTo>
                    <a:pt x="2404" y="13"/>
                  </a:lnTo>
                  <a:cubicBezTo>
                    <a:pt x="2405" y="14"/>
                    <a:pt x="2405" y="16"/>
                    <a:pt x="2405" y="16"/>
                  </a:cubicBezTo>
                  <a:cubicBezTo>
                    <a:pt x="2406" y="16"/>
                    <a:pt x="2406" y="15"/>
                    <a:pt x="2406" y="12"/>
                  </a:cubicBezTo>
                  <a:lnTo>
                    <a:pt x="2406" y="12"/>
                  </a:lnTo>
                  <a:cubicBezTo>
                    <a:pt x="2405" y="12"/>
                    <a:pt x="2404" y="12"/>
                    <a:pt x="2404" y="13"/>
                  </a:cubicBezTo>
                  <a:lnTo>
                    <a:pt x="2404" y="13"/>
                  </a:lnTo>
                  <a:cubicBezTo>
                    <a:pt x="2401" y="8"/>
                    <a:pt x="2395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3" name="Google Shape;25023;p33"/>
            <p:cNvSpPr/>
            <p:nvPr/>
          </p:nvSpPr>
          <p:spPr>
            <a:xfrm>
              <a:off x="3048275" y="2794225"/>
              <a:ext cx="62550" cy="6375"/>
            </a:xfrm>
            <a:custGeom>
              <a:avLst/>
              <a:gdLst/>
              <a:ahLst/>
              <a:cxnLst/>
              <a:rect l="l" t="t" r="r" b="b"/>
              <a:pathLst>
                <a:path w="2502" h="255" extrusionOk="0">
                  <a:moveTo>
                    <a:pt x="1" y="0"/>
                  </a:moveTo>
                  <a:lnTo>
                    <a:pt x="1" y="0"/>
                  </a:lnTo>
                  <a:cubicBezTo>
                    <a:pt x="128" y="216"/>
                    <a:pt x="353" y="254"/>
                    <a:pt x="588" y="254"/>
                  </a:cubicBezTo>
                  <a:cubicBezTo>
                    <a:pt x="638" y="254"/>
                    <a:pt x="689" y="253"/>
                    <a:pt x="739" y="250"/>
                  </a:cubicBezTo>
                  <a:cubicBezTo>
                    <a:pt x="1311" y="239"/>
                    <a:pt x="1894" y="239"/>
                    <a:pt x="2477" y="143"/>
                  </a:cubicBezTo>
                  <a:cubicBezTo>
                    <a:pt x="2501" y="143"/>
                    <a:pt x="2489" y="96"/>
                    <a:pt x="2477" y="96"/>
                  </a:cubicBezTo>
                  <a:cubicBezTo>
                    <a:pt x="2423" y="94"/>
                    <a:pt x="2368" y="93"/>
                    <a:pt x="2313" y="93"/>
                  </a:cubicBezTo>
                  <a:cubicBezTo>
                    <a:pt x="1975" y="93"/>
                    <a:pt x="1637" y="121"/>
                    <a:pt x="1299" y="131"/>
                  </a:cubicBezTo>
                  <a:cubicBezTo>
                    <a:pt x="1108" y="144"/>
                    <a:pt x="844" y="191"/>
                    <a:pt x="593" y="191"/>
                  </a:cubicBezTo>
                  <a:cubicBezTo>
                    <a:pt x="360" y="191"/>
                    <a:pt x="139" y="15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4" name="Google Shape;25024;p33"/>
            <p:cNvSpPr/>
            <p:nvPr/>
          </p:nvSpPr>
          <p:spPr>
            <a:xfrm>
              <a:off x="3109175" y="27766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237" y="1"/>
                  </a:moveTo>
                  <a:cubicBezTo>
                    <a:pt x="169" y="1"/>
                    <a:pt x="102" y="16"/>
                    <a:pt x="41" y="48"/>
                  </a:cubicBezTo>
                  <a:cubicBezTo>
                    <a:pt x="0" y="68"/>
                    <a:pt x="21" y="124"/>
                    <a:pt x="66" y="124"/>
                  </a:cubicBezTo>
                  <a:cubicBezTo>
                    <a:pt x="73" y="124"/>
                    <a:pt x="81" y="122"/>
                    <a:pt x="89" y="119"/>
                  </a:cubicBezTo>
                  <a:cubicBezTo>
                    <a:pt x="138" y="99"/>
                    <a:pt x="190" y="90"/>
                    <a:pt x="242" y="90"/>
                  </a:cubicBezTo>
                  <a:cubicBezTo>
                    <a:pt x="377" y="90"/>
                    <a:pt x="508" y="156"/>
                    <a:pt x="577" y="286"/>
                  </a:cubicBezTo>
                  <a:cubicBezTo>
                    <a:pt x="684" y="500"/>
                    <a:pt x="470" y="762"/>
                    <a:pt x="232" y="774"/>
                  </a:cubicBezTo>
                  <a:cubicBezTo>
                    <a:pt x="220" y="786"/>
                    <a:pt x="220" y="798"/>
                    <a:pt x="232" y="798"/>
                  </a:cubicBezTo>
                  <a:cubicBezTo>
                    <a:pt x="243" y="799"/>
                    <a:pt x="254" y="799"/>
                    <a:pt x="265" y="799"/>
                  </a:cubicBezTo>
                  <a:cubicBezTo>
                    <a:pt x="525" y="799"/>
                    <a:pt x="740" y="537"/>
                    <a:pt x="661" y="286"/>
                  </a:cubicBezTo>
                  <a:cubicBezTo>
                    <a:pt x="608" y="111"/>
                    <a:pt x="422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5" name="Google Shape;25025;p33"/>
            <p:cNvSpPr/>
            <p:nvPr/>
          </p:nvSpPr>
          <p:spPr>
            <a:xfrm>
              <a:off x="2934425" y="2802475"/>
              <a:ext cx="178775" cy="10100"/>
            </a:xfrm>
            <a:custGeom>
              <a:avLst/>
              <a:gdLst/>
              <a:ahLst/>
              <a:cxnLst/>
              <a:rect l="l" t="t" r="r" b="b"/>
              <a:pathLst>
                <a:path w="7151" h="404" extrusionOk="0">
                  <a:moveTo>
                    <a:pt x="1738" y="1"/>
                  </a:moveTo>
                  <a:cubicBezTo>
                    <a:pt x="1174" y="1"/>
                    <a:pt x="614" y="45"/>
                    <a:pt x="54" y="170"/>
                  </a:cubicBezTo>
                  <a:cubicBezTo>
                    <a:pt x="0" y="181"/>
                    <a:pt x="5" y="232"/>
                    <a:pt x="42" y="232"/>
                  </a:cubicBezTo>
                  <a:cubicBezTo>
                    <a:pt x="46" y="232"/>
                    <a:pt x="50" y="231"/>
                    <a:pt x="54" y="230"/>
                  </a:cubicBezTo>
                  <a:cubicBezTo>
                    <a:pt x="557" y="159"/>
                    <a:pt x="1061" y="131"/>
                    <a:pt x="1564" y="131"/>
                  </a:cubicBezTo>
                  <a:cubicBezTo>
                    <a:pt x="2323" y="131"/>
                    <a:pt x="3082" y="194"/>
                    <a:pt x="3841" y="266"/>
                  </a:cubicBezTo>
                  <a:cubicBezTo>
                    <a:pt x="4493" y="324"/>
                    <a:pt x="5176" y="404"/>
                    <a:pt x="5848" y="404"/>
                  </a:cubicBezTo>
                  <a:cubicBezTo>
                    <a:pt x="6279" y="404"/>
                    <a:pt x="6705" y="371"/>
                    <a:pt x="7115" y="278"/>
                  </a:cubicBezTo>
                  <a:cubicBezTo>
                    <a:pt x="7150" y="266"/>
                    <a:pt x="7150" y="218"/>
                    <a:pt x="7115" y="218"/>
                  </a:cubicBezTo>
                  <a:cubicBezTo>
                    <a:pt x="6792" y="230"/>
                    <a:pt x="6473" y="236"/>
                    <a:pt x="6156" y="236"/>
                  </a:cubicBezTo>
                  <a:cubicBezTo>
                    <a:pt x="5247" y="236"/>
                    <a:pt x="4357" y="187"/>
                    <a:pt x="3448" y="99"/>
                  </a:cubicBezTo>
                  <a:cubicBezTo>
                    <a:pt x="2870" y="45"/>
                    <a:pt x="2302" y="1"/>
                    <a:pt x="1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6" name="Google Shape;25026;p33"/>
            <p:cNvSpPr/>
            <p:nvPr/>
          </p:nvSpPr>
          <p:spPr>
            <a:xfrm>
              <a:off x="2936075" y="2801150"/>
              <a:ext cx="42275" cy="9775"/>
            </a:xfrm>
            <a:custGeom>
              <a:avLst/>
              <a:gdLst/>
              <a:ahLst/>
              <a:cxnLst/>
              <a:rect l="l" t="t" r="r" b="b"/>
              <a:pathLst>
                <a:path w="1691" h="391" extrusionOk="0">
                  <a:moveTo>
                    <a:pt x="1363" y="1"/>
                  </a:moveTo>
                  <a:cubicBezTo>
                    <a:pt x="1085" y="1"/>
                    <a:pt x="790" y="62"/>
                    <a:pt x="536" y="116"/>
                  </a:cubicBezTo>
                  <a:cubicBezTo>
                    <a:pt x="381" y="152"/>
                    <a:pt x="24" y="152"/>
                    <a:pt x="0" y="331"/>
                  </a:cubicBezTo>
                  <a:cubicBezTo>
                    <a:pt x="0" y="343"/>
                    <a:pt x="0" y="366"/>
                    <a:pt x="24" y="366"/>
                  </a:cubicBezTo>
                  <a:cubicBezTo>
                    <a:pt x="48" y="366"/>
                    <a:pt x="48" y="366"/>
                    <a:pt x="60" y="390"/>
                  </a:cubicBezTo>
                  <a:lnTo>
                    <a:pt x="84" y="390"/>
                  </a:lnTo>
                  <a:lnTo>
                    <a:pt x="107" y="366"/>
                  </a:lnTo>
                  <a:cubicBezTo>
                    <a:pt x="107" y="354"/>
                    <a:pt x="97" y="341"/>
                    <a:pt x="86" y="334"/>
                  </a:cubicBezTo>
                  <a:lnTo>
                    <a:pt x="86" y="334"/>
                  </a:lnTo>
                  <a:cubicBezTo>
                    <a:pt x="153" y="332"/>
                    <a:pt x="327" y="314"/>
                    <a:pt x="346" y="295"/>
                  </a:cubicBezTo>
                  <a:cubicBezTo>
                    <a:pt x="477" y="271"/>
                    <a:pt x="607" y="235"/>
                    <a:pt x="762" y="223"/>
                  </a:cubicBezTo>
                  <a:cubicBezTo>
                    <a:pt x="1060" y="176"/>
                    <a:pt x="1358" y="176"/>
                    <a:pt x="1631" y="104"/>
                  </a:cubicBezTo>
                  <a:cubicBezTo>
                    <a:pt x="1691" y="93"/>
                    <a:pt x="1679" y="33"/>
                    <a:pt x="1620" y="21"/>
                  </a:cubicBezTo>
                  <a:cubicBezTo>
                    <a:pt x="1537" y="7"/>
                    <a:pt x="1451" y="1"/>
                    <a:pt x="1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7" name="Google Shape;25027;p33"/>
            <p:cNvSpPr/>
            <p:nvPr/>
          </p:nvSpPr>
          <p:spPr>
            <a:xfrm>
              <a:off x="2934575" y="2804025"/>
              <a:ext cx="56275" cy="7475"/>
            </a:xfrm>
            <a:custGeom>
              <a:avLst/>
              <a:gdLst/>
              <a:ahLst/>
              <a:cxnLst/>
              <a:rect l="l" t="t" r="r" b="b"/>
              <a:pathLst>
                <a:path w="2251" h="299" extrusionOk="0">
                  <a:moveTo>
                    <a:pt x="1568" y="0"/>
                  </a:moveTo>
                  <a:cubicBezTo>
                    <a:pt x="1045" y="0"/>
                    <a:pt x="485" y="102"/>
                    <a:pt x="25" y="228"/>
                  </a:cubicBezTo>
                  <a:cubicBezTo>
                    <a:pt x="1" y="228"/>
                    <a:pt x="1" y="299"/>
                    <a:pt x="48" y="299"/>
                  </a:cubicBezTo>
                  <a:cubicBezTo>
                    <a:pt x="429" y="275"/>
                    <a:pt x="822" y="228"/>
                    <a:pt x="1191" y="204"/>
                  </a:cubicBezTo>
                  <a:cubicBezTo>
                    <a:pt x="1537" y="180"/>
                    <a:pt x="1858" y="216"/>
                    <a:pt x="2203" y="156"/>
                  </a:cubicBezTo>
                  <a:cubicBezTo>
                    <a:pt x="2251" y="156"/>
                    <a:pt x="2251" y="85"/>
                    <a:pt x="2203" y="61"/>
                  </a:cubicBezTo>
                  <a:cubicBezTo>
                    <a:pt x="2005" y="18"/>
                    <a:pt x="1790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8" name="Google Shape;25028;p33"/>
            <p:cNvSpPr/>
            <p:nvPr/>
          </p:nvSpPr>
          <p:spPr>
            <a:xfrm>
              <a:off x="2953625" y="2803875"/>
              <a:ext cx="44975" cy="4075"/>
            </a:xfrm>
            <a:custGeom>
              <a:avLst/>
              <a:gdLst/>
              <a:ahLst/>
              <a:cxnLst/>
              <a:rect l="l" t="t" r="r" b="b"/>
              <a:pathLst>
                <a:path w="1799" h="163" extrusionOk="0">
                  <a:moveTo>
                    <a:pt x="1268" y="0"/>
                  </a:moveTo>
                  <a:cubicBezTo>
                    <a:pt x="848" y="0"/>
                    <a:pt x="415" y="75"/>
                    <a:pt x="25" y="126"/>
                  </a:cubicBezTo>
                  <a:cubicBezTo>
                    <a:pt x="1" y="126"/>
                    <a:pt x="13" y="162"/>
                    <a:pt x="25" y="162"/>
                  </a:cubicBezTo>
                  <a:cubicBezTo>
                    <a:pt x="196" y="151"/>
                    <a:pt x="371" y="149"/>
                    <a:pt x="546" y="149"/>
                  </a:cubicBezTo>
                  <a:cubicBezTo>
                    <a:pt x="663" y="149"/>
                    <a:pt x="781" y="150"/>
                    <a:pt x="898" y="150"/>
                  </a:cubicBezTo>
                  <a:cubicBezTo>
                    <a:pt x="1191" y="150"/>
                    <a:pt x="1483" y="144"/>
                    <a:pt x="1763" y="103"/>
                  </a:cubicBezTo>
                  <a:cubicBezTo>
                    <a:pt x="1799" y="103"/>
                    <a:pt x="1799" y="43"/>
                    <a:pt x="1763" y="43"/>
                  </a:cubicBezTo>
                  <a:cubicBezTo>
                    <a:pt x="1603" y="12"/>
                    <a:pt x="1436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9" name="Google Shape;25029;p33"/>
            <p:cNvSpPr/>
            <p:nvPr/>
          </p:nvSpPr>
          <p:spPr>
            <a:xfrm>
              <a:off x="2982500" y="2806425"/>
              <a:ext cx="23250" cy="2175"/>
            </a:xfrm>
            <a:custGeom>
              <a:avLst/>
              <a:gdLst/>
              <a:ahLst/>
              <a:cxnLst/>
              <a:rect l="l" t="t" r="r" b="b"/>
              <a:pathLst>
                <a:path w="930" h="87" extrusionOk="0">
                  <a:moveTo>
                    <a:pt x="906" y="1"/>
                  </a:moveTo>
                  <a:cubicBezTo>
                    <a:pt x="650" y="1"/>
                    <a:pt x="413" y="27"/>
                    <a:pt x="148" y="27"/>
                  </a:cubicBezTo>
                  <a:cubicBezTo>
                    <a:pt x="103" y="27"/>
                    <a:pt x="58" y="26"/>
                    <a:pt x="13" y="24"/>
                  </a:cubicBezTo>
                  <a:cubicBezTo>
                    <a:pt x="1" y="24"/>
                    <a:pt x="1" y="60"/>
                    <a:pt x="13" y="60"/>
                  </a:cubicBezTo>
                  <a:cubicBezTo>
                    <a:pt x="155" y="72"/>
                    <a:pt x="310" y="87"/>
                    <a:pt x="463" y="87"/>
                  </a:cubicBezTo>
                  <a:cubicBezTo>
                    <a:pt x="617" y="87"/>
                    <a:pt x="769" y="72"/>
                    <a:pt x="906" y="24"/>
                  </a:cubicBezTo>
                  <a:cubicBezTo>
                    <a:pt x="929" y="24"/>
                    <a:pt x="929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0" name="Google Shape;25030;p33"/>
            <p:cNvSpPr/>
            <p:nvPr/>
          </p:nvSpPr>
          <p:spPr>
            <a:xfrm>
              <a:off x="2813725" y="2641200"/>
              <a:ext cx="81300" cy="37450"/>
            </a:xfrm>
            <a:custGeom>
              <a:avLst/>
              <a:gdLst/>
              <a:ahLst/>
              <a:cxnLst/>
              <a:rect l="l" t="t" r="r" b="b"/>
              <a:pathLst>
                <a:path w="3252" h="1498" extrusionOk="0">
                  <a:moveTo>
                    <a:pt x="20" y="1"/>
                  </a:moveTo>
                  <a:cubicBezTo>
                    <a:pt x="10" y="1"/>
                    <a:pt x="1" y="11"/>
                    <a:pt x="1" y="25"/>
                  </a:cubicBezTo>
                  <a:cubicBezTo>
                    <a:pt x="13" y="645"/>
                    <a:pt x="799" y="1026"/>
                    <a:pt x="1275" y="1252"/>
                  </a:cubicBezTo>
                  <a:cubicBezTo>
                    <a:pt x="1617" y="1417"/>
                    <a:pt x="1921" y="1498"/>
                    <a:pt x="2220" y="1498"/>
                  </a:cubicBezTo>
                  <a:cubicBezTo>
                    <a:pt x="2546" y="1498"/>
                    <a:pt x="2867" y="1402"/>
                    <a:pt x="3227" y="1216"/>
                  </a:cubicBezTo>
                  <a:cubicBezTo>
                    <a:pt x="3251" y="1204"/>
                    <a:pt x="3239" y="1180"/>
                    <a:pt x="3227" y="1180"/>
                  </a:cubicBezTo>
                  <a:cubicBezTo>
                    <a:pt x="2977" y="1216"/>
                    <a:pt x="2739" y="1359"/>
                    <a:pt x="2465" y="1383"/>
                  </a:cubicBezTo>
                  <a:cubicBezTo>
                    <a:pt x="2409" y="1389"/>
                    <a:pt x="2353" y="1392"/>
                    <a:pt x="2297" y="1392"/>
                  </a:cubicBezTo>
                  <a:cubicBezTo>
                    <a:pt x="1928" y="1392"/>
                    <a:pt x="1570" y="1262"/>
                    <a:pt x="1239" y="1097"/>
                  </a:cubicBezTo>
                  <a:cubicBezTo>
                    <a:pt x="739" y="847"/>
                    <a:pt x="263" y="549"/>
                    <a:pt x="37" y="14"/>
                  </a:cubicBezTo>
                  <a:cubicBezTo>
                    <a:pt x="32" y="4"/>
                    <a:pt x="26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1" name="Google Shape;25031;p33"/>
            <p:cNvSpPr/>
            <p:nvPr/>
          </p:nvSpPr>
          <p:spPr>
            <a:xfrm>
              <a:off x="2814550" y="2634775"/>
              <a:ext cx="95350" cy="38625"/>
            </a:xfrm>
            <a:custGeom>
              <a:avLst/>
              <a:gdLst/>
              <a:ahLst/>
              <a:cxnLst/>
              <a:rect l="l" t="t" r="r" b="b"/>
              <a:pathLst>
                <a:path w="3814" h="1545" extrusionOk="0">
                  <a:moveTo>
                    <a:pt x="559" y="1"/>
                  </a:moveTo>
                  <a:cubicBezTo>
                    <a:pt x="367" y="1"/>
                    <a:pt x="185" y="39"/>
                    <a:pt x="27" y="163"/>
                  </a:cubicBezTo>
                  <a:cubicBezTo>
                    <a:pt x="1" y="181"/>
                    <a:pt x="1" y="192"/>
                    <a:pt x="11" y="192"/>
                  </a:cubicBezTo>
                  <a:cubicBezTo>
                    <a:pt x="15" y="192"/>
                    <a:pt x="21" y="190"/>
                    <a:pt x="27" y="187"/>
                  </a:cubicBezTo>
                  <a:cubicBezTo>
                    <a:pt x="165" y="111"/>
                    <a:pt x="327" y="83"/>
                    <a:pt x="498" y="83"/>
                  </a:cubicBezTo>
                  <a:cubicBezTo>
                    <a:pt x="862" y="83"/>
                    <a:pt x="1268" y="206"/>
                    <a:pt x="1575" y="247"/>
                  </a:cubicBezTo>
                  <a:cubicBezTo>
                    <a:pt x="1837" y="282"/>
                    <a:pt x="2147" y="306"/>
                    <a:pt x="2420" y="378"/>
                  </a:cubicBezTo>
                  <a:cubicBezTo>
                    <a:pt x="2659" y="449"/>
                    <a:pt x="3814" y="1140"/>
                    <a:pt x="2980" y="1497"/>
                  </a:cubicBezTo>
                  <a:cubicBezTo>
                    <a:pt x="2956" y="1509"/>
                    <a:pt x="2968" y="1545"/>
                    <a:pt x="3016" y="1545"/>
                  </a:cubicBezTo>
                  <a:cubicBezTo>
                    <a:pt x="3814" y="1461"/>
                    <a:pt x="3159" y="580"/>
                    <a:pt x="2778" y="378"/>
                  </a:cubicBezTo>
                  <a:cubicBezTo>
                    <a:pt x="2349" y="140"/>
                    <a:pt x="1706" y="140"/>
                    <a:pt x="1218" y="80"/>
                  </a:cubicBezTo>
                  <a:cubicBezTo>
                    <a:pt x="998" y="49"/>
                    <a:pt x="772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2" name="Google Shape;25032;p33"/>
            <p:cNvSpPr/>
            <p:nvPr/>
          </p:nvSpPr>
          <p:spPr>
            <a:xfrm>
              <a:off x="2934875" y="2649175"/>
              <a:ext cx="19675" cy="12325"/>
            </a:xfrm>
            <a:custGeom>
              <a:avLst/>
              <a:gdLst/>
              <a:ahLst/>
              <a:cxnLst/>
              <a:rect l="l" t="t" r="r" b="b"/>
              <a:pathLst>
                <a:path w="787" h="493" extrusionOk="0">
                  <a:moveTo>
                    <a:pt x="380" y="0"/>
                  </a:moveTo>
                  <a:cubicBezTo>
                    <a:pt x="280" y="0"/>
                    <a:pt x="181" y="32"/>
                    <a:pt x="108" y="111"/>
                  </a:cubicBezTo>
                  <a:cubicBezTo>
                    <a:pt x="1" y="230"/>
                    <a:pt x="48" y="409"/>
                    <a:pt x="191" y="468"/>
                  </a:cubicBezTo>
                  <a:cubicBezTo>
                    <a:pt x="240" y="485"/>
                    <a:pt x="298" y="493"/>
                    <a:pt x="356" y="493"/>
                  </a:cubicBezTo>
                  <a:cubicBezTo>
                    <a:pt x="468" y="493"/>
                    <a:pt x="585" y="464"/>
                    <a:pt x="655" y="409"/>
                  </a:cubicBezTo>
                  <a:cubicBezTo>
                    <a:pt x="727" y="349"/>
                    <a:pt x="786" y="111"/>
                    <a:pt x="632" y="111"/>
                  </a:cubicBezTo>
                  <a:cubicBezTo>
                    <a:pt x="608" y="111"/>
                    <a:pt x="596" y="123"/>
                    <a:pt x="596" y="147"/>
                  </a:cubicBezTo>
                  <a:cubicBezTo>
                    <a:pt x="596" y="171"/>
                    <a:pt x="632" y="183"/>
                    <a:pt x="632" y="218"/>
                  </a:cubicBezTo>
                  <a:cubicBezTo>
                    <a:pt x="644" y="290"/>
                    <a:pt x="584" y="326"/>
                    <a:pt x="525" y="349"/>
                  </a:cubicBezTo>
                  <a:cubicBezTo>
                    <a:pt x="489" y="361"/>
                    <a:pt x="441" y="367"/>
                    <a:pt x="392" y="367"/>
                  </a:cubicBezTo>
                  <a:cubicBezTo>
                    <a:pt x="343" y="367"/>
                    <a:pt x="292" y="361"/>
                    <a:pt x="251" y="349"/>
                  </a:cubicBezTo>
                  <a:cubicBezTo>
                    <a:pt x="132" y="302"/>
                    <a:pt x="167" y="183"/>
                    <a:pt x="274" y="123"/>
                  </a:cubicBezTo>
                  <a:cubicBezTo>
                    <a:pt x="316" y="99"/>
                    <a:pt x="370" y="93"/>
                    <a:pt x="426" y="93"/>
                  </a:cubicBezTo>
                  <a:cubicBezTo>
                    <a:pt x="483" y="93"/>
                    <a:pt x="542" y="99"/>
                    <a:pt x="596" y="99"/>
                  </a:cubicBezTo>
                  <a:cubicBezTo>
                    <a:pt x="632" y="99"/>
                    <a:pt x="632" y="52"/>
                    <a:pt x="608" y="52"/>
                  </a:cubicBezTo>
                  <a:cubicBezTo>
                    <a:pt x="539" y="20"/>
                    <a:pt x="459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3" name="Google Shape;25033;p33"/>
            <p:cNvSpPr/>
            <p:nvPr/>
          </p:nvSpPr>
          <p:spPr>
            <a:xfrm>
              <a:off x="2978050" y="2612075"/>
              <a:ext cx="41225" cy="36150"/>
            </a:xfrm>
            <a:custGeom>
              <a:avLst/>
              <a:gdLst/>
              <a:ahLst/>
              <a:cxnLst/>
              <a:rect l="l" t="t" r="r" b="b"/>
              <a:pathLst>
                <a:path w="1649" h="1446" extrusionOk="0">
                  <a:moveTo>
                    <a:pt x="1278" y="0"/>
                  </a:moveTo>
                  <a:cubicBezTo>
                    <a:pt x="651" y="0"/>
                    <a:pt x="61" y="892"/>
                    <a:pt x="0" y="1417"/>
                  </a:cubicBezTo>
                  <a:cubicBezTo>
                    <a:pt x="0" y="1436"/>
                    <a:pt x="14" y="1445"/>
                    <a:pt x="27" y="1445"/>
                  </a:cubicBezTo>
                  <a:cubicBezTo>
                    <a:pt x="38" y="1445"/>
                    <a:pt x="48" y="1439"/>
                    <a:pt x="48" y="1429"/>
                  </a:cubicBezTo>
                  <a:cubicBezTo>
                    <a:pt x="191" y="1131"/>
                    <a:pt x="298" y="857"/>
                    <a:pt x="512" y="595"/>
                  </a:cubicBezTo>
                  <a:cubicBezTo>
                    <a:pt x="702" y="376"/>
                    <a:pt x="1015" y="81"/>
                    <a:pt x="1345" y="81"/>
                  </a:cubicBezTo>
                  <a:cubicBezTo>
                    <a:pt x="1428" y="81"/>
                    <a:pt x="1512" y="100"/>
                    <a:pt x="1595" y="143"/>
                  </a:cubicBezTo>
                  <a:cubicBezTo>
                    <a:pt x="1600" y="147"/>
                    <a:pt x="1605" y="149"/>
                    <a:pt x="1610" y="149"/>
                  </a:cubicBezTo>
                  <a:cubicBezTo>
                    <a:pt x="1630" y="149"/>
                    <a:pt x="1648" y="114"/>
                    <a:pt x="1619" y="95"/>
                  </a:cubicBezTo>
                  <a:cubicBezTo>
                    <a:pt x="1506" y="30"/>
                    <a:pt x="1392" y="0"/>
                    <a:pt x="1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4" name="Google Shape;25034;p33"/>
            <p:cNvSpPr/>
            <p:nvPr/>
          </p:nvSpPr>
          <p:spPr>
            <a:xfrm>
              <a:off x="2982200" y="2618725"/>
              <a:ext cx="40225" cy="35450"/>
            </a:xfrm>
            <a:custGeom>
              <a:avLst/>
              <a:gdLst/>
              <a:ahLst/>
              <a:cxnLst/>
              <a:rect l="l" t="t" r="r" b="b"/>
              <a:pathLst>
                <a:path w="1609" h="1418" extrusionOk="0">
                  <a:moveTo>
                    <a:pt x="1496" y="0"/>
                  </a:moveTo>
                  <a:cubicBezTo>
                    <a:pt x="1469" y="0"/>
                    <a:pt x="1441" y="25"/>
                    <a:pt x="1441" y="55"/>
                  </a:cubicBezTo>
                  <a:cubicBezTo>
                    <a:pt x="1489" y="424"/>
                    <a:pt x="1072" y="555"/>
                    <a:pt x="846" y="770"/>
                  </a:cubicBezTo>
                  <a:cubicBezTo>
                    <a:pt x="679" y="937"/>
                    <a:pt x="511" y="1341"/>
                    <a:pt x="236" y="1341"/>
                  </a:cubicBezTo>
                  <a:cubicBezTo>
                    <a:pt x="179" y="1341"/>
                    <a:pt x="116" y="1323"/>
                    <a:pt x="48" y="1282"/>
                  </a:cubicBezTo>
                  <a:cubicBezTo>
                    <a:pt x="13" y="1282"/>
                    <a:pt x="1" y="1305"/>
                    <a:pt x="13" y="1317"/>
                  </a:cubicBezTo>
                  <a:cubicBezTo>
                    <a:pt x="87" y="1389"/>
                    <a:pt x="161" y="1418"/>
                    <a:pt x="233" y="1418"/>
                  </a:cubicBezTo>
                  <a:cubicBezTo>
                    <a:pt x="451" y="1418"/>
                    <a:pt x="649" y="1154"/>
                    <a:pt x="775" y="984"/>
                  </a:cubicBezTo>
                  <a:cubicBezTo>
                    <a:pt x="1013" y="674"/>
                    <a:pt x="1608" y="508"/>
                    <a:pt x="1537" y="31"/>
                  </a:cubicBezTo>
                  <a:cubicBezTo>
                    <a:pt x="1528" y="9"/>
                    <a:pt x="1512" y="0"/>
                    <a:pt x="1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5" name="Google Shape;25035;p33"/>
            <p:cNvSpPr/>
            <p:nvPr/>
          </p:nvSpPr>
          <p:spPr>
            <a:xfrm>
              <a:off x="2903625" y="2624475"/>
              <a:ext cx="7475" cy="56225"/>
            </a:xfrm>
            <a:custGeom>
              <a:avLst/>
              <a:gdLst/>
              <a:ahLst/>
              <a:cxnLst/>
              <a:rect l="l" t="t" r="r" b="b"/>
              <a:pathLst>
                <a:path w="299" h="2249" extrusionOk="0">
                  <a:moveTo>
                    <a:pt x="147" y="0"/>
                  </a:moveTo>
                  <a:cubicBezTo>
                    <a:pt x="127" y="0"/>
                    <a:pt x="108" y="14"/>
                    <a:pt x="108" y="28"/>
                  </a:cubicBezTo>
                  <a:cubicBezTo>
                    <a:pt x="108" y="778"/>
                    <a:pt x="48" y="1492"/>
                    <a:pt x="0" y="2218"/>
                  </a:cubicBezTo>
                  <a:cubicBezTo>
                    <a:pt x="0" y="2234"/>
                    <a:pt x="20" y="2249"/>
                    <a:pt x="37" y="2249"/>
                  </a:cubicBezTo>
                  <a:cubicBezTo>
                    <a:pt x="46" y="2249"/>
                    <a:pt x="56" y="2243"/>
                    <a:pt x="60" y="2230"/>
                  </a:cubicBezTo>
                  <a:cubicBezTo>
                    <a:pt x="274" y="1552"/>
                    <a:pt x="298" y="730"/>
                    <a:pt x="179" y="28"/>
                  </a:cubicBezTo>
                  <a:cubicBezTo>
                    <a:pt x="174" y="8"/>
                    <a:pt x="160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6" name="Google Shape;25036;p33"/>
            <p:cNvSpPr/>
            <p:nvPr/>
          </p:nvSpPr>
          <p:spPr>
            <a:xfrm>
              <a:off x="2917025" y="2632000"/>
              <a:ext cx="11625" cy="104625"/>
            </a:xfrm>
            <a:custGeom>
              <a:avLst/>
              <a:gdLst/>
              <a:ahLst/>
              <a:cxnLst/>
              <a:rect l="l" t="t" r="r" b="b"/>
              <a:pathLst>
                <a:path w="465" h="4185" extrusionOk="0">
                  <a:moveTo>
                    <a:pt x="131" y="1"/>
                  </a:moveTo>
                  <a:cubicBezTo>
                    <a:pt x="131" y="1"/>
                    <a:pt x="131" y="2"/>
                    <a:pt x="131" y="3"/>
                  </a:cubicBezTo>
                  <a:lnTo>
                    <a:pt x="131" y="3"/>
                  </a:lnTo>
                  <a:cubicBezTo>
                    <a:pt x="139" y="1"/>
                    <a:pt x="145" y="1"/>
                    <a:pt x="131" y="1"/>
                  </a:cubicBezTo>
                  <a:close/>
                  <a:moveTo>
                    <a:pt x="131" y="3"/>
                  </a:moveTo>
                  <a:cubicBezTo>
                    <a:pt x="126" y="5"/>
                    <a:pt x="119" y="7"/>
                    <a:pt x="119" y="12"/>
                  </a:cubicBezTo>
                  <a:cubicBezTo>
                    <a:pt x="84" y="620"/>
                    <a:pt x="0" y="1251"/>
                    <a:pt x="72" y="1846"/>
                  </a:cubicBezTo>
                  <a:cubicBezTo>
                    <a:pt x="167" y="2632"/>
                    <a:pt x="369" y="3334"/>
                    <a:pt x="334" y="4144"/>
                  </a:cubicBezTo>
                  <a:cubicBezTo>
                    <a:pt x="334" y="4169"/>
                    <a:pt x="354" y="4184"/>
                    <a:pt x="372" y="4184"/>
                  </a:cubicBezTo>
                  <a:cubicBezTo>
                    <a:pt x="389" y="4184"/>
                    <a:pt x="405" y="4172"/>
                    <a:pt x="405" y="4144"/>
                  </a:cubicBezTo>
                  <a:cubicBezTo>
                    <a:pt x="465" y="3477"/>
                    <a:pt x="393" y="2953"/>
                    <a:pt x="226" y="2298"/>
                  </a:cubicBezTo>
                  <a:cubicBezTo>
                    <a:pt x="36" y="1561"/>
                    <a:pt x="119" y="776"/>
                    <a:pt x="131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7" name="Google Shape;25037;p33"/>
            <p:cNvSpPr/>
            <p:nvPr/>
          </p:nvSpPr>
          <p:spPr>
            <a:xfrm>
              <a:off x="2908975" y="2733650"/>
              <a:ext cx="5400" cy="38525"/>
            </a:xfrm>
            <a:custGeom>
              <a:avLst/>
              <a:gdLst/>
              <a:ahLst/>
              <a:cxnLst/>
              <a:rect l="l" t="t" r="r" b="b"/>
              <a:pathLst>
                <a:path w="216" h="1541" extrusionOk="0">
                  <a:moveTo>
                    <a:pt x="124" y="1"/>
                  </a:moveTo>
                  <a:cubicBezTo>
                    <a:pt x="114" y="1"/>
                    <a:pt x="102" y="6"/>
                    <a:pt x="96" y="18"/>
                  </a:cubicBezTo>
                  <a:cubicBezTo>
                    <a:pt x="1" y="483"/>
                    <a:pt x="1" y="1054"/>
                    <a:pt x="132" y="1507"/>
                  </a:cubicBezTo>
                  <a:cubicBezTo>
                    <a:pt x="137" y="1529"/>
                    <a:pt x="156" y="1541"/>
                    <a:pt x="175" y="1541"/>
                  </a:cubicBezTo>
                  <a:cubicBezTo>
                    <a:pt x="195" y="1541"/>
                    <a:pt x="215" y="1526"/>
                    <a:pt x="215" y="1495"/>
                  </a:cubicBezTo>
                  <a:cubicBezTo>
                    <a:pt x="204" y="1167"/>
                    <a:pt x="160" y="861"/>
                    <a:pt x="156" y="535"/>
                  </a:cubicBezTo>
                  <a:lnTo>
                    <a:pt x="156" y="535"/>
                  </a:lnTo>
                  <a:cubicBezTo>
                    <a:pt x="157" y="535"/>
                    <a:pt x="158" y="535"/>
                    <a:pt x="158" y="535"/>
                  </a:cubicBezTo>
                  <a:cubicBezTo>
                    <a:pt x="172" y="535"/>
                    <a:pt x="188" y="527"/>
                    <a:pt x="179" y="518"/>
                  </a:cubicBezTo>
                  <a:cubicBezTo>
                    <a:pt x="172" y="482"/>
                    <a:pt x="165" y="445"/>
                    <a:pt x="159" y="409"/>
                  </a:cubicBezTo>
                  <a:lnTo>
                    <a:pt x="159" y="409"/>
                  </a:lnTo>
                  <a:cubicBezTo>
                    <a:pt x="164" y="324"/>
                    <a:pt x="167" y="196"/>
                    <a:pt x="139" y="145"/>
                  </a:cubicBezTo>
                  <a:lnTo>
                    <a:pt x="139" y="145"/>
                  </a:lnTo>
                  <a:cubicBezTo>
                    <a:pt x="139" y="103"/>
                    <a:pt x="141" y="61"/>
                    <a:pt x="144" y="18"/>
                  </a:cubicBezTo>
                  <a:cubicBezTo>
                    <a:pt x="144" y="6"/>
                    <a:pt x="135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8" name="Google Shape;25038;p33"/>
            <p:cNvSpPr/>
            <p:nvPr/>
          </p:nvSpPr>
          <p:spPr>
            <a:xfrm>
              <a:off x="2926850" y="2751075"/>
              <a:ext cx="6850" cy="47975"/>
            </a:xfrm>
            <a:custGeom>
              <a:avLst/>
              <a:gdLst/>
              <a:ahLst/>
              <a:cxnLst/>
              <a:rect l="l" t="t" r="r" b="b"/>
              <a:pathLst>
                <a:path w="274" h="1919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31"/>
                    <a:pt x="60" y="1274"/>
                    <a:pt x="131" y="1905"/>
                  </a:cubicBezTo>
                  <a:cubicBezTo>
                    <a:pt x="131" y="1915"/>
                    <a:pt x="140" y="1919"/>
                    <a:pt x="149" y="1919"/>
                  </a:cubicBezTo>
                  <a:cubicBezTo>
                    <a:pt x="163" y="1919"/>
                    <a:pt x="179" y="1912"/>
                    <a:pt x="179" y="1905"/>
                  </a:cubicBezTo>
                  <a:cubicBezTo>
                    <a:pt x="274" y="1274"/>
                    <a:pt x="143" y="58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9" name="Google Shape;25039;p33"/>
            <p:cNvSpPr/>
            <p:nvPr/>
          </p:nvSpPr>
          <p:spPr>
            <a:xfrm>
              <a:off x="2917325" y="2775475"/>
              <a:ext cx="3000" cy="22825"/>
            </a:xfrm>
            <a:custGeom>
              <a:avLst/>
              <a:gdLst/>
              <a:ahLst/>
              <a:cxnLst/>
              <a:rect l="l" t="t" r="r" b="b"/>
              <a:pathLst>
                <a:path w="120" h="913" extrusionOk="0">
                  <a:moveTo>
                    <a:pt x="48" y="0"/>
                  </a:moveTo>
                  <a:cubicBezTo>
                    <a:pt x="48" y="1"/>
                    <a:pt x="48" y="2"/>
                    <a:pt x="48" y="3"/>
                  </a:cubicBezTo>
                  <a:lnTo>
                    <a:pt x="48" y="3"/>
                  </a:lnTo>
                  <a:cubicBezTo>
                    <a:pt x="51" y="1"/>
                    <a:pt x="51" y="0"/>
                    <a:pt x="48" y="0"/>
                  </a:cubicBezTo>
                  <a:close/>
                  <a:moveTo>
                    <a:pt x="48" y="3"/>
                  </a:moveTo>
                  <a:cubicBezTo>
                    <a:pt x="43" y="8"/>
                    <a:pt x="24" y="19"/>
                    <a:pt x="24" y="36"/>
                  </a:cubicBezTo>
                  <a:cubicBezTo>
                    <a:pt x="0" y="179"/>
                    <a:pt x="24" y="346"/>
                    <a:pt x="24" y="488"/>
                  </a:cubicBezTo>
                  <a:cubicBezTo>
                    <a:pt x="24" y="631"/>
                    <a:pt x="24" y="774"/>
                    <a:pt x="48" y="893"/>
                  </a:cubicBezTo>
                  <a:cubicBezTo>
                    <a:pt x="48" y="901"/>
                    <a:pt x="65" y="912"/>
                    <a:pt x="79" y="912"/>
                  </a:cubicBezTo>
                  <a:cubicBezTo>
                    <a:pt x="88" y="912"/>
                    <a:pt x="95" y="907"/>
                    <a:pt x="95" y="893"/>
                  </a:cubicBezTo>
                  <a:cubicBezTo>
                    <a:pt x="119" y="750"/>
                    <a:pt x="95" y="596"/>
                    <a:pt x="95" y="453"/>
                  </a:cubicBezTo>
                  <a:cubicBezTo>
                    <a:pt x="84" y="299"/>
                    <a:pt x="84" y="157"/>
                    <a:pt x="48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0" name="Google Shape;25040;p33"/>
            <p:cNvSpPr/>
            <p:nvPr/>
          </p:nvSpPr>
          <p:spPr>
            <a:xfrm>
              <a:off x="2900650" y="2493325"/>
              <a:ext cx="21150" cy="127950"/>
            </a:xfrm>
            <a:custGeom>
              <a:avLst/>
              <a:gdLst/>
              <a:ahLst/>
              <a:cxnLst/>
              <a:rect l="l" t="t" r="r" b="b"/>
              <a:pathLst>
                <a:path w="846" h="5118" extrusionOk="0">
                  <a:moveTo>
                    <a:pt x="556" y="1"/>
                  </a:moveTo>
                  <a:cubicBezTo>
                    <a:pt x="552" y="1"/>
                    <a:pt x="548" y="4"/>
                    <a:pt x="548" y="11"/>
                  </a:cubicBezTo>
                  <a:cubicBezTo>
                    <a:pt x="0" y="1630"/>
                    <a:pt x="631" y="3428"/>
                    <a:pt x="215" y="5095"/>
                  </a:cubicBezTo>
                  <a:cubicBezTo>
                    <a:pt x="198" y="5103"/>
                    <a:pt x="210" y="5117"/>
                    <a:pt x="223" y="5117"/>
                  </a:cubicBezTo>
                  <a:cubicBezTo>
                    <a:pt x="229" y="5117"/>
                    <a:pt x="235" y="5114"/>
                    <a:pt x="239" y="5107"/>
                  </a:cubicBezTo>
                  <a:cubicBezTo>
                    <a:pt x="846" y="3488"/>
                    <a:pt x="191" y="1702"/>
                    <a:pt x="584" y="23"/>
                  </a:cubicBezTo>
                  <a:cubicBezTo>
                    <a:pt x="584" y="15"/>
                    <a:pt x="567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1" name="Google Shape;25041;p33"/>
            <p:cNvSpPr/>
            <p:nvPr/>
          </p:nvSpPr>
          <p:spPr>
            <a:xfrm>
              <a:off x="2907800" y="2350175"/>
              <a:ext cx="11925" cy="128950"/>
            </a:xfrm>
            <a:custGeom>
              <a:avLst/>
              <a:gdLst/>
              <a:ahLst/>
              <a:cxnLst/>
              <a:rect l="l" t="t" r="r" b="b"/>
              <a:pathLst>
                <a:path w="477" h="5158" extrusionOk="0">
                  <a:moveTo>
                    <a:pt x="135" y="1"/>
                  </a:moveTo>
                  <a:cubicBezTo>
                    <a:pt x="121" y="1"/>
                    <a:pt x="112" y="13"/>
                    <a:pt x="119" y="34"/>
                  </a:cubicBezTo>
                  <a:cubicBezTo>
                    <a:pt x="369" y="939"/>
                    <a:pt x="84" y="1725"/>
                    <a:pt x="48" y="2618"/>
                  </a:cubicBezTo>
                  <a:cubicBezTo>
                    <a:pt x="0" y="3451"/>
                    <a:pt x="191" y="4285"/>
                    <a:pt x="203" y="5118"/>
                  </a:cubicBezTo>
                  <a:cubicBezTo>
                    <a:pt x="203" y="5146"/>
                    <a:pt x="219" y="5157"/>
                    <a:pt x="232" y="5157"/>
                  </a:cubicBezTo>
                  <a:cubicBezTo>
                    <a:pt x="242" y="5157"/>
                    <a:pt x="250" y="5152"/>
                    <a:pt x="250" y="5142"/>
                  </a:cubicBezTo>
                  <a:cubicBezTo>
                    <a:pt x="298" y="4166"/>
                    <a:pt x="60" y="3201"/>
                    <a:pt x="179" y="2237"/>
                  </a:cubicBezTo>
                  <a:cubicBezTo>
                    <a:pt x="262" y="1475"/>
                    <a:pt x="476" y="748"/>
                    <a:pt x="167" y="22"/>
                  </a:cubicBezTo>
                  <a:cubicBezTo>
                    <a:pt x="157" y="7"/>
                    <a:pt x="14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2" name="Google Shape;25042;p33"/>
            <p:cNvSpPr/>
            <p:nvPr/>
          </p:nvSpPr>
          <p:spPr>
            <a:xfrm>
              <a:off x="2910775" y="2293800"/>
              <a:ext cx="4775" cy="38125"/>
            </a:xfrm>
            <a:custGeom>
              <a:avLst/>
              <a:gdLst/>
              <a:ahLst/>
              <a:cxnLst/>
              <a:rect l="l" t="t" r="r" b="b"/>
              <a:pathLst>
                <a:path w="191" h="1525" extrusionOk="0">
                  <a:moveTo>
                    <a:pt x="107" y="0"/>
                  </a:moveTo>
                  <a:cubicBezTo>
                    <a:pt x="95" y="0"/>
                    <a:pt x="84" y="9"/>
                    <a:pt x="84" y="27"/>
                  </a:cubicBezTo>
                  <a:cubicBezTo>
                    <a:pt x="0" y="515"/>
                    <a:pt x="72" y="1039"/>
                    <a:pt x="72" y="1515"/>
                  </a:cubicBezTo>
                  <a:cubicBezTo>
                    <a:pt x="107" y="1027"/>
                    <a:pt x="191" y="515"/>
                    <a:pt x="131" y="27"/>
                  </a:cubicBezTo>
                  <a:cubicBezTo>
                    <a:pt x="131" y="9"/>
                    <a:pt x="119" y="0"/>
                    <a:pt x="107" y="0"/>
                  </a:cubicBezTo>
                  <a:close/>
                  <a:moveTo>
                    <a:pt x="72" y="1515"/>
                  </a:moveTo>
                  <a:lnTo>
                    <a:pt x="72" y="1515"/>
                  </a:lnTo>
                  <a:cubicBezTo>
                    <a:pt x="66" y="1521"/>
                    <a:pt x="66" y="1524"/>
                    <a:pt x="67" y="1524"/>
                  </a:cubicBezTo>
                  <a:cubicBezTo>
                    <a:pt x="69" y="1524"/>
                    <a:pt x="72" y="1521"/>
                    <a:pt x="72" y="15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3" name="Google Shape;25043;p33"/>
            <p:cNvSpPr/>
            <p:nvPr/>
          </p:nvSpPr>
          <p:spPr>
            <a:xfrm>
              <a:off x="2917325" y="2477825"/>
              <a:ext cx="9850" cy="136725"/>
            </a:xfrm>
            <a:custGeom>
              <a:avLst/>
              <a:gdLst/>
              <a:ahLst/>
              <a:cxnLst/>
              <a:rect l="l" t="t" r="r" b="b"/>
              <a:pathLst>
                <a:path w="394" h="5469" extrusionOk="0">
                  <a:moveTo>
                    <a:pt x="155" y="0"/>
                  </a:moveTo>
                  <a:lnTo>
                    <a:pt x="155" y="0"/>
                  </a:lnTo>
                  <a:cubicBezTo>
                    <a:pt x="226" y="941"/>
                    <a:pt x="214" y="1857"/>
                    <a:pt x="107" y="2786"/>
                  </a:cubicBezTo>
                  <a:cubicBezTo>
                    <a:pt x="0" y="3691"/>
                    <a:pt x="179" y="4536"/>
                    <a:pt x="167" y="5441"/>
                  </a:cubicBezTo>
                  <a:cubicBezTo>
                    <a:pt x="167" y="5459"/>
                    <a:pt x="179" y="5468"/>
                    <a:pt x="191" y="5468"/>
                  </a:cubicBezTo>
                  <a:cubicBezTo>
                    <a:pt x="203" y="5468"/>
                    <a:pt x="214" y="5459"/>
                    <a:pt x="214" y="5441"/>
                  </a:cubicBezTo>
                  <a:cubicBezTo>
                    <a:pt x="393" y="4584"/>
                    <a:pt x="107" y="3655"/>
                    <a:pt x="203" y="2762"/>
                  </a:cubicBezTo>
                  <a:cubicBezTo>
                    <a:pt x="298" y="1846"/>
                    <a:pt x="322" y="941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4" name="Google Shape;25044;p33"/>
            <p:cNvSpPr/>
            <p:nvPr/>
          </p:nvSpPr>
          <p:spPr>
            <a:xfrm>
              <a:off x="2915525" y="2271850"/>
              <a:ext cx="1225" cy="29175"/>
            </a:xfrm>
            <a:custGeom>
              <a:avLst/>
              <a:gdLst/>
              <a:ahLst/>
              <a:cxnLst/>
              <a:rect l="l" t="t" r="r" b="b"/>
              <a:pathLst>
                <a:path w="49" h="1167" extrusionOk="0">
                  <a:moveTo>
                    <a:pt x="1" y="0"/>
                  </a:moveTo>
                  <a:cubicBezTo>
                    <a:pt x="1" y="6"/>
                    <a:pt x="1" y="12"/>
                    <a:pt x="1" y="18"/>
                  </a:cubicBezTo>
                  <a:lnTo>
                    <a:pt x="1" y="18"/>
                  </a:lnTo>
                  <a:cubicBezTo>
                    <a:pt x="1" y="12"/>
                    <a:pt x="1" y="6"/>
                    <a:pt x="1" y="0"/>
                  </a:cubicBezTo>
                  <a:close/>
                  <a:moveTo>
                    <a:pt x="1" y="18"/>
                  </a:moveTo>
                  <a:lnTo>
                    <a:pt x="1" y="18"/>
                  </a:lnTo>
                  <a:cubicBezTo>
                    <a:pt x="13" y="393"/>
                    <a:pt x="13" y="792"/>
                    <a:pt x="36" y="1167"/>
                  </a:cubicBezTo>
                  <a:lnTo>
                    <a:pt x="48" y="1167"/>
                  </a:lnTo>
                  <a:cubicBezTo>
                    <a:pt x="37" y="791"/>
                    <a:pt x="13" y="405"/>
                    <a:pt x="1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5" name="Google Shape;25045;p33"/>
            <p:cNvSpPr/>
            <p:nvPr/>
          </p:nvSpPr>
          <p:spPr>
            <a:xfrm>
              <a:off x="2915225" y="2279025"/>
              <a:ext cx="6275" cy="91575"/>
            </a:xfrm>
            <a:custGeom>
              <a:avLst/>
              <a:gdLst/>
              <a:ahLst/>
              <a:cxnLst/>
              <a:rect l="l" t="t" r="r" b="b"/>
              <a:pathLst>
                <a:path w="251" h="3663" extrusionOk="0">
                  <a:moveTo>
                    <a:pt x="213" y="0"/>
                  </a:moveTo>
                  <a:cubicBezTo>
                    <a:pt x="207" y="0"/>
                    <a:pt x="203" y="3"/>
                    <a:pt x="203" y="11"/>
                  </a:cubicBezTo>
                  <a:cubicBezTo>
                    <a:pt x="1" y="1201"/>
                    <a:pt x="25" y="2463"/>
                    <a:pt x="191" y="3654"/>
                  </a:cubicBezTo>
                  <a:cubicBezTo>
                    <a:pt x="191" y="3660"/>
                    <a:pt x="203" y="3663"/>
                    <a:pt x="215" y="3663"/>
                  </a:cubicBezTo>
                  <a:cubicBezTo>
                    <a:pt x="227" y="3663"/>
                    <a:pt x="239" y="3660"/>
                    <a:pt x="239" y="3654"/>
                  </a:cubicBezTo>
                  <a:cubicBezTo>
                    <a:pt x="203" y="2416"/>
                    <a:pt x="72" y="1237"/>
                    <a:pt x="251" y="11"/>
                  </a:cubicBezTo>
                  <a:cubicBezTo>
                    <a:pt x="243" y="11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6" name="Google Shape;25046;p33"/>
            <p:cNvSpPr/>
            <p:nvPr/>
          </p:nvSpPr>
          <p:spPr>
            <a:xfrm>
              <a:off x="2914050" y="2379300"/>
              <a:ext cx="11925" cy="89750"/>
            </a:xfrm>
            <a:custGeom>
              <a:avLst/>
              <a:gdLst/>
              <a:ahLst/>
              <a:cxnLst/>
              <a:rect l="l" t="t" r="r" b="b"/>
              <a:pathLst>
                <a:path w="477" h="3590" extrusionOk="0">
                  <a:moveTo>
                    <a:pt x="274" y="0"/>
                  </a:moveTo>
                  <a:lnTo>
                    <a:pt x="274" y="0"/>
                  </a:lnTo>
                  <a:cubicBezTo>
                    <a:pt x="107" y="464"/>
                    <a:pt x="0" y="976"/>
                    <a:pt x="72" y="1465"/>
                  </a:cubicBezTo>
                  <a:cubicBezTo>
                    <a:pt x="119" y="1798"/>
                    <a:pt x="274" y="2084"/>
                    <a:pt x="310" y="2417"/>
                  </a:cubicBezTo>
                  <a:cubicBezTo>
                    <a:pt x="357" y="2810"/>
                    <a:pt x="310" y="3179"/>
                    <a:pt x="298" y="3572"/>
                  </a:cubicBezTo>
                  <a:cubicBezTo>
                    <a:pt x="298" y="3584"/>
                    <a:pt x="310" y="3590"/>
                    <a:pt x="322" y="3590"/>
                  </a:cubicBezTo>
                  <a:cubicBezTo>
                    <a:pt x="334" y="3590"/>
                    <a:pt x="345" y="3584"/>
                    <a:pt x="345" y="3572"/>
                  </a:cubicBezTo>
                  <a:cubicBezTo>
                    <a:pt x="429" y="3120"/>
                    <a:pt x="476" y="2631"/>
                    <a:pt x="369" y="2167"/>
                  </a:cubicBezTo>
                  <a:cubicBezTo>
                    <a:pt x="298" y="1810"/>
                    <a:pt x="155" y="1548"/>
                    <a:pt x="131" y="1167"/>
                  </a:cubicBezTo>
                  <a:cubicBezTo>
                    <a:pt x="131" y="786"/>
                    <a:pt x="215" y="381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7" name="Google Shape;25047;p33"/>
            <p:cNvSpPr/>
            <p:nvPr/>
          </p:nvSpPr>
          <p:spPr>
            <a:xfrm>
              <a:off x="2841425" y="2182725"/>
              <a:ext cx="61625" cy="165550"/>
            </a:xfrm>
            <a:custGeom>
              <a:avLst/>
              <a:gdLst/>
              <a:ahLst/>
              <a:cxnLst/>
              <a:rect l="l" t="t" r="r" b="b"/>
              <a:pathLst>
                <a:path w="2465" h="6622" extrusionOk="0">
                  <a:moveTo>
                    <a:pt x="452" y="0"/>
                  </a:moveTo>
                  <a:cubicBezTo>
                    <a:pt x="441" y="0"/>
                    <a:pt x="427" y="6"/>
                    <a:pt x="417" y="17"/>
                  </a:cubicBezTo>
                  <a:cubicBezTo>
                    <a:pt x="0" y="969"/>
                    <a:pt x="703" y="1922"/>
                    <a:pt x="1095" y="2755"/>
                  </a:cubicBezTo>
                  <a:cubicBezTo>
                    <a:pt x="1345" y="3303"/>
                    <a:pt x="1453" y="3898"/>
                    <a:pt x="1667" y="4470"/>
                  </a:cubicBezTo>
                  <a:cubicBezTo>
                    <a:pt x="1953" y="5184"/>
                    <a:pt x="2262" y="5839"/>
                    <a:pt x="2358" y="6613"/>
                  </a:cubicBezTo>
                  <a:cubicBezTo>
                    <a:pt x="2358" y="6619"/>
                    <a:pt x="2360" y="6622"/>
                    <a:pt x="2363" y="6622"/>
                  </a:cubicBezTo>
                  <a:cubicBezTo>
                    <a:pt x="2366" y="6622"/>
                    <a:pt x="2369" y="6619"/>
                    <a:pt x="2369" y="6613"/>
                  </a:cubicBezTo>
                  <a:cubicBezTo>
                    <a:pt x="2465" y="5565"/>
                    <a:pt x="1810" y="4541"/>
                    <a:pt x="1524" y="3565"/>
                  </a:cubicBezTo>
                  <a:cubicBezTo>
                    <a:pt x="1167" y="2339"/>
                    <a:pt x="345" y="1362"/>
                    <a:pt x="476" y="29"/>
                  </a:cubicBezTo>
                  <a:cubicBezTo>
                    <a:pt x="476" y="9"/>
                    <a:pt x="465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8" name="Google Shape;25048;p33"/>
            <p:cNvSpPr/>
            <p:nvPr/>
          </p:nvSpPr>
          <p:spPr>
            <a:xfrm>
              <a:off x="2854275" y="2143800"/>
              <a:ext cx="85975" cy="29025"/>
            </a:xfrm>
            <a:custGeom>
              <a:avLst/>
              <a:gdLst/>
              <a:ahLst/>
              <a:cxnLst/>
              <a:rect l="l" t="t" r="r" b="b"/>
              <a:pathLst>
                <a:path w="3439" h="1161" extrusionOk="0">
                  <a:moveTo>
                    <a:pt x="2565" y="1"/>
                  </a:moveTo>
                  <a:cubicBezTo>
                    <a:pt x="1616" y="1"/>
                    <a:pt x="595" y="493"/>
                    <a:pt x="10" y="1133"/>
                  </a:cubicBezTo>
                  <a:cubicBezTo>
                    <a:pt x="0" y="1143"/>
                    <a:pt x="14" y="1160"/>
                    <a:pt x="32" y="1160"/>
                  </a:cubicBezTo>
                  <a:cubicBezTo>
                    <a:pt x="37" y="1160"/>
                    <a:pt x="41" y="1160"/>
                    <a:pt x="46" y="1157"/>
                  </a:cubicBezTo>
                  <a:cubicBezTo>
                    <a:pt x="546" y="752"/>
                    <a:pt x="1058" y="443"/>
                    <a:pt x="1689" y="300"/>
                  </a:cubicBezTo>
                  <a:cubicBezTo>
                    <a:pt x="2000" y="222"/>
                    <a:pt x="2302" y="204"/>
                    <a:pt x="2606" y="204"/>
                  </a:cubicBezTo>
                  <a:cubicBezTo>
                    <a:pt x="2859" y="204"/>
                    <a:pt x="3114" y="217"/>
                    <a:pt x="3379" y="217"/>
                  </a:cubicBezTo>
                  <a:cubicBezTo>
                    <a:pt x="3415" y="217"/>
                    <a:pt x="3439" y="157"/>
                    <a:pt x="3391" y="145"/>
                  </a:cubicBezTo>
                  <a:cubicBezTo>
                    <a:pt x="3132" y="46"/>
                    <a:pt x="2851" y="1"/>
                    <a:pt x="2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9" name="Google Shape;25049;p33"/>
            <p:cNvSpPr/>
            <p:nvPr/>
          </p:nvSpPr>
          <p:spPr>
            <a:xfrm>
              <a:off x="2934275" y="2154925"/>
              <a:ext cx="2125" cy="14675"/>
            </a:xfrm>
            <a:custGeom>
              <a:avLst/>
              <a:gdLst/>
              <a:ahLst/>
              <a:cxnLst/>
              <a:rect l="l" t="t" r="r" b="b"/>
              <a:pathLst>
                <a:path w="85" h="587" extrusionOk="0">
                  <a:moveTo>
                    <a:pt x="78" y="1"/>
                  </a:moveTo>
                  <a:cubicBezTo>
                    <a:pt x="75" y="1"/>
                    <a:pt x="72" y="4"/>
                    <a:pt x="72" y="10"/>
                  </a:cubicBezTo>
                  <a:cubicBezTo>
                    <a:pt x="37" y="188"/>
                    <a:pt x="1" y="391"/>
                    <a:pt x="1" y="581"/>
                  </a:cubicBezTo>
                  <a:cubicBezTo>
                    <a:pt x="1" y="581"/>
                    <a:pt x="6" y="587"/>
                    <a:pt x="10" y="587"/>
                  </a:cubicBezTo>
                  <a:cubicBezTo>
                    <a:pt x="11" y="587"/>
                    <a:pt x="13" y="585"/>
                    <a:pt x="13" y="581"/>
                  </a:cubicBezTo>
                  <a:cubicBezTo>
                    <a:pt x="60" y="403"/>
                    <a:pt x="72" y="212"/>
                    <a:pt x="84" y="10"/>
                  </a:cubicBezTo>
                  <a:cubicBezTo>
                    <a:pt x="84" y="4"/>
                    <a:pt x="81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0" name="Google Shape;25050;p33"/>
            <p:cNvSpPr/>
            <p:nvPr/>
          </p:nvSpPr>
          <p:spPr>
            <a:xfrm>
              <a:off x="2935175" y="2148600"/>
              <a:ext cx="3900" cy="21075"/>
            </a:xfrm>
            <a:custGeom>
              <a:avLst/>
              <a:gdLst/>
              <a:ahLst/>
              <a:cxnLst/>
              <a:rect l="l" t="t" r="r" b="b"/>
              <a:pathLst>
                <a:path w="156" h="843" extrusionOk="0">
                  <a:moveTo>
                    <a:pt x="84" y="1"/>
                  </a:moveTo>
                  <a:cubicBezTo>
                    <a:pt x="36" y="120"/>
                    <a:pt x="48" y="251"/>
                    <a:pt x="48" y="382"/>
                  </a:cubicBezTo>
                  <a:cubicBezTo>
                    <a:pt x="36" y="537"/>
                    <a:pt x="1" y="679"/>
                    <a:pt x="1" y="822"/>
                  </a:cubicBezTo>
                  <a:cubicBezTo>
                    <a:pt x="1" y="836"/>
                    <a:pt x="17" y="842"/>
                    <a:pt x="33" y="842"/>
                  </a:cubicBezTo>
                  <a:cubicBezTo>
                    <a:pt x="44" y="842"/>
                    <a:pt x="55" y="839"/>
                    <a:pt x="60" y="834"/>
                  </a:cubicBezTo>
                  <a:cubicBezTo>
                    <a:pt x="120" y="703"/>
                    <a:pt x="143" y="537"/>
                    <a:pt x="143" y="382"/>
                  </a:cubicBezTo>
                  <a:cubicBezTo>
                    <a:pt x="143" y="251"/>
                    <a:pt x="155" y="120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1" name="Google Shape;25051;p33"/>
            <p:cNvSpPr/>
            <p:nvPr/>
          </p:nvSpPr>
          <p:spPr>
            <a:xfrm>
              <a:off x="2938750" y="2146975"/>
              <a:ext cx="4475" cy="24350"/>
            </a:xfrm>
            <a:custGeom>
              <a:avLst/>
              <a:gdLst/>
              <a:ahLst/>
              <a:cxnLst/>
              <a:rect l="l" t="t" r="r" b="b"/>
              <a:pathLst>
                <a:path w="179" h="974" extrusionOk="0">
                  <a:moveTo>
                    <a:pt x="108" y="0"/>
                  </a:moveTo>
                  <a:cubicBezTo>
                    <a:pt x="96" y="0"/>
                    <a:pt x="84" y="6"/>
                    <a:pt x="84" y="18"/>
                  </a:cubicBezTo>
                  <a:cubicBezTo>
                    <a:pt x="36" y="304"/>
                    <a:pt x="0" y="661"/>
                    <a:pt x="36" y="947"/>
                  </a:cubicBezTo>
                  <a:cubicBezTo>
                    <a:pt x="36" y="965"/>
                    <a:pt x="57" y="974"/>
                    <a:pt x="78" y="974"/>
                  </a:cubicBezTo>
                  <a:cubicBezTo>
                    <a:pt x="99" y="974"/>
                    <a:pt x="119" y="965"/>
                    <a:pt x="119" y="947"/>
                  </a:cubicBezTo>
                  <a:cubicBezTo>
                    <a:pt x="179" y="661"/>
                    <a:pt x="155" y="304"/>
                    <a:pt x="131" y="18"/>
                  </a:cubicBezTo>
                  <a:cubicBezTo>
                    <a:pt x="131" y="6"/>
                    <a:pt x="119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2" name="Google Shape;25052;p33"/>
            <p:cNvSpPr/>
            <p:nvPr/>
          </p:nvSpPr>
          <p:spPr>
            <a:xfrm>
              <a:off x="2945600" y="2149950"/>
              <a:ext cx="3900" cy="22725"/>
            </a:xfrm>
            <a:custGeom>
              <a:avLst/>
              <a:gdLst/>
              <a:ahLst/>
              <a:cxnLst/>
              <a:rect l="l" t="t" r="r" b="b"/>
              <a:pathLst>
                <a:path w="156" h="909" extrusionOk="0">
                  <a:moveTo>
                    <a:pt x="96" y="0"/>
                  </a:moveTo>
                  <a:cubicBezTo>
                    <a:pt x="90" y="0"/>
                    <a:pt x="84" y="6"/>
                    <a:pt x="84" y="18"/>
                  </a:cubicBezTo>
                  <a:cubicBezTo>
                    <a:pt x="36" y="292"/>
                    <a:pt x="0" y="614"/>
                    <a:pt x="48" y="899"/>
                  </a:cubicBezTo>
                  <a:cubicBezTo>
                    <a:pt x="48" y="905"/>
                    <a:pt x="57" y="908"/>
                    <a:pt x="67" y="908"/>
                  </a:cubicBezTo>
                  <a:cubicBezTo>
                    <a:pt x="78" y="908"/>
                    <a:pt x="90" y="905"/>
                    <a:pt x="96" y="899"/>
                  </a:cubicBezTo>
                  <a:cubicBezTo>
                    <a:pt x="155" y="625"/>
                    <a:pt x="131" y="304"/>
                    <a:pt x="107" y="18"/>
                  </a:cubicBezTo>
                  <a:cubicBezTo>
                    <a:pt x="107" y="6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3" name="Google Shape;25053;p33"/>
            <p:cNvSpPr/>
            <p:nvPr/>
          </p:nvSpPr>
          <p:spPr>
            <a:xfrm>
              <a:off x="2941425" y="2145475"/>
              <a:ext cx="42300" cy="27225"/>
            </a:xfrm>
            <a:custGeom>
              <a:avLst/>
              <a:gdLst/>
              <a:ahLst/>
              <a:cxnLst/>
              <a:rect l="l" t="t" r="r" b="b"/>
              <a:pathLst>
                <a:path w="1692" h="1089" extrusionOk="0">
                  <a:moveTo>
                    <a:pt x="275" y="1"/>
                  </a:moveTo>
                  <a:cubicBezTo>
                    <a:pt x="178" y="1"/>
                    <a:pt x="92" y="16"/>
                    <a:pt x="24" y="54"/>
                  </a:cubicBezTo>
                  <a:cubicBezTo>
                    <a:pt x="1" y="54"/>
                    <a:pt x="1" y="66"/>
                    <a:pt x="1" y="78"/>
                  </a:cubicBezTo>
                  <a:cubicBezTo>
                    <a:pt x="1" y="150"/>
                    <a:pt x="1" y="138"/>
                    <a:pt x="48" y="185"/>
                  </a:cubicBezTo>
                  <a:cubicBezTo>
                    <a:pt x="48" y="188"/>
                    <a:pt x="49" y="189"/>
                    <a:pt x="51" y="189"/>
                  </a:cubicBezTo>
                  <a:cubicBezTo>
                    <a:pt x="57" y="189"/>
                    <a:pt x="72" y="173"/>
                    <a:pt x="72" y="173"/>
                  </a:cubicBezTo>
                  <a:cubicBezTo>
                    <a:pt x="51" y="152"/>
                    <a:pt x="111" y="148"/>
                    <a:pt x="162" y="148"/>
                  </a:cubicBezTo>
                  <a:cubicBezTo>
                    <a:pt x="196" y="148"/>
                    <a:pt x="227" y="150"/>
                    <a:pt x="227" y="150"/>
                  </a:cubicBezTo>
                  <a:cubicBezTo>
                    <a:pt x="310" y="173"/>
                    <a:pt x="370" y="185"/>
                    <a:pt x="441" y="197"/>
                  </a:cubicBezTo>
                  <a:cubicBezTo>
                    <a:pt x="608" y="245"/>
                    <a:pt x="763" y="269"/>
                    <a:pt x="929" y="352"/>
                  </a:cubicBezTo>
                  <a:cubicBezTo>
                    <a:pt x="1263" y="495"/>
                    <a:pt x="1417" y="733"/>
                    <a:pt x="1536" y="1066"/>
                  </a:cubicBezTo>
                  <a:cubicBezTo>
                    <a:pt x="1550" y="1079"/>
                    <a:pt x="1573" y="1089"/>
                    <a:pt x="1594" y="1089"/>
                  </a:cubicBezTo>
                  <a:cubicBezTo>
                    <a:pt x="1611" y="1089"/>
                    <a:pt x="1626" y="1083"/>
                    <a:pt x="1632" y="1066"/>
                  </a:cubicBezTo>
                  <a:cubicBezTo>
                    <a:pt x="1691" y="721"/>
                    <a:pt x="1441" y="435"/>
                    <a:pt x="1155" y="257"/>
                  </a:cubicBezTo>
                  <a:cubicBezTo>
                    <a:pt x="958" y="149"/>
                    <a:pt x="571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4" name="Google Shape;25054;p33"/>
            <p:cNvSpPr/>
            <p:nvPr/>
          </p:nvSpPr>
          <p:spPr>
            <a:xfrm>
              <a:off x="2958100" y="2186450"/>
              <a:ext cx="45550" cy="142675"/>
            </a:xfrm>
            <a:custGeom>
              <a:avLst/>
              <a:gdLst/>
              <a:ahLst/>
              <a:cxnLst/>
              <a:rect l="l" t="t" r="r" b="b"/>
              <a:pathLst>
                <a:path w="1822" h="5707" extrusionOk="0">
                  <a:moveTo>
                    <a:pt x="1281" y="0"/>
                  </a:moveTo>
                  <a:cubicBezTo>
                    <a:pt x="1278" y="0"/>
                    <a:pt x="1274" y="10"/>
                    <a:pt x="1274" y="23"/>
                  </a:cubicBezTo>
                  <a:cubicBezTo>
                    <a:pt x="1762" y="1190"/>
                    <a:pt x="1155" y="2130"/>
                    <a:pt x="715" y="3202"/>
                  </a:cubicBezTo>
                  <a:cubicBezTo>
                    <a:pt x="381" y="3988"/>
                    <a:pt x="84" y="4821"/>
                    <a:pt x="0" y="5678"/>
                  </a:cubicBezTo>
                  <a:cubicBezTo>
                    <a:pt x="0" y="5698"/>
                    <a:pt x="18" y="5707"/>
                    <a:pt x="37" y="5707"/>
                  </a:cubicBezTo>
                  <a:cubicBezTo>
                    <a:pt x="51" y="5707"/>
                    <a:pt x="66" y="5701"/>
                    <a:pt x="72" y="5690"/>
                  </a:cubicBezTo>
                  <a:cubicBezTo>
                    <a:pt x="488" y="4511"/>
                    <a:pt x="834" y="3356"/>
                    <a:pt x="1310" y="2202"/>
                  </a:cubicBezTo>
                  <a:cubicBezTo>
                    <a:pt x="1608" y="1487"/>
                    <a:pt x="1822" y="654"/>
                    <a:pt x="1286" y="23"/>
                  </a:cubicBezTo>
                  <a:cubicBezTo>
                    <a:pt x="1286" y="7"/>
                    <a:pt x="1284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5" name="Google Shape;25055;p33"/>
            <p:cNvSpPr/>
            <p:nvPr/>
          </p:nvSpPr>
          <p:spPr>
            <a:xfrm>
              <a:off x="2953625" y="2177650"/>
              <a:ext cx="75325" cy="178575"/>
            </a:xfrm>
            <a:custGeom>
              <a:avLst/>
              <a:gdLst/>
              <a:ahLst/>
              <a:cxnLst/>
              <a:rect l="l" t="t" r="r" b="b"/>
              <a:pathLst>
                <a:path w="3013" h="7143" extrusionOk="0">
                  <a:moveTo>
                    <a:pt x="2572" y="0"/>
                  </a:moveTo>
                  <a:cubicBezTo>
                    <a:pt x="2523" y="0"/>
                    <a:pt x="2480" y="47"/>
                    <a:pt x="2525" y="101"/>
                  </a:cubicBezTo>
                  <a:cubicBezTo>
                    <a:pt x="3013" y="696"/>
                    <a:pt x="2561" y="1815"/>
                    <a:pt x="2418" y="2482"/>
                  </a:cubicBezTo>
                  <a:cubicBezTo>
                    <a:pt x="2299" y="3137"/>
                    <a:pt x="2191" y="3804"/>
                    <a:pt x="1953" y="4435"/>
                  </a:cubicBezTo>
                  <a:cubicBezTo>
                    <a:pt x="1715" y="5102"/>
                    <a:pt x="1358" y="5709"/>
                    <a:pt x="906" y="6233"/>
                  </a:cubicBezTo>
                  <a:cubicBezTo>
                    <a:pt x="751" y="6399"/>
                    <a:pt x="584" y="6637"/>
                    <a:pt x="394" y="6745"/>
                  </a:cubicBezTo>
                  <a:cubicBezTo>
                    <a:pt x="336" y="6846"/>
                    <a:pt x="286" y="6897"/>
                    <a:pt x="241" y="6897"/>
                  </a:cubicBezTo>
                  <a:cubicBezTo>
                    <a:pt x="201" y="6897"/>
                    <a:pt x="165" y="6858"/>
                    <a:pt x="132" y="6780"/>
                  </a:cubicBezTo>
                  <a:cubicBezTo>
                    <a:pt x="156" y="6590"/>
                    <a:pt x="167" y="6399"/>
                    <a:pt x="215" y="6221"/>
                  </a:cubicBezTo>
                  <a:cubicBezTo>
                    <a:pt x="209" y="6203"/>
                    <a:pt x="200" y="6194"/>
                    <a:pt x="190" y="6194"/>
                  </a:cubicBezTo>
                  <a:cubicBezTo>
                    <a:pt x="179" y="6194"/>
                    <a:pt x="167" y="6203"/>
                    <a:pt x="156" y="6221"/>
                  </a:cubicBezTo>
                  <a:cubicBezTo>
                    <a:pt x="60" y="6518"/>
                    <a:pt x="13" y="6768"/>
                    <a:pt x="1" y="7078"/>
                  </a:cubicBezTo>
                  <a:cubicBezTo>
                    <a:pt x="1" y="7118"/>
                    <a:pt x="28" y="7142"/>
                    <a:pt x="57" y="7142"/>
                  </a:cubicBezTo>
                  <a:cubicBezTo>
                    <a:pt x="71" y="7142"/>
                    <a:pt x="85" y="7137"/>
                    <a:pt x="96" y="7126"/>
                  </a:cubicBezTo>
                  <a:cubicBezTo>
                    <a:pt x="1251" y="6233"/>
                    <a:pt x="1977" y="5042"/>
                    <a:pt x="2322" y="3649"/>
                  </a:cubicBezTo>
                  <a:cubicBezTo>
                    <a:pt x="2525" y="2816"/>
                    <a:pt x="2692" y="1934"/>
                    <a:pt x="2834" y="1089"/>
                  </a:cubicBezTo>
                  <a:cubicBezTo>
                    <a:pt x="2894" y="684"/>
                    <a:pt x="2953" y="291"/>
                    <a:pt x="2620" y="18"/>
                  </a:cubicBezTo>
                  <a:cubicBezTo>
                    <a:pt x="2605" y="6"/>
                    <a:pt x="2588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6" name="Google Shape;25056;p33"/>
            <p:cNvSpPr/>
            <p:nvPr/>
          </p:nvSpPr>
          <p:spPr>
            <a:xfrm>
              <a:off x="3017625" y="2169700"/>
              <a:ext cx="23850" cy="10425"/>
            </a:xfrm>
            <a:custGeom>
              <a:avLst/>
              <a:gdLst/>
              <a:ahLst/>
              <a:cxnLst/>
              <a:rect l="l" t="t" r="r" b="b"/>
              <a:pathLst>
                <a:path w="954" h="417" extrusionOk="0">
                  <a:moveTo>
                    <a:pt x="387" y="0"/>
                  </a:moveTo>
                  <a:cubicBezTo>
                    <a:pt x="263" y="0"/>
                    <a:pt x="137" y="26"/>
                    <a:pt x="24" y="74"/>
                  </a:cubicBezTo>
                  <a:cubicBezTo>
                    <a:pt x="12" y="97"/>
                    <a:pt x="1" y="121"/>
                    <a:pt x="12" y="133"/>
                  </a:cubicBezTo>
                  <a:cubicBezTo>
                    <a:pt x="60" y="205"/>
                    <a:pt x="72" y="300"/>
                    <a:pt x="72" y="383"/>
                  </a:cubicBezTo>
                  <a:cubicBezTo>
                    <a:pt x="65" y="404"/>
                    <a:pt x="82" y="417"/>
                    <a:pt x="100" y="417"/>
                  </a:cubicBezTo>
                  <a:cubicBezTo>
                    <a:pt x="113" y="417"/>
                    <a:pt x="127" y="410"/>
                    <a:pt x="132" y="395"/>
                  </a:cubicBezTo>
                  <a:cubicBezTo>
                    <a:pt x="151" y="296"/>
                    <a:pt x="146" y="213"/>
                    <a:pt x="110" y="140"/>
                  </a:cubicBezTo>
                  <a:lnTo>
                    <a:pt x="110" y="140"/>
                  </a:lnTo>
                  <a:cubicBezTo>
                    <a:pt x="197" y="104"/>
                    <a:pt x="285" y="88"/>
                    <a:pt x="371" y="88"/>
                  </a:cubicBezTo>
                  <a:cubicBezTo>
                    <a:pt x="565" y="88"/>
                    <a:pt x="752" y="169"/>
                    <a:pt x="917" y="288"/>
                  </a:cubicBezTo>
                  <a:cubicBezTo>
                    <a:pt x="919" y="290"/>
                    <a:pt x="921" y="290"/>
                    <a:pt x="923" y="290"/>
                  </a:cubicBezTo>
                  <a:cubicBezTo>
                    <a:pt x="935" y="290"/>
                    <a:pt x="953" y="262"/>
                    <a:pt x="953" y="252"/>
                  </a:cubicBezTo>
                  <a:cubicBezTo>
                    <a:pt x="817" y="78"/>
                    <a:pt x="604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7" name="Google Shape;25057;p33"/>
            <p:cNvSpPr/>
            <p:nvPr/>
          </p:nvSpPr>
          <p:spPr>
            <a:xfrm>
              <a:off x="3046200" y="2178925"/>
              <a:ext cx="34550" cy="61050"/>
            </a:xfrm>
            <a:custGeom>
              <a:avLst/>
              <a:gdLst/>
              <a:ahLst/>
              <a:cxnLst/>
              <a:rect l="l" t="t" r="r" b="b"/>
              <a:pathLst>
                <a:path w="1382" h="2442" extrusionOk="0">
                  <a:moveTo>
                    <a:pt x="9" y="0"/>
                  </a:moveTo>
                  <a:cubicBezTo>
                    <a:pt x="1" y="0"/>
                    <a:pt x="2" y="39"/>
                    <a:pt x="12" y="50"/>
                  </a:cubicBezTo>
                  <a:cubicBezTo>
                    <a:pt x="1084" y="455"/>
                    <a:pt x="1120" y="1431"/>
                    <a:pt x="1096" y="2384"/>
                  </a:cubicBezTo>
                  <a:cubicBezTo>
                    <a:pt x="1096" y="2419"/>
                    <a:pt x="1130" y="2442"/>
                    <a:pt x="1160" y="2442"/>
                  </a:cubicBezTo>
                  <a:cubicBezTo>
                    <a:pt x="1180" y="2442"/>
                    <a:pt x="1198" y="2431"/>
                    <a:pt x="1203" y="2407"/>
                  </a:cubicBezTo>
                  <a:cubicBezTo>
                    <a:pt x="1382" y="1491"/>
                    <a:pt x="1084" y="217"/>
                    <a:pt x="12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8" name="Google Shape;25058;p33"/>
            <p:cNvSpPr/>
            <p:nvPr/>
          </p:nvSpPr>
          <p:spPr>
            <a:xfrm>
              <a:off x="3011050" y="2248425"/>
              <a:ext cx="68875" cy="170275"/>
            </a:xfrm>
            <a:custGeom>
              <a:avLst/>
              <a:gdLst/>
              <a:ahLst/>
              <a:cxnLst/>
              <a:rect l="l" t="t" r="r" b="b"/>
              <a:pathLst>
                <a:path w="2755" h="6811" extrusionOk="0">
                  <a:moveTo>
                    <a:pt x="2730" y="1"/>
                  </a:moveTo>
                  <a:cubicBezTo>
                    <a:pt x="2720" y="1"/>
                    <a:pt x="2709" y="3"/>
                    <a:pt x="2704" y="8"/>
                  </a:cubicBezTo>
                  <a:cubicBezTo>
                    <a:pt x="1835" y="2199"/>
                    <a:pt x="1585" y="4830"/>
                    <a:pt x="37" y="6712"/>
                  </a:cubicBezTo>
                  <a:cubicBezTo>
                    <a:pt x="1" y="6757"/>
                    <a:pt x="49" y="6810"/>
                    <a:pt x="100" y="6810"/>
                  </a:cubicBezTo>
                  <a:cubicBezTo>
                    <a:pt x="115" y="6810"/>
                    <a:pt x="131" y="6806"/>
                    <a:pt x="145" y="6795"/>
                  </a:cubicBezTo>
                  <a:cubicBezTo>
                    <a:pt x="954" y="6057"/>
                    <a:pt x="1276" y="4842"/>
                    <a:pt x="1609" y="3854"/>
                  </a:cubicBezTo>
                  <a:cubicBezTo>
                    <a:pt x="2050" y="2616"/>
                    <a:pt x="2538" y="1318"/>
                    <a:pt x="2740" y="20"/>
                  </a:cubicBezTo>
                  <a:cubicBezTo>
                    <a:pt x="2754" y="6"/>
                    <a:pt x="2743" y="1"/>
                    <a:pt x="2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9" name="Google Shape;25059;p33"/>
            <p:cNvSpPr/>
            <p:nvPr/>
          </p:nvSpPr>
          <p:spPr>
            <a:xfrm>
              <a:off x="2938150" y="2429200"/>
              <a:ext cx="68100" cy="87975"/>
            </a:xfrm>
            <a:custGeom>
              <a:avLst/>
              <a:gdLst/>
              <a:ahLst/>
              <a:cxnLst/>
              <a:rect l="l" t="t" r="r" b="b"/>
              <a:pathLst>
                <a:path w="2724" h="3519" extrusionOk="0">
                  <a:moveTo>
                    <a:pt x="2697" y="1"/>
                  </a:moveTo>
                  <a:cubicBezTo>
                    <a:pt x="2689" y="1"/>
                    <a:pt x="2679" y="5"/>
                    <a:pt x="2668" y="16"/>
                  </a:cubicBezTo>
                  <a:cubicBezTo>
                    <a:pt x="1763" y="683"/>
                    <a:pt x="1" y="2183"/>
                    <a:pt x="441" y="3481"/>
                  </a:cubicBezTo>
                  <a:cubicBezTo>
                    <a:pt x="446" y="3506"/>
                    <a:pt x="468" y="3518"/>
                    <a:pt x="489" y="3518"/>
                  </a:cubicBezTo>
                  <a:cubicBezTo>
                    <a:pt x="520" y="3518"/>
                    <a:pt x="550" y="3494"/>
                    <a:pt x="536" y="3445"/>
                  </a:cubicBezTo>
                  <a:cubicBezTo>
                    <a:pt x="298" y="2052"/>
                    <a:pt x="1787" y="885"/>
                    <a:pt x="2715" y="28"/>
                  </a:cubicBezTo>
                  <a:cubicBezTo>
                    <a:pt x="2723" y="20"/>
                    <a:pt x="2715" y="1"/>
                    <a:pt x="2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0" name="Google Shape;25060;p33"/>
            <p:cNvSpPr/>
            <p:nvPr/>
          </p:nvSpPr>
          <p:spPr>
            <a:xfrm>
              <a:off x="2951550" y="2438650"/>
              <a:ext cx="77300" cy="82700"/>
            </a:xfrm>
            <a:custGeom>
              <a:avLst/>
              <a:gdLst/>
              <a:ahLst/>
              <a:cxnLst/>
              <a:rect l="l" t="t" r="r" b="b"/>
              <a:pathLst>
                <a:path w="3092" h="3308" extrusionOk="0">
                  <a:moveTo>
                    <a:pt x="3028" y="1"/>
                  </a:moveTo>
                  <a:cubicBezTo>
                    <a:pt x="3009" y="1"/>
                    <a:pt x="2990" y="10"/>
                    <a:pt x="2977" y="31"/>
                  </a:cubicBezTo>
                  <a:cubicBezTo>
                    <a:pt x="2703" y="650"/>
                    <a:pt x="2465" y="1246"/>
                    <a:pt x="2060" y="1793"/>
                  </a:cubicBezTo>
                  <a:cubicBezTo>
                    <a:pt x="1705" y="2274"/>
                    <a:pt x="1038" y="3158"/>
                    <a:pt x="349" y="3158"/>
                  </a:cubicBezTo>
                  <a:cubicBezTo>
                    <a:pt x="253" y="3158"/>
                    <a:pt x="156" y="3141"/>
                    <a:pt x="60" y="3103"/>
                  </a:cubicBezTo>
                  <a:cubicBezTo>
                    <a:pt x="24" y="3103"/>
                    <a:pt x="0" y="3151"/>
                    <a:pt x="36" y="3163"/>
                  </a:cubicBezTo>
                  <a:cubicBezTo>
                    <a:pt x="170" y="3265"/>
                    <a:pt x="307" y="3308"/>
                    <a:pt x="443" y="3308"/>
                  </a:cubicBezTo>
                  <a:cubicBezTo>
                    <a:pt x="923" y="3308"/>
                    <a:pt x="1394" y="2773"/>
                    <a:pt x="1691" y="2448"/>
                  </a:cubicBezTo>
                  <a:cubicBezTo>
                    <a:pt x="2298" y="1781"/>
                    <a:pt x="2846" y="948"/>
                    <a:pt x="3084" y="67"/>
                  </a:cubicBezTo>
                  <a:cubicBezTo>
                    <a:pt x="3092" y="29"/>
                    <a:pt x="3060" y="1"/>
                    <a:pt x="3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1" name="Google Shape;25061;p33"/>
            <p:cNvSpPr/>
            <p:nvPr/>
          </p:nvSpPr>
          <p:spPr>
            <a:xfrm>
              <a:off x="3004225" y="2427575"/>
              <a:ext cx="24350" cy="8525"/>
            </a:xfrm>
            <a:custGeom>
              <a:avLst/>
              <a:gdLst/>
              <a:ahLst/>
              <a:cxnLst/>
              <a:rect l="l" t="t" r="r" b="b"/>
              <a:pathLst>
                <a:path w="974" h="341" extrusionOk="0">
                  <a:moveTo>
                    <a:pt x="317" y="0"/>
                  </a:moveTo>
                  <a:cubicBezTo>
                    <a:pt x="201" y="0"/>
                    <a:pt x="81" y="25"/>
                    <a:pt x="13" y="93"/>
                  </a:cubicBezTo>
                  <a:cubicBezTo>
                    <a:pt x="1" y="105"/>
                    <a:pt x="13" y="141"/>
                    <a:pt x="25" y="141"/>
                  </a:cubicBezTo>
                  <a:cubicBezTo>
                    <a:pt x="164" y="141"/>
                    <a:pt x="278" y="99"/>
                    <a:pt x="408" y="99"/>
                  </a:cubicBezTo>
                  <a:cubicBezTo>
                    <a:pt x="434" y="99"/>
                    <a:pt x="461" y="101"/>
                    <a:pt x="489" y="105"/>
                  </a:cubicBezTo>
                  <a:cubicBezTo>
                    <a:pt x="668" y="141"/>
                    <a:pt x="787" y="224"/>
                    <a:pt x="929" y="331"/>
                  </a:cubicBezTo>
                  <a:cubicBezTo>
                    <a:pt x="936" y="338"/>
                    <a:pt x="943" y="341"/>
                    <a:pt x="949" y="341"/>
                  </a:cubicBezTo>
                  <a:cubicBezTo>
                    <a:pt x="964" y="341"/>
                    <a:pt x="974" y="321"/>
                    <a:pt x="965" y="296"/>
                  </a:cubicBezTo>
                  <a:cubicBezTo>
                    <a:pt x="858" y="153"/>
                    <a:pt x="679" y="57"/>
                    <a:pt x="501" y="22"/>
                  </a:cubicBezTo>
                  <a:cubicBezTo>
                    <a:pt x="449" y="9"/>
                    <a:pt x="383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2" name="Google Shape;25062;p33"/>
            <p:cNvSpPr/>
            <p:nvPr/>
          </p:nvSpPr>
          <p:spPr>
            <a:xfrm>
              <a:off x="3010775" y="2416500"/>
              <a:ext cx="22050" cy="9300"/>
            </a:xfrm>
            <a:custGeom>
              <a:avLst/>
              <a:gdLst/>
              <a:ahLst/>
              <a:cxnLst/>
              <a:rect l="l" t="t" r="r" b="b"/>
              <a:pathLst>
                <a:path w="882" h="372" extrusionOk="0">
                  <a:moveTo>
                    <a:pt x="96" y="0"/>
                  </a:moveTo>
                  <a:cubicBezTo>
                    <a:pt x="1" y="119"/>
                    <a:pt x="108" y="227"/>
                    <a:pt x="203" y="274"/>
                  </a:cubicBezTo>
                  <a:cubicBezTo>
                    <a:pt x="317" y="331"/>
                    <a:pt x="461" y="371"/>
                    <a:pt x="596" y="371"/>
                  </a:cubicBezTo>
                  <a:cubicBezTo>
                    <a:pt x="687" y="371"/>
                    <a:pt x="774" y="353"/>
                    <a:pt x="846" y="310"/>
                  </a:cubicBezTo>
                  <a:cubicBezTo>
                    <a:pt x="882" y="298"/>
                    <a:pt x="882" y="250"/>
                    <a:pt x="834" y="239"/>
                  </a:cubicBezTo>
                  <a:cubicBezTo>
                    <a:pt x="775" y="227"/>
                    <a:pt x="715" y="227"/>
                    <a:pt x="656" y="227"/>
                  </a:cubicBezTo>
                  <a:cubicBezTo>
                    <a:pt x="596" y="227"/>
                    <a:pt x="537" y="227"/>
                    <a:pt x="477" y="215"/>
                  </a:cubicBezTo>
                  <a:cubicBezTo>
                    <a:pt x="406" y="203"/>
                    <a:pt x="48" y="143"/>
                    <a:pt x="108" y="12"/>
                  </a:cubicBezTo>
                  <a:cubicBezTo>
                    <a:pt x="120" y="0"/>
                    <a:pt x="96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3" name="Google Shape;25063;p33"/>
            <p:cNvSpPr/>
            <p:nvPr/>
          </p:nvSpPr>
          <p:spPr>
            <a:xfrm>
              <a:off x="3033400" y="2282575"/>
              <a:ext cx="64925" cy="141400"/>
            </a:xfrm>
            <a:custGeom>
              <a:avLst/>
              <a:gdLst/>
              <a:ahLst/>
              <a:cxnLst/>
              <a:rect l="l" t="t" r="r" b="b"/>
              <a:pathLst>
                <a:path w="2597" h="5656" extrusionOk="0">
                  <a:moveTo>
                    <a:pt x="2532" y="1"/>
                  </a:moveTo>
                  <a:cubicBezTo>
                    <a:pt x="2512" y="1"/>
                    <a:pt x="2494" y="11"/>
                    <a:pt x="2489" y="35"/>
                  </a:cubicBezTo>
                  <a:cubicBezTo>
                    <a:pt x="2168" y="988"/>
                    <a:pt x="2001" y="2000"/>
                    <a:pt x="1727" y="2976"/>
                  </a:cubicBezTo>
                  <a:cubicBezTo>
                    <a:pt x="1417" y="4119"/>
                    <a:pt x="941" y="4857"/>
                    <a:pt x="24" y="5619"/>
                  </a:cubicBezTo>
                  <a:cubicBezTo>
                    <a:pt x="1" y="5619"/>
                    <a:pt x="24" y="5655"/>
                    <a:pt x="48" y="5655"/>
                  </a:cubicBezTo>
                  <a:cubicBezTo>
                    <a:pt x="929" y="5262"/>
                    <a:pt x="1417" y="4417"/>
                    <a:pt x="1703" y="3548"/>
                  </a:cubicBezTo>
                  <a:cubicBezTo>
                    <a:pt x="2072" y="2440"/>
                    <a:pt x="2489" y="1214"/>
                    <a:pt x="2596" y="59"/>
                  </a:cubicBezTo>
                  <a:cubicBezTo>
                    <a:pt x="2596" y="24"/>
                    <a:pt x="2562" y="1"/>
                    <a:pt x="2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4" name="Google Shape;25064;p33"/>
            <p:cNvSpPr/>
            <p:nvPr/>
          </p:nvSpPr>
          <p:spPr>
            <a:xfrm>
              <a:off x="3095750" y="2267025"/>
              <a:ext cx="66550" cy="117800"/>
            </a:xfrm>
            <a:custGeom>
              <a:avLst/>
              <a:gdLst/>
              <a:ahLst/>
              <a:cxnLst/>
              <a:rect l="l" t="t" r="r" b="b"/>
              <a:pathLst>
                <a:path w="2662" h="4712" extrusionOk="0">
                  <a:moveTo>
                    <a:pt x="7" y="610"/>
                  </a:moveTo>
                  <a:cubicBezTo>
                    <a:pt x="1" y="616"/>
                    <a:pt x="1" y="619"/>
                    <a:pt x="2" y="619"/>
                  </a:cubicBezTo>
                  <a:cubicBezTo>
                    <a:pt x="4" y="619"/>
                    <a:pt x="7" y="616"/>
                    <a:pt x="7" y="610"/>
                  </a:cubicBezTo>
                  <a:close/>
                  <a:moveTo>
                    <a:pt x="357" y="0"/>
                  </a:moveTo>
                  <a:cubicBezTo>
                    <a:pt x="193" y="0"/>
                    <a:pt x="54" y="175"/>
                    <a:pt x="7" y="610"/>
                  </a:cubicBezTo>
                  <a:cubicBezTo>
                    <a:pt x="114" y="476"/>
                    <a:pt x="240" y="243"/>
                    <a:pt x="452" y="243"/>
                  </a:cubicBezTo>
                  <a:cubicBezTo>
                    <a:pt x="523" y="243"/>
                    <a:pt x="604" y="270"/>
                    <a:pt x="697" y="336"/>
                  </a:cubicBezTo>
                  <a:cubicBezTo>
                    <a:pt x="817" y="431"/>
                    <a:pt x="840" y="753"/>
                    <a:pt x="900" y="884"/>
                  </a:cubicBezTo>
                  <a:cubicBezTo>
                    <a:pt x="1019" y="1169"/>
                    <a:pt x="1186" y="1360"/>
                    <a:pt x="1376" y="1598"/>
                  </a:cubicBezTo>
                  <a:cubicBezTo>
                    <a:pt x="2186" y="2550"/>
                    <a:pt x="2352" y="3479"/>
                    <a:pt x="2472" y="4670"/>
                  </a:cubicBezTo>
                  <a:cubicBezTo>
                    <a:pt x="2472" y="4696"/>
                    <a:pt x="2490" y="4712"/>
                    <a:pt x="2509" y="4712"/>
                  </a:cubicBezTo>
                  <a:cubicBezTo>
                    <a:pt x="2523" y="4712"/>
                    <a:pt x="2538" y="4703"/>
                    <a:pt x="2543" y="4682"/>
                  </a:cubicBezTo>
                  <a:cubicBezTo>
                    <a:pt x="2662" y="4086"/>
                    <a:pt x="2543" y="3479"/>
                    <a:pt x="2329" y="2908"/>
                  </a:cubicBezTo>
                  <a:cubicBezTo>
                    <a:pt x="2007" y="2062"/>
                    <a:pt x="1281" y="1503"/>
                    <a:pt x="959" y="669"/>
                  </a:cubicBezTo>
                  <a:cubicBezTo>
                    <a:pt x="813" y="283"/>
                    <a:pt x="56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5" name="Google Shape;25065;p33"/>
            <p:cNvSpPr/>
            <p:nvPr/>
          </p:nvSpPr>
          <p:spPr>
            <a:xfrm>
              <a:off x="3079200" y="2384675"/>
              <a:ext cx="77450" cy="122975"/>
            </a:xfrm>
            <a:custGeom>
              <a:avLst/>
              <a:gdLst/>
              <a:ahLst/>
              <a:cxnLst/>
              <a:rect l="l" t="t" r="r" b="b"/>
              <a:pathLst>
                <a:path w="3098" h="4919" extrusionOk="0">
                  <a:moveTo>
                    <a:pt x="3085" y="1"/>
                  </a:moveTo>
                  <a:cubicBezTo>
                    <a:pt x="3082" y="1"/>
                    <a:pt x="3078" y="3"/>
                    <a:pt x="3074" y="11"/>
                  </a:cubicBezTo>
                  <a:cubicBezTo>
                    <a:pt x="2633" y="1845"/>
                    <a:pt x="1169" y="3369"/>
                    <a:pt x="38" y="4810"/>
                  </a:cubicBezTo>
                  <a:cubicBezTo>
                    <a:pt x="0" y="4857"/>
                    <a:pt x="45" y="4919"/>
                    <a:pt x="94" y="4919"/>
                  </a:cubicBezTo>
                  <a:cubicBezTo>
                    <a:pt x="107" y="4919"/>
                    <a:pt x="121" y="4915"/>
                    <a:pt x="133" y="4905"/>
                  </a:cubicBezTo>
                  <a:cubicBezTo>
                    <a:pt x="883" y="4238"/>
                    <a:pt x="1490" y="3369"/>
                    <a:pt x="2014" y="2524"/>
                  </a:cubicBezTo>
                  <a:cubicBezTo>
                    <a:pt x="2479" y="1797"/>
                    <a:pt x="3074" y="904"/>
                    <a:pt x="3098" y="11"/>
                  </a:cubicBezTo>
                  <a:cubicBezTo>
                    <a:pt x="3098" y="11"/>
                    <a:pt x="3092" y="1"/>
                    <a:pt x="3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6" name="Google Shape;25066;p33"/>
            <p:cNvSpPr/>
            <p:nvPr/>
          </p:nvSpPr>
          <p:spPr>
            <a:xfrm>
              <a:off x="3074475" y="2437725"/>
              <a:ext cx="75800" cy="88025"/>
            </a:xfrm>
            <a:custGeom>
              <a:avLst/>
              <a:gdLst/>
              <a:ahLst/>
              <a:cxnLst/>
              <a:rect l="l" t="t" r="r" b="b"/>
              <a:pathLst>
                <a:path w="3032" h="3521" extrusionOk="0">
                  <a:moveTo>
                    <a:pt x="2984" y="1"/>
                  </a:moveTo>
                  <a:cubicBezTo>
                    <a:pt x="2977" y="1"/>
                    <a:pt x="2971" y="3"/>
                    <a:pt x="2965" y="9"/>
                  </a:cubicBezTo>
                  <a:cubicBezTo>
                    <a:pt x="2394" y="473"/>
                    <a:pt x="2084" y="1187"/>
                    <a:pt x="1691" y="1795"/>
                  </a:cubicBezTo>
                  <a:cubicBezTo>
                    <a:pt x="1501" y="2104"/>
                    <a:pt x="1287" y="2390"/>
                    <a:pt x="1060" y="2676"/>
                  </a:cubicBezTo>
                  <a:cubicBezTo>
                    <a:pt x="985" y="2742"/>
                    <a:pt x="441" y="3239"/>
                    <a:pt x="246" y="3239"/>
                  </a:cubicBezTo>
                  <a:cubicBezTo>
                    <a:pt x="194" y="3239"/>
                    <a:pt x="167" y="3204"/>
                    <a:pt x="179" y="3116"/>
                  </a:cubicBezTo>
                  <a:cubicBezTo>
                    <a:pt x="179" y="3092"/>
                    <a:pt x="144" y="3045"/>
                    <a:pt x="120" y="3045"/>
                  </a:cubicBezTo>
                  <a:lnTo>
                    <a:pt x="72" y="3045"/>
                  </a:lnTo>
                  <a:lnTo>
                    <a:pt x="72" y="3069"/>
                  </a:lnTo>
                  <a:cubicBezTo>
                    <a:pt x="60" y="3211"/>
                    <a:pt x="1" y="3307"/>
                    <a:pt x="24" y="3438"/>
                  </a:cubicBezTo>
                  <a:cubicBezTo>
                    <a:pt x="24" y="3461"/>
                    <a:pt x="60" y="3485"/>
                    <a:pt x="72" y="3497"/>
                  </a:cubicBezTo>
                  <a:cubicBezTo>
                    <a:pt x="116" y="3513"/>
                    <a:pt x="160" y="3520"/>
                    <a:pt x="206" y="3520"/>
                  </a:cubicBezTo>
                  <a:cubicBezTo>
                    <a:pt x="639" y="3520"/>
                    <a:pt x="1118" y="2850"/>
                    <a:pt x="1334" y="2580"/>
                  </a:cubicBezTo>
                  <a:cubicBezTo>
                    <a:pt x="1965" y="1807"/>
                    <a:pt x="2501" y="890"/>
                    <a:pt x="3013" y="56"/>
                  </a:cubicBezTo>
                  <a:cubicBezTo>
                    <a:pt x="3031" y="29"/>
                    <a:pt x="3007" y="1"/>
                    <a:pt x="2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7" name="Google Shape;25067;p33"/>
            <p:cNvSpPr/>
            <p:nvPr/>
          </p:nvSpPr>
          <p:spPr>
            <a:xfrm>
              <a:off x="3149275" y="2351300"/>
              <a:ext cx="29100" cy="86550"/>
            </a:xfrm>
            <a:custGeom>
              <a:avLst/>
              <a:gdLst/>
              <a:ahLst/>
              <a:cxnLst/>
              <a:rect l="l" t="t" r="r" b="b"/>
              <a:pathLst>
                <a:path w="1164" h="3462" extrusionOk="0">
                  <a:moveTo>
                    <a:pt x="1049" y="0"/>
                  </a:moveTo>
                  <a:cubicBezTo>
                    <a:pt x="1039" y="0"/>
                    <a:pt x="1030" y="4"/>
                    <a:pt x="1021" y="13"/>
                  </a:cubicBezTo>
                  <a:cubicBezTo>
                    <a:pt x="866" y="549"/>
                    <a:pt x="842" y="1120"/>
                    <a:pt x="723" y="1668"/>
                  </a:cubicBezTo>
                  <a:cubicBezTo>
                    <a:pt x="581" y="2275"/>
                    <a:pt x="342" y="2847"/>
                    <a:pt x="9" y="3382"/>
                  </a:cubicBezTo>
                  <a:cubicBezTo>
                    <a:pt x="1" y="3425"/>
                    <a:pt x="28" y="3461"/>
                    <a:pt x="58" y="3461"/>
                  </a:cubicBezTo>
                  <a:cubicBezTo>
                    <a:pt x="70" y="3461"/>
                    <a:pt x="82" y="3455"/>
                    <a:pt x="92" y="3442"/>
                  </a:cubicBezTo>
                  <a:cubicBezTo>
                    <a:pt x="771" y="2549"/>
                    <a:pt x="1164" y="1144"/>
                    <a:pt x="1081" y="37"/>
                  </a:cubicBezTo>
                  <a:cubicBezTo>
                    <a:pt x="1081" y="14"/>
                    <a:pt x="1066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8" name="Google Shape;25068;p33"/>
            <p:cNvSpPr/>
            <p:nvPr/>
          </p:nvSpPr>
          <p:spPr>
            <a:xfrm>
              <a:off x="3174200" y="2349650"/>
              <a:ext cx="33350" cy="54625"/>
            </a:xfrm>
            <a:custGeom>
              <a:avLst/>
              <a:gdLst/>
              <a:ahLst/>
              <a:cxnLst/>
              <a:rect l="l" t="t" r="r" b="b"/>
              <a:pathLst>
                <a:path w="1334" h="2185" extrusionOk="0">
                  <a:moveTo>
                    <a:pt x="198" y="1"/>
                  </a:moveTo>
                  <a:cubicBezTo>
                    <a:pt x="95" y="1"/>
                    <a:pt x="11" y="54"/>
                    <a:pt x="0" y="198"/>
                  </a:cubicBezTo>
                  <a:cubicBezTo>
                    <a:pt x="8" y="221"/>
                    <a:pt x="25" y="229"/>
                    <a:pt x="36" y="229"/>
                  </a:cubicBezTo>
                  <a:cubicBezTo>
                    <a:pt x="43" y="229"/>
                    <a:pt x="48" y="226"/>
                    <a:pt x="48" y="222"/>
                  </a:cubicBezTo>
                  <a:cubicBezTo>
                    <a:pt x="106" y="138"/>
                    <a:pt x="166" y="105"/>
                    <a:pt x="225" y="105"/>
                  </a:cubicBezTo>
                  <a:cubicBezTo>
                    <a:pt x="446" y="105"/>
                    <a:pt x="656" y="568"/>
                    <a:pt x="703" y="662"/>
                  </a:cubicBezTo>
                  <a:cubicBezTo>
                    <a:pt x="762" y="793"/>
                    <a:pt x="834" y="936"/>
                    <a:pt x="893" y="1067"/>
                  </a:cubicBezTo>
                  <a:cubicBezTo>
                    <a:pt x="1060" y="1424"/>
                    <a:pt x="1108" y="1781"/>
                    <a:pt x="1215" y="2151"/>
                  </a:cubicBezTo>
                  <a:cubicBezTo>
                    <a:pt x="1226" y="2173"/>
                    <a:pt x="1248" y="2185"/>
                    <a:pt x="1268" y="2185"/>
                  </a:cubicBezTo>
                  <a:cubicBezTo>
                    <a:pt x="1290" y="2185"/>
                    <a:pt x="1310" y="2170"/>
                    <a:pt x="1310" y="2139"/>
                  </a:cubicBezTo>
                  <a:cubicBezTo>
                    <a:pt x="1334" y="1805"/>
                    <a:pt x="1215" y="1496"/>
                    <a:pt x="1096" y="1198"/>
                  </a:cubicBezTo>
                  <a:cubicBezTo>
                    <a:pt x="965" y="865"/>
                    <a:pt x="798" y="448"/>
                    <a:pt x="560" y="174"/>
                  </a:cubicBezTo>
                  <a:cubicBezTo>
                    <a:pt x="481" y="82"/>
                    <a:pt x="326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9" name="Google Shape;25069;p33"/>
            <p:cNvSpPr/>
            <p:nvPr/>
          </p:nvSpPr>
          <p:spPr>
            <a:xfrm>
              <a:off x="3181125" y="2406250"/>
              <a:ext cx="27625" cy="65200"/>
            </a:xfrm>
            <a:custGeom>
              <a:avLst/>
              <a:gdLst/>
              <a:ahLst/>
              <a:cxnLst/>
              <a:rect l="l" t="t" r="r" b="b"/>
              <a:pathLst>
                <a:path w="1105" h="2608" extrusionOk="0">
                  <a:moveTo>
                    <a:pt x="1048" y="0"/>
                  </a:moveTo>
                  <a:cubicBezTo>
                    <a:pt x="1036" y="0"/>
                    <a:pt x="1025" y="6"/>
                    <a:pt x="1021" y="18"/>
                  </a:cubicBezTo>
                  <a:cubicBezTo>
                    <a:pt x="640" y="815"/>
                    <a:pt x="378" y="1672"/>
                    <a:pt x="33" y="2494"/>
                  </a:cubicBezTo>
                  <a:cubicBezTo>
                    <a:pt x="0" y="2551"/>
                    <a:pt x="68" y="2608"/>
                    <a:pt x="129" y="2608"/>
                  </a:cubicBezTo>
                  <a:cubicBezTo>
                    <a:pt x="157" y="2608"/>
                    <a:pt x="184" y="2596"/>
                    <a:pt x="200" y="2565"/>
                  </a:cubicBezTo>
                  <a:cubicBezTo>
                    <a:pt x="569" y="1792"/>
                    <a:pt x="973" y="899"/>
                    <a:pt x="1104" y="53"/>
                  </a:cubicBezTo>
                  <a:cubicBezTo>
                    <a:pt x="1104" y="21"/>
                    <a:pt x="1073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0" name="Google Shape;25070;p33"/>
            <p:cNvSpPr/>
            <p:nvPr/>
          </p:nvSpPr>
          <p:spPr>
            <a:xfrm>
              <a:off x="2956900" y="2528575"/>
              <a:ext cx="109725" cy="65575"/>
            </a:xfrm>
            <a:custGeom>
              <a:avLst/>
              <a:gdLst/>
              <a:ahLst/>
              <a:cxnLst/>
              <a:rect l="l" t="t" r="r" b="b"/>
              <a:pathLst>
                <a:path w="4389" h="2623" extrusionOk="0">
                  <a:moveTo>
                    <a:pt x="4321" y="1"/>
                  </a:moveTo>
                  <a:cubicBezTo>
                    <a:pt x="4314" y="1"/>
                    <a:pt x="4306" y="2"/>
                    <a:pt x="4299" y="6"/>
                  </a:cubicBezTo>
                  <a:cubicBezTo>
                    <a:pt x="3334" y="530"/>
                    <a:pt x="2322" y="840"/>
                    <a:pt x="1322" y="1292"/>
                  </a:cubicBezTo>
                  <a:cubicBezTo>
                    <a:pt x="787" y="1530"/>
                    <a:pt x="1" y="1899"/>
                    <a:pt x="251" y="2590"/>
                  </a:cubicBezTo>
                  <a:cubicBezTo>
                    <a:pt x="257" y="2608"/>
                    <a:pt x="283" y="2622"/>
                    <a:pt x="309" y="2622"/>
                  </a:cubicBezTo>
                  <a:cubicBezTo>
                    <a:pt x="334" y="2622"/>
                    <a:pt x="358" y="2608"/>
                    <a:pt x="358" y="2566"/>
                  </a:cubicBezTo>
                  <a:cubicBezTo>
                    <a:pt x="346" y="1602"/>
                    <a:pt x="1834" y="1244"/>
                    <a:pt x="2572" y="959"/>
                  </a:cubicBezTo>
                  <a:cubicBezTo>
                    <a:pt x="3203" y="720"/>
                    <a:pt x="3823" y="482"/>
                    <a:pt x="4358" y="89"/>
                  </a:cubicBezTo>
                  <a:cubicBezTo>
                    <a:pt x="4388" y="49"/>
                    <a:pt x="4359" y="1"/>
                    <a:pt x="4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1" name="Google Shape;25071;p33"/>
            <p:cNvSpPr/>
            <p:nvPr/>
          </p:nvSpPr>
          <p:spPr>
            <a:xfrm>
              <a:off x="2964050" y="2527500"/>
              <a:ext cx="105950" cy="70875"/>
            </a:xfrm>
            <a:custGeom>
              <a:avLst/>
              <a:gdLst/>
              <a:ahLst/>
              <a:cxnLst/>
              <a:rect l="l" t="t" r="r" b="b"/>
              <a:pathLst>
                <a:path w="4238" h="2835" extrusionOk="0">
                  <a:moveTo>
                    <a:pt x="4152" y="1"/>
                  </a:moveTo>
                  <a:cubicBezTo>
                    <a:pt x="4135" y="1"/>
                    <a:pt x="4119" y="8"/>
                    <a:pt x="4108" y="25"/>
                  </a:cubicBezTo>
                  <a:cubicBezTo>
                    <a:pt x="3608" y="728"/>
                    <a:pt x="3001" y="1264"/>
                    <a:pt x="2275" y="1716"/>
                  </a:cubicBezTo>
                  <a:cubicBezTo>
                    <a:pt x="1964" y="1917"/>
                    <a:pt x="901" y="2700"/>
                    <a:pt x="310" y="2700"/>
                  </a:cubicBezTo>
                  <a:cubicBezTo>
                    <a:pt x="200" y="2700"/>
                    <a:pt x="106" y="2673"/>
                    <a:pt x="36" y="2609"/>
                  </a:cubicBezTo>
                  <a:cubicBezTo>
                    <a:pt x="24" y="2609"/>
                    <a:pt x="0" y="2645"/>
                    <a:pt x="12" y="2657"/>
                  </a:cubicBezTo>
                  <a:cubicBezTo>
                    <a:pt x="112" y="2783"/>
                    <a:pt x="245" y="2834"/>
                    <a:pt x="396" y="2834"/>
                  </a:cubicBezTo>
                  <a:cubicBezTo>
                    <a:pt x="897" y="2834"/>
                    <a:pt x="1597" y="2274"/>
                    <a:pt x="1917" y="2073"/>
                  </a:cubicBezTo>
                  <a:cubicBezTo>
                    <a:pt x="2810" y="1561"/>
                    <a:pt x="3632" y="942"/>
                    <a:pt x="4203" y="85"/>
                  </a:cubicBezTo>
                  <a:cubicBezTo>
                    <a:pt x="4237" y="43"/>
                    <a:pt x="4193" y="1"/>
                    <a:pt x="4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2" name="Google Shape;25072;p33"/>
            <p:cNvSpPr/>
            <p:nvPr/>
          </p:nvSpPr>
          <p:spPr>
            <a:xfrm>
              <a:off x="3070300" y="2500025"/>
              <a:ext cx="15225" cy="21925"/>
            </a:xfrm>
            <a:custGeom>
              <a:avLst/>
              <a:gdLst/>
              <a:ahLst/>
              <a:cxnLst/>
              <a:rect l="l" t="t" r="r" b="b"/>
              <a:pathLst>
                <a:path w="609" h="877" extrusionOk="0">
                  <a:moveTo>
                    <a:pt x="595" y="0"/>
                  </a:moveTo>
                  <a:cubicBezTo>
                    <a:pt x="591" y="0"/>
                    <a:pt x="588" y="2"/>
                    <a:pt x="584" y="5"/>
                  </a:cubicBezTo>
                  <a:cubicBezTo>
                    <a:pt x="477" y="184"/>
                    <a:pt x="1" y="719"/>
                    <a:pt x="394" y="874"/>
                  </a:cubicBezTo>
                  <a:cubicBezTo>
                    <a:pt x="396" y="876"/>
                    <a:pt x="397" y="877"/>
                    <a:pt x="399" y="877"/>
                  </a:cubicBezTo>
                  <a:cubicBezTo>
                    <a:pt x="409" y="877"/>
                    <a:pt x="416" y="849"/>
                    <a:pt x="406" y="839"/>
                  </a:cubicBezTo>
                  <a:cubicBezTo>
                    <a:pt x="168" y="541"/>
                    <a:pt x="549" y="303"/>
                    <a:pt x="608" y="17"/>
                  </a:cubicBezTo>
                  <a:cubicBezTo>
                    <a:pt x="608" y="9"/>
                    <a:pt x="602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3" name="Google Shape;25073;p33"/>
            <p:cNvSpPr/>
            <p:nvPr/>
          </p:nvSpPr>
          <p:spPr>
            <a:xfrm>
              <a:off x="3028500" y="2527225"/>
              <a:ext cx="85000" cy="68600"/>
            </a:xfrm>
            <a:custGeom>
              <a:avLst/>
              <a:gdLst/>
              <a:ahLst/>
              <a:cxnLst/>
              <a:rect l="l" t="t" r="r" b="b"/>
              <a:pathLst>
                <a:path w="3400" h="2744" extrusionOk="0">
                  <a:moveTo>
                    <a:pt x="3399" y="1"/>
                  </a:moveTo>
                  <a:cubicBezTo>
                    <a:pt x="2364" y="894"/>
                    <a:pt x="1375" y="2203"/>
                    <a:pt x="42" y="2668"/>
                  </a:cubicBezTo>
                  <a:cubicBezTo>
                    <a:pt x="0" y="2678"/>
                    <a:pt x="4" y="2743"/>
                    <a:pt x="38" y="2743"/>
                  </a:cubicBezTo>
                  <a:cubicBezTo>
                    <a:pt x="42" y="2743"/>
                    <a:pt x="48" y="2742"/>
                    <a:pt x="54" y="2739"/>
                  </a:cubicBezTo>
                  <a:cubicBezTo>
                    <a:pt x="637" y="2656"/>
                    <a:pt x="1078" y="2251"/>
                    <a:pt x="1494" y="1870"/>
                  </a:cubicBezTo>
                  <a:cubicBezTo>
                    <a:pt x="2149" y="1275"/>
                    <a:pt x="2792" y="643"/>
                    <a:pt x="3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4" name="Google Shape;25074;p33"/>
            <p:cNvSpPr/>
            <p:nvPr/>
          </p:nvSpPr>
          <p:spPr>
            <a:xfrm>
              <a:off x="3119125" y="2409700"/>
              <a:ext cx="61525" cy="109925"/>
            </a:xfrm>
            <a:custGeom>
              <a:avLst/>
              <a:gdLst/>
              <a:ahLst/>
              <a:cxnLst/>
              <a:rect l="l" t="t" r="r" b="b"/>
              <a:pathLst>
                <a:path w="2461" h="4397" extrusionOk="0">
                  <a:moveTo>
                    <a:pt x="2432" y="1"/>
                  </a:moveTo>
                  <a:cubicBezTo>
                    <a:pt x="2422" y="1"/>
                    <a:pt x="2411" y="7"/>
                    <a:pt x="2406" y="22"/>
                  </a:cubicBezTo>
                  <a:cubicBezTo>
                    <a:pt x="2072" y="701"/>
                    <a:pt x="1810" y="1427"/>
                    <a:pt x="1489" y="2130"/>
                  </a:cubicBezTo>
                  <a:cubicBezTo>
                    <a:pt x="1096" y="2975"/>
                    <a:pt x="524" y="3618"/>
                    <a:pt x="1" y="4380"/>
                  </a:cubicBezTo>
                  <a:cubicBezTo>
                    <a:pt x="1" y="4388"/>
                    <a:pt x="7" y="4397"/>
                    <a:pt x="14" y="4397"/>
                  </a:cubicBezTo>
                  <a:cubicBezTo>
                    <a:pt x="17" y="4397"/>
                    <a:pt x="21" y="4395"/>
                    <a:pt x="24" y="4392"/>
                  </a:cubicBezTo>
                  <a:cubicBezTo>
                    <a:pt x="1251" y="3273"/>
                    <a:pt x="1918" y="1546"/>
                    <a:pt x="2453" y="34"/>
                  </a:cubicBezTo>
                  <a:cubicBezTo>
                    <a:pt x="2460" y="14"/>
                    <a:pt x="2447" y="1"/>
                    <a:pt x="2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5" name="Google Shape;25075;p33"/>
            <p:cNvSpPr/>
            <p:nvPr/>
          </p:nvSpPr>
          <p:spPr>
            <a:xfrm>
              <a:off x="3058100" y="2698075"/>
              <a:ext cx="48850" cy="25000"/>
            </a:xfrm>
            <a:custGeom>
              <a:avLst/>
              <a:gdLst/>
              <a:ahLst/>
              <a:cxnLst/>
              <a:rect l="l" t="t" r="r" b="b"/>
              <a:pathLst>
                <a:path w="1954" h="1000" extrusionOk="0">
                  <a:moveTo>
                    <a:pt x="1906" y="1"/>
                  </a:moveTo>
                  <a:cubicBezTo>
                    <a:pt x="1584" y="108"/>
                    <a:pt x="1311" y="275"/>
                    <a:pt x="1025" y="429"/>
                  </a:cubicBezTo>
                  <a:cubicBezTo>
                    <a:pt x="763" y="584"/>
                    <a:pt x="322" y="965"/>
                    <a:pt x="1" y="965"/>
                  </a:cubicBezTo>
                  <a:cubicBezTo>
                    <a:pt x="64" y="989"/>
                    <a:pt x="125" y="1000"/>
                    <a:pt x="185" y="1000"/>
                  </a:cubicBezTo>
                  <a:cubicBezTo>
                    <a:pt x="421" y="1000"/>
                    <a:pt x="637" y="838"/>
                    <a:pt x="846" y="715"/>
                  </a:cubicBezTo>
                  <a:cubicBezTo>
                    <a:pt x="1215" y="513"/>
                    <a:pt x="1608" y="310"/>
                    <a:pt x="1930" y="48"/>
                  </a:cubicBezTo>
                  <a:cubicBezTo>
                    <a:pt x="1953" y="36"/>
                    <a:pt x="1930" y="1"/>
                    <a:pt x="1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6" name="Google Shape;25076;p33"/>
            <p:cNvSpPr/>
            <p:nvPr/>
          </p:nvSpPr>
          <p:spPr>
            <a:xfrm>
              <a:off x="3108750" y="2668225"/>
              <a:ext cx="56475" cy="28450"/>
            </a:xfrm>
            <a:custGeom>
              <a:avLst/>
              <a:gdLst/>
              <a:ahLst/>
              <a:cxnLst/>
              <a:rect l="l" t="t" r="r" b="b"/>
              <a:pathLst>
                <a:path w="2259" h="1138" extrusionOk="0">
                  <a:moveTo>
                    <a:pt x="2238" y="1"/>
                  </a:moveTo>
                  <a:cubicBezTo>
                    <a:pt x="2234" y="1"/>
                    <a:pt x="2230" y="2"/>
                    <a:pt x="2225" y="4"/>
                  </a:cubicBezTo>
                  <a:cubicBezTo>
                    <a:pt x="1475" y="278"/>
                    <a:pt x="678" y="659"/>
                    <a:pt x="11" y="1088"/>
                  </a:cubicBezTo>
                  <a:cubicBezTo>
                    <a:pt x="1" y="1108"/>
                    <a:pt x="17" y="1138"/>
                    <a:pt x="44" y="1138"/>
                  </a:cubicBezTo>
                  <a:cubicBezTo>
                    <a:pt x="49" y="1138"/>
                    <a:pt x="54" y="1137"/>
                    <a:pt x="58" y="1135"/>
                  </a:cubicBezTo>
                  <a:lnTo>
                    <a:pt x="2249" y="16"/>
                  </a:lnTo>
                  <a:cubicBezTo>
                    <a:pt x="2259" y="16"/>
                    <a:pt x="2253" y="1"/>
                    <a:pt x="2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7" name="Google Shape;25077;p33"/>
            <p:cNvSpPr/>
            <p:nvPr/>
          </p:nvSpPr>
          <p:spPr>
            <a:xfrm>
              <a:off x="3161175" y="2598525"/>
              <a:ext cx="54725" cy="70225"/>
            </a:xfrm>
            <a:custGeom>
              <a:avLst/>
              <a:gdLst/>
              <a:ahLst/>
              <a:cxnLst/>
              <a:rect l="l" t="t" r="r" b="b"/>
              <a:pathLst>
                <a:path w="2189" h="2809" extrusionOk="0">
                  <a:moveTo>
                    <a:pt x="2172" y="1"/>
                  </a:moveTo>
                  <a:cubicBezTo>
                    <a:pt x="2167" y="1"/>
                    <a:pt x="2160" y="2"/>
                    <a:pt x="2152" y="6"/>
                  </a:cubicBezTo>
                  <a:cubicBezTo>
                    <a:pt x="1855" y="625"/>
                    <a:pt x="1581" y="1232"/>
                    <a:pt x="1188" y="1792"/>
                  </a:cubicBezTo>
                  <a:cubicBezTo>
                    <a:pt x="950" y="2137"/>
                    <a:pt x="712" y="2304"/>
                    <a:pt x="355" y="2494"/>
                  </a:cubicBezTo>
                  <a:cubicBezTo>
                    <a:pt x="212" y="2590"/>
                    <a:pt x="105" y="2661"/>
                    <a:pt x="9" y="2792"/>
                  </a:cubicBezTo>
                  <a:cubicBezTo>
                    <a:pt x="1" y="2801"/>
                    <a:pt x="16" y="2809"/>
                    <a:pt x="30" y="2809"/>
                  </a:cubicBezTo>
                  <a:cubicBezTo>
                    <a:pt x="36" y="2809"/>
                    <a:pt x="42" y="2807"/>
                    <a:pt x="45" y="2804"/>
                  </a:cubicBezTo>
                  <a:cubicBezTo>
                    <a:pt x="450" y="2411"/>
                    <a:pt x="902" y="2304"/>
                    <a:pt x="1236" y="1816"/>
                  </a:cubicBezTo>
                  <a:cubicBezTo>
                    <a:pt x="1605" y="1244"/>
                    <a:pt x="1914" y="637"/>
                    <a:pt x="2188" y="6"/>
                  </a:cubicBezTo>
                  <a:cubicBezTo>
                    <a:pt x="2188" y="6"/>
                    <a:pt x="2183" y="1"/>
                    <a:pt x="2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8" name="Google Shape;25078;p33"/>
            <p:cNvSpPr/>
            <p:nvPr/>
          </p:nvSpPr>
          <p:spPr>
            <a:xfrm>
              <a:off x="3163775" y="2653125"/>
              <a:ext cx="27400" cy="19975"/>
            </a:xfrm>
            <a:custGeom>
              <a:avLst/>
              <a:gdLst/>
              <a:ahLst/>
              <a:cxnLst/>
              <a:rect l="l" t="t" r="r" b="b"/>
              <a:pathLst>
                <a:path w="1096" h="799" extrusionOk="0">
                  <a:moveTo>
                    <a:pt x="1096" y="1"/>
                  </a:moveTo>
                  <a:lnTo>
                    <a:pt x="1096" y="1"/>
                  </a:lnTo>
                  <a:cubicBezTo>
                    <a:pt x="917" y="60"/>
                    <a:pt x="763" y="203"/>
                    <a:pt x="608" y="322"/>
                  </a:cubicBezTo>
                  <a:cubicBezTo>
                    <a:pt x="417" y="477"/>
                    <a:pt x="179" y="596"/>
                    <a:pt x="12" y="775"/>
                  </a:cubicBezTo>
                  <a:cubicBezTo>
                    <a:pt x="1" y="787"/>
                    <a:pt x="12" y="799"/>
                    <a:pt x="24" y="799"/>
                  </a:cubicBezTo>
                  <a:cubicBezTo>
                    <a:pt x="227" y="715"/>
                    <a:pt x="405" y="549"/>
                    <a:pt x="584" y="430"/>
                  </a:cubicBezTo>
                  <a:cubicBezTo>
                    <a:pt x="763" y="299"/>
                    <a:pt x="977" y="179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9" name="Google Shape;25079;p33"/>
            <p:cNvSpPr/>
            <p:nvPr/>
          </p:nvSpPr>
          <p:spPr>
            <a:xfrm>
              <a:off x="3172475" y="2653675"/>
              <a:ext cx="22825" cy="18875"/>
            </a:xfrm>
            <a:custGeom>
              <a:avLst/>
              <a:gdLst/>
              <a:ahLst/>
              <a:cxnLst/>
              <a:rect l="l" t="t" r="r" b="b"/>
              <a:pathLst>
                <a:path w="913" h="755" extrusionOk="0">
                  <a:moveTo>
                    <a:pt x="896" y="0"/>
                  </a:moveTo>
                  <a:cubicBezTo>
                    <a:pt x="894" y="0"/>
                    <a:pt x="892" y="1"/>
                    <a:pt x="891" y="3"/>
                  </a:cubicBezTo>
                  <a:cubicBezTo>
                    <a:pt x="748" y="146"/>
                    <a:pt x="617" y="265"/>
                    <a:pt x="474" y="384"/>
                  </a:cubicBezTo>
                  <a:cubicBezTo>
                    <a:pt x="319" y="503"/>
                    <a:pt x="176" y="586"/>
                    <a:pt x="22" y="705"/>
                  </a:cubicBezTo>
                  <a:cubicBezTo>
                    <a:pt x="0" y="716"/>
                    <a:pt x="17" y="755"/>
                    <a:pt x="46" y="755"/>
                  </a:cubicBezTo>
                  <a:cubicBezTo>
                    <a:pt x="50" y="755"/>
                    <a:pt x="53" y="754"/>
                    <a:pt x="57" y="753"/>
                  </a:cubicBezTo>
                  <a:cubicBezTo>
                    <a:pt x="379" y="598"/>
                    <a:pt x="676" y="324"/>
                    <a:pt x="903" y="38"/>
                  </a:cubicBezTo>
                  <a:cubicBezTo>
                    <a:pt x="913" y="28"/>
                    <a:pt x="906" y="0"/>
                    <a:pt x="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0" name="Google Shape;25080;p33"/>
            <p:cNvSpPr/>
            <p:nvPr/>
          </p:nvSpPr>
          <p:spPr>
            <a:xfrm>
              <a:off x="3162000" y="2642425"/>
              <a:ext cx="53000" cy="52400"/>
            </a:xfrm>
            <a:custGeom>
              <a:avLst/>
              <a:gdLst/>
              <a:ahLst/>
              <a:cxnLst/>
              <a:rect l="l" t="t" r="r" b="b"/>
              <a:pathLst>
                <a:path w="2120" h="2096" extrusionOk="0">
                  <a:moveTo>
                    <a:pt x="2119" y="0"/>
                  </a:moveTo>
                  <a:lnTo>
                    <a:pt x="2119" y="0"/>
                  </a:lnTo>
                  <a:cubicBezTo>
                    <a:pt x="1750" y="917"/>
                    <a:pt x="1012" y="1822"/>
                    <a:pt x="12" y="2060"/>
                  </a:cubicBezTo>
                  <a:cubicBezTo>
                    <a:pt x="0" y="2060"/>
                    <a:pt x="0" y="2096"/>
                    <a:pt x="12" y="2096"/>
                  </a:cubicBezTo>
                  <a:cubicBezTo>
                    <a:pt x="512" y="2084"/>
                    <a:pt x="965" y="1762"/>
                    <a:pt x="1274" y="1393"/>
                  </a:cubicBezTo>
                  <a:cubicBezTo>
                    <a:pt x="1631" y="1012"/>
                    <a:pt x="2024" y="500"/>
                    <a:pt x="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1" name="Google Shape;25081;p33"/>
            <p:cNvSpPr/>
            <p:nvPr/>
          </p:nvSpPr>
          <p:spPr>
            <a:xfrm>
              <a:off x="3047500" y="2699275"/>
              <a:ext cx="107600" cy="53175"/>
            </a:xfrm>
            <a:custGeom>
              <a:avLst/>
              <a:gdLst/>
              <a:ahLst/>
              <a:cxnLst/>
              <a:rect l="l" t="t" r="r" b="b"/>
              <a:pathLst>
                <a:path w="4304" h="2127" extrusionOk="0">
                  <a:moveTo>
                    <a:pt x="4259" y="0"/>
                  </a:moveTo>
                  <a:cubicBezTo>
                    <a:pt x="2687" y="322"/>
                    <a:pt x="1461" y="1441"/>
                    <a:pt x="20" y="2084"/>
                  </a:cubicBezTo>
                  <a:cubicBezTo>
                    <a:pt x="1" y="2094"/>
                    <a:pt x="5" y="2126"/>
                    <a:pt x="20" y="2126"/>
                  </a:cubicBezTo>
                  <a:cubicBezTo>
                    <a:pt x="23" y="2126"/>
                    <a:pt x="27" y="2124"/>
                    <a:pt x="32" y="2120"/>
                  </a:cubicBezTo>
                  <a:cubicBezTo>
                    <a:pt x="1568" y="1643"/>
                    <a:pt x="2687" y="441"/>
                    <a:pt x="4259" y="36"/>
                  </a:cubicBezTo>
                  <a:cubicBezTo>
                    <a:pt x="4264" y="37"/>
                    <a:pt x="4268" y="38"/>
                    <a:pt x="4272" y="38"/>
                  </a:cubicBezTo>
                  <a:cubicBezTo>
                    <a:pt x="4303" y="38"/>
                    <a:pt x="4290" y="0"/>
                    <a:pt x="4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2" name="Google Shape;25082;p33"/>
            <p:cNvSpPr/>
            <p:nvPr/>
          </p:nvSpPr>
          <p:spPr>
            <a:xfrm>
              <a:off x="3176875" y="2466675"/>
              <a:ext cx="18275" cy="17675"/>
            </a:xfrm>
            <a:custGeom>
              <a:avLst/>
              <a:gdLst/>
              <a:ahLst/>
              <a:cxnLst/>
              <a:rect l="l" t="t" r="r" b="b"/>
              <a:pathLst>
                <a:path w="731" h="707" extrusionOk="0">
                  <a:moveTo>
                    <a:pt x="688" y="0"/>
                  </a:moveTo>
                  <a:cubicBezTo>
                    <a:pt x="682" y="0"/>
                    <a:pt x="675" y="2"/>
                    <a:pt x="667" y="6"/>
                  </a:cubicBezTo>
                  <a:cubicBezTo>
                    <a:pt x="381" y="89"/>
                    <a:pt x="24" y="375"/>
                    <a:pt x="0" y="684"/>
                  </a:cubicBezTo>
                  <a:cubicBezTo>
                    <a:pt x="0" y="692"/>
                    <a:pt x="12" y="706"/>
                    <a:pt x="23" y="706"/>
                  </a:cubicBezTo>
                  <a:cubicBezTo>
                    <a:pt x="28" y="706"/>
                    <a:pt x="32" y="704"/>
                    <a:pt x="36" y="696"/>
                  </a:cubicBezTo>
                  <a:cubicBezTo>
                    <a:pt x="131" y="577"/>
                    <a:pt x="203" y="446"/>
                    <a:pt x="310" y="339"/>
                  </a:cubicBezTo>
                  <a:cubicBezTo>
                    <a:pt x="429" y="220"/>
                    <a:pt x="560" y="137"/>
                    <a:pt x="691" y="65"/>
                  </a:cubicBezTo>
                  <a:cubicBezTo>
                    <a:pt x="731" y="45"/>
                    <a:pt x="721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3" name="Google Shape;25083;p33"/>
            <p:cNvSpPr/>
            <p:nvPr/>
          </p:nvSpPr>
          <p:spPr>
            <a:xfrm>
              <a:off x="3185200" y="2467925"/>
              <a:ext cx="10400" cy="3800"/>
            </a:xfrm>
            <a:custGeom>
              <a:avLst/>
              <a:gdLst/>
              <a:ahLst/>
              <a:cxnLst/>
              <a:rect l="l" t="t" r="r" b="b"/>
              <a:pathLst>
                <a:path w="416" h="152" extrusionOk="0">
                  <a:moveTo>
                    <a:pt x="252" y="0"/>
                  </a:moveTo>
                  <a:cubicBezTo>
                    <a:pt x="229" y="0"/>
                    <a:pt x="205" y="4"/>
                    <a:pt x="179" y="15"/>
                  </a:cubicBezTo>
                  <a:cubicBezTo>
                    <a:pt x="120" y="27"/>
                    <a:pt x="37" y="75"/>
                    <a:pt x="1" y="134"/>
                  </a:cubicBezTo>
                  <a:cubicBezTo>
                    <a:pt x="1" y="143"/>
                    <a:pt x="13" y="151"/>
                    <a:pt x="20" y="151"/>
                  </a:cubicBezTo>
                  <a:cubicBezTo>
                    <a:pt x="23" y="151"/>
                    <a:pt x="25" y="150"/>
                    <a:pt x="25" y="146"/>
                  </a:cubicBezTo>
                  <a:cubicBezTo>
                    <a:pt x="72" y="134"/>
                    <a:pt x="108" y="87"/>
                    <a:pt x="167" y="75"/>
                  </a:cubicBezTo>
                  <a:cubicBezTo>
                    <a:pt x="197" y="63"/>
                    <a:pt x="230" y="57"/>
                    <a:pt x="264" y="57"/>
                  </a:cubicBezTo>
                  <a:cubicBezTo>
                    <a:pt x="298" y="57"/>
                    <a:pt x="334" y="63"/>
                    <a:pt x="370" y="75"/>
                  </a:cubicBezTo>
                  <a:cubicBezTo>
                    <a:pt x="375" y="76"/>
                    <a:pt x="379" y="77"/>
                    <a:pt x="383" y="77"/>
                  </a:cubicBezTo>
                  <a:cubicBezTo>
                    <a:pt x="408" y="77"/>
                    <a:pt x="416" y="49"/>
                    <a:pt x="406" y="39"/>
                  </a:cubicBezTo>
                  <a:cubicBezTo>
                    <a:pt x="356" y="22"/>
                    <a:pt x="306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4" name="Google Shape;25084;p33"/>
            <p:cNvSpPr/>
            <p:nvPr/>
          </p:nvSpPr>
          <p:spPr>
            <a:xfrm>
              <a:off x="3197700" y="2469175"/>
              <a:ext cx="3300" cy="2125"/>
            </a:xfrm>
            <a:custGeom>
              <a:avLst/>
              <a:gdLst/>
              <a:ahLst/>
              <a:cxnLst/>
              <a:rect l="l" t="t" r="r" b="b"/>
              <a:pathLst>
                <a:path w="132" h="85" extrusionOk="0">
                  <a:moveTo>
                    <a:pt x="13" y="1"/>
                  </a:moveTo>
                  <a:cubicBezTo>
                    <a:pt x="1" y="1"/>
                    <a:pt x="1" y="25"/>
                    <a:pt x="13" y="25"/>
                  </a:cubicBezTo>
                  <a:cubicBezTo>
                    <a:pt x="37" y="37"/>
                    <a:pt x="72" y="60"/>
                    <a:pt x="120" y="84"/>
                  </a:cubicBezTo>
                  <a:cubicBezTo>
                    <a:pt x="120" y="84"/>
                    <a:pt x="132" y="48"/>
                    <a:pt x="120" y="48"/>
                  </a:cubicBezTo>
                  <a:cubicBezTo>
                    <a:pt x="84" y="37"/>
                    <a:pt x="37" y="2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5" name="Google Shape;25085;p33"/>
            <p:cNvSpPr/>
            <p:nvPr/>
          </p:nvSpPr>
          <p:spPr>
            <a:xfrm>
              <a:off x="3130725" y="2768500"/>
              <a:ext cx="122300" cy="31700"/>
            </a:xfrm>
            <a:custGeom>
              <a:avLst/>
              <a:gdLst/>
              <a:ahLst/>
              <a:cxnLst/>
              <a:rect l="l" t="t" r="r" b="b"/>
              <a:pathLst>
                <a:path w="4892" h="1268" extrusionOk="0">
                  <a:moveTo>
                    <a:pt x="4875" y="1"/>
                  </a:moveTo>
                  <a:cubicBezTo>
                    <a:pt x="4871" y="1"/>
                    <a:pt x="4865" y="2"/>
                    <a:pt x="4859" y="5"/>
                  </a:cubicBezTo>
                  <a:cubicBezTo>
                    <a:pt x="3406" y="1113"/>
                    <a:pt x="1632" y="589"/>
                    <a:pt x="1" y="1101"/>
                  </a:cubicBezTo>
                  <a:cubicBezTo>
                    <a:pt x="1525" y="803"/>
                    <a:pt x="3668" y="1268"/>
                    <a:pt x="4883" y="29"/>
                  </a:cubicBezTo>
                  <a:cubicBezTo>
                    <a:pt x="4891" y="12"/>
                    <a:pt x="4887" y="1"/>
                    <a:pt x="4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6" name="Google Shape;25086;p33"/>
            <p:cNvSpPr/>
            <p:nvPr/>
          </p:nvSpPr>
          <p:spPr>
            <a:xfrm>
              <a:off x="3248725" y="2742925"/>
              <a:ext cx="36225" cy="29675"/>
            </a:xfrm>
            <a:custGeom>
              <a:avLst/>
              <a:gdLst/>
              <a:ahLst/>
              <a:cxnLst/>
              <a:rect l="l" t="t" r="r" b="b"/>
              <a:pathLst>
                <a:path w="1449" h="1187" extrusionOk="0">
                  <a:moveTo>
                    <a:pt x="1432" y="0"/>
                  </a:moveTo>
                  <a:cubicBezTo>
                    <a:pt x="1430" y="0"/>
                    <a:pt x="1428" y="2"/>
                    <a:pt x="1425" y="5"/>
                  </a:cubicBezTo>
                  <a:cubicBezTo>
                    <a:pt x="1186" y="159"/>
                    <a:pt x="972" y="350"/>
                    <a:pt x="758" y="528"/>
                  </a:cubicBezTo>
                  <a:cubicBezTo>
                    <a:pt x="520" y="719"/>
                    <a:pt x="258" y="921"/>
                    <a:pt x="20" y="1136"/>
                  </a:cubicBezTo>
                  <a:cubicBezTo>
                    <a:pt x="0" y="1165"/>
                    <a:pt x="29" y="1186"/>
                    <a:pt x="53" y="1186"/>
                  </a:cubicBezTo>
                  <a:cubicBezTo>
                    <a:pt x="58" y="1186"/>
                    <a:pt x="63" y="1185"/>
                    <a:pt x="67" y="1183"/>
                  </a:cubicBezTo>
                  <a:cubicBezTo>
                    <a:pt x="305" y="1005"/>
                    <a:pt x="532" y="814"/>
                    <a:pt x="770" y="624"/>
                  </a:cubicBezTo>
                  <a:cubicBezTo>
                    <a:pt x="996" y="421"/>
                    <a:pt x="1246" y="243"/>
                    <a:pt x="1448" y="40"/>
                  </a:cubicBezTo>
                  <a:cubicBezTo>
                    <a:pt x="1439" y="13"/>
                    <a:pt x="1437" y="0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7" name="Google Shape;25087;p33"/>
            <p:cNvSpPr/>
            <p:nvPr/>
          </p:nvSpPr>
          <p:spPr>
            <a:xfrm>
              <a:off x="3249500" y="2736775"/>
              <a:ext cx="32175" cy="22650"/>
            </a:xfrm>
            <a:custGeom>
              <a:avLst/>
              <a:gdLst/>
              <a:ahLst/>
              <a:cxnLst/>
              <a:rect l="l" t="t" r="r" b="b"/>
              <a:pathLst>
                <a:path w="1287" h="906" extrusionOk="0">
                  <a:moveTo>
                    <a:pt x="1263" y="1"/>
                  </a:moveTo>
                  <a:cubicBezTo>
                    <a:pt x="1060" y="179"/>
                    <a:pt x="870" y="358"/>
                    <a:pt x="643" y="512"/>
                  </a:cubicBezTo>
                  <a:cubicBezTo>
                    <a:pt x="453" y="643"/>
                    <a:pt x="215" y="727"/>
                    <a:pt x="24" y="858"/>
                  </a:cubicBezTo>
                  <a:cubicBezTo>
                    <a:pt x="1" y="882"/>
                    <a:pt x="1" y="905"/>
                    <a:pt x="36" y="905"/>
                  </a:cubicBezTo>
                  <a:cubicBezTo>
                    <a:pt x="262" y="846"/>
                    <a:pt x="477" y="679"/>
                    <a:pt x="679" y="548"/>
                  </a:cubicBezTo>
                  <a:cubicBezTo>
                    <a:pt x="894" y="405"/>
                    <a:pt x="1096" y="227"/>
                    <a:pt x="1275" y="12"/>
                  </a:cubicBezTo>
                  <a:cubicBezTo>
                    <a:pt x="1286" y="12"/>
                    <a:pt x="1263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8" name="Google Shape;25088;p33"/>
            <p:cNvSpPr/>
            <p:nvPr/>
          </p:nvSpPr>
          <p:spPr>
            <a:xfrm>
              <a:off x="3255750" y="2727850"/>
              <a:ext cx="27700" cy="19675"/>
            </a:xfrm>
            <a:custGeom>
              <a:avLst/>
              <a:gdLst/>
              <a:ahLst/>
              <a:cxnLst/>
              <a:rect l="l" t="t" r="r" b="b"/>
              <a:pathLst>
                <a:path w="1108" h="787" extrusionOk="0">
                  <a:moveTo>
                    <a:pt x="1108" y="0"/>
                  </a:moveTo>
                  <a:cubicBezTo>
                    <a:pt x="786" y="334"/>
                    <a:pt x="417" y="536"/>
                    <a:pt x="12" y="762"/>
                  </a:cubicBezTo>
                  <a:cubicBezTo>
                    <a:pt x="1" y="774"/>
                    <a:pt x="12" y="786"/>
                    <a:pt x="24" y="786"/>
                  </a:cubicBezTo>
                  <a:cubicBezTo>
                    <a:pt x="441" y="655"/>
                    <a:pt x="846" y="346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9" name="Google Shape;25089;p33"/>
            <p:cNvSpPr/>
            <p:nvPr/>
          </p:nvSpPr>
          <p:spPr>
            <a:xfrm>
              <a:off x="3260800" y="2721525"/>
              <a:ext cx="22600" cy="15575"/>
            </a:xfrm>
            <a:custGeom>
              <a:avLst/>
              <a:gdLst/>
              <a:ahLst/>
              <a:cxnLst/>
              <a:rect l="l" t="t" r="r" b="b"/>
              <a:pathLst>
                <a:path w="904" h="623" extrusionOk="0">
                  <a:moveTo>
                    <a:pt x="878" y="0"/>
                  </a:moveTo>
                  <a:cubicBezTo>
                    <a:pt x="875" y="0"/>
                    <a:pt x="872" y="1"/>
                    <a:pt x="870" y="3"/>
                  </a:cubicBezTo>
                  <a:cubicBezTo>
                    <a:pt x="751" y="134"/>
                    <a:pt x="608" y="253"/>
                    <a:pt x="465" y="360"/>
                  </a:cubicBezTo>
                  <a:cubicBezTo>
                    <a:pt x="311" y="444"/>
                    <a:pt x="168" y="491"/>
                    <a:pt x="13" y="575"/>
                  </a:cubicBezTo>
                  <a:cubicBezTo>
                    <a:pt x="1" y="599"/>
                    <a:pt x="1" y="622"/>
                    <a:pt x="37" y="622"/>
                  </a:cubicBezTo>
                  <a:cubicBezTo>
                    <a:pt x="358" y="575"/>
                    <a:pt x="715" y="277"/>
                    <a:pt x="894" y="27"/>
                  </a:cubicBezTo>
                  <a:cubicBezTo>
                    <a:pt x="904" y="17"/>
                    <a:pt x="890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0" name="Google Shape;25090;p33"/>
            <p:cNvSpPr/>
            <p:nvPr/>
          </p:nvSpPr>
          <p:spPr>
            <a:xfrm>
              <a:off x="3266200" y="2717350"/>
              <a:ext cx="15425" cy="12950"/>
            </a:xfrm>
            <a:custGeom>
              <a:avLst/>
              <a:gdLst/>
              <a:ahLst/>
              <a:cxnLst/>
              <a:rect l="l" t="t" r="r" b="b"/>
              <a:pathLst>
                <a:path w="617" h="518" extrusionOk="0">
                  <a:moveTo>
                    <a:pt x="601" y="0"/>
                  </a:moveTo>
                  <a:cubicBezTo>
                    <a:pt x="599" y="0"/>
                    <a:pt x="597" y="1"/>
                    <a:pt x="595" y="4"/>
                  </a:cubicBezTo>
                  <a:cubicBezTo>
                    <a:pt x="487" y="63"/>
                    <a:pt x="380" y="158"/>
                    <a:pt x="297" y="230"/>
                  </a:cubicBezTo>
                  <a:cubicBezTo>
                    <a:pt x="202" y="301"/>
                    <a:pt x="83" y="373"/>
                    <a:pt x="11" y="480"/>
                  </a:cubicBezTo>
                  <a:cubicBezTo>
                    <a:pt x="1" y="490"/>
                    <a:pt x="17" y="518"/>
                    <a:pt x="29" y="518"/>
                  </a:cubicBezTo>
                  <a:cubicBezTo>
                    <a:pt x="31" y="518"/>
                    <a:pt x="33" y="517"/>
                    <a:pt x="35" y="516"/>
                  </a:cubicBezTo>
                  <a:cubicBezTo>
                    <a:pt x="142" y="468"/>
                    <a:pt x="237" y="373"/>
                    <a:pt x="321" y="301"/>
                  </a:cubicBezTo>
                  <a:cubicBezTo>
                    <a:pt x="428" y="218"/>
                    <a:pt x="511" y="135"/>
                    <a:pt x="607" y="39"/>
                  </a:cubicBezTo>
                  <a:cubicBezTo>
                    <a:pt x="616" y="20"/>
                    <a:pt x="610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1" name="Google Shape;25091;p33"/>
            <p:cNvSpPr/>
            <p:nvPr/>
          </p:nvSpPr>
          <p:spPr>
            <a:xfrm>
              <a:off x="2754275" y="2669700"/>
              <a:ext cx="113650" cy="55500"/>
            </a:xfrm>
            <a:custGeom>
              <a:avLst/>
              <a:gdLst/>
              <a:ahLst/>
              <a:cxnLst/>
              <a:rect l="l" t="t" r="r" b="b"/>
              <a:pathLst>
                <a:path w="4546" h="2220" extrusionOk="0">
                  <a:moveTo>
                    <a:pt x="23" y="0"/>
                  </a:moveTo>
                  <a:cubicBezTo>
                    <a:pt x="12" y="0"/>
                    <a:pt x="1" y="14"/>
                    <a:pt x="9" y="40"/>
                  </a:cubicBezTo>
                  <a:cubicBezTo>
                    <a:pt x="367" y="529"/>
                    <a:pt x="1200" y="588"/>
                    <a:pt x="1748" y="767"/>
                  </a:cubicBezTo>
                  <a:cubicBezTo>
                    <a:pt x="2796" y="1088"/>
                    <a:pt x="3653" y="1588"/>
                    <a:pt x="4546" y="2219"/>
                  </a:cubicBezTo>
                  <a:cubicBezTo>
                    <a:pt x="4058" y="1707"/>
                    <a:pt x="3403" y="1326"/>
                    <a:pt x="2748" y="1052"/>
                  </a:cubicBezTo>
                  <a:cubicBezTo>
                    <a:pt x="2343" y="874"/>
                    <a:pt x="1926" y="731"/>
                    <a:pt x="1510" y="600"/>
                  </a:cubicBezTo>
                  <a:cubicBezTo>
                    <a:pt x="1033" y="457"/>
                    <a:pt x="390" y="362"/>
                    <a:pt x="33" y="5"/>
                  </a:cubicBezTo>
                  <a:cubicBezTo>
                    <a:pt x="30" y="2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2" name="Google Shape;25092;p33"/>
            <p:cNvSpPr/>
            <p:nvPr/>
          </p:nvSpPr>
          <p:spPr>
            <a:xfrm>
              <a:off x="2597925" y="2446775"/>
              <a:ext cx="150600" cy="218675"/>
            </a:xfrm>
            <a:custGeom>
              <a:avLst/>
              <a:gdLst/>
              <a:ahLst/>
              <a:cxnLst/>
              <a:rect l="l" t="t" r="r" b="b"/>
              <a:pathLst>
                <a:path w="6024" h="8747" extrusionOk="0">
                  <a:moveTo>
                    <a:pt x="523" y="0"/>
                  </a:moveTo>
                  <a:cubicBezTo>
                    <a:pt x="511" y="0"/>
                    <a:pt x="501" y="6"/>
                    <a:pt x="501" y="16"/>
                  </a:cubicBezTo>
                  <a:cubicBezTo>
                    <a:pt x="1" y="1647"/>
                    <a:pt x="1144" y="3207"/>
                    <a:pt x="2096" y="4445"/>
                  </a:cubicBezTo>
                  <a:cubicBezTo>
                    <a:pt x="3275" y="5933"/>
                    <a:pt x="4382" y="7624"/>
                    <a:pt x="5978" y="8743"/>
                  </a:cubicBezTo>
                  <a:cubicBezTo>
                    <a:pt x="5980" y="8745"/>
                    <a:pt x="5983" y="8746"/>
                    <a:pt x="5986" y="8746"/>
                  </a:cubicBezTo>
                  <a:cubicBezTo>
                    <a:pt x="6001" y="8746"/>
                    <a:pt x="6023" y="8725"/>
                    <a:pt x="6013" y="8695"/>
                  </a:cubicBezTo>
                  <a:cubicBezTo>
                    <a:pt x="4716" y="7600"/>
                    <a:pt x="3716" y="6302"/>
                    <a:pt x="2692" y="4969"/>
                  </a:cubicBezTo>
                  <a:cubicBezTo>
                    <a:pt x="1513" y="3445"/>
                    <a:pt x="382" y="2028"/>
                    <a:pt x="560" y="40"/>
                  </a:cubicBezTo>
                  <a:cubicBezTo>
                    <a:pt x="560" y="12"/>
                    <a:pt x="540" y="0"/>
                    <a:pt x="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3" name="Google Shape;25093;p33"/>
            <p:cNvSpPr/>
            <p:nvPr/>
          </p:nvSpPr>
          <p:spPr>
            <a:xfrm>
              <a:off x="2608350" y="2412250"/>
              <a:ext cx="27350" cy="40850"/>
            </a:xfrm>
            <a:custGeom>
              <a:avLst/>
              <a:gdLst/>
              <a:ahLst/>
              <a:cxnLst/>
              <a:rect l="l" t="t" r="r" b="b"/>
              <a:pathLst>
                <a:path w="1094" h="1634" extrusionOk="0">
                  <a:moveTo>
                    <a:pt x="1065" y="1"/>
                  </a:moveTo>
                  <a:cubicBezTo>
                    <a:pt x="1061" y="1"/>
                    <a:pt x="1055" y="2"/>
                    <a:pt x="1048" y="4"/>
                  </a:cubicBezTo>
                  <a:cubicBezTo>
                    <a:pt x="512" y="373"/>
                    <a:pt x="120" y="992"/>
                    <a:pt x="0" y="1611"/>
                  </a:cubicBezTo>
                  <a:cubicBezTo>
                    <a:pt x="0" y="1619"/>
                    <a:pt x="6" y="1633"/>
                    <a:pt x="14" y="1633"/>
                  </a:cubicBezTo>
                  <a:cubicBezTo>
                    <a:pt x="17" y="1633"/>
                    <a:pt x="21" y="1630"/>
                    <a:pt x="24" y="1623"/>
                  </a:cubicBezTo>
                  <a:cubicBezTo>
                    <a:pt x="274" y="1004"/>
                    <a:pt x="596" y="516"/>
                    <a:pt x="1084" y="39"/>
                  </a:cubicBezTo>
                  <a:cubicBezTo>
                    <a:pt x="1094" y="20"/>
                    <a:pt x="1088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4" name="Google Shape;25094;p33"/>
            <p:cNvSpPr/>
            <p:nvPr/>
          </p:nvSpPr>
          <p:spPr>
            <a:xfrm>
              <a:off x="2637450" y="2411725"/>
              <a:ext cx="171150" cy="205200"/>
            </a:xfrm>
            <a:custGeom>
              <a:avLst/>
              <a:gdLst/>
              <a:ahLst/>
              <a:cxnLst/>
              <a:rect l="l" t="t" r="r" b="b"/>
              <a:pathLst>
                <a:path w="6846" h="8208" extrusionOk="0">
                  <a:moveTo>
                    <a:pt x="63" y="0"/>
                  </a:moveTo>
                  <a:cubicBezTo>
                    <a:pt x="28" y="0"/>
                    <a:pt x="0" y="36"/>
                    <a:pt x="27" y="72"/>
                  </a:cubicBezTo>
                  <a:cubicBezTo>
                    <a:pt x="1111" y="1799"/>
                    <a:pt x="2230" y="3454"/>
                    <a:pt x="3218" y="5240"/>
                  </a:cubicBezTo>
                  <a:cubicBezTo>
                    <a:pt x="3563" y="5847"/>
                    <a:pt x="3980" y="6347"/>
                    <a:pt x="4575" y="6740"/>
                  </a:cubicBezTo>
                  <a:cubicBezTo>
                    <a:pt x="5337" y="7228"/>
                    <a:pt x="6111" y="7573"/>
                    <a:pt x="6778" y="8192"/>
                  </a:cubicBezTo>
                  <a:cubicBezTo>
                    <a:pt x="6788" y="8203"/>
                    <a:pt x="6799" y="8207"/>
                    <a:pt x="6808" y="8207"/>
                  </a:cubicBezTo>
                  <a:cubicBezTo>
                    <a:pt x="6830" y="8207"/>
                    <a:pt x="6846" y="8182"/>
                    <a:pt x="6837" y="8157"/>
                  </a:cubicBezTo>
                  <a:cubicBezTo>
                    <a:pt x="6468" y="7561"/>
                    <a:pt x="5873" y="7240"/>
                    <a:pt x="5278" y="6907"/>
                  </a:cubicBezTo>
                  <a:cubicBezTo>
                    <a:pt x="4349" y="6395"/>
                    <a:pt x="3778" y="5847"/>
                    <a:pt x="3266" y="4918"/>
                  </a:cubicBezTo>
                  <a:cubicBezTo>
                    <a:pt x="2325" y="3239"/>
                    <a:pt x="1349" y="1501"/>
                    <a:pt x="99" y="13"/>
                  </a:cubicBezTo>
                  <a:cubicBezTo>
                    <a:pt x="87" y="4"/>
                    <a:pt x="75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5" name="Google Shape;25095;p33"/>
            <p:cNvSpPr/>
            <p:nvPr/>
          </p:nvSpPr>
          <p:spPr>
            <a:xfrm>
              <a:off x="2817175" y="2615300"/>
              <a:ext cx="91675" cy="27600"/>
            </a:xfrm>
            <a:custGeom>
              <a:avLst/>
              <a:gdLst/>
              <a:ahLst/>
              <a:cxnLst/>
              <a:rect l="l" t="t" r="r" b="b"/>
              <a:pathLst>
                <a:path w="3667" h="1104" extrusionOk="0">
                  <a:moveTo>
                    <a:pt x="14" y="1"/>
                  </a:moveTo>
                  <a:cubicBezTo>
                    <a:pt x="2" y="1"/>
                    <a:pt x="0" y="29"/>
                    <a:pt x="18" y="38"/>
                  </a:cubicBezTo>
                  <a:cubicBezTo>
                    <a:pt x="434" y="252"/>
                    <a:pt x="851" y="395"/>
                    <a:pt x="1327" y="490"/>
                  </a:cubicBezTo>
                  <a:cubicBezTo>
                    <a:pt x="2101" y="621"/>
                    <a:pt x="2863" y="526"/>
                    <a:pt x="3482" y="1085"/>
                  </a:cubicBezTo>
                  <a:cubicBezTo>
                    <a:pt x="3501" y="1098"/>
                    <a:pt x="3521" y="1104"/>
                    <a:pt x="3540" y="1104"/>
                  </a:cubicBezTo>
                  <a:cubicBezTo>
                    <a:pt x="3608" y="1104"/>
                    <a:pt x="3666" y="1034"/>
                    <a:pt x="3601" y="978"/>
                  </a:cubicBezTo>
                  <a:cubicBezTo>
                    <a:pt x="3244" y="633"/>
                    <a:pt x="2851" y="514"/>
                    <a:pt x="2351" y="466"/>
                  </a:cubicBezTo>
                  <a:cubicBezTo>
                    <a:pt x="1553" y="383"/>
                    <a:pt x="791" y="323"/>
                    <a:pt x="29" y="14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6" name="Google Shape;25096;p33"/>
            <p:cNvSpPr/>
            <p:nvPr/>
          </p:nvSpPr>
          <p:spPr>
            <a:xfrm>
              <a:off x="2735450" y="2593475"/>
              <a:ext cx="58950" cy="45200"/>
            </a:xfrm>
            <a:custGeom>
              <a:avLst/>
              <a:gdLst/>
              <a:ahLst/>
              <a:cxnLst/>
              <a:rect l="l" t="t" r="r" b="b"/>
              <a:pathLst>
                <a:path w="2358" h="1808" extrusionOk="0">
                  <a:moveTo>
                    <a:pt x="338" y="1"/>
                  </a:moveTo>
                  <a:cubicBezTo>
                    <a:pt x="304" y="1"/>
                    <a:pt x="271" y="9"/>
                    <a:pt x="239" y="29"/>
                  </a:cubicBezTo>
                  <a:cubicBezTo>
                    <a:pt x="0" y="184"/>
                    <a:pt x="250" y="565"/>
                    <a:pt x="346" y="708"/>
                  </a:cubicBezTo>
                  <a:cubicBezTo>
                    <a:pt x="730" y="1296"/>
                    <a:pt x="1468" y="1808"/>
                    <a:pt x="2203" y="1808"/>
                  </a:cubicBezTo>
                  <a:cubicBezTo>
                    <a:pt x="2243" y="1808"/>
                    <a:pt x="2283" y="1807"/>
                    <a:pt x="2322" y="1803"/>
                  </a:cubicBezTo>
                  <a:cubicBezTo>
                    <a:pt x="2358" y="1803"/>
                    <a:pt x="2358" y="1756"/>
                    <a:pt x="2334" y="1756"/>
                  </a:cubicBezTo>
                  <a:cubicBezTo>
                    <a:pt x="1727" y="1637"/>
                    <a:pt x="1191" y="1482"/>
                    <a:pt x="727" y="1030"/>
                  </a:cubicBezTo>
                  <a:cubicBezTo>
                    <a:pt x="608" y="911"/>
                    <a:pt x="512" y="791"/>
                    <a:pt x="417" y="660"/>
                  </a:cubicBezTo>
                  <a:cubicBezTo>
                    <a:pt x="310" y="494"/>
                    <a:pt x="167" y="363"/>
                    <a:pt x="346" y="196"/>
                  </a:cubicBezTo>
                  <a:cubicBezTo>
                    <a:pt x="420" y="132"/>
                    <a:pt x="451" y="109"/>
                    <a:pt x="475" y="109"/>
                  </a:cubicBezTo>
                  <a:cubicBezTo>
                    <a:pt x="508" y="109"/>
                    <a:pt x="527" y="154"/>
                    <a:pt x="631" y="196"/>
                  </a:cubicBezTo>
                  <a:cubicBezTo>
                    <a:pt x="727" y="256"/>
                    <a:pt x="715" y="256"/>
                    <a:pt x="822" y="256"/>
                  </a:cubicBezTo>
                  <a:cubicBezTo>
                    <a:pt x="684" y="206"/>
                    <a:pt x="50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7" name="Google Shape;25097;p33"/>
            <p:cNvSpPr/>
            <p:nvPr/>
          </p:nvSpPr>
          <p:spPr>
            <a:xfrm>
              <a:off x="2756375" y="2600725"/>
              <a:ext cx="49350" cy="38275"/>
            </a:xfrm>
            <a:custGeom>
              <a:avLst/>
              <a:gdLst/>
              <a:ahLst/>
              <a:cxnLst/>
              <a:rect l="l" t="t" r="r" b="b"/>
              <a:pathLst>
                <a:path w="1974" h="1531" extrusionOk="0">
                  <a:moveTo>
                    <a:pt x="16" y="0"/>
                  </a:moveTo>
                  <a:cubicBezTo>
                    <a:pt x="4" y="0"/>
                    <a:pt x="0" y="28"/>
                    <a:pt x="9" y="37"/>
                  </a:cubicBezTo>
                  <a:cubicBezTo>
                    <a:pt x="521" y="275"/>
                    <a:pt x="1759" y="811"/>
                    <a:pt x="1545" y="1513"/>
                  </a:cubicBezTo>
                  <a:cubicBezTo>
                    <a:pt x="1545" y="1522"/>
                    <a:pt x="1551" y="1530"/>
                    <a:pt x="1563" y="1530"/>
                  </a:cubicBezTo>
                  <a:cubicBezTo>
                    <a:pt x="1567" y="1530"/>
                    <a:pt x="1573" y="1529"/>
                    <a:pt x="1580" y="1525"/>
                  </a:cubicBezTo>
                  <a:cubicBezTo>
                    <a:pt x="1973" y="871"/>
                    <a:pt x="461" y="180"/>
                    <a:pt x="33" y="13"/>
                  </a:cubicBezTo>
                  <a:cubicBezTo>
                    <a:pt x="26" y="4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8" name="Google Shape;25098;p33"/>
            <p:cNvSpPr/>
            <p:nvPr/>
          </p:nvSpPr>
          <p:spPr>
            <a:xfrm>
              <a:off x="2592875" y="2637350"/>
              <a:ext cx="25250" cy="24975"/>
            </a:xfrm>
            <a:custGeom>
              <a:avLst/>
              <a:gdLst/>
              <a:ahLst/>
              <a:cxnLst/>
              <a:rect l="l" t="t" r="r" b="b"/>
              <a:pathLst>
                <a:path w="1010" h="999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156"/>
                    <a:pt x="334" y="322"/>
                    <a:pt x="489" y="477"/>
                  </a:cubicBezTo>
                  <a:cubicBezTo>
                    <a:pt x="655" y="644"/>
                    <a:pt x="774" y="822"/>
                    <a:pt x="953" y="989"/>
                  </a:cubicBezTo>
                  <a:cubicBezTo>
                    <a:pt x="963" y="996"/>
                    <a:pt x="972" y="999"/>
                    <a:pt x="979" y="999"/>
                  </a:cubicBezTo>
                  <a:cubicBezTo>
                    <a:pt x="999" y="999"/>
                    <a:pt x="1009" y="979"/>
                    <a:pt x="1000" y="953"/>
                  </a:cubicBezTo>
                  <a:cubicBezTo>
                    <a:pt x="798" y="525"/>
                    <a:pt x="393" y="22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9" name="Google Shape;25099;p33"/>
            <p:cNvSpPr/>
            <p:nvPr/>
          </p:nvSpPr>
          <p:spPr>
            <a:xfrm>
              <a:off x="2597525" y="2643650"/>
              <a:ext cx="23650" cy="25950"/>
            </a:xfrm>
            <a:custGeom>
              <a:avLst/>
              <a:gdLst/>
              <a:ahLst/>
              <a:cxnLst/>
              <a:rect l="l" t="t" r="r" b="b"/>
              <a:pathLst>
                <a:path w="946" h="1038" extrusionOk="0">
                  <a:moveTo>
                    <a:pt x="20" y="1"/>
                  </a:moveTo>
                  <a:cubicBezTo>
                    <a:pt x="7" y="1"/>
                    <a:pt x="0" y="14"/>
                    <a:pt x="17" y="23"/>
                  </a:cubicBezTo>
                  <a:cubicBezTo>
                    <a:pt x="160" y="213"/>
                    <a:pt x="314" y="392"/>
                    <a:pt x="469" y="570"/>
                  </a:cubicBezTo>
                  <a:cubicBezTo>
                    <a:pt x="612" y="725"/>
                    <a:pt x="743" y="928"/>
                    <a:pt x="922" y="1035"/>
                  </a:cubicBezTo>
                  <a:cubicBezTo>
                    <a:pt x="924" y="1037"/>
                    <a:pt x="926" y="1038"/>
                    <a:pt x="928" y="1038"/>
                  </a:cubicBezTo>
                  <a:cubicBezTo>
                    <a:pt x="938" y="1038"/>
                    <a:pt x="945" y="1018"/>
                    <a:pt x="945" y="999"/>
                  </a:cubicBezTo>
                  <a:cubicBezTo>
                    <a:pt x="862" y="820"/>
                    <a:pt x="684" y="666"/>
                    <a:pt x="529" y="511"/>
                  </a:cubicBezTo>
                  <a:cubicBezTo>
                    <a:pt x="374" y="332"/>
                    <a:pt x="207" y="166"/>
                    <a:pt x="41" y="11"/>
                  </a:cubicBezTo>
                  <a:cubicBezTo>
                    <a:pt x="33" y="3"/>
                    <a:pt x="26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0" name="Google Shape;25100;p33"/>
            <p:cNvSpPr/>
            <p:nvPr/>
          </p:nvSpPr>
          <p:spPr>
            <a:xfrm>
              <a:off x="2607750" y="2650125"/>
              <a:ext cx="20875" cy="25475"/>
            </a:xfrm>
            <a:custGeom>
              <a:avLst/>
              <a:gdLst/>
              <a:ahLst/>
              <a:cxnLst/>
              <a:rect l="l" t="t" r="r" b="b"/>
              <a:pathLst>
                <a:path w="835" h="1019" extrusionOk="0">
                  <a:moveTo>
                    <a:pt x="25" y="1"/>
                  </a:moveTo>
                  <a:cubicBezTo>
                    <a:pt x="14" y="1"/>
                    <a:pt x="1" y="11"/>
                    <a:pt x="1" y="26"/>
                  </a:cubicBezTo>
                  <a:cubicBezTo>
                    <a:pt x="108" y="204"/>
                    <a:pt x="227" y="371"/>
                    <a:pt x="358" y="550"/>
                  </a:cubicBezTo>
                  <a:cubicBezTo>
                    <a:pt x="477" y="704"/>
                    <a:pt x="620" y="919"/>
                    <a:pt x="786" y="1014"/>
                  </a:cubicBezTo>
                  <a:cubicBezTo>
                    <a:pt x="792" y="1017"/>
                    <a:pt x="798" y="1018"/>
                    <a:pt x="804" y="1018"/>
                  </a:cubicBezTo>
                  <a:cubicBezTo>
                    <a:pt x="821" y="1018"/>
                    <a:pt x="834" y="1005"/>
                    <a:pt x="834" y="978"/>
                  </a:cubicBezTo>
                  <a:cubicBezTo>
                    <a:pt x="786" y="800"/>
                    <a:pt x="632" y="657"/>
                    <a:pt x="513" y="526"/>
                  </a:cubicBezTo>
                  <a:cubicBezTo>
                    <a:pt x="358" y="347"/>
                    <a:pt x="215" y="180"/>
                    <a:pt x="36" y="14"/>
                  </a:cubicBezTo>
                  <a:cubicBezTo>
                    <a:pt x="36" y="5"/>
                    <a:pt x="31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1" name="Google Shape;25101;p33"/>
            <p:cNvSpPr/>
            <p:nvPr/>
          </p:nvSpPr>
          <p:spPr>
            <a:xfrm>
              <a:off x="2611100" y="2656650"/>
              <a:ext cx="25175" cy="29675"/>
            </a:xfrm>
            <a:custGeom>
              <a:avLst/>
              <a:gdLst/>
              <a:ahLst/>
              <a:cxnLst/>
              <a:rect l="l" t="t" r="r" b="b"/>
              <a:pathLst>
                <a:path w="1007" h="1187" extrusionOk="0">
                  <a:moveTo>
                    <a:pt x="39" y="0"/>
                  </a:moveTo>
                  <a:cubicBezTo>
                    <a:pt x="25" y="0"/>
                    <a:pt x="1" y="28"/>
                    <a:pt x="21" y="38"/>
                  </a:cubicBezTo>
                  <a:cubicBezTo>
                    <a:pt x="331" y="419"/>
                    <a:pt x="617" y="836"/>
                    <a:pt x="974" y="1181"/>
                  </a:cubicBezTo>
                  <a:cubicBezTo>
                    <a:pt x="977" y="1185"/>
                    <a:pt x="982" y="1186"/>
                    <a:pt x="986" y="1186"/>
                  </a:cubicBezTo>
                  <a:cubicBezTo>
                    <a:pt x="997" y="1186"/>
                    <a:pt x="1006" y="1178"/>
                    <a:pt x="998" y="1170"/>
                  </a:cubicBezTo>
                  <a:cubicBezTo>
                    <a:pt x="736" y="753"/>
                    <a:pt x="367" y="396"/>
                    <a:pt x="45" y="3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2" name="Google Shape;25102;p33"/>
            <p:cNvSpPr/>
            <p:nvPr/>
          </p:nvSpPr>
          <p:spPr>
            <a:xfrm>
              <a:off x="2781875" y="2742725"/>
              <a:ext cx="32775" cy="13450"/>
            </a:xfrm>
            <a:custGeom>
              <a:avLst/>
              <a:gdLst/>
              <a:ahLst/>
              <a:cxnLst/>
              <a:rect l="l" t="t" r="r" b="b"/>
              <a:pathLst>
                <a:path w="1311" h="538" extrusionOk="0">
                  <a:moveTo>
                    <a:pt x="183" y="109"/>
                  </a:moveTo>
                  <a:cubicBezTo>
                    <a:pt x="195" y="109"/>
                    <a:pt x="214" y="113"/>
                    <a:pt x="239" y="120"/>
                  </a:cubicBezTo>
                  <a:cubicBezTo>
                    <a:pt x="298" y="120"/>
                    <a:pt x="358" y="132"/>
                    <a:pt x="418" y="155"/>
                  </a:cubicBezTo>
                  <a:cubicBezTo>
                    <a:pt x="501" y="167"/>
                    <a:pt x="572" y="191"/>
                    <a:pt x="656" y="227"/>
                  </a:cubicBezTo>
                  <a:cubicBezTo>
                    <a:pt x="813" y="279"/>
                    <a:pt x="988" y="350"/>
                    <a:pt x="1134" y="439"/>
                  </a:cubicBezTo>
                  <a:lnTo>
                    <a:pt x="1134" y="439"/>
                  </a:lnTo>
                  <a:cubicBezTo>
                    <a:pt x="1034" y="428"/>
                    <a:pt x="937" y="425"/>
                    <a:pt x="834" y="417"/>
                  </a:cubicBezTo>
                  <a:cubicBezTo>
                    <a:pt x="691" y="405"/>
                    <a:pt x="263" y="346"/>
                    <a:pt x="203" y="179"/>
                  </a:cubicBezTo>
                  <a:cubicBezTo>
                    <a:pt x="162" y="129"/>
                    <a:pt x="155" y="109"/>
                    <a:pt x="183" y="109"/>
                  </a:cubicBezTo>
                  <a:close/>
                  <a:moveTo>
                    <a:pt x="96" y="1"/>
                  </a:moveTo>
                  <a:cubicBezTo>
                    <a:pt x="84" y="1"/>
                    <a:pt x="48" y="13"/>
                    <a:pt x="48" y="36"/>
                  </a:cubicBezTo>
                  <a:cubicBezTo>
                    <a:pt x="1" y="227"/>
                    <a:pt x="156" y="334"/>
                    <a:pt x="322" y="394"/>
                  </a:cubicBezTo>
                  <a:cubicBezTo>
                    <a:pt x="520" y="466"/>
                    <a:pt x="807" y="538"/>
                    <a:pt x="1058" y="538"/>
                  </a:cubicBezTo>
                  <a:cubicBezTo>
                    <a:pt x="1139" y="538"/>
                    <a:pt x="1217" y="530"/>
                    <a:pt x="1287" y="513"/>
                  </a:cubicBezTo>
                  <a:cubicBezTo>
                    <a:pt x="1311" y="513"/>
                    <a:pt x="1311" y="465"/>
                    <a:pt x="1287" y="465"/>
                  </a:cubicBezTo>
                  <a:cubicBezTo>
                    <a:pt x="1267" y="460"/>
                    <a:pt x="1247" y="456"/>
                    <a:pt x="1227" y="453"/>
                  </a:cubicBezTo>
                  <a:lnTo>
                    <a:pt x="1227" y="453"/>
                  </a:lnTo>
                  <a:cubicBezTo>
                    <a:pt x="917" y="167"/>
                    <a:pt x="513" y="13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3" name="Google Shape;25103;p33"/>
            <p:cNvSpPr/>
            <p:nvPr/>
          </p:nvSpPr>
          <p:spPr>
            <a:xfrm>
              <a:off x="2612725" y="2661850"/>
              <a:ext cx="199850" cy="116025"/>
            </a:xfrm>
            <a:custGeom>
              <a:avLst/>
              <a:gdLst/>
              <a:ahLst/>
              <a:cxnLst/>
              <a:rect l="l" t="t" r="r" b="b"/>
              <a:pathLst>
                <a:path w="7994" h="4641" extrusionOk="0">
                  <a:moveTo>
                    <a:pt x="63" y="0"/>
                  </a:moveTo>
                  <a:cubicBezTo>
                    <a:pt x="26" y="0"/>
                    <a:pt x="0" y="61"/>
                    <a:pt x="40" y="81"/>
                  </a:cubicBezTo>
                  <a:cubicBezTo>
                    <a:pt x="1326" y="1021"/>
                    <a:pt x="2647" y="1926"/>
                    <a:pt x="3969" y="2807"/>
                  </a:cubicBezTo>
                  <a:cubicBezTo>
                    <a:pt x="5183" y="3593"/>
                    <a:pt x="6529" y="4307"/>
                    <a:pt x="7957" y="4641"/>
                  </a:cubicBezTo>
                  <a:cubicBezTo>
                    <a:pt x="7993" y="4617"/>
                    <a:pt x="7993" y="4593"/>
                    <a:pt x="7981" y="4593"/>
                  </a:cubicBezTo>
                  <a:cubicBezTo>
                    <a:pt x="6505" y="4010"/>
                    <a:pt x="5100" y="3426"/>
                    <a:pt x="3778" y="2557"/>
                  </a:cubicBezTo>
                  <a:cubicBezTo>
                    <a:pt x="2540" y="1724"/>
                    <a:pt x="1338" y="831"/>
                    <a:pt x="87" y="9"/>
                  </a:cubicBezTo>
                  <a:cubicBezTo>
                    <a:pt x="79" y="3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4" name="Google Shape;25104;p33"/>
            <p:cNvSpPr/>
            <p:nvPr/>
          </p:nvSpPr>
          <p:spPr>
            <a:xfrm>
              <a:off x="2815525" y="2553950"/>
              <a:ext cx="62825" cy="31150"/>
            </a:xfrm>
            <a:custGeom>
              <a:avLst/>
              <a:gdLst/>
              <a:ahLst/>
              <a:cxnLst/>
              <a:rect l="l" t="t" r="r" b="b"/>
              <a:pathLst>
                <a:path w="2513" h="1246" extrusionOk="0">
                  <a:moveTo>
                    <a:pt x="272" y="1"/>
                  </a:moveTo>
                  <a:cubicBezTo>
                    <a:pt x="191" y="1"/>
                    <a:pt x="108" y="13"/>
                    <a:pt x="24" y="39"/>
                  </a:cubicBezTo>
                  <a:cubicBezTo>
                    <a:pt x="0" y="51"/>
                    <a:pt x="0" y="98"/>
                    <a:pt x="24" y="98"/>
                  </a:cubicBezTo>
                  <a:cubicBezTo>
                    <a:pt x="655" y="158"/>
                    <a:pt x="1000" y="456"/>
                    <a:pt x="1441" y="825"/>
                  </a:cubicBezTo>
                  <a:cubicBezTo>
                    <a:pt x="1706" y="1035"/>
                    <a:pt x="1993" y="1245"/>
                    <a:pt x="2347" y="1245"/>
                  </a:cubicBezTo>
                  <a:cubicBezTo>
                    <a:pt x="2374" y="1245"/>
                    <a:pt x="2401" y="1244"/>
                    <a:pt x="2429" y="1241"/>
                  </a:cubicBezTo>
                  <a:cubicBezTo>
                    <a:pt x="2489" y="1241"/>
                    <a:pt x="2512" y="1182"/>
                    <a:pt x="2453" y="1170"/>
                  </a:cubicBezTo>
                  <a:cubicBezTo>
                    <a:pt x="1858" y="1039"/>
                    <a:pt x="1536" y="658"/>
                    <a:pt x="1060" y="325"/>
                  </a:cubicBezTo>
                  <a:cubicBezTo>
                    <a:pt x="828" y="148"/>
                    <a:pt x="560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5" name="Google Shape;25105;p33"/>
            <p:cNvSpPr/>
            <p:nvPr/>
          </p:nvSpPr>
          <p:spPr>
            <a:xfrm>
              <a:off x="2814625" y="2563125"/>
              <a:ext cx="61925" cy="44825"/>
            </a:xfrm>
            <a:custGeom>
              <a:avLst/>
              <a:gdLst/>
              <a:ahLst/>
              <a:cxnLst/>
              <a:rect l="l" t="t" r="r" b="b"/>
              <a:pathLst>
                <a:path w="2477" h="1793" extrusionOk="0">
                  <a:moveTo>
                    <a:pt x="21" y="1"/>
                  </a:moveTo>
                  <a:cubicBezTo>
                    <a:pt x="11" y="1"/>
                    <a:pt x="1" y="9"/>
                    <a:pt x="1" y="29"/>
                  </a:cubicBezTo>
                  <a:cubicBezTo>
                    <a:pt x="1" y="291"/>
                    <a:pt x="155" y="458"/>
                    <a:pt x="322" y="672"/>
                  </a:cubicBezTo>
                  <a:cubicBezTo>
                    <a:pt x="536" y="946"/>
                    <a:pt x="763" y="1279"/>
                    <a:pt x="1060" y="1505"/>
                  </a:cubicBezTo>
                  <a:cubicBezTo>
                    <a:pt x="1318" y="1697"/>
                    <a:pt x="1613" y="1793"/>
                    <a:pt x="1913" y="1793"/>
                  </a:cubicBezTo>
                  <a:cubicBezTo>
                    <a:pt x="2097" y="1793"/>
                    <a:pt x="2284" y="1757"/>
                    <a:pt x="2465" y="1684"/>
                  </a:cubicBezTo>
                  <a:cubicBezTo>
                    <a:pt x="2477" y="1684"/>
                    <a:pt x="2465" y="1660"/>
                    <a:pt x="2465" y="1660"/>
                  </a:cubicBezTo>
                  <a:cubicBezTo>
                    <a:pt x="2316" y="1695"/>
                    <a:pt x="2171" y="1712"/>
                    <a:pt x="2032" y="1712"/>
                  </a:cubicBezTo>
                  <a:cubicBezTo>
                    <a:pt x="1594" y="1712"/>
                    <a:pt x="1207" y="1542"/>
                    <a:pt x="882" y="1208"/>
                  </a:cubicBezTo>
                  <a:cubicBezTo>
                    <a:pt x="572" y="886"/>
                    <a:pt x="155" y="434"/>
                    <a:pt x="36" y="17"/>
                  </a:cubicBezTo>
                  <a:cubicBezTo>
                    <a:pt x="36" y="6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6" name="Google Shape;25106;p33"/>
            <p:cNvSpPr/>
            <p:nvPr/>
          </p:nvSpPr>
          <p:spPr>
            <a:xfrm>
              <a:off x="2875125" y="2584300"/>
              <a:ext cx="9175" cy="19050"/>
            </a:xfrm>
            <a:custGeom>
              <a:avLst/>
              <a:gdLst/>
              <a:ahLst/>
              <a:cxnLst/>
              <a:rect l="l" t="t" r="r" b="b"/>
              <a:pathLst>
                <a:path w="367" h="762" extrusionOk="0">
                  <a:moveTo>
                    <a:pt x="204" y="0"/>
                  </a:moveTo>
                  <a:cubicBezTo>
                    <a:pt x="183" y="0"/>
                    <a:pt x="168" y="23"/>
                    <a:pt x="176" y="39"/>
                  </a:cubicBezTo>
                  <a:cubicBezTo>
                    <a:pt x="224" y="182"/>
                    <a:pt x="236" y="313"/>
                    <a:pt x="188" y="444"/>
                  </a:cubicBezTo>
                  <a:cubicBezTo>
                    <a:pt x="164" y="563"/>
                    <a:pt x="69" y="635"/>
                    <a:pt x="9" y="730"/>
                  </a:cubicBezTo>
                  <a:cubicBezTo>
                    <a:pt x="0" y="739"/>
                    <a:pt x="5" y="762"/>
                    <a:pt x="23" y="762"/>
                  </a:cubicBezTo>
                  <a:cubicBezTo>
                    <a:pt x="29" y="762"/>
                    <a:pt x="37" y="759"/>
                    <a:pt x="45" y="754"/>
                  </a:cubicBezTo>
                  <a:cubicBezTo>
                    <a:pt x="319" y="658"/>
                    <a:pt x="367" y="242"/>
                    <a:pt x="236" y="15"/>
                  </a:cubicBezTo>
                  <a:cubicBezTo>
                    <a:pt x="225" y="5"/>
                    <a:pt x="214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7" name="Google Shape;25107;p33"/>
            <p:cNvSpPr/>
            <p:nvPr/>
          </p:nvSpPr>
          <p:spPr>
            <a:xfrm>
              <a:off x="2878025" y="2533400"/>
              <a:ext cx="25625" cy="19225"/>
            </a:xfrm>
            <a:custGeom>
              <a:avLst/>
              <a:gdLst/>
              <a:ahLst/>
              <a:cxnLst/>
              <a:rect l="l" t="t" r="r" b="b"/>
              <a:pathLst>
                <a:path w="1025" h="769" extrusionOk="0">
                  <a:moveTo>
                    <a:pt x="661" y="1"/>
                  </a:moveTo>
                  <a:cubicBezTo>
                    <a:pt x="652" y="1"/>
                    <a:pt x="643" y="10"/>
                    <a:pt x="643" y="27"/>
                  </a:cubicBezTo>
                  <a:cubicBezTo>
                    <a:pt x="608" y="135"/>
                    <a:pt x="655" y="206"/>
                    <a:pt x="715" y="289"/>
                  </a:cubicBezTo>
                  <a:cubicBezTo>
                    <a:pt x="798" y="408"/>
                    <a:pt x="894" y="587"/>
                    <a:pt x="667" y="635"/>
                  </a:cubicBezTo>
                  <a:cubicBezTo>
                    <a:pt x="644" y="640"/>
                    <a:pt x="619" y="642"/>
                    <a:pt x="595" y="642"/>
                  </a:cubicBezTo>
                  <a:cubicBezTo>
                    <a:pt x="443" y="642"/>
                    <a:pt x="278" y="552"/>
                    <a:pt x="227" y="408"/>
                  </a:cubicBezTo>
                  <a:cubicBezTo>
                    <a:pt x="191" y="325"/>
                    <a:pt x="203" y="218"/>
                    <a:pt x="286" y="158"/>
                  </a:cubicBezTo>
                  <a:cubicBezTo>
                    <a:pt x="320" y="133"/>
                    <a:pt x="364" y="119"/>
                    <a:pt x="407" y="119"/>
                  </a:cubicBezTo>
                  <a:cubicBezTo>
                    <a:pt x="484" y="119"/>
                    <a:pt x="561" y="162"/>
                    <a:pt x="584" y="254"/>
                  </a:cubicBezTo>
                  <a:cubicBezTo>
                    <a:pt x="608" y="254"/>
                    <a:pt x="620" y="254"/>
                    <a:pt x="620" y="230"/>
                  </a:cubicBezTo>
                  <a:cubicBezTo>
                    <a:pt x="612" y="103"/>
                    <a:pt x="493" y="23"/>
                    <a:pt x="368" y="23"/>
                  </a:cubicBezTo>
                  <a:cubicBezTo>
                    <a:pt x="306" y="23"/>
                    <a:pt x="243" y="43"/>
                    <a:pt x="191" y="87"/>
                  </a:cubicBezTo>
                  <a:cubicBezTo>
                    <a:pt x="1" y="266"/>
                    <a:pt x="120" y="563"/>
                    <a:pt x="310" y="682"/>
                  </a:cubicBezTo>
                  <a:cubicBezTo>
                    <a:pt x="390" y="734"/>
                    <a:pt x="506" y="769"/>
                    <a:pt x="617" y="769"/>
                  </a:cubicBezTo>
                  <a:cubicBezTo>
                    <a:pt x="736" y="769"/>
                    <a:pt x="850" y="728"/>
                    <a:pt x="905" y="623"/>
                  </a:cubicBezTo>
                  <a:cubicBezTo>
                    <a:pt x="1024" y="396"/>
                    <a:pt x="715" y="230"/>
                    <a:pt x="679" y="27"/>
                  </a:cubicBezTo>
                  <a:cubicBezTo>
                    <a:pt x="679" y="10"/>
                    <a:pt x="670" y="1"/>
                    <a:pt x="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8" name="Google Shape;25108;p33"/>
            <p:cNvSpPr/>
            <p:nvPr/>
          </p:nvSpPr>
          <p:spPr>
            <a:xfrm>
              <a:off x="2936675" y="2407900"/>
              <a:ext cx="36925" cy="28550"/>
            </a:xfrm>
            <a:custGeom>
              <a:avLst/>
              <a:gdLst/>
              <a:ahLst/>
              <a:cxnLst/>
              <a:rect l="l" t="t" r="r" b="b"/>
              <a:pathLst>
                <a:path w="1477" h="1142" extrusionOk="0">
                  <a:moveTo>
                    <a:pt x="1312" y="1"/>
                  </a:moveTo>
                  <a:cubicBezTo>
                    <a:pt x="965" y="1"/>
                    <a:pt x="624" y="185"/>
                    <a:pt x="393" y="416"/>
                  </a:cubicBezTo>
                  <a:cubicBezTo>
                    <a:pt x="238" y="583"/>
                    <a:pt x="0" y="964"/>
                    <a:pt x="286" y="1130"/>
                  </a:cubicBezTo>
                  <a:cubicBezTo>
                    <a:pt x="296" y="1138"/>
                    <a:pt x="307" y="1141"/>
                    <a:pt x="317" y="1141"/>
                  </a:cubicBezTo>
                  <a:cubicBezTo>
                    <a:pt x="354" y="1141"/>
                    <a:pt x="385" y="1096"/>
                    <a:pt x="357" y="1059"/>
                  </a:cubicBezTo>
                  <a:cubicBezTo>
                    <a:pt x="191" y="773"/>
                    <a:pt x="453" y="511"/>
                    <a:pt x="679" y="344"/>
                  </a:cubicBezTo>
                  <a:cubicBezTo>
                    <a:pt x="917" y="178"/>
                    <a:pt x="1167" y="118"/>
                    <a:pt x="1453" y="59"/>
                  </a:cubicBezTo>
                  <a:cubicBezTo>
                    <a:pt x="1476" y="59"/>
                    <a:pt x="1476" y="11"/>
                    <a:pt x="1453" y="11"/>
                  </a:cubicBezTo>
                  <a:cubicBezTo>
                    <a:pt x="1406" y="4"/>
                    <a:pt x="1359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9" name="Google Shape;25109;p33"/>
            <p:cNvSpPr/>
            <p:nvPr/>
          </p:nvSpPr>
          <p:spPr>
            <a:xfrm>
              <a:off x="2945000" y="2409050"/>
              <a:ext cx="33675" cy="28775"/>
            </a:xfrm>
            <a:custGeom>
              <a:avLst/>
              <a:gdLst/>
              <a:ahLst/>
              <a:cxnLst/>
              <a:rect l="l" t="t" r="r" b="b"/>
              <a:pathLst>
                <a:path w="1347" h="1151" extrusionOk="0">
                  <a:moveTo>
                    <a:pt x="1088" y="0"/>
                  </a:moveTo>
                  <a:cubicBezTo>
                    <a:pt x="1063" y="0"/>
                    <a:pt x="1036" y="15"/>
                    <a:pt x="1036" y="48"/>
                  </a:cubicBezTo>
                  <a:cubicBezTo>
                    <a:pt x="1060" y="322"/>
                    <a:pt x="1024" y="608"/>
                    <a:pt x="822" y="822"/>
                  </a:cubicBezTo>
                  <a:cubicBezTo>
                    <a:pt x="637" y="997"/>
                    <a:pt x="391" y="1092"/>
                    <a:pt x="143" y="1092"/>
                  </a:cubicBezTo>
                  <a:cubicBezTo>
                    <a:pt x="103" y="1092"/>
                    <a:pt x="64" y="1089"/>
                    <a:pt x="24" y="1084"/>
                  </a:cubicBezTo>
                  <a:cubicBezTo>
                    <a:pt x="0" y="1084"/>
                    <a:pt x="0" y="1132"/>
                    <a:pt x="24" y="1132"/>
                  </a:cubicBezTo>
                  <a:cubicBezTo>
                    <a:pt x="85" y="1144"/>
                    <a:pt x="146" y="1150"/>
                    <a:pt x="207" y="1150"/>
                  </a:cubicBezTo>
                  <a:cubicBezTo>
                    <a:pt x="783" y="1150"/>
                    <a:pt x="1347" y="617"/>
                    <a:pt x="1132" y="25"/>
                  </a:cubicBezTo>
                  <a:cubicBezTo>
                    <a:pt x="1126" y="9"/>
                    <a:pt x="1108" y="0"/>
                    <a:pt x="1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0" name="Google Shape;25110;p33"/>
            <p:cNvSpPr/>
            <p:nvPr/>
          </p:nvSpPr>
          <p:spPr>
            <a:xfrm>
              <a:off x="2967625" y="2321250"/>
              <a:ext cx="30075" cy="33950"/>
            </a:xfrm>
            <a:custGeom>
              <a:avLst/>
              <a:gdLst/>
              <a:ahLst/>
              <a:cxnLst/>
              <a:rect l="l" t="t" r="r" b="b"/>
              <a:pathLst>
                <a:path w="1203" h="1358" extrusionOk="0">
                  <a:moveTo>
                    <a:pt x="1179" y="0"/>
                  </a:moveTo>
                  <a:cubicBezTo>
                    <a:pt x="834" y="489"/>
                    <a:pt x="417" y="905"/>
                    <a:pt x="0" y="1334"/>
                  </a:cubicBezTo>
                  <a:cubicBezTo>
                    <a:pt x="0" y="1334"/>
                    <a:pt x="0" y="1358"/>
                    <a:pt x="12" y="1358"/>
                  </a:cubicBezTo>
                  <a:cubicBezTo>
                    <a:pt x="512" y="1012"/>
                    <a:pt x="905" y="501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1" name="Google Shape;25111;p33"/>
            <p:cNvSpPr/>
            <p:nvPr/>
          </p:nvSpPr>
          <p:spPr>
            <a:xfrm>
              <a:off x="2967400" y="2335825"/>
              <a:ext cx="26450" cy="24950"/>
            </a:xfrm>
            <a:custGeom>
              <a:avLst/>
              <a:gdLst/>
              <a:ahLst/>
              <a:cxnLst/>
              <a:rect l="l" t="t" r="r" b="b"/>
              <a:pathLst>
                <a:path w="1058" h="998" extrusionOk="0">
                  <a:moveTo>
                    <a:pt x="1057" y="1"/>
                  </a:moveTo>
                  <a:cubicBezTo>
                    <a:pt x="736" y="370"/>
                    <a:pt x="355" y="632"/>
                    <a:pt x="9" y="965"/>
                  </a:cubicBezTo>
                  <a:cubicBezTo>
                    <a:pt x="0" y="974"/>
                    <a:pt x="5" y="997"/>
                    <a:pt x="23" y="997"/>
                  </a:cubicBezTo>
                  <a:cubicBezTo>
                    <a:pt x="29" y="997"/>
                    <a:pt x="36" y="995"/>
                    <a:pt x="45" y="989"/>
                  </a:cubicBezTo>
                  <a:cubicBezTo>
                    <a:pt x="474" y="810"/>
                    <a:pt x="795" y="382"/>
                    <a:pt x="1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2" name="Google Shape;25112;p33"/>
            <p:cNvSpPr/>
            <p:nvPr/>
          </p:nvSpPr>
          <p:spPr>
            <a:xfrm>
              <a:off x="2973650" y="2340475"/>
              <a:ext cx="24600" cy="21775"/>
            </a:xfrm>
            <a:custGeom>
              <a:avLst/>
              <a:gdLst/>
              <a:ahLst/>
              <a:cxnLst/>
              <a:rect l="l" t="t" r="r" b="b"/>
              <a:pathLst>
                <a:path w="984" h="871" extrusionOk="0">
                  <a:moveTo>
                    <a:pt x="978" y="0"/>
                  </a:moveTo>
                  <a:cubicBezTo>
                    <a:pt x="975" y="0"/>
                    <a:pt x="970" y="1"/>
                    <a:pt x="962" y="5"/>
                  </a:cubicBezTo>
                  <a:cubicBezTo>
                    <a:pt x="978" y="5"/>
                    <a:pt x="983" y="0"/>
                    <a:pt x="978" y="0"/>
                  </a:cubicBezTo>
                  <a:close/>
                  <a:moveTo>
                    <a:pt x="962" y="5"/>
                  </a:moveTo>
                  <a:lnTo>
                    <a:pt x="962" y="5"/>
                  </a:lnTo>
                  <a:cubicBezTo>
                    <a:pt x="819" y="148"/>
                    <a:pt x="664" y="303"/>
                    <a:pt x="509" y="434"/>
                  </a:cubicBezTo>
                  <a:cubicBezTo>
                    <a:pt x="343" y="565"/>
                    <a:pt x="152" y="684"/>
                    <a:pt x="9" y="839"/>
                  </a:cubicBezTo>
                  <a:cubicBezTo>
                    <a:pt x="0" y="848"/>
                    <a:pt x="5" y="871"/>
                    <a:pt x="18" y="871"/>
                  </a:cubicBezTo>
                  <a:cubicBezTo>
                    <a:pt x="22" y="871"/>
                    <a:pt x="27" y="868"/>
                    <a:pt x="33" y="863"/>
                  </a:cubicBezTo>
                  <a:cubicBezTo>
                    <a:pt x="224" y="803"/>
                    <a:pt x="402" y="636"/>
                    <a:pt x="533" y="505"/>
                  </a:cubicBezTo>
                  <a:cubicBezTo>
                    <a:pt x="712" y="363"/>
                    <a:pt x="867" y="196"/>
                    <a:pt x="962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3" name="Google Shape;25113;p33"/>
            <p:cNvSpPr/>
            <p:nvPr/>
          </p:nvSpPr>
          <p:spPr>
            <a:xfrm>
              <a:off x="3000900" y="2195475"/>
              <a:ext cx="30450" cy="116050"/>
            </a:xfrm>
            <a:custGeom>
              <a:avLst/>
              <a:gdLst/>
              <a:ahLst/>
              <a:cxnLst/>
              <a:rect l="l" t="t" r="r" b="b"/>
              <a:pathLst>
                <a:path w="1218" h="4642" extrusionOk="0">
                  <a:moveTo>
                    <a:pt x="1181" y="1"/>
                  </a:moveTo>
                  <a:cubicBezTo>
                    <a:pt x="1169" y="1"/>
                    <a:pt x="1158" y="10"/>
                    <a:pt x="1158" y="31"/>
                  </a:cubicBezTo>
                  <a:cubicBezTo>
                    <a:pt x="991" y="805"/>
                    <a:pt x="932" y="1579"/>
                    <a:pt x="741" y="2353"/>
                  </a:cubicBezTo>
                  <a:cubicBezTo>
                    <a:pt x="551" y="3115"/>
                    <a:pt x="289" y="3853"/>
                    <a:pt x="15" y="4603"/>
                  </a:cubicBezTo>
                  <a:cubicBezTo>
                    <a:pt x="0" y="4624"/>
                    <a:pt x="25" y="4641"/>
                    <a:pt x="49" y="4641"/>
                  </a:cubicBezTo>
                  <a:cubicBezTo>
                    <a:pt x="65" y="4641"/>
                    <a:pt x="81" y="4634"/>
                    <a:pt x="86" y="4615"/>
                  </a:cubicBezTo>
                  <a:cubicBezTo>
                    <a:pt x="681" y="3210"/>
                    <a:pt x="1217" y="1567"/>
                    <a:pt x="1205" y="43"/>
                  </a:cubicBezTo>
                  <a:cubicBezTo>
                    <a:pt x="1212" y="16"/>
                    <a:pt x="1196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4" name="Google Shape;25114;p33"/>
            <p:cNvSpPr/>
            <p:nvPr/>
          </p:nvSpPr>
          <p:spPr>
            <a:xfrm>
              <a:off x="3027100" y="2183475"/>
              <a:ext cx="30950" cy="20350"/>
            </a:xfrm>
            <a:custGeom>
              <a:avLst/>
              <a:gdLst/>
              <a:ahLst/>
              <a:cxnLst/>
              <a:rect l="l" t="t" r="r" b="b"/>
              <a:pathLst>
                <a:path w="1238" h="814" extrusionOk="0">
                  <a:moveTo>
                    <a:pt x="174" y="0"/>
                  </a:moveTo>
                  <a:cubicBezTo>
                    <a:pt x="24" y="0"/>
                    <a:pt x="0" y="181"/>
                    <a:pt x="110" y="320"/>
                  </a:cubicBezTo>
                  <a:cubicBezTo>
                    <a:pt x="134" y="320"/>
                    <a:pt x="181" y="297"/>
                    <a:pt x="169" y="273"/>
                  </a:cubicBezTo>
                  <a:cubicBezTo>
                    <a:pt x="169" y="261"/>
                    <a:pt x="134" y="201"/>
                    <a:pt x="134" y="177"/>
                  </a:cubicBezTo>
                  <a:cubicBezTo>
                    <a:pt x="134" y="104"/>
                    <a:pt x="172" y="81"/>
                    <a:pt x="220" y="81"/>
                  </a:cubicBezTo>
                  <a:cubicBezTo>
                    <a:pt x="265" y="81"/>
                    <a:pt x="319" y="101"/>
                    <a:pt x="360" y="118"/>
                  </a:cubicBezTo>
                  <a:cubicBezTo>
                    <a:pt x="467" y="166"/>
                    <a:pt x="550" y="225"/>
                    <a:pt x="657" y="297"/>
                  </a:cubicBezTo>
                  <a:cubicBezTo>
                    <a:pt x="872" y="451"/>
                    <a:pt x="1003" y="642"/>
                    <a:pt x="1193" y="808"/>
                  </a:cubicBezTo>
                  <a:cubicBezTo>
                    <a:pt x="1197" y="812"/>
                    <a:pt x="1202" y="813"/>
                    <a:pt x="1208" y="813"/>
                  </a:cubicBezTo>
                  <a:cubicBezTo>
                    <a:pt x="1222" y="813"/>
                    <a:pt x="1237" y="805"/>
                    <a:pt x="1229" y="797"/>
                  </a:cubicBezTo>
                  <a:cubicBezTo>
                    <a:pt x="1074" y="463"/>
                    <a:pt x="610" y="142"/>
                    <a:pt x="276" y="23"/>
                  </a:cubicBezTo>
                  <a:cubicBezTo>
                    <a:pt x="237" y="7"/>
                    <a:pt x="203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5" name="Google Shape;25115;p33"/>
            <p:cNvSpPr/>
            <p:nvPr/>
          </p:nvSpPr>
          <p:spPr>
            <a:xfrm>
              <a:off x="3000925" y="2220125"/>
              <a:ext cx="73575" cy="198675"/>
            </a:xfrm>
            <a:custGeom>
              <a:avLst/>
              <a:gdLst/>
              <a:ahLst/>
              <a:cxnLst/>
              <a:rect l="l" t="t" r="r" b="b"/>
              <a:pathLst>
                <a:path w="2943" h="7947" extrusionOk="0">
                  <a:moveTo>
                    <a:pt x="2578" y="0"/>
                  </a:moveTo>
                  <a:lnTo>
                    <a:pt x="2578" y="0"/>
                  </a:lnTo>
                  <a:cubicBezTo>
                    <a:pt x="2577" y="0"/>
                    <a:pt x="2574" y="3"/>
                    <a:pt x="2574" y="9"/>
                  </a:cubicBezTo>
                  <a:cubicBezTo>
                    <a:pt x="2580" y="3"/>
                    <a:pt x="2580" y="0"/>
                    <a:pt x="2578" y="0"/>
                  </a:cubicBezTo>
                  <a:close/>
                  <a:moveTo>
                    <a:pt x="2574" y="9"/>
                  </a:moveTo>
                  <a:cubicBezTo>
                    <a:pt x="2788" y="1509"/>
                    <a:pt x="2335" y="2700"/>
                    <a:pt x="1788" y="4093"/>
                  </a:cubicBezTo>
                  <a:cubicBezTo>
                    <a:pt x="1288" y="5415"/>
                    <a:pt x="847" y="6712"/>
                    <a:pt x="26" y="7879"/>
                  </a:cubicBezTo>
                  <a:cubicBezTo>
                    <a:pt x="0" y="7913"/>
                    <a:pt x="29" y="7947"/>
                    <a:pt x="60" y="7947"/>
                  </a:cubicBezTo>
                  <a:cubicBezTo>
                    <a:pt x="73" y="7947"/>
                    <a:pt x="87" y="7941"/>
                    <a:pt x="97" y="7927"/>
                  </a:cubicBezTo>
                  <a:cubicBezTo>
                    <a:pt x="1050" y="6724"/>
                    <a:pt x="1454" y="5236"/>
                    <a:pt x="1954" y="3819"/>
                  </a:cubicBezTo>
                  <a:cubicBezTo>
                    <a:pt x="2419" y="2569"/>
                    <a:pt x="2943" y="1355"/>
                    <a:pt x="2574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6" name="Google Shape;25116;p33"/>
            <p:cNvSpPr/>
            <p:nvPr/>
          </p:nvSpPr>
          <p:spPr>
            <a:xfrm>
              <a:off x="3098925" y="2284950"/>
              <a:ext cx="11300" cy="33875"/>
            </a:xfrm>
            <a:custGeom>
              <a:avLst/>
              <a:gdLst/>
              <a:ahLst/>
              <a:cxnLst/>
              <a:rect l="l" t="t" r="r" b="b"/>
              <a:pathLst>
                <a:path w="452" h="1355" extrusionOk="0">
                  <a:moveTo>
                    <a:pt x="358" y="1"/>
                  </a:moveTo>
                  <a:cubicBezTo>
                    <a:pt x="31" y="1"/>
                    <a:pt x="0" y="1154"/>
                    <a:pt x="23" y="1345"/>
                  </a:cubicBezTo>
                  <a:cubicBezTo>
                    <a:pt x="23" y="1351"/>
                    <a:pt x="29" y="1354"/>
                    <a:pt x="35" y="1354"/>
                  </a:cubicBezTo>
                  <a:cubicBezTo>
                    <a:pt x="41" y="1354"/>
                    <a:pt x="47" y="1351"/>
                    <a:pt x="47" y="1345"/>
                  </a:cubicBezTo>
                  <a:cubicBezTo>
                    <a:pt x="82" y="1156"/>
                    <a:pt x="118" y="47"/>
                    <a:pt x="411" y="47"/>
                  </a:cubicBezTo>
                  <a:cubicBezTo>
                    <a:pt x="413" y="47"/>
                    <a:pt x="414" y="47"/>
                    <a:pt x="416" y="48"/>
                  </a:cubicBezTo>
                  <a:cubicBezTo>
                    <a:pt x="440" y="48"/>
                    <a:pt x="451" y="12"/>
                    <a:pt x="416" y="12"/>
                  </a:cubicBezTo>
                  <a:cubicBezTo>
                    <a:pt x="396" y="4"/>
                    <a:pt x="376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7" name="Google Shape;25117;p33"/>
            <p:cNvSpPr/>
            <p:nvPr/>
          </p:nvSpPr>
          <p:spPr>
            <a:xfrm>
              <a:off x="3032075" y="2333525"/>
              <a:ext cx="64900" cy="111650"/>
            </a:xfrm>
            <a:custGeom>
              <a:avLst/>
              <a:gdLst/>
              <a:ahLst/>
              <a:cxnLst/>
              <a:rect l="l" t="t" r="r" b="b"/>
              <a:pathLst>
                <a:path w="2596" h="4466" extrusionOk="0">
                  <a:moveTo>
                    <a:pt x="2588" y="1"/>
                  </a:moveTo>
                  <a:cubicBezTo>
                    <a:pt x="2584" y="1"/>
                    <a:pt x="2578" y="4"/>
                    <a:pt x="2578" y="10"/>
                  </a:cubicBezTo>
                  <a:cubicBezTo>
                    <a:pt x="1923" y="1676"/>
                    <a:pt x="1506" y="3248"/>
                    <a:pt x="30" y="4415"/>
                  </a:cubicBezTo>
                  <a:cubicBezTo>
                    <a:pt x="0" y="4444"/>
                    <a:pt x="19" y="4466"/>
                    <a:pt x="40" y="4466"/>
                  </a:cubicBezTo>
                  <a:cubicBezTo>
                    <a:pt x="45" y="4466"/>
                    <a:pt x="49" y="4465"/>
                    <a:pt x="54" y="4462"/>
                  </a:cubicBezTo>
                  <a:cubicBezTo>
                    <a:pt x="792" y="4153"/>
                    <a:pt x="1244" y="3427"/>
                    <a:pt x="1590" y="2748"/>
                  </a:cubicBezTo>
                  <a:cubicBezTo>
                    <a:pt x="2006" y="1903"/>
                    <a:pt x="2423" y="938"/>
                    <a:pt x="2590" y="10"/>
                  </a:cubicBezTo>
                  <a:cubicBezTo>
                    <a:pt x="2596" y="4"/>
                    <a:pt x="2593" y="1"/>
                    <a:pt x="2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8" name="Google Shape;25118;p33"/>
            <p:cNvSpPr/>
            <p:nvPr/>
          </p:nvSpPr>
          <p:spPr>
            <a:xfrm>
              <a:off x="2939350" y="2532825"/>
              <a:ext cx="41950" cy="28650"/>
            </a:xfrm>
            <a:custGeom>
              <a:avLst/>
              <a:gdLst/>
              <a:ahLst/>
              <a:cxnLst/>
              <a:rect l="l" t="t" r="r" b="b"/>
              <a:pathLst>
                <a:path w="1678" h="1146" extrusionOk="0">
                  <a:moveTo>
                    <a:pt x="1631" y="1"/>
                  </a:moveTo>
                  <a:cubicBezTo>
                    <a:pt x="1627" y="1"/>
                    <a:pt x="1623" y="1"/>
                    <a:pt x="1619" y="3"/>
                  </a:cubicBezTo>
                  <a:cubicBezTo>
                    <a:pt x="1369" y="158"/>
                    <a:pt x="1167" y="396"/>
                    <a:pt x="941" y="550"/>
                  </a:cubicBezTo>
                  <a:cubicBezTo>
                    <a:pt x="655" y="777"/>
                    <a:pt x="346" y="955"/>
                    <a:pt x="12" y="1110"/>
                  </a:cubicBezTo>
                  <a:cubicBezTo>
                    <a:pt x="0" y="1122"/>
                    <a:pt x="0" y="1146"/>
                    <a:pt x="36" y="1146"/>
                  </a:cubicBezTo>
                  <a:lnTo>
                    <a:pt x="226" y="1146"/>
                  </a:lnTo>
                  <a:cubicBezTo>
                    <a:pt x="226" y="1146"/>
                    <a:pt x="226" y="1134"/>
                    <a:pt x="215" y="1134"/>
                  </a:cubicBezTo>
                  <a:cubicBezTo>
                    <a:pt x="36" y="1110"/>
                    <a:pt x="131" y="1134"/>
                    <a:pt x="226" y="1074"/>
                  </a:cubicBezTo>
                  <a:cubicBezTo>
                    <a:pt x="286" y="1027"/>
                    <a:pt x="393" y="1003"/>
                    <a:pt x="465" y="967"/>
                  </a:cubicBezTo>
                  <a:cubicBezTo>
                    <a:pt x="631" y="884"/>
                    <a:pt x="810" y="789"/>
                    <a:pt x="953" y="705"/>
                  </a:cubicBezTo>
                  <a:cubicBezTo>
                    <a:pt x="1203" y="539"/>
                    <a:pt x="1500" y="336"/>
                    <a:pt x="1667" y="62"/>
                  </a:cubicBezTo>
                  <a:cubicBezTo>
                    <a:pt x="1678" y="41"/>
                    <a:pt x="1660" y="1"/>
                    <a:pt x="1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9" name="Google Shape;25119;p33"/>
            <p:cNvSpPr/>
            <p:nvPr/>
          </p:nvSpPr>
          <p:spPr>
            <a:xfrm>
              <a:off x="2922375" y="2557000"/>
              <a:ext cx="37225" cy="17875"/>
            </a:xfrm>
            <a:custGeom>
              <a:avLst/>
              <a:gdLst/>
              <a:ahLst/>
              <a:cxnLst/>
              <a:rect l="l" t="t" r="r" b="b"/>
              <a:pathLst>
                <a:path w="1489" h="715" extrusionOk="0">
                  <a:moveTo>
                    <a:pt x="1394" y="0"/>
                  </a:moveTo>
                  <a:cubicBezTo>
                    <a:pt x="1167" y="48"/>
                    <a:pt x="977" y="262"/>
                    <a:pt x="763" y="345"/>
                  </a:cubicBezTo>
                  <a:cubicBezTo>
                    <a:pt x="524" y="465"/>
                    <a:pt x="274" y="536"/>
                    <a:pt x="36" y="643"/>
                  </a:cubicBezTo>
                  <a:cubicBezTo>
                    <a:pt x="1" y="655"/>
                    <a:pt x="12" y="715"/>
                    <a:pt x="60" y="715"/>
                  </a:cubicBezTo>
                  <a:cubicBezTo>
                    <a:pt x="322" y="715"/>
                    <a:pt x="608" y="631"/>
                    <a:pt x="858" y="512"/>
                  </a:cubicBezTo>
                  <a:cubicBezTo>
                    <a:pt x="1060" y="417"/>
                    <a:pt x="1358" y="286"/>
                    <a:pt x="1465" y="84"/>
                  </a:cubicBezTo>
                  <a:cubicBezTo>
                    <a:pt x="1489" y="36"/>
                    <a:pt x="1441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0" name="Google Shape;25120;p33"/>
            <p:cNvSpPr/>
            <p:nvPr/>
          </p:nvSpPr>
          <p:spPr>
            <a:xfrm>
              <a:off x="2930525" y="2552375"/>
              <a:ext cx="30650" cy="16300"/>
            </a:xfrm>
            <a:custGeom>
              <a:avLst/>
              <a:gdLst/>
              <a:ahLst/>
              <a:cxnLst/>
              <a:rect l="l" t="t" r="r" b="b"/>
              <a:pathLst>
                <a:path w="1226" h="652" extrusionOk="0">
                  <a:moveTo>
                    <a:pt x="1114" y="0"/>
                  </a:moveTo>
                  <a:cubicBezTo>
                    <a:pt x="1103" y="0"/>
                    <a:pt x="1092" y="2"/>
                    <a:pt x="1080" y="7"/>
                  </a:cubicBezTo>
                  <a:cubicBezTo>
                    <a:pt x="722" y="185"/>
                    <a:pt x="389" y="411"/>
                    <a:pt x="32" y="602"/>
                  </a:cubicBezTo>
                  <a:cubicBezTo>
                    <a:pt x="1" y="622"/>
                    <a:pt x="6" y="652"/>
                    <a:pt x="30" y="652"/>
                  </a:cubicBezTo>
                  <a:cubicBezTo>
                    <a:pt x="34" y="652"/>
                    <a:pt x="39" y="651"/>
                    <a:pt x="44" y="650"/>
                  </a:cubicBezTo>
                  <a:cubicBezTo>
                    <a:pt x="413" y="530"/>
                    <a:pt x="829" y="388"/>
                    <a:pt x="1163" y="149"/>
                  </a:cubicBezTo>
                  <a:cubicBezTo>
                    <a:pt x="1225" y="97"/>
                    <a:pt x="1188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1" name="Google Shape;25121;p33"/>
            <p:cNvSpPr/>
            <p:nvPr/>
          </p:nvSpPr>
          <p:spPr>
            <a:xfrm>
              <a:off x="2953225" y="2533525"/>
              <a:ext cx="33000" cy="29700"/>
            </a:xfrm>
            <a:custGeom>
              <a:avLst/>
              <a:gdLst/>
              <a:ahLst/>
              <a:cxnLst/>
              <a:rect l="l" t="t" r="r" b="b"/>
              <a:pathLst>
                <a:path w="1320" h="1188" extrusionOk="0">
                  <a:moveTo>
                    <a:pt x="1294" y="0"/>
                  </a:moveTo>
                  <a:cubicBezTo>
                    <a:pt x="1288" y="0"/>
                    <a:pt x="1282" y="3"/>
                    <a:pt x="1279" y="10"/>
                  </a:cubicBezTo>
                  <a:cubicBezTo>
                    <a:pt x="1053" y="165"/>
                    <a:pt x="862" y="403"/>
                    <a:pt x="648" y="606"/>
                  </a:cubicBezTo>
                  <a:cubicBezTo>
                    <a:pt x="445" y="796"/>
                    <a:pt x="231" y="987"/>
                    <a:pt x="17" y="1165"/>
                  </a:cubicBezTo>
                  <a:cubicBezTo>
                    <a:pt x="0" y="1174"/>
                    <a:pt x="12" y="1187"/>
                    <a:pt x="25" y="1187"/>
                  </a:cubicBezTo>
                  <a:cubicBezTo>
                    <a:pt x="31" y="1187"/>
                    <a:pt x="37" y="1185"/>
                    <a:pt x="41" y="1177"/>
                  </a:cubicBezTo>
                  <a:cubicBezTo>
                    <a:pt x="279" y="999"/>
                    <a:pt x="517" y="808"/>
                    <a:pt x="743" y="606"/>
                  </a:cubicBezTo>
                  <a:cubicBezTo>
                    <a:pt x="934" y="427"/>
                    <a:pt x="1160" y="249"/>
                    <a:pt x="1303" y="22"/>
                  </a:cubicBezTo>
                  <a:cubicBezTo>
                    <a:pt x="1319" y="14"/>
                    <a:pt x="1307" y="0"/>
                    <a:pt x="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2" name="Google Shape;25122;p33"/>
            <p:cNvSpPr/>
            <p:nvPr/>
          </p:nvSpPr>
          <p:spPr>
            <a:xfrm>
              <a:off x="2975050" y="2442075"/>
              <a:ext cx="104400" cy="96775"/>
            </a:xfrm>
            <a:custGeom>
              <a:avLst/>
              <a:gdLst/>
              <a:ahLst/>
              <a:cxnLst/>
              <a:rect l="l" t="t" r="r" b="b"/>
              <a:pathLst>
                <a:path w="4176" h="3871" extrusionOk="0">
                  <a:moveTo>
                    <a:pt x="4156" y="1"/>
                  </a:moveTo>
                  <a:cubicBezTo>
                    <a:pt x="4149" y="1"/>
                    <a:pt x="4141" y="5"/>
                    <a:pt x="4132" y="13"/>
                  </a:cubicBezTo>
                  <a:cubicBezTo>
                    <a:pt x="3620" y="894"/>
                    <a:pt x="3120" y="1668"/>
                    <a:pt x="2263" y="2299"/>
                  </a:cubicBezTo>
                  <a:cubicBezTo>
                    <a:pt x="1513" y="2835"/>
                    <a:pt x="739" y="3311"/>
                    <a:pt x="13" y="3859"/>
                  </a:cubicBezTo>
                  <a:cubicBezTo>
                    <a:pt x="1" y="3859"/>
                    <a:pt x="13" y="3871"/>
                    <a:pt x="37" y="3871"/>
                  </a:cubicBezTo>
                  <a:cubicBezTo>
                    <a:pt x="1727" y="2847"/>
                    <a:pt x="3311" y="1835"/>
                    <a:pt x="4168" y="37"/>
                  </a:cubicBezTo>
                  <a:cubicBezTo>
                    <a:pt x="4176" y="14"/>
                    <a:pt x="4169" y="1"/>
                    <a:pt x="4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3" name="Google Shape;25123;p33"/>
            <p:cNvSpPr/>
            <p:nvPr/>
          </p:nvSpPr>
          <p:spPr>
            <a:xfrm>
              <a:off x="3084600" y="2391275"/>
              <a:ext cx="18475" cy="45775"/>
            </a:xfrm>
            <a:custGeom>
              <a:avLst/>
              <a:gdLst/>
              <a:ahLst/>
              <a:cxnLst/>
              <a:rect l="l" t="t" r="r" b="b"/>
              <a:pathLst>
                <a:path w="739" h="1831" extrusionOk="0">
                  <a:moveTo>
                    <a:pt x="733" y="0"/>
                  </a:moveTo>
                  <a:cubicBezTo>
                    <a:pt x="730" y="0"/>
                    <a:pt x="727" y="3"/>
                    <a:pt x="727" y="9"/>
                  </a:cubicBezTo>
                  <a:cubicBezTo>
                    <a:pt x="477" y="617"/>
                    <a:pt x="239" y="1236"/>
                    <a:pt x="0" y="1831"/>
                  </a:cubicBezTo>
                  <a:lnTo>
                    <a:pt x="12" y="1831"/>
                  </a:lnTo>
                  <a:cubicBezTo>
                    <a:pt x="310" y="1248"/>
                    <a:pt x="560" y="617"/>
                    <a:pt x="739" y="9"/>
                  </a:cubicBezTo>
                  <a:cubicBezTo>
                    <a:pt x="739" y="3"/>
                    <a:pt x="73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4" name="Google Shape;25124;p33"/>
            <p:cNvSpPr/>
            <p:nvPr/>
          </p:nvSpPr>
          <p:spPr>
            <a:xfrm>
              <a:off x="3093925" y="2378400"/>
              <a:ext cx="20475" cy="38675"/>
            </a:xfrm>
            <a:custGeom>
              <a:avLst/>
              <a:gdLst/>
              <a:ahLst/>
              <a:cxnLst/>
              <a:rect l="l" t="t" r="r" b="b"/>
              <a:pathLst>
                <a:path w="819" h="1547" extrusionOk="0">
                  <a:moveTo>
                    <a:pt x="818" y="0"/>
                  </a:moveTo>
                  <a:cubicBezTo>
                    <a:pt x="532" y="500"/>
                    <a:pt x="259" y="989"/>
                    <a:pt x="8" y="1489"/>
                  </a:cubicBezTo>
                  <a:cubicBezTo>
                    <a:pt x="1" y="1520"/>
                    <a:pt x="19" y="1547"/>
                    <a:pt x="39" y="1547"/>
                  </a:cubicBezTo>
                  <a:cubicBezTo>
                    <a:pt x="49" y="1547"/>
                    <a:pt x="60" y="1540"/>
                    <a:pt x="68" y="1524"/>
                  </a:cubicBezTo>
                  <a:cubicBezTo>
                    <a:pt x="342" y="1036"/>
                    <a:pt x="592" y="524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5" name="Google Shape;25125;p33"/>
            <p:cNvSpPr/>
            <p:nvPr/>
          </p:nvSpPr>
          <p:spPr>
            <a:xfrm>
              <a:off x="3124875" y="2316650"/>
              <a:ext cx="26725" cy="61225"/>
            </a:xfrm>
            <a:custGeom>
              <a:avLst/>
              <a:gdLst/>
              <a:ahLst/>
              <a:cxnLst/>
              <a:rect l="l" t="t" r="r" b="b"/>
              <a:pathLst>
                <a:path w="1069" h="2449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780"/>
                    <a:pt x="854" y="1482"/>
                    <a:pt x="949" y="2435"/>
                  </a:cubicBezTo>
                  <a:cubicBezTo>
                    <a:pt x="949" y="2442"/>
                    <a:pt x="957" y="2448"/>
                    <a:pt x="964" y="2448"/>
                  </a:cubicBezTo>
                  <a:cubicBezTo>
                    <a:pt x="969" y="2448"/>
                    <a:pt x="973" y="2445"/>
                    <a:pt x="973" y="2435"/>
                  </a:cubicBezTo>
                  <a:cubicBezTo>
                    <a:pt x="1068" y="1566"/>
                    <a:pt x="664" y="601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6" name="Google Shape;25126;p33"/>
            <p:cNvSpPr/>
            <p:nvPr/>
          </p:nvSpPr>
          <p:spPr>
            <a:xfrm>
              <a:off x="3078050" y="2393875"/>
              <a:ext cx="69375" cy="120050"/>
            </a:xfrm>
            <a:custGeom>
              <a:avLst/>
              <a:gdLst/>
              <a:ahLst/>
              <a:cxnLst/>
              <a:rect l="l" t="t" r="r" b="b"/>
              <a:pathLst>
                <a:path w="2775" h="4802" extrusionOk="0">
                  <a:moveTo>
                    <a:pt x="2763" y="1"/>
                  </a:moveTo>
                  <a:cubicBezTo>
                    <a:pt x="2191" y="905"/>
                    <a:pt x="1703" y="1846"/>
                    <a:pt x="1084" y="2739"/>
                  </a:cubicBezTo>
                  <a:cubicBezTo>
                    <a:pt x="655" y="3370"/>
                    <a:pt x="60" y="3965"/>
                    <a:pt x="1" y="4763"/>
                  </a:cubicBezTo>
                  <a:cubicBezTo>
                    <a:pt x="1" y="4784"/>
                    <a:pt x="31" y="4802"/>
                    <a:pt x="57" y="4802"/>
                  </a:cubicBezTo>
                  <a:cubicBezTo>
                    <a:pt x="75" y="4802"/>
                    <a:pt x="91" y="4794"/>
                    <a:pt x="96" y="4775"/>
                  </a:cubicBezTo>
                  <a:cubicBezTo>
                    <a:pt x="262" y="3882"/>
                    <a:pt x="929" y="3180"/>
                    <a:pt x="1394" y="2418"/>
                  </a:cubicBezTo>
                  <a:cubicBezTo>
                    <a:pt x="1882" y="1632"/>
                    <a:pt x="2358" y="834"/>
                    <a:pt x="2775" y="12"/>
                  </a:cubicBezTo>
                  <a:cubicBezTo>
                    <a:pt x="2775" y="1"/>
                    <a:pt x="2763" y="1"/>
                    <a:pt x="2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7" name="Google Shape;25127;p33"/>
            <p:cNvSpPr/>
            <p:nvPr/>
          </p:nvSpPr>
          <p:spPr>
            <a:xfrm>
              <a:off x="2837925" y="2532075"/>
              <a:ext cx="68500" cy="46500"/>
            </a:xfrm>
            <a:custGeom>
              <a:avLst/>
              <a:gdLst/>
              <a:ahLst/>
              <a:cxnLst/>
              <a:rect l="l" t="t" r="r" b="b"/>
              <a:pathLst>
                <a:path w="2740" h="1860" extrusionOk="0">
                  <a:moveTo>
                    <a:pt x="13" y="1"/>
                  </a:moveTo>
                  <a:cubicBezTo>
                    <a:pt x="5" y="1"/>
                    <a:pt x="0" y="24"/>
                    <a:pt x="9" y="33"/>
                  </a:cubicBezTo>
                  <a:cubicBezTo>
                    <a:pt x="735" y="795"/>
                    <a:pt x="1736" y="1378"/>
                    <a:pt x="2676" y="1854"/>
                  </a:cubicBezTo>
                  <a:cubicBezTo>
                    <a:pt x="2684" y="1858"/>
                    <a:pt x="2691" y="1860"/>
                    <a:pt x="2697" y="1860"/>
                  </a:cubicBezTo>
                  <a:cubicBezTo>
                    <a:pt x="2730" y="1860"/>
                    <a:pt x="2740" y="1815"/>
                    <a:pt x="2700" y="1795"/>
                  </a:cubicBezTo>
                  <a:cubicBezTo>
                    <a:pt x="1736" y="1271"/>
                    <a:pt x="914" y="616"/>
                    <a:pt x="21" y="9"/>
                  </a:cubicBezTo>
                  <a:cubicBezTo>
                    <a:pt x="18" y="3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8" name="Google Shape;25128;p33"/>
            <p:cNvSpPr/>
            <p:nvPr/>
          </p:nvSpPr>
          <p:spPr>
            <a:xfrm>
              <a:off x="2825050" y="2518000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0" y="0"/>
                  </a:moveTo>
                  <a:cubicBezTo>
                    <a:pt x="143" y="96"/>
                    <a:pt x="262" y="227"/>
                    <a:pt x="346" y="370"/>
                  </a:cubicBezTo>
                  <a:cubicBezTo>
                    <a:pt x="274" y="215"/>
                    <a:pt x="155" y="9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9" name="Google Shape;25129;p33"/>
            <p:cNvSpPr/>
            <p:nvPr/>
          </p:nvSpPr>
          <p:spPr>
            <a:xfrm>
              <a:off x="2722350" y="2354650"/>
              <a:ext cx="92900" cy="152350"/>
            </a:xfrm>
            <a:custGeom>
              <a:avLst/>
              <a:gdLst/>
              <a:ahLst/>
              <a:cxnLst/>
              <a:rect l="l" t="t" r="r" b="b"/>
              <a:pathLst>
                <a:path w="3716" h="6094" extrusionOk="0">
                  <a:moveTo>
                    <a:pt x="30" y="0"/>
                  </a:moveTo>
                  <a:cubicBezTo>
                    <a:pt x="17" y="0"/>
                    <a:pt x="1" y="13"/>
                    <a:pt x="1" y="34"/>
                  </a:cubicBezTo>
                  <a:cubicBezTo>
                    <a:pt x="155" y="1391"/>
                    <a:pt x="1036" y="2379"/>
                    <a:pt x="1667" y="3546"/>
                  </a:cubicBezTo>
                  <a:cubicBezTo>
                    <a:pt x="2227" y="4510"/>
                    <a:pt x="2739" y="5475"/>
                    <a:pt x="3715" y="6094"/>
                  </a:cubicBezTo>
                  <a:cubicBezTo>
                    <a:pt x="2739" y="5356"/>
                    <a:pt x="2203" y="4332"/>
                    <a:pt x="1632" y="3308"/>
                  </a:cubicBezTo>
                  <a:cubicBezTo>
                    <a:pt x="1001" y="2201"/>
                    <a:pt x="274" y="1296"/>
                    <a:pt x="48" y="22"/>
                  </a:cubicBezTo>
                  <a:cubicBezTo>
                    <a:pt x="48" y="7"/>
                    <a:pt x="40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0" name="Google Shape;25130;p33"/>
            <p:cNvSpPr/>
            <p:nvPr/>
          </p:nvSpPr>
          <p:spPr>
            <a:xfrm>
              <a:off x="2686050" y="2318800"/>
              <a:ext cx="35700" cy="61000"/>
            </a:xfrm>
            <a:custGeom>
              <a:avLst/>
              <a:gdLst/>
              <a:ahLst/>
              <a:cxnLst/>
              <a:rect l="l" t="t" r="r" b="b"/>
              <a:pathLst>
                <a:path w="1428" h="2440" extrusionOk="0">
                  <a:moveTo>
                    <a:pt x="1395" y="1"/>
                  </a:moveTo>
                  <a:cubicBezTo>
                    <a:pt x="1391" y="1"/>
                    <a:pt x="1386" y="1"/>
                    <a:pt x="1381" y="3"/>
                  </a:cubicBezTo>
                  <a:cubicBezTo>
                    <a:pt x="643" y="479"/>
                    <a:pt x="0" y="1491"/>
                    <a:pt x="71" y="2384"/>
                  </a:cubicBezTo>
                  <a:cubicBezTo>
                    <a:pt x="71" y="2414"/>
                    <a:pt x="109" y="2439"/>
                    <a:pt x="140" y="2439"/>
                  </a:cubicBezTo>
                  <a:cubicBezTo>
                    <a:pt x="158" y="2439"/>
                    <a:pt x="174" y="2430"/>
                    <a:pt x="179" y="2408"/>
                  </a:cubicBezTo>
                  <a:cubicBezTo>
                    <a:pt x="286" y="1944"/>
                    <a:pt x="321" y="1527"/>
                    <a:pt x="548" y="1099"/>
                  </a:cubicBezTo>
                  <a:cubicBezTo>
                    <a:pt x="774" y="682"/>
                    <a:pt x="1072" y="348"/>
                    <a:pt x="1417" y="27"/>
                  </a:cubicBezTo>
                  <a:cubicBezTo>
                    <a:pt x="1427" y="27"/>
                    <a:pt x="1420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1" name="Google Shape;25131;p33"/>
            <p:cNvSpPr/>
            <p:nvPr/>
          </p:nvSpPr>
          <p:spPr>
            <a:xfrm>
              <a:off x="2687525" y="2383925"/>
              <a:ext cx="41600" cy="72050"/>
            </a:xfrm>
            <a:custGeom>
              <a:avLst/>
              <a:gdLst/>
              <a:ahLst/>
              <a:cxnLst/>
              <a:rect l="l" t="t" r="r" b="b"/>
              <a:pathLst>
                <a:path w="1664" h="2882" extrusionOk="0">
                  <a:moveTo>
                    <a:pt x="19" y="1"/>
                  </a:moveTo>
                  <a:cubicBezTo>
                    <a:pt x="12" y="1"/>
                    <a:pt x="1" y="9"/>
                    <a:pt x="1" y="18"/>
                  </a:cubicBezTo>
                  <a:cubicBezTo>
                    <a:pt x="322" y="1065"/>
                    <a:pt x="1072" y="1911"/>
                    <a:pt x="1596" y="2863"/>
                  </a:cubicBezTo>
                  <a:cubicBezTo>
                    <a:pt x="1600" y="2876"/>
                    <a:pt x="1611" y="2881"/>
                    <a:pt x="1622" y="2881"/>
                  </a:cubicBezTo>
                  <a:cubicBezTo>
                    <a:pt x="1642" y="2881"/>
                    <a:pt x="1663" y="2866"/>
                    <a:pt x="1656" y="2851"/>
                  </a:cubicBezTo>
                  <a:cubicBezTo>
                    <a:pt x="1620" y="2435"/>
                    <a:pt x="1322" y="2101"/>
                    <a:pt x="1084" y="1780"/>
                  </a:cubicBezTo>
                  <a:cubicBezTo>
                    <a:pt x="667" y="1208"/>
                    <a:pt x="358" y="613"/>
                    <a:pt x="24" y="6"/>
                  </a:cubicBezTo>
                  <a:cubicBezTo>
                    <a:pt x="24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2" name="Google Shape;25132;p33"/>
            <p:cNvSpPr/>
            <p:nvPr/>
          </p:nvSpPr>
          <p:spPr>
            <a:xfrm>
              <a:off x="2725325" y="2455950"/>
              <a:ext cx="85900" cy="101400"/>
            </a:xfrm>
            <a:custGeom>
              <a:avLst/>
              <a:gdLst/>
              <a:ahLst/>
              <a:cxnLst/>
              <a:rect l="l" t="t" r="r" b="b"/>
              <a:pathLst>
                <a:path w="3436" h="4056" extrusionOk="0">
                  <a:moveTo>
                    <a:pt x="10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13" y="6"/>
                    <a:pt x="13" y="0"/>
                    <a:pt x="10" y="0"/>
                  </a:cubicBezTo>
                  <a:close/>
                  <a:moveTo>
                    <a:pt x="1" y="18"/>
                  </a:moveTo>
                  <a:cubicBezTo>
                    <a:pt x="203" y="494"/>
                    <a:pt x="120" y="1054"/>
                    <a:pt x="346" y="1518"/>
                  </a:cubicBezTo>
                  <a:cubicBezTo>
                    <a:pt x="525" y="1863"/>
                    <a:pt x="870" y="2054"/>
                    <a:pt x="1120" y="2316"/>
                  </a:cubicBezTo>
                  <a:cubicBezTo>
                    <a:pt x="1406" y="2613"/>
                    <a:pt x="1584" y="2959"/>
                    <a:pt x="1929" y="3197"/>
                  </a:cubicBezTo>
                  <a:cubicBezTo>
                    <a:pt x="2370" y="3506"/>
                    <a:pt x="2894" y="3614"/>
                    <a:pt x="3263" y="4030"/>
                  </a:cubicBezTo>
                  <a:cubicBezTo>
                    <a:pt x="3280" y="4048"/>
                    <a:pt x="3301" y="4055"/>
                    <a:pt x="3320" y="4055"/>
                  </a:cubicBezTo>
                  <a:cubicBezTo>
                    <a:pt x="3381" y="4055"/>
                    <a:pt x="3436" y="3983"/>
                    <a:pt x="3382" y="3911"/>
                  </a:cubicBezTo>
                  <a:cubicBezTo>
                    <a:pt x="3144" y="3661"/>
                    <a:pt x="2858" y="3506"/>
                    <a:pt x="2537" y="3364"/>
                  </a:cubicBezTo>
                  <a:cubicBezTo>
                    <a:pt x="2001" y="3090"/>
                    <a:pt x="1679" y="2768"/>
                    <a:pt x="1298" y="2316"/>
                  </a:cubicBezTo>
                  <a:cubicBezTo>
                    <a:pt x="870" y="1840"/>
                    <a:pt x="441" y="1637"/>
                    <a:pt x="310" y="935"/>
                  </a:cubicBezTo>
                  <a:cubicBezTo>
                    <a:pt x="263" y="566"/>
                    <a:pt x="274" y="280"/>
                    <a:pt x="1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3" name="Google Shape;25133;p33"/>
            <p:cNvSpPr/>
            <p:nvPr/>
          </p:nvSpPr>
          <p:spPr>
            <a:xfrm>
              <a:off x="2723550" y="2317925"/>
              <a:ext cx="123675" cy="135000"/>
            </a:xfrm>
            <a:custGeom>
              <a:avLst/>
              <a:gdLst/>
              <a:ahLst/>
              <a:cxnLst/>
              <a:rect l="l" t="t" r="r" b="b"/>
              <a:pathLst>
                <a:path w="4947" h="5400" extrusionOk="0">
                  <a:moveTo>
                    <a:pt x="264" y="1"/>
                  </a:moveTo>
                  <a:cubicBezTo>
                    <a:pt x="169" y="1"/>
                    <a:pt x="79" y="80"/>
                    <a:pt x="0" y="276"/>
                  </a:cubicBezTo>
                  <a:cubicBezTo>
                    <a:pt x="76" y="141"/>
                    <a:pt x="156" y="85"/>
                    <a:pt x="238" y="85"/>
                  </a:cubicBezTo>
                  <a:cubicBezTo>
                    <a:pt x="605" y="85"/>
                    <a:pt x="992" y="1205"/>
                    <a:pt x="989" y="1205"/>
                  </a:cubicBezTo>
                  <a:cubicBezTo>
                    <a:pt x="989" y="1205"/>
                    <a:pt x="988" y="1205"/>
                    <a:pt x="988" y="1205"/>
                  </a:cubicBezTo>
                  <a:lnTo>
                    <a:pt x="988" y="1205"/>
                  </a:lnTo>
                  <a:cubicBezTo>
                    <a:pt x="1072" y="1443"/>
                    <a:pt x="1119" y="1681"/>
                    <a:pt x="1250" y="1884"/>
                  </a:cubicBezTo>
                  <a:cubicBezTo>
                    <a:pt x="1548" y="2336"/>
                    <a:pt x="2096" y="2681"/>
                    <a:pt x="2441" y="3110"/>
                  </a:cubicBezTo>
                  <a:cubicBezTo>
                    <a:pt x="3084" y="3896"/>
                    <a:pt x="3763" y="5158"/>
                    <a:pt x="4858" y="5396"/>
                  </a:cubicBezTo>
                  <a:cubicBezTo>
                    <a:pt x="4864" y="5399"/>
                    <a:pt x="4871" y="5400"/>
                    <a:pt x="4877" y="5400"/>
                  </a:cubicBezTo>
                  <a:cubicBezTo>
                    <a:pt x="4924" y="5400"/>
                    <a:pt x="4947" y="5322"/>
                    <a:pt x="4894" y="5301"/>
                  </a:cubicBezTo>
                  <a:cubicBezTo>
                    <a:pt x="4096" y="4884"/>
                    <a:pt x="3584" y="4265"/>
                    <a:pt x="3024" y="3586"/>
                  </a:cubicBezTo>
                  <a:cubicBezTo>
                    <a:pt x="2762" y="3277"/>
                    <a:pt x="2512" y="2931"/>
                    <a:pt x="2239" y="2634"/>
                  </a:cubicBezTo>
                  <a:cubicBezTo>
                    <a:pt x="1846" y="2217"/>
                    <a:pt x="1429" y="1979"/>
                    <a:pt x="1179" y="1431"/>
                  </a:cubicBezTo>
                  <a:cubicBezTo>
                    <a:pt x="1093" y="1260"/>
                    <a:pt x="643" y="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4" name="Google Shape;25134;p33"/>
            <p:cNvSpPr/>
            <p:nvPr/>
          </p:nvSpPr>
          <p:spPr>
            <a:xfrm>
              <a:off x="2711050" y="2247650"/>
              <a:ext cx="134175" cy="203775"/>
            </a:xfrm>
            <a:custGeom>
              <a:avLst/>
              <a:gdLst/>
              <a:ahLst/>
              <a:cxnLst/>
              <a:rect l="l" t="t" r="r" b="b"/>
              <a:pathLst>
                <a:path w="5367" h="8151" extrusionOk="0">
                  <a:moveTo>
                    <a:pt x="101" y="1"/>
                  </a:moveTo>
                  <a:cubicBezTo>
                    <a:pt x="86" y="1"/>
                    <a:pt x="72" y="10"/>
                    <a:pt x="72" y="27"/>
                  </a:cubicBezTo>
                  <a:cubicBezTo>
                    <a:pt x="0" y="1623"/>
                    <a:pt x="798" y="2956"/>
                    <a:pt x="1929" y="4040"/>
                  </a:cubicBezTo>
                  <a:cubicBezTo>
                    <a:pt x="2643" y="4730"/>
                    <a:pt x="3155" y="5445"/>
                    <a:pt x="3691" y="6242"/>
                  </a:cubicBezTo>
                  <a:cubicBezTo>
                    <a:pt x="4167" y="6945"/>
                    <a:pt x="4917" y="7374"/>
                    <a:pt x="5298" y="8136"/>
                  </a:cubicBezTo>
                  <a:cubicBezTo>
                    <a:pt x="5306" y="8146"/>
                    <a:pt x="5315" y="8151"/>
                    <a:pt x="5324" y="8151"/>
                  </a:cubicBezTo>
                  <a:cubicBezTo>
                    <a:pt x="5346" y="8151"/>
                    <a:pt x="5366" y="8128"/>
                    <a:pt x="5358" y="8112"/>
                  </a:cubicBezTo>
                  <a:cubicBezTo>
                    <a:pt x="5096" y="7469"/>
                    <a:pt x="4501" y="7112"/>
                    <a:pt x="4060" y="6600"/>
                  </a:cubicBezTo>
                  <a:cubicBezTo>
                    <a:pt x="3536" y="5992"/>
                    <a:pt x="3239" y="5242"/>
                    <a:pt x="2703" y="4647"/>
                  </a:cubicBezTo>
                  <a:cubicBezTo>
                    <a:pt x="2119" y="4016"/>
                    <a:pt x="1453" y="3504"/>
                    <a:pt x="988" y="2766"/>
                  </a:cubicBezTo>
                  <a:cubicBezTo>
                    <a:pt x="453" y="1921"/>
                    <a:pt x="238" y="992"/>
                    <a:pt x="131" y="27"/>
                  </a:cubicBezTo>
                  <a:cubicBezTo>
                    <a:pt x="131" y="10"/>
                    <a:pt x="116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5" name="Google Shape;25135;p33"/>
            <p:cNvSpPr/>
            <p:nvPr/>
          </p:nvSpPr>
          <p:spPr>
            <a:xfrm>
              <a:off x="2713225" y="2224500"/>
              <a:ext cx="23725" cy="24150"/>
            </a:xfrm>
            <a:custGeom>
              <a:avLst/>
              <a:gdLst/>
              <a:ahLst/>
              <a:cxnLst/>
              <a:rect l="l" t="t" r="r" b="b"/>
              <a:pathLst>
                <a:path w="949" h="966" extrusionOk="0">
                  <a:moveTo>
                    <a:pt x="889" y="1"/>
                  </a:moveTo>
                  <a:cubicBezTo>
                    <a:pt x="485" y="84"/>
                    <a:pt x="127" y="549"/>
                    <a:pt x="8" y="918"/>
                  </a:cubicBezTo>
                  <a:cubicBezTo>
                    <a:pt x="0" y="949"/>
                    <a:pt x="19" y="965"/>
                    <a:pt x="36" y="965"/>
                  </a:cubicBezTo>
                  <a:cubicBezTo>
                    <a:pt x="44" y="965"/>
                    <a:pt x="52" y="961"/>
                    <a:pt x="56" y="953"/>
                  </a:cubicBezTo>
                  <a:cubicBezTo>
                    <a:pt x="163" y="763"/>
                    <a:pt x="282" y="584"/>
                    <a:pt x="449" y="430"/>
                  </a:cubicBezTo>
                  <a:cubicBezTo>
                    <a:pt x="592" y="299"/>
                    <a:pt x="770" y="191"/>
                    <a:pt x="925" y="60"/>
                  </a:cubicBezTo>
                  <a:cubicBezTo>
                    <a:pt x="949" y="49"/>
                    <a:pt x="925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6" name="Google Shape;25136;p33"/>
            <p:cNvSpPr/>
            <p:nvPr/>
          </p:nvSpPr>
          <p:spPr>
            <a:xfrm>
              <a:off x="2738950" y="2225175"/>
              <a:ext cx="131775" cy="155625"/>
            </a:xfrm>
            <a:custGeom>
              <a:avLst/>
              <a:gdLst/>
              <a:ahLst/>
              <a:cxnLst/>
              <a:rect l="l" t="t" r="r" b="b"/>
              <a:pathLst>
                <a:path w="5271" h="6225" extrusionOk="0">
                  <a:moveTo>
                    <a:pt x="40" y="1"/>
                  </a:moveTo>
                  <a:cubicBezTo>
                    <a:pt x="17" y="1"/>
                    <a:pt x="1" y="17"/>
                    <a:pt x="15" y="45"/>
                  </a:cubicBezTo>
                  <a:cubicBezTo>
                    <a:pt x="587" y="1569"/>
                    <a:pt x="1277" y="2796"/>
                    <a:pt x="2551" y="3855"/>
                  </a:cubicBezTo>
                  <a:cubicBezTo>
                    <a:pt x="2897" y="4141"/>
                    <a:pt x="3194" y="4403"/>
                    <a:pt x="3444" y="4760"/>
                  </a:cubicBezTo>
                  <a:cubicBezTo>
                    <a:pt x="3670" y="5094"/>
                    <a:pt x="3801" y="5475"/>
                    <a:pt x="4075" y="5772"/>
                  </a:cubicBezTo>
                  <a:cubicBezTo>
                    <a:pt x="4313" y="6048"/>
                    <a:pt x="4595" y="6225"/>
                    <a:pt x="4936" y="6225"/>
                  </a:cubicBezTo>
                  <a:cubicBezTo>
                    <a:pt x="5022" y="6225"/>
                    <a:pt x="5112" y="6213"/>
                    <a:pt x="5206" y="6189"/>
                  </a:cubicBezTo>
                  <a:cubicBezTo>
                    <a:pt x="5271" y="6178"/>
                    <a:pt x="5258" y="6090"/>
                    <a:pt x="5194" y="6090"/>
                  </a:cubicBezTo>
                  <a:cubicBezTo>
                    <a:pt x="5187" y="6090"/>
                    <a:pt x="5179" y="6091"/>
                    <a:pt x="5171" y="6094"/>
                  </a:cubicBezTo>
                  <a:cubicBezTo>
                    <a:pt x="5129" y="6098"/>
                    <a:pt x="5088" y="6099"/>
                    <a:pt x="5049" y="6099"/>
                  </a:cubicBezTo>
                  <a:cubicBezTo>
                    <a:pt x="4130" y="6099"/>
                    <a:pt x="3924" y="5056"/>
                    <a:pt x="3444" y="4463"/>
                  </a:cubicBezTo>
                  <a:cubicBezTo>
                    <a:pt x="3087" y="4034"/>
                    <a:pt x="2635" y="3724"/>
                    <a:pt x="2218" y="3367"/>
                  </a:cubicBezTo>
                  <a:cubicBezTo>
                    <a:pt x="1146" y="2462"/>
                    <a:pt x="753" y="1188"/>
                    <a:pt x="87" y="22"/>
                  </a:cubicBezTo>
                  <a:cubicBezTo>
                    <a:pt x="73" y="7"/>
                    <a:pt x="55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7" name="Google Shape;25137;p33"/>
            <p:cNvSpPr/>
            <p:nvPr/>
          </p:nvSpPr>
          <p:spPr>
            <a:xfrm>
              <a:off x="2737225" y="2192050"/>
              <a:ext cx="137550" cy="187350"/>
            </a:xfrm>
            <a:custGeom>
              <a:avLst/>
              <a:gdLst/>
              <a:ahLst/>
              <a:cxnLst/>
              <a:rect l="l" t="t" r="r" b="b"/>
              <a:pathLst>
                <a:path w="5502" h="7494" extrusionOk="0">
                  <a:moveTo>
                    <a:pt x="2147" y="1"/>
                  </a:moveTo>
                  <a:cubicBezTo>
                    <a:pt x="2136" y="1"/>
                    <a:pt x="2126" y="4"/>
                    <a:pt x="2120" y="13"/>
                  </a:cubicBezTo>
                  <a:cubicBezTo>
                    <a:pt x="1156" y="835"/>
                    <a:pt x="1608" y="2192"/>
                    <a:pt x="2239" y="3073"/>
                  </a:cubicBezTo>
                  <a:cubicBezTo>
                    <a:pt x="2704" y="3692"/>
                    <a:pt x="3239" y="4275"/>
                    <a:pt x="3739" y="4859"/>
                  </a:cubicBezTo>
                  <a:cubicBezTo>
                    <a:pt x="4394" y="5633"/>
                    <a:pt x="5263" y="6383"/>
                    <a:pt x="5275" y="7478"/>
                  </a:cubicBezTo>
                  <a:cubicBezTo>
                    <a:pt x="5270" y="7488"/>
                    <a:pt x="5280" y="7494"/>
                    <a:pt x="5292" y="7494"/>
                  </a:cubicBezTo>
                  <a:cubicBezTo>
                    <a:pt x="5310" y="7494"/>
                    <a:pt x="5335" y="7482"/>
                    <a:pt x="5335" y="7454"/>
                  </a:cubicBezTo>
                  <a:cubicBezTo>
                    <a:pt x="5502" y="4859"/>
                    <a:pt x="1" y="2728"/>
                    <a:pt x="2192" y="73"/>
                  </a:cubicBezTo>
                  <a:cubicBezTo>
                    <a:pt x="2228" y="37"/>
                    <a:pt x="2182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8" name="Google Shape;25138;p33"/>
            <p:cNvSpPr/>
            <p:nvPr/>
          </p:nvSpPr>
          <p:spPr>
            <a:xfrm>
              <a:off x="2782550" y="2185700"/>
              <a:ext cx="20675" cy="19725"/>
            </a:xfrm>
            <a:custGeom>
              <a:avLst/>
              <a:gdLst/>
              <a:ahLst/>
              <a:cxnLst/>
              <a:rect l="l" t="t" r="r" b="b"/>
              <a:pathLst>
                <a:path w="827" h="789" extrusionOk="0">
                  <a:moveTo>
                    <a:pt x="767" y="0"/>
                  </a:moveTo>
                  <a:cubicBezTo>
                    <a:pt x="761" y="0"/>
                    <a:pt x="754" y="2"/>
                    <a:pt x="748" y="5"/>
                  </a:cubicBezTo>
                  <a:cubicBezTo>
                    <a:pt x="569" y="53"/>
                    <a:pt x="355" y="148"/>
                    <a:pt x="295" y="327"/>
                  </a:cubicBezTo>
                  <a:cubicBezTo>
                    <a:pt x="295" y="350"/>
                    <a:pt x="307" y="350"/>
                    <a:pt x="319" y="350"/>
                  </a:cubicBezTo>
                  <a:cubicBezTo>
                    <a:pt x="200" y="469"/>
                    <a:pt x="69" y="600"/>
                    <a:pt x="10" y="743"/>
                  </a:cubicBezTo>
                  <a:cubicBezTo>
                    <a:pt x="1" y="769"/>
                    <a:pt x="17" y="789"/>
                    <a:pt x="36" y="789"/>
                  </a:cubicBezTo>
                  <a:cubicBezTo>
                    <a:pt x="43" y="789"/>
                    <a:pt x="51" y="786"/>
                    <a:pt x="57" y="779"/>
                  </a:cubicBezTo>
                  <a:cubicBezTo>
                    <a:pt x="188" y="684"/>
                    <a:pt x="271" y="541"/>
                    <a:pt x="391" y="422"/>
                  </a:cubicBezTo>
                  <a:cubicBezTo>
                    <a:pt x="506" y="317"/>
                    <a:pt x="640" y="221"/>
                    <a:pt x="751" y="119"/>
                  </a:cubicBezTo>
                  <a:lnTo>
                    <a:pt x="751" y="119"/>
                  </a:lnTo>
                  <a:cubicBezTo>
                    <a:pt x="765" y="116"/>
                    <a:pt x="780" y="114"/>
                    <a:pt x="795" y="112"/>
                  </a:cubicBezTo>
                  <a:cubicBezTo>
                    <a:pt x="792" y="103"/>
                    <a:pt x="789" y="94"/>
                    <a:pt x="786" y="86"/>
                  </a:cubicBezTo>
                  <a:lnTo>
                    <a:pt x="786" y="86"/>
                  </a:lnTo>
                  <a:cubicBezTo>
                    <a:pt x="789" y="83"/>
                    <a:pt x="792" y="80"/>
                    <a:pt x="795" y="77"/>
                  </a:cubicBezTo>
                  <a:cubicBezTo>
                    <a:pt x="826" y="56"/>
                    <a:pt x="804" y="0"/>
                    <a:pt x="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9" name="Google Shape;25139;p33"/>
            <p:cNvSpPr/>
            <p:nvPr/>
          </p:nvSpPr>
          <p:spPr>
            <a:xfrm>
              <a:off x="2802425" y="2184925"/>
              <a:ext cx="97650" cy="163125"/>
            </a:xfrm>
            <a:custGeom>
              <a:avLst/>
              <a:gdLst/>
              <a:ahLst/>
              <a:cxnLst/>
              <a:rect l="l" t="t" r="r" b="b"/>
              <a:pathLst>
                <a:path w="3906" h="6525" extrusionOk="0">
                  <a:moveTo>
                    <a:pt x="0" y="0"/>
                  </a:moveTo>
                  <a:cubicBezTo>
                    <a:pt x="238" y="715"/>
                    <a:pt x="655" y="1358"/>
                    <a:pt x="881" y="2072"/>
                  </a:cubicBezTo>
                  <a:cubicBezTo>
                    <a:pt x="1084" y="2727"/>
                    <a:pt x="1203" y="3394"/>
                    <a:pt x="1501" y="4025"/>
                  </a:cubicBezTo>
                  <a:cubicBezTo>
                    <a:pt x="1965" y="4989"/>
                    <a:pt x="2608" y="6239"/>
                    <a:pt x="3739" y="6525"/>
                  </a:cubicBezTo>
                  <a:cubicBezTo>
                    <a:pt x="3763" y="6525"/>
                    <a:pt x="3798" y="6525"/>
                    <a:pt x="3822" y="6513"/>
                  </a:cubicBezTo>
                  <a:lnTo>
                    <a:pt x="3870" y="6465"/>
                  </a:lnTo>
                  <a:cubicBezTo>
                    <a:pt x="3906" y="6418"/>
                    <a:pt x="3906" y="6370"/>
                    <a:pt x="3858" y="6346"/>
                  </a:cubicBezTo>
                  <a:lnTo>
                    <a:pt x="3846" y="6346"/>
                  </a:lnTo>
                  <a:cubicBezTo>
                    <a:pt x="3832" y="6336"/>
                    <a:pt x="3817" y="6331"/>
                    <a:pt x="3802" y="6331"/>
                  </a:cubicBezTo>
                  <a:cubicBezTo>
                    <a:pt x="3750" y="6331"/>
                    <a:pt x="3702" y="6384"/>
                    <a:pt x="3739" y="6430"/>
                  </a:cubicBezTo>
                  <a:cubicBezTo>
                    <a:pt x="3584" y="6287"/>
                    <a:pt x="3406" y="6180"/>
                    <a:pt x="3203" y="6108"/>
                  </a:cubicBezTo>
                  <a:cubicBezTo>
                    <a:pt x="3025" y="5977"/>
                    <a:pt x="2858" y="5823"/>
                    <a:pt x="2727" y="5656"/>
                  </a:cubicBezTo>
                  <a:cubicBezTo>
                    <a:pt x="2536" y="5442"/>
                    <a:pt x="2370" y="5180"/>
                    <a:pt x="2203" y="4930"/>
                  </a:cubicBezTo>
                  <a:cubicBezTo>
                    <a:pt x="1846" y="4370"/>
                    <a:pt x="1548" y="3787"/>
                    <a:pt x="1346" y="3144"/>
                  </a:cubicBezTo>
                  <a:cubicBezTo>
                    <a:pt x="1000" y="2024"/>
                    <a:pt x="703" y="97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0" name="Google Shape;25140;p33"/>
            <p:cNvSpPr/>
            <p:nvPr/>
          </p:nvSpPr>
          <p:spPr>
            <a:xfrm>
              <a:off x="2895000" y="2311175"/>
              <a:ext cx="11325" cy="37375"/>
            </a:xfrm>
            <a:custGeom>
              <a:avLst/>
              <a:gdLst/>
              <a:ahLst/>
              <a:cxnLst/>
              <a:rect l="l" t="t" r="r" b="b"/>
              <a:pathLst>
                <a:path w="453" h="1495" extrusionOk="0">
                  <a:moveTo>
                    <a:pt x="43" y="1"/>
                  </a:moveTo>
                  <a:cubicBezTo>
                    <a:pt x="25" y="1"/>
                    <a:pt x="0" y="21"/>
                    <a:pt x="0" y="46"/>
                  </a:cubicBezTo>
                  <a:cubicBezTo>
                    <a:pt x="84" y="296"/>
                    <a:pt x="167" y="523"/>
                    <a:pt x="155" y="784"/>
                  </a:cubicBezTo>
                  <a:cubicBezTo>
                    <a:pt x="155" y="1023"/>
                    <a:pt x="48" y="1237"/>
                    <a:pt x="24" y="1475"/>
                  </a:cubicBezTo>
                  <a:cubicBezTo>
                    <a:pt x="31" y="1489"/>
                    <a:pt x="42" y="1495"/>
                    <a:pt x="55" y="1495"/>
                  </a:cubicBezTo>
                  <a:cubicBezTo>
                    <a:pt x="64" y="1495"/>
                    <a:pt x="74" y="1492"/>
                    <a:pt x="84" y="1487"/>
                  </a:cubicBezTo>
                  <a:cubicBezTo>
                    <a:pt x="453" y="1142"/>
                    <a:pt x="357" y="368"/>
                    <a:pt x="60" y="11"/>
                  </a:cubicBezTo>
                  <a:cubicBezTo>
                    <a:pt x="56" y="4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1" name="Google Shape;25141;p33"/>
            <p:cNvSpPr/>
            <p:nvPr/>
          </p:nvSpPr>
          <p:spPr>
            <a:xfrm>
              <a:off x="2946200" y="2532150"/>
              <a:ext cx="40425" cy="30225"/>
            </a:xfrm>
            <a:custGeom>
              <a:avLst/>
              <a:gdLst/>
              <a:ahLst/>
              <a:cxnLst/>
              <a:rect l="l" t="t" r="r" b="b"/>
              <a:pathLst>
                <a:path w="1617" h="1209" extrusionOk="0">
                  <a:moveTo>
                    <a:pt x="1500" y="0"/>
                  </a:moveTo>
                  <a:cubicBezTo>
                    <a:pt x="1484" y="0"/>
                    <a:pt x="1467" y="5"/>
                    <a:pt x="1453" y="18"/>
                  </a:cubicBezTo>
                  <a:cubicBezTo>
                    <a:pt x="1215" y="220"/>
                    <a:pt x="988" y="446"/>
                    <a:pt x="738" y="637"/>
                  </a:cubicBezTo>
                  <a:cubicBezTo>
                    <a:pt x="512" y="804"/>
                    <a:pt x="191" y="923"/>
                    <a:pt x="24" y="1137"/>
                  </a:cubicBezTo>
                  <a:cubicBezTo>
                    <a:pt x="0" y="1161"/>
                    <a:pt x="24" y="1208"/>
                    <a:pt x="72" y="1208"/>
                  </a:cubicBezTo>
                  <a:cubicBezTo>
                    <a:pt x="333" y="1208"/>
                    <a:pt x="619" y="958"/>
                    <a:pt x="834" y="804"/>
                  </a:cubicBezTo>
                  <a:cubicBezTo>
                    <a:pt x="1082" y="623"/>
                    <a:pt x="1341" y="399"/>
                    <a:pt x="1530" y="143"/>
                  </a:cubicBezTo>
                  <a:lnTo>
                    <a:pt x="1530" y="143"/>
                  </a:lnTo>
                  <a:lnTo>
                    <a:pt x="1560" y="113"/>
                  </a:lnTo>
                  <a:cubicBezTo>
                    <a:pt x="1616" y="75"/>
                    <a:pt x="1561" y="0"/>
                    <a:pt x="1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2" name="Google Shape;25142;p33"/>
            <p:cNvSpPr/>
            <p:nvPr/>
          </p:nvSpPr>
          <p:spPr>
            <a:xfrm>
              <a:off x="2947100" y="2511325"/>
              <a:ext cx="72550" cy="54500"/>
            </a:xfrm>
            <a:custGeom>
              <a:avLst/>
              <a:gdLst/>
              <a:ahLst/>
              <a:cxnLst/>
              <a:rect l="l" t="t" r="r" b="b"/>
              <a:pathLst>
                <a:path w="2902" h="2180" extrusionOk="0">
                  <a:moveTo>
                    <a:pt x="2862" y="0"/>
                  </a:moveTo>
                  <a:cubicBezTo>
                    <a:pt x="2857" y="0"/>
                    <a:pt x="2851" y="2"/>
                    <a:pt x="2845" y="6"/>
                  </a:cubicBezTo>
                  <a:cubicBezTo>
                    <a:pt x="1810" y="387"/>
                    <a:pt x="762" y="1220"/>
                    <a:pt x="47" y="2053"/>
                  </a:cubicBezTo>
                  <a:cubicBezTo>
                    <a:pt x="1" y="2109"/>
                    <a:pt x="49" y="2179"/>
                    <a:pt x="106" y="2179"/>
                  </a:cubicBezTo>
                  <a:cubicBezTo>
                    <a:pt x="122" y="2179"/>
                    <a:pt x="139" y="2174"/>
                    <a:pt x="155" y="2161"/>
                  </a:cubicBezTo>
                  <a:cubicBezTo>
                    <a:pt x="643" y="1756"/>
                    <a:pt x="1131" y="1351"/>
                    <a:pt x="1607" y="922"/>
                  </a:cubicBezTo>
                  <a:cubicBezTo>
                    <a:pt x="1623" y="906"/>
                    <a:pt x="1626" y="889"/>
                    <a:pt x="1620" y="874"/>
                  </a:cubicBezTo>
                  <a:lnTo>
                    <a:pt x="1620" y="874"/>
                  </a:lnTo>
                  <a:cubicBezTo>
                    <a:pt x="2041" y="600"/>
                    <a:pt x="2498" y="380"/>
                    <a:pt x="2881" y="65"/>
                  </a:cubicBezTo>
                  <a:cubicBezTo>
                    <a:pt x="2901" y="45"/>
                    <a:pt x="2888" y="0"/>
                    <a:pt x="2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3" name="Google Shape;25143;p33"/>
            <p:cNvSpPr/>
            <p:nvPr/>
          </p:nvSpPr>
          <p:spPr>
            <a:xfrm>
              <a:off x="2993750" y="2504300"/>
              <a:ext cx="36400" cy="25950"/>
            </a:xfrm>
            <a:custGeom>
              <a:avLst/>
              <a:gdLst/>
              <a:ahLst/>
              <a:cxnLst/>
              <a:rect l="l" t="t" r="r" b="b"/>
              <a:pathLst>
                <a:path w="1456" h="1038" extrusionOk="0">
                  <a:moveTo>
                    <a:pt x="1456" y="1"/>
                  </a:moveTo>
                  <a:cubicBezTo>
                    <a:pt x="967" y="263"/>
                    <a:pt x="432" y="596"/>
                    <a:pt x="27" y="977"/>
                  </a:cubicBezTo>
                  <a:cubicBezTo>
                    <a:pt x="0" y="1004"/>
                    <a:pt x="13" y="1037"/>
                    <a:pt x="42" y="1037"/>
                  </a:cubicBezTo>
                  <a:cubicBezTo>
                    <a:pt x="51" y="1037"/>
                    <a:pt x="63" y="1034"/>
                    <a:pt x="75" y="1025"/>
                  </a:cubicBezTo>
                  <a:cubicBezTo>
                    <a:pt x="563" y="775"/>
                    <a:pt x="1039" y="370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4" name="Google Shape;25144;p33"/>
            <p:cNvSpPr/>
            <p:nvPr/>
          </p:nvSpPr>
          <p:spPr>
            <a:xfrm>
              <a:off x="2677400" y="2315575"/>
              <a:ext cx="53475" cy="85550"/>
            </a:xfrm>
            <a:custGeom>
              <a:avLst/>
              <a:gdLst/>
              <a:ahLst/>
              <a:cxnLst/>
              <a:rect l="l" t="t" r="r" b="b"/>
              <a:pathLst>
                <a:path w="2139" h="3422" extrusionOk="0">
                  <a:moveTo>
                    <a:pt x="2074" y="0"/>
                  </a:moveTo>
                  <a:cubicBezTo>
                    <a:pt x="2070" y="0"/>
                    <a:pt x="2065" y="0"/>
                    <a:pt x="2061" y="1"/>
                  </a:cubicBezTo>
                  <a:cubicBezTo>
                    <a:pt x="1668" y="61"/>
                    <a:pt x="1549" y="287"/>
                    <a:pt x="1310" y="573"/>
                  </a:cubicBezTo>
                  <a:cubicBezTo>
                    <a:pt x="1072" y="847"/>
                    <a:pt x="703" y="1049"/>
                    <a:pt x="513" y="1359"/>
                  </a:cubicBezTo>
                  <a:cubicBezTo>
                    <a:pt x="179" y="1882"/>
                    <a:pt x="1" y="2966"/>
                    <a:pt x="537" y="3406"/>
                  </a:cubicBezTo>
                  <a:cubicBezTo>
                    <a:pt x="547" y="3417"/>
                    <a:pt x="558" y="3422"/>
                    <a:pt x="567" y="3422"/>
                  </a:cubicBezTo>
                  <a:cubicBezTo>
                    <a:pt x="588" y="3422"/>
                    <a:pt x="601" y="3399"/>
                    <a:pt x="584" y="3383"/>
                  </a:cubicBezTo>
                  <a:cubicBezTo>
                    <a:pt x="275" y="2716"/>
                    <a:pt x="275" y="1859"/>
                    <a:pt x="810" y="1323"/>
                  </a:cubicBezTo>
                  <a:cubicBezTo>
                    <a:pt x="1144" y="989"/>
                    <a:pt x="1608" y="227"/>
                    <a:pt x="2061" y="108"/>
                  </a:cubicBezTo>
                  <a:cubicBezTo>
                    <a:pt x="2138" y="75"/>
                    <a:pt x="2133" y="0"/>
                    <a:pt x="2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5" name="Google Shape;25145;p33"/>
            <p:cNvSpPr/>
            <p:nvPr/>
          </p:nvSpPr>
          <p:spPr>
            <a:xfrm>
              <a:off x="2685750" y="2369025"/>
              <a:ext cx="8250" cy="26150"/>
            </a:xfrm>
            <a:custGeom>
              <a:avLst/>
              <a:gdLst/>
              <a:ahLst/>
              <a:cxnLst/>
              <a:rect l="l" t="t" r="r" b="b"/>
              <a:pathLst>
                <a:path w="330" h="1046" extrusionOk="0">
                  <a:moveTo>
                    <a:pt x="113" y="0"/>
                  </a:moveTo>
                  <a:cubicBezTo>
                    <a:pt x="98" y="0"/>
                    <a:pt x="83" y="6"/>
                    <a:pt x="83" y="18"/>
                  </a:cubicBezTo>
                  <a:cubicBezTo>
                    <a:pt x="0" y="304"/>
                    <a:pt x="24" y="816"/>
                    <a:pt x="250" y="1030"/>
                  </a:cubicBezTo>
                  <a:cubicBezTo>
                    <a:pt x="257" y="1041"/>
                    <a:pt x="267" y="1045"/>
                    <a:pt x="278" y="1045"/>
                  </a:cubicBezTo>
                  <a:cubicBezTo>
                    <a:pt x="303" y="1045"/>
                    <a:pt x="330" y="1020"/>
                    <a:pt x="322" y="995"/>
                  </a:cubicBezTo>
                  <a:cubicBezTo>
                    <a:pt x="298" y="840"/>
                    <a:pt x="214" y="697"/>
                    <a:pt x="191" y="542"/>
                  </a:cubicBezTo>
                  <a:cubicBezTo>
                    <a:pt x="143" y="364"/>
                    <a:pt x="155" y="197"/>
                    <a:pt x="143" y="18"/>
                  </a:cubicBezTo>
                  <a:cubicBezTo>
                    <a:pt x="143" y="6"/>
                    <a:pt x="128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6" name="Google Shape;25146;p33"/>
            <p:cNvSpPr/>
            <p:nvPr/>
          </p:nvSpPr>
          <p:spPr>
            <a:xfrm>
              <a:off x="2677700" y="2368925"/>
              <a:ext cx="32475" cy="57500"/>
            </a:xfrm>
            <a:custGeom>
              <a:avLst/>
              <a:gdLst/>
              <a:ahLst/>
              <a:cxnLst/>
              <a:rect l="l" t="t" r="r" b="b"/>
              <a:pathLst>
                <a:path w="1299" h="2300" extrusionOk="0">
                  <a:moveTo>
                    <a:pt x="484" y="1"/>
                  </a:moveTo>
                  <a:cubicBezTo>
                    <a:pt x="475" y="1"/>
                    <a:pt x="468" y="4"/>
                    <a:pt x="465" y="10"/>
                  </a:cubicBezTo>
                  <a:cubicBezTo>
                    <a:pt x="1" y="760"/>
                    <a:pt x="763" y="1713"/>
                    <a:pt x="1227" y="2284"/>
                  </a:cubicBezTo>
                  <a:cubicBezTo>
                    <a:pt x="1234" y="2295"/>
                    <a:pt x="1244" y="2300"/>
                    <a:pt x="1253" y="2300"/>
                  </a:cubicBezTo>
                  <a:cubicBezTo>
                    <a:pt x="1275" y="2300"/>
                    <a:pt x="1298" y="2277"/>
                    <a:pt x="1298" y="2261"/>
                  </a:cubicBezTo>
                  <a:cubicBezTo>
                    <a:pt x="1156" y="1439"/>
                    <a:pt x="239" y="999"/>
                    <a:pt x="536" y="46"/>
                  </a:cubicBezTo>
                  <a:cubicBezTo>
                    <a:pt x="536" y="20"/>
                    <a:pt x="50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7" name="Google Shape;25147;p33"/>
            <p:cNvSpPr/>
            <p:nvPr/>
          </p:nvSpPr>
          <p:spPr>
            <a:xfrm>
              <a:off x="2857775" y="2466200"/>
              <a:ext cx="48175" cy="45325"/>
            </a:xfrm>
            <a:custGeom>
              <a:avLst/>
              <a:gdLst/>
              <a:ahLst/>
              <a:cxnLst/>
              <a:rect l="l" t="t" r="r" b="b"/>
              <a:pathLst>
                <a:path w="1927" h="1813" extrusionOk="0">
                  <a:moveTo>
                    <a:pt x="1" y="1"/>
                  </a:moveTo>
                  <a:lnTo>
                    <a:pt x="1" y="1"/>
                  </a:lnTo>
                  <a:cubicBezTo>
                    <a:pt x="501" y="703"/>
                    <a:pt x="1168" y="1346"/>
                    <a:pt x="1894" y="1811"/>
                  </a:cubicBezTo>
                  <a:cubicBezTo>
                    <a:pt x="1896" y="1812"/>
                    <a:pt x="1898" y="1813"/>
                    <a:pt x="1900" y="1813"/>
                  </a:cubicBezTo>
                  <a:cubicBezTo>
                    <a:pt x="1912" y="1813"/>
                    <a:pt x="1926" y="1787"/>
                    <a:pt x="1906" y="1787"/>
                  </a:cubicBezTo>
                  <a:cubicBezTo>
                    <a:pt x="1192" y="1239"/>
                    <a:pt x="584" y="69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8" name="Google Shape;25148;p33"/>
            <p:cNvSpPr/>
            <p:nvPr/>
          </p:nvSpPr>
          <p:spPr>
            <a:xfrm>
              <a:off x="2869400" y="2470075"/>
              <a:ext cx="40450" cy="37300"/>
            </a:xfrm>
            <a:custGeom>
              <a:avLst/>
              <a:gdLst/>
              <a:ahLst/>
              <a:cxnLst/>
              <a:rect l="l" t="t" r="r" b="b"/>
              <a:pathLst>
                <a:path w="1618" h="1492" extrusionOk="0">
                  <a:moveTo>
                    <a:pt x="36" y="1"/>
                  </a:moveTo>
                  <a:cubicBezTo>
                    <a:pt x="12" y="1"/>
                    <a:pt x="0" y="12"/>
                    <a:pt x="12" y="12"/>
                  </a:cubicBezTo>
                  <a:cubicBezTo>
                    <a:pt x="417" y="584"/>
                    <a:pt x="953" y="1179"/>
                    <a:pt x="1596" y="1489"/>
                  </a:cubicBezTo>
                  <a:cubicBezTo>
                    <a:pt x="1597" y="1491"/>
                    <a:pt x="1599" y="1491"/>
                    <a:pt x="1601" y="1491"/>
                  </a:cubicBezTo>
                  <a:cubicBezTo>
                    <a:pt x="1611" y="1491"/>
                    <a:pt x="1618" y="1465"/>
                    <a:pt x="1608" y="1465"/>
                  </a:cubicBezTo>
                  <a:cubicBezTo>
                    <a:pt x="1024" y="1013"/>
                    <a:pt x="477" y="596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9" name="Google Shape;25149;p33"/>
            <p:cNvSpPr/>
            <p:nvPr/>
          </p:nvSpPr>
          <p:spPr>
            <a:xfrm>
              <a:off x="2880275" y="2473225"/>
              <a:ext cx="27750" cy="27075"/>
            </a:xfrm>
            <a:custGeom>
              <a:avLst/>
              <a:gdLst/>
              <a:ahLst/>
              <a:cxnLst/>
              <a:rect l="l" t="t" r="r" b="b"/>
              <a:pathLst>
                <a:path w="1110" h="1083" extrusionOk="0">
                  <a:moveTo>
                    <a:pt x="27" y="1"/>
                  </a:moveTo>
                  <a:cubicBezTo>
                    <a:pt x="14" y="1"/>
                    <a:pt x="1" y="9"/>
                    <a:pt x="18" y="17"/>
                  </a:cubicBezTo>
                  <a:cubicBezTo>
                    <a:pt x="196" y="220"/>
                    <a:pt x="387" y="398"/>
                    <a:pt x="565" y="589"/>
                  </a:cubicBezTo>
                  <a:cubicBezTo>
                    <a:pt x="732" y="756"/>
                    <a:pt x="887" y="946"/>
                    <a:pt x="1089" y="1077"/>
                  </a:cubicBezTo>
                  <a:cubicBezTo>
                    <a:pt x="1093" y="1081"/>
                    <a:pt x="1096" y="1082"/>
                    <a:pt x="1099" y="1082"/>
                  </a:cubicBezTo>
                  <a:cubicBezTo>
                    <a:pt x="1106" y="1082"/>
                    <a:pt x="1110" y="1074"/>
                    <a:pt x="1101" y="1065"/>
                  </a:cubicBezTo>
                  <a:cubicBezTo>
                    <a:pt x="970" y="875"/>
                    <a:pt x="768" y="720"/>
                    <a:pt x="613" y="553"/>
                  </a:cubicBezTo>
                  <a:cubicBezTo>
                    <a:pt x="411" y="375"/>
                    <a:pt x="232" y="184"/>
                    <a:pt x="42" y="6"/>
                  </a:cubicBezTo>
                  <a:cubicBezTo>
                    <a:pt x="38" y="2"/>
                    <a:pt x="32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0" name="Google Shape;25150;p33"/>
            <p:cNvSpPr/>
            <p:nvPr/>
          </p:nvSpPr>
          <p:spPr>
            <a:xfrm>
              <a:off x="2884125" y="2467725"/>
              <a:ext cx="25175" cy="28100"/>
            </a:xfrm>
            <a:custGeom>
              <a:avLst/>
              <a:gdLst/>
              <a:ahLst/>
              <a:cxnLst/>
              <a:rect l="l" t="t" r="r" b="b"/>
              <a:pathLst>
                <a:path w="1007" h="1124" extrusionOk="0">
                  <a:moveTo>
                    <a:pt x="13" y="1"/>
                  </a:moveTo>
                  <a:cubicBezTo>
                    <a:pt x="4" y="1"/>
                    <a:pt x="0" y="10"/>
                    <a:pt x="7" y="23"/>
                  </a:cubicBezTo>
                  <a:cubicBezTo>
                    <a:pt x="185" y="202"/>
                    <a:pt x="352" y="356"/>
                    <a:pt x="519" y="559"/>
                  </a:cubicBezTo>
                  <a:cubicBezTo>
                    <a:pt x="673" y="737"/>
                    <a:pt x="816" y="940"/>
                    <a:pt x="971" y="1118"/>
                  </a:cubicBezTo>
                  <a:cubicBezTo>
                    <a:pt x="978" y="1122"/>
                    <a:pt x="984" y="1123"/>
                    <a:pt x="989" y="1123"/>
                  </a:cubicBezTo>
                  <a:cubicBezTo>
                    <a:pt x="1001" y="1123"/>
                    <a:pt x="1007" y="1115"/>
                    <a:pt x="1007" y="1107"/>
                  </a:cubicBezTo>
                  <a:cubicBezTo>
                    <a:pt x="780" y="690"/>
                    <a:pt x="376" y="321"/>
                    <a:pt x="42" y="23"/>
                  </a:cubicBezTo>
                  <a:cubicBezTo>
                    <a:pt x="32" y="7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1" name="Google Shape;25151;p33"/>
            <p:cNvSpPr/>
            <p:nvPr/>
          </p:nvSpPr>
          <p:spPr>
            <a:xfrm>
              <a:off x="2889725" y="2465950"/>
              <a:ext cx="20775" cy="20825"/>
            </a:xfrm>
            <a:custGeom>
              <a:avLst/>
              <a:gdLst/>
              <a:ahLst/>
              <a:cxnLst/>
              <a:rect l="l" t="t" r="r" b="b"/>
              <a:pathLst>
                <a:path w="831" h="833" extrusionOk="0">
                  <a:moveTo>
                    <a:pt x="16" y="1"/>
                  </a:moveTo>
                  <a:cubicBezTo>
                    <a:pt x="10" y="1"/>
                    <a:pt x="0" y="18"/>
                    <a:pt x="9" y="35"/>
                  </a:cubicBezTo>
                  <a:cubicBezTo>
                    <a:pt x="140" y="177"/>
                    <a:pt x="295" y="308"/>
                    <a:pt x="426" y="463"/>
                  </a:cubicBezTo>
                  <a:cubicBezTo>
                    <a:pt x="545" y="582"/>
                    <a:pt x="664" y="725"/>
                    <a:pt x="807" y="832"/>
                  </a:cubicBezTo>
                  <a:cubicBezTo>
                    <a:pt x="830" y="832"/>
                    <a:pt x="830" y="832"/>
                    <a:pt x="830" y="820"/>
                  </a:cubicBezTo>
                  <a:cubicBezTo>
                    <a:pt x="735" y="666"/>
                    <a:pt x="592" y="547"/>
                    <a:pt x="449" y="427"/>
                  </a:cubicBezTo>
                  <a:cubicBezTo>
                    <a:pt x="306" y="297"/>
                    <a:pt x="175" y="142"/>
                    <a:pt x="21" y="11"/>
                  </a:cubicBezTo>
                  <a:cubicBezTo>
                    <a:pt x="21" y="4"/>
                    <a:pt x="19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2" name="Google Shape;25152;p33"/>
            <p:cNvSpPr/>
            <p:nvPr/>
          </p:nvSpPr>
          <p:spPr>
            <a:xfrm>
              <a:off x="2897475" y="2466425"/>
              <a:ext cx="13925" cy="14950"/>
            </a:xfrm>
            <a:custGeom>
              <a:avLst/>
              <a:gdLst/>
              <a:ahLst/>
              <a:cxnLst/>
              <a:rect l="l" t="t" r="r" b="b"/>
              <a:pathLst>
                <a:path w="557" h="598" extrusionOk="0">
                  <a:moveTo>
                    <a:pt x="17" y="0"/>
                  </a:moveTo>
                  <a:cubicBezTo>
                    <a:pt x="3" y="0"/>
                    <a:pt x="0" y="19"/>
                    <a:pt x="8" y="27"/>
                  </a:cubicBezTo>
                  <a:lnTo>
                    <a:pt x="270" y="289"/>
                  </a:lnTo>
                  <a:cubicBezTo>
                    <a:pt x="366" y="385"/>
                    <a:pt x="437" y="504"/>
                    <a:pt x="532" y="587"/>
                  </a:cubicBezTo>
                  <a:cubicBezTo>
                    <a:pt x="536" y="594"/>
                    <a:pt x="540" y="597"/>
                    <a:pt x="543" y="597"/>
                  </a:cubicBezTo>
                  <a:cubicBezTo>
                    <a:pt x="550" y="597"/>
                    <a:pt x="556" y="583"/>
                    <a:pt x="556" y="575"/>
                  </a:cubicBezTo>
                  <a:cubicBezTo>
                    <a:pt x="437" y="349"/>
                    <a:pt x="235" y="158"/>
                    <a:pt x="44" y="16"/>
                  </a:cubicBezTo>
                  <a:cubicBezTo>
                    <a:pt x="33" y="4"/>
                    <a:pt x="24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3" name="Google Shape;25153;p33"/>
            <p:cNvSpPr/>
            <p:nvPr/>
          </p:nvSpPr>
          <p:spPr>
            <a:xfrm>
              <a:off x="2905125" y="2470350"/>
              <a:ext cx="8350" cy="12500"/>
            </a:xfrm>
            <a:custGeom>
              <a:avLst/>
              <a:gdLst/>
              <a:ahLst/>
              <a:cxnLst/>
              <a:rect l="l" t="t" r="r" b="b"/>
              <a:pathLst>
                <a:path w="334" h="500" extrusionOk="0">
                  <a:moveTo>
                    <a:pt x="15" y="1"/>
                  </a:moveTo>
                  <a:cubicBezTo>
                    <a:pt x="5" y="1"/>
                    <a:pt x="0" y="14"/>
                    <a:pt x="0" y="37"/>
                  </a:cubicBezTo>
                  <a:cubicBezTo>
                    <a:pt x="107" y="180"/>
                    <a:pt x="191" y="359"/>
                    <a:pt x="310" y="490"/>
                  </a:cubicBezTo>
                  <a:cubicBezTo>
                    <a:pt x="317" y="497"/>
                    <a:pt x="322" y="500"/>
                    <a:pt x="326" y="500"/>
                  </a:cubicBezTo>
                  <a:cubicBezTo>
                    <a:pt x="333" y="500"/>
                    <a:pt x="333" y="486"/>
                    <a:pt x="333" y="478"/>
                  </a:cubicBezTo>
                  <a:cubicBezTo>
                    <a:pt x="238" y="311"/>
                    <a:pt x="131" y="168"/>
                    <a:pt x="36" y="13"/>
                  </a:cubicBezTo>
                  <a:cubicBezTo>
                    <a:pt x="27" y="5"/>
                    <a:pt x="20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4" name="Google Shape;25154;p33"/>
            <p:cNvSpPr/>
            <p:nvPr/>
          </p:nvSpPr>
          <p:spPr>
            <a:xfrm>
              <a:off x="2907800" y="2466875"/>
              <a:ext cx="4175" cy="45250"/>
            </a:xfrm>
            <a:custGeom>
              <a:avLst/>
              <a:gdLst/>
              <a:ahLst/>
              <a:cxnLst/>
              <a:rect l="l" t="t" r="r" b="b"/>
              <a:pathLst>
                <a:path w="167" h="1810" extrusionOk="0">
                  <a:moveTo>
                    <a:pt x="146" y="1"/>
                  </a:moveTo>
                  <a:cubicBezTo>
                    <a:pt x="140" y="1"/>
                    <a:pt x="131" y="4"/>
                    <a:pt x="131" y="9"/>
                  </a:cubicBezTo>
                  <a:cubicBezTo>
                    <a:pt x="48" y="569"/>
                    <a:pt x="0" y="1212"/>
                    <a:pt x="60" y="1795"/>
                  </a:cubicBezTo>
                  <a:cubicBezTo>
                    <a:pt x="60" y="1802"/>
                    <a:pt x="68" y="1809"/>
                    <a:pt x="74" y="1809"/>
                  </a:cubicBezTo>
                  <a:cubicBezTo>
                    <a:pt x="79" y="1809"/>
                    <a:pt x="84" y="1805"/>
                    <a:pt x="84" y="1795"/>
                  </a:cubicBezTo>
                  <a:cubicBezTo>
                    <a:pt x="143" y="1212"/>
                    <a:pt x="167" y="593"/>
                    <a:pt x="143" y="9"/>
                  </a:cubicBezTo>
                  <a:cubicBezTo>
                    <a:pt x="155" y="4"/>
                    <a:pt x="152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5" name="Google Shape;25155;p33"/>
            <p:cNvSpPr/>
            <p:nvPr/>
          </p:nvSpPr>
          <p:spPr>
            <a:xfrm>
              <a:off x="2907625" y="2470325"/>
              <a:ext cx="6150" cy="42500"/>
            </a:xfrm>
            <a:custGeom>
              <a:avLst/>
              <a:gdLst/>
              <a:ahLst/>
              <a:cxnLst/>
              <a:rect l="l" t="t" r="r" b="b"/>
              <a:pathLst>
                <a:path w="246" h="1700" extrusionOk="0">
                  <a:moveTo>
                    <a:pt x="64" y="1"/>
                  </a:moveTo>
                  <a:cubicBezTo>
                    <a:pt x="59" y="1"/>
                    <a:pt x="55" y="7"/>
                    <a:pt x="55" y="14"/>
                  </a:cubicBezTo>
                  <a:cubicBezTo>
                    <a:pt x="126" y="598"/>
                    <a:pt x="114" y="1074"/>
                    <a:pt x="7" y="1657"/>
                  </a:cubicBezTo>
                  <a:cubicBezTo>
                    <a:pt x="0" y="1684"/>
                    <a:pt x="16" y="1700"/>
                    <a:pt x="34" y="1700"/>
                  </a:cubicBezTo>
                  <a:cubicBezTo>
                    <a:pt x="47" y="1700"/>
                    <a:pt x="61" y="1690"/>
                    <a:pt x="67" y="1669"/>
                  </a:cubicBezTo>
                  <a:cubicBezTo>
                    <a:pt x="245" y="1145"/>
                    <a:pt x="245" y="538"/>
                    <a:pt x="79" y="14"/>
                  </a:cubicBezTo>
                  <a:cubicBezTo>
                    <a:pt x="74" y="4"/>
                    <a:pt x="69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6" name="Google Shape;25156;p33"/>
            <p:cNvSpPr/>
            <p:nvPr/>
          </p:nvSpPr>
          <p:spPr>
            <a:xfrm>
              <a:off x="2909275" y="2465425"/>
              <a:ext cx="5100" cy="44350"/>
            </a:xfrm>
            <a:custGeom>
              <a:avLst/>
              <a:gdLst/>
              <a:ahLst/>
              <a:cxnLst/>
              <a:rect l="l" t="t" r="r" b="b"/>
              <a:pathLst>
                <a:path w="204" h="1774" extrusionOk="0">
                  <a:moveTo>
                    <a:pt x="125" y="0"/>
                  </a:moveTo>
                  <a:cubicBezTo>
                    <a:pt x="116" y="0"/>
                    <a:pt x="108" y="6"/>
                    <a:pt x="108" y="20"/>
                  </a:cubicBezTo>
                  <a:cubicBezTo>
                    <a:pt x="60" y="591"/>
                    <a:pt x="1" y="1187"/>
                    <a:pt x="1" y="1746"/>
                  </a:cubicBezTo>
                  <a:cubicBezTo>
                    <a:pt x="1" y="1764"/>
                    <a:pt x="13" y="1773"/>
                    <a:pt x="25" y="1773"/>
                  </a:cubicBezTo>
                  <a:cubicBezTo>
                    <a:pt x="36" y="1773"/>
                    <a:pt x="48" y="1764"/>
                    <a:pt x="48" y="1746"/>
                  </a:cubicBezTo>
                  <a:cubicBezTo>
                    <a:pt x="179" y="1210"/>
                    <a:pt x="203" y="556"/>
                    <a:pt x="144" y="8"/>
                  </a:cubicBezTo>
                  <a:cubicBezTo>
                    <a:pt x="139" y="3"/>
                    <a:pt x="132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7" name="Google Shape;25157;p33"/>
            <p:cNvSpPr/>
            <p:nvPr/>
          </p:nvSpPr>
          <p:spPr>
            <a:xfrm>
              <a:off x="2909575" y="2469100"/>
              <a:ext cx="3900" cy="37975"/>
            </a:xfrm>
            <a:custGeom>
              <a:avLst/>
              <a:gdLst/>
              <a:ahLst/>
              <a:cxnLst/>
              <a:rect l="l" t="t" r="r" b="b"/>
              <a:pathLst>
                <a:path w="156" h="1519" extrusionOk="0">
                  <a:moveTo>
                    <a:pt x="108" y="1"/>
                  </a:moveTo>
                  <a:cubicBezTo>
                    <a:pt x="102" y="1"/>
                    <a:pt x="96" y="10"/>
                    <a:pt x="96" y="28"/>
                  </a:cubicBezTo>
                  <a:cubicBezTo>
                    <a:pt x="48" y="504"/>
                    <a:pt x="1" y="1016"/>
                    <a:pt x="48" y="1492"/>
                  </a:cubicBezTo>
                  <a:cubicBezTo>
                    <a:pt x="48" y="1510"/>
                    <a:pt x="54" y="1519"/>
                    <a:pt x="60" y="1519"/>
                  </a:cubicBezTo>
                  <a:cubicBezTo>
                    <a:pt x="66" y="1519"/>
                    <a:pt x="72" y="1510"/>
                    <a:pt x="72" y="1492"/>
                  </a:cubicBezTo>
                  <a:cubicBezTo>
                    <a:pt x="155" y="1016"/>
                    <a:pt x="132" y="504"/>
                    <a:pt x="120" y="28"/>
                  </a:cubicBezTo>
                  <a:cubicBezTo>
                    <a:pt x="120" y="10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8" name="Google Shape;25158;p33"/>
            <p:cNvSpPr/>
            <p:nvPr/>
          </p:nvSpPr>
          <p:spPr>
            <a:xfrm>
              <a:off x="2910775" y="2449675"/>
              <a:ext cx="3150" cy="50650"/>
            </a:xfrm>
            <a:custGeom>
              <a:avLst/>
              <a:gdLst/>
              <a:ahLst/>
              <a:cxnLst/>
              <a:rect l="l" t="t" r="r" b="b"/>
              <a:pathLst>
                <a:path w="126" h="2026" extrusionOk="0">
                  <a:moveTo>
                    <a:pt x="95" y="1"/>
                  </a:moveTo>
                  <a:cubicBezTo>
                    <a:pt x="84" y="1"/>
                    <a:pt x="72" y="7"/>
                    <a:pt x="72" y="19"/>
                  </a:cubicBezTo>
                  <a:cubicBezTo>
                    <a:pt x="34" y="428"/>
                    <a:pt x="25" y="846"/>
                    <a:pt x="21" y="1261"/>
                  </a:cubicBezTo>
                  <a:lnTo>
                    <a:pt x="21" y="1261"/>
                  </a:lnTo>
                  <a:cubicBezTo>
                    <a:pt x="6" y="1516"/>
                    <a:pt x="0" y="1764"/>
                    <a:pt x="0" y="2007"/>
                  </a:cubicBezTo>
                  <a:cubicBezTo>
                    <a:pt x="0" y="2019"/>
                    <a:pt x="15" y="2025"/>
                    <a:pt x="30" y="2025"/>
                  </a:cubicBezTo>
                  <a:cubicBezTo>
                    <a:pt x="32" y="2025"/>
                    <a:pt x="34" y="2025"/>
                    <a:pt x="36" y="2025"/>
                  </a:cubicBezTo>
                  <a:lnTo>
                    <a:pt x="36" y="2025"/>
                  </a:lnTo>
                  <a:cubicBezTo>
                    <a:pt x="38" y="2025"/>
                    <a:pt x="40" y="2025"/>
                    <a:pt x="42" y="2025"/>
                  </a:cubicBezTo>
                  <a:cubicBezTo>
                    <a:pt x="57" y="2025"/>
                    <a:pt x="72" y="2019"/>
                    <a:pt x="72" y="2007"/>
                  </a:cubicBezTo>
                  <a:cubicBezTo>
                    <a:pt x="81" y="1711"/>
                    <a:pt x="97" y="1423"/>
                    <a:pt x="93" y="1135"/>
                  </a:cubicBezTo>
                  <a:lnTo>
                    <a:pt x="93" y="1135"/>
                  </a:lnTo>
                  <a:cubicBezTo>
                    <a:pt x="110" y="765"/>
                    <a:pt x="126" y="392"/>
                    <a:pt x="119" y="19"/>
                  </a:cubicBezTo>
                  <a:cubicBezTo>
                    <a:pt x="119" y="7"/>
                    <a:pt x="107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9" name="Google Shape;25159;p33"/>
            <p:cNvSpPr/>
            <p:nvPr/>
          </p:nvSpPr>
          <p:spPr>
            <a:xfrm>
              <a:off x="2860475" y="2170375"/>
              <a:ext cx="6675" cy="23425"/>
            </a:xfrm>
            <a:custGeom>
              <a:avLst/>
              <a:gdLst/>
              <a:ahLst/>
              <a:cxnLst/>
              <a:rect l="l" t="t" r="r" b="b"/>
              <a:pathLst>
                <a:path w="267" h="937" extrusionOk="0">
                  <a:moveTo>
                    <a:pt x="242" y="1"/>
                  </a:moveTo>
                  <a:cubicBezTo>
                    <a:pt x="236" y="1"/>
                    <a:pt x="230" y="4"/>
                    <a:pt x="226" y="11"/>
                  </a:cubicBezTo>
                  <a:cubicBezTo>
                    <a:pt x="72" y="285"/>
                    <a:pt x="0" y="618"/>
                    <a:pt x="48" y="928"/>
                  </a:cubicBezTo>
                  <a:cubicBezTo>
                    <a:pt x="48" y="934"/>
                    <a:pt x="51" y="937"/>
                    <a:pt x="54" y="937"/>
                  </a:cubicBezTo>
                  <a:cubicBezTo>
                    <a:pt x="57" y="937"/>
                    <a:pt x="60" y="934"/>
                    <a:pt x="60" y="928"/>
                  </a:cubicBezTo>
                  <a:cubicBezTo>
                    <a:pt x="60" y="606"/>
                    <a:pt x="119" y="320"/>
                    <a:pt x="250" y="23"/>
                  </a:cubicBezTo>
                  <a:cubicBezTo>
                    <a:pt x="267" y="15"/>
                    <a:pt x="255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0" name="Google Shape;25160;p33"/>
            <p:cNvSpPr/>
            <p:nvPr/>
          </p:nvSpPr>
          <p:spPr>
            <a:xfrm>
              <a:off x="2860950" y="2206825"/>
              <a:ext cx="37925" cy="110000"/>
            </a:xfrm>
            <a:custGeom>
              <a:avLst/>
              <a:gdLst/>
              <a:ahLst/>
              <a:cxnLst/>
              <a:rect l="l" t="t" r="r" b="b"/>
              <a:pathLst>
                <a:path w="1517" h="4400" extrusionOk="0">
                  <a:moveTo>
                    <a:pt x="24" y="0"/>
                  </a:moveTo>
                  <a:cubicBezTo>
                    <a:pt x="11" y="0"/>
                    <a:pt x="1" y="5"/>
                    <a:pt x="17" y="5"/>
                  </a:cubicBezTo>
                  <a:cubicBezTo>
                    <a:pt x="517" y="1470"/>
                    <a:pt x="1184" y="2839"/>
                    <a:pt x="1457" y="4387"/>
                  </a:cubicBezTo>
                  <a:cubicBezTo>
                    <a:pt x="1457" y="4395"/>
                    <a:pt x="1465" y="4399"/>
                    <a:pt x="1475" y="4399"/>
                  </a:cubicBezTo>
                  <a:cubicBezTo>
                    <a:pt x="1492" y="4399"/>
                    <a:pt x="1517" y="4386"/>
                    <a:pt x="1517" y="4363"/>
                  </a:cubicBezTo>
                  <a:cubicBezTo>
                    <a:pt x="1338" y="2863"/>
                    <a:pt x="684" y="1363"/>
                    <a:pt x="41" y="5"/>
                  </a:cubicBezTo>
                  <a:cubicBezTo>
                    <a:pt x="37" y="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1" name="Google Shape;25161;p33"/>
            <p:cNvSpPr/>
            <p:nvPr/>
          </p:nvSpPr>
          <p:spPr>
            <a:xfrm>
              <a:off x="2867900" y="2152975"/>
              <a:ext cx="61350" cy="17675"/>
            </a:xfrm>
            <a:custGeom>
              <a:avLst/>
              <a:gdLst/>
              <a:ahLst/>
              <a:cxnLst/>
              <a:rect l="l" t="t" r="r" b="b"/>
              <a:pathLst>
                <a:path w="2454" h="707" extrusionOk="0">
                  <a:moveTo>
                    <a:pt x="2243" y="1"/>
                  </a:moveTo>
                  <a:cubicBezTo>
                    <a:pt x="1474" y="1"/>
                    <a:pt x="610" y="219"/>
                    <a:pt x="13" y="683"/>
                  </a:cubicBezTo>
                  <a:cubicBezTo>
                    <a:pt x="1" y="683"/>
                    <a:pt x="13" y="707"/>
                    <a:pt x="36" y="707"/>
                  </a:cubicBezTo>
                  <a:cubicBezTo>
                    <a:pt x="834" y="326"/>
                    <a:pt x="1501" y="88"/>
                    <a:pt x="2418" y="64"/>
                  </a:cubicBezTo>
                  <a:cubicBezTo>
                    <a:pt x="2453" y="64"/>
                    <a:pt x="2453" y="4"/>
                    <a:pt x="2418" y="4"/>
                  </a:cubicBezTo>
                  <a:cubicBezTo>
                    <a:pt x="2360" y="2"/>
                    <a:pt x="2302" y="1"/>
                    <a:pt x="2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2" name="Google Shape;25162;p33"/>
            <p:cNvSpPr/>
            <p:nvPr/>
          </p:nvSpPr>
          <p:spPr>
            <a:xfrm>
              <a:off x="2930125" y="2190875"/>
              <a:ext cx="6575" cy="61500"/>
            </a:xfrm>
            <a:custGeom>
              <a:avLst/>
              <a:gdLst/>
              <a:ahLst/>
              <a:cxnLst/>
              <a:rect l="l" t="t" r="r" b="b"/>
              <a:pathLst>
                <a:path w="263" h="2460" extrusionOk="0">
                  <a:moveTo>
                    <a:pt x="262" y="1"/>
                  </a:moveTo>
                  <a:lnTo>
                    <a:pt x="262" y="1"/>
                  </a:lnTo>
                  <a:cubicBezTo>
                    <a:pt x="155" y="810"/>
                    <a:pt x="48" y="1632"/>
                    <a:pt x="0" y="2441"/>
                  </a:cubicBezTo>
                  <a:cubicBezTo>
                    <a:pt x="0" y="2453"/>
                    <a:pt x="3" y="2459"/>
                    <a:pt x="6" y="2459"/>
                  </a:cubicBezTo>
                  <a:cubicBezTo>
                    <a:pt x="9" y="2459"/>
                    <a:pt x="12" y="2453"/>
                    <a:pt x="12" y="2441"/>
                  </a:cubicBezTo>
                  <a:cubicBezTo>
                    <a:pt x="143" y="1644"/>
                    <a:pt x="203" y="810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3" name="Google Shape;25163;p33"/>
            <p:cNvSpPr/>
            <p:nvPr/>
          </p:nvSpPr>
          <p:spPr>
            <a:xfrm>
              <a:off x="2934875" y="2227600"/>
              <a:ext cx="4200" cy="27825"/>
            </a:xfrm>
            <a:custGeom>
              <a:avLst/>
              <a:gdLst/>
              <a:ahLst/>
              <a:cxnLst/>
              <a:rect l="l" t="t" r="r" b="b"/>
              <a:pathLst>
                <a:path w="168" h="1113" extrusionOk="0">
                  <a:moveTo>
                    <a:pt x="111" y="0"/>
                  </a:moveTo>
                  <a:cubicBezTo>
                    <a:pt x="106" y="0"/>
                    <a:pt x="101" y="3"/>
                    <a:pt x="96" y="8"/>
                  </a:cubicBezTo>
                  <a:cubicBezTo>
                    <a:pt x="72" y="365"/>
                    <a:pt x="48" y="722"/>
                    <a:pt x="1" y="1079"/>
                  </a:cubicBezTo>
                  <a:cubicBezTo>
                    <a:pt x="1" y="1100"/>
                    <a:pt x="17" y="1113"/>
                    <a:pt x="33" y="1113"/>
                  </a:cubicBezTo>
                  <a:cubicBezTo>
                    <a:pt x="44" y="1113"/>
                    <a:pt x="55" y="1106"/>
                    <a:pt x="60" y="1091"/>
                  </a:cubicBezTo>
                  <a:cubicBezTo>
                    <a:pt x="132" y="734"/>
                    <a:pt x="167" y="377"/>
                    <a:pt x="132" y="20"/>
                  </a:cubicBezTo>
                  <a:cubicBezTo>
                    <a:pt x="125" y="6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4" name="Google Shape;25164;p33"/>
            <p:cNvSpPr/>
            <p:nvPr/>
          </p:nvSpPr>
          <p:spPr>
            <a:xfrm>
              <a:off x="2941125" y="2230250"/>
              <a:ext cx="4800" cy="23825"/>
            </a:xfrm>
            <a:custGeom>
              <a:avLst/>
              <a:gdLst/>
              <a:ahLst/>
              <a:cxnLst/>
              <a:rect l="l" t="t" r="r" b="b"/>
              <a:pathLst>
                <a:path w="192" h="953" extrusionOk="0">
                  <a:moveTo>
                    <a:pt x="176" y="0"/>
                  </a:moveTo>
                  <a:cubicBezTo>
                    <a:pt x="167" y="0"/>
                    <a:pt x="155" y="3"/>
                    <a:pt x="155" y="9"/>
                  </a:cubicBezTo>
                  <a:cubicBezTo>
                    <a:pt x="96" y="307"/>
                    <a:pt x="24" y="616"/>
                    <a:pt x="1" y="926"/>
                  </a:cubicBezTo>
                  <a:cubicBezTo>
                    <a:pt x="1" y="944"/>
                    <a:pt x="13" y="953"/>
                    <a:pt x="24" y="953"/>
                  </a:cubicBezTo>
                  <a:cubicBezTo>
                    <a:pt x="36" y="953"/>
                    <a:pt x="48" y="944"/>
                    <a:pt x="48" y="926"/>
                  </a:cubicBezTo>
                  <a:cubicBezTo>
                    <a:pt x="120" y="628"/>
                    <a:pt x="155" y="319"/>
                    <a:pt x="179" y="9"/>
                  </a:cubicBezTo>
                  <a:cubicBezTo>
                    <a:pt x="191" y="3"/>
                    <a:pt x="185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5" name="Google Shape;25165;p33"/>
            <p:cNvSpPr/>
            <p:nvPr/>
          </p:nvSpPr>
          <p:spPr>
            <a:xfrm>
              <a:off x="2971800" y="2169450"/>
              <a:ext cx="17325" cy="27475"/>
            </a:xfrm>
            <a:custGeom>
              <a:avLst/>
              <a:gdLst/>
              <a:ahLst/>
              <a:cxnLst/>
              <a:rect l="l" t="t" r="r" b="b"/>
              <a:pathLst>
                <a:path w="693" h="1099" extrusionOk="0">
                  <a:moveTo>
                    <a:pt x="0" y="0"/>
                  </a:moveTo>
                  <a:lnTo>
                    <a:pt x="0" y="0"/>
                  </a:lnTo>
                  <a:cubicBezTo>
                    <a:pt x="310" y="298"/>
                    <a:pt x="500" y="655"/>
                    <a:pt x="619" y="1072"/>
                  </a:cubicBezTo>
                  <a:cubicBezTo>
                    <a:pt x="629" y="1091"/>
                    <a:pt x="644" y="1098"/>
                    <a:pt x="657" y="1098"/>
                  </a:cubicBezTo>
                  <a:cubicBezTo>
                    <a:pt x="677" y="1098"/>
                    <a:pt x="693" y="1081"/>
                    <a:pt x="679" y="1060"/>
                  </a:cubicBezTo>
                  <a:cubicBezTo>
                    <a:pt x="583" y="619"/>
                    <a:pt x="345" y="26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6" name="Google Shape;25166;p33"/>
            <p:cNvSpPr/>
            <p:nvPr/>
          </p:nvSpPr>
          <p:spPr>
            <a:xfrm>
              <a:off x="2973725" y="2157750"/>
              <a:ext cx="22500" cy="43150"/>
            </a:xfrm>
            <a:custGeom>
              <a:avLst/>
              <a:gdLst/>
              <a:ahLst/>
              <a:cxnLst/>
              <a:rect l="l" t="t" r="r" b="b"/>
              <a:pathLst>
                <a:path w="900" h="1726" extrusionOk="0">
                  <a:moveTo>
                    <a:pt x="222" y="154"/>
                  </a:moveTo>
                  <a:cubicBezTo>
                    <a:pt x="401" y="272"/>
                    <a:pt x="506" y="449"/>
                    <a:pt x="573" y="650"/>
                  </a:cubicBezTo>
                  <a:lnTo>
                    <a:pt x="573" y="650"/>
                  </a:lnTo>
                  <a:cubicBezTo>
                    <a:pt x="504" y="534"/>
                    <a:pt x="424" y="424"/>
                    <a:pt x="333" y="322"/>
                  </a:cubicBezTo>
                  <a:lnTo>
                    <a:pt x="333" y="322"/>
                  </a:lnTo>
                  <a:cubicBezTo>
                    <a:pt x="297" y="265"/>
                    <a:pt x="260" y="209"/>
                    <a:pt x="222" y="154"/>
                  </a:cubicBezTo>
                  <a:close/>
                  <a:moveTo>
                    <a:pt x="77" y="1"/>
                  </a:moveTo>
                  <a:cubicBezTo>
                    <a:pt x="36" y="1"/>
                    <a:pt x="1" y="24"/>
                    <a:pt x="30" y="63"/>
                  </a:cubicBezTo>
                  <a:cubicBezTo>
                    <a:pt x="48" y="87"/>
                    <a:pt x="65" y="111"/>
                    <a:pt x="82" y="135"/>
                  </a:cubicBezTo>
                  <a:lnTo>
                    <a:pt x="82" y="135"/>
                  </a:lnTo>
                  <a:cubicBezTo>
                    <a:pt x="82" y="142"/>
                    <a:pt x="84" y="150"/>
                    <a:pt x="90" y="159"/>
                  </a:cubicBezTo>
                  <a:cubicBezTo>
                    <a:pt x="105" y="176"/>
                    <a:pt x="120" y="194"/>
                    <a:pt x="134" y="211"/>
                  </a:cubicBezTo>
                  <a:lnTo>
                    <a:pt x="134" y="211"/>
                  </a:lnTo>
                  <a:cubicBezTo>
                    <a:pt x="413" y="622"/>
                    <a:pt x="625" y="1067"/>
                    <a:pt x="749" y="1552"/>
                  </a:cubicBezTo>
                  <a:lnTo>
                    <a:pt x="749" y="1552"/>
                  </a:lnTo>
                  <a:cubicBezTo>
                    <a:pt x="755" y="1580"/>
                    <a:pt x="761" y="1608"/>
                    <a:pt x="768" y="1635"/>
                  </a:cubicBezTo>
                  <a:cubicBezTo>
                    <a:pt x="769" y="1637"/>
                    <a:pt x="770" y="1640"/>
                    <a:pt x="771" y="1642"/>
                  </a:cubicBezTo>
                  <a:lnTo>
                    <a:pt x="771" y="1642"/>
                  </a:lnTo>
                  <a:cubicBezTo>
                    <a:pt x="774" y="1655"/>
                    <a:pt x="777" y="1669"/>
                    <a:pt x="780" y="1683"/>
                  </a:cubicBezTo>
                  <a:cubicBezTo>
                    <a:pt x="792" y="1711"/>
                    <a:pt x="819" y="1726"/>
                    <a:pt x="845" y="1726"/>
                  </a:cubicBezTo>
                  <a:cubicBezTo>
                    <a:pt x="873" y="1726"/>
                    <a:pt x="899" y="1708"/>
                    <a:pt x="899" y="1671"/>
                  </a:cubicBezTo>
                  <a:cubicBezTo>
                    <a:pt x="899" y="1667"/>
                    <a:pt x="899" y="1663"/>
                    <a:pt x="898" y="1659"/>
                  </a:cubicBezTo>
                  <a:lnTo>
                    <a:pt x="898" y="1659"/>
                  </a:lnTo>
                  <a:cubicBezTo>
                    <a:pt x="899" y="1659"/>
                    <a:pt x="899" y="1659"/>
                    <a:pt x="899" y="1659"/>
                  </a:cubicBezTo>
                  <a:cubicBezTo>
                    <a:pt x="899" y="1656"/>
                    <a:pt x="898" y="1653"/>
                    <a:pt x="897" y="1650"/>
                  </a:cubicBezTo>
                  <a:lnTo>
                    <a:pt x="897" y="1650"/>
                  </a:lnTo>
                  <a:cubicBezTo>
                    <a:pt x="879" y="1477"/>
                    <a:pt x="844" y="1306"/>
                    <a:pt x="792" y="1142"/>
                  </a:cubicBezTo>
                  <a:lnTo>
                    <a:pt x="792" y="1142"/>
                  </a:lnTo>
                  <a:cubicBezTo>
                    <a:pt x="728" y="678"/>
                    <a:pt x="535" y="201"/>
                    <a:pt x="119" y="12"/>
                  </a:cubicBezTo>
                  <a:lnTo>
                    <a:pt x="119" y="12"/>
                  </a:lnTo>
                  <a:cubicBezTo>
                    <a:pt x="117" y="9"/>
                    <a:pt x="115" y="7"/>
                    <a:pt x="114" y="4"/>
                  </a:cubicBezTo>
                  <a:cubicBezTo>
                    <a:pt x="113" y="5"/>
                    <a:pt x="112" y="7"/>
                    <a:pt x="111" y="8"/>
                  </a:cubicBezTo>
                  <a:lnTo>
                    <a:pt x="111" y="8"/>
                  </a:lnTo>
                  <a:cubicBezTo>
                    <a:pt x="108" y="7"/>
                    <a:pt x="105" y="5"/>
                    <a:pt x="102" y="4"/>
                  </a:cubicBezTo>
                  <a:cubicBezTo>
                    <a:pt x="93" y="2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7" name="Google Shape;25167;p33"/>
            <p:cNvSpPr/>
            <p:nvPr/>
          </p:nvSpPr>
          <p:spPr>
            <a:xfrm>
              <a:off x="2989775" y="2177525"/>
              <a:ext cx="7350" cy="30050"/>
            </a:xfrm>
            <a:custGeom>
              <a:avLst/>
              <a:gdLst/>
              <a:ahLst/>
              <a:cxnLst/>
              <a:rect l="l" t="t" r="r" b="b"/>
              <a:pathLst>
                <a:path w="294" h="1202" extrusionOk="0">
                  <a:moveTo>
                    <a:pt x="30" y="1"/>
                  </a:moveTo>
                  <a:cubicBezTo>
                    <a:pt x="14" y="1"/>
                    <a:pt x="0" y="14"/>
                    <a:pt x="7" y="34"/>
                  </a:cubicBezTo>
                  <a:cubicBezTo>
                    <a:pt x="138" y="404"/>
                    <a:pt x="186" y="761"/>
                    <a:pt x="162" y="1166"/>
                  </a:cubicBezTo>
                  <a:cubicBezTo>
                    <a:pt x="162" y="1189"/>
                    <a:pt x="177" y="1201"/>
                    <a:pt x="193" y="1201"/>
                  </a:cubicBezTo>
                  <a:cubicBezTo>
                    <a:pt x="210" y="1201"/>
                    <a:pt x="228" y="1189"/>
                    <a:pt x="234" y="1166"/>
                  </a:cubicBezTo>
                  <a:cubicBezTo>
                    <a:pt x="293" y="773"/>
                    <a:pt x="234" y="380"/>
                    <a:pt x="67" y="23"/>
                  </a:cubicBezTo>
                  <a:cubicBezTo>
                    <a:pt x="57" y="8"/>
                    <a:pt x="4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8" name="Google Shape;25168;p33"/>
            <p:cNvSpPr/>
            <p:nvPr/>
          </p:nvSpPr>
          <p:spPr>
            <a:xfrm>
              <a:off x="2613400" y="2422625"/>
              <a:ext cx="22050" cy="49550"/>
            </a:xfrm>
            <a:custGeom>
              <a:avLst/>
              <a:gdLst/>
              <a:ahLst/>
              <a:cxnLst/>
              <a:rect l="l" t="t" r="r" b="b"/>
              <a:pathLst>
                <a:path w="882" h="1982" extrusionOk="0">
                  <a:moveTo>
                    <a:pt x="849" y="1"/>
                  </a:moveTo>
                  <a:cubicBezTo>
                    <a:pt x="843" y="1"/>
                    <a:pt x="838" y="2"/>
                    <a:pt x="834" y="5"/>
                  </a:cubicBezTo>
                  <a:cubicBezTo>
                    <a:pt x="608" y="303"/>
                    <a:pt x="334" y="613"/>
                    <a:pt x="168" y="946"/>
                  </a:cubicBezTo>
                  <a:cubicBezTo>
                    <a:pt x="1" y="1291"/>
                    <a:pt x="96" y="1649"/>
                    <a:pt x="203" y="1982"/>
                  </a:cubicBezTo>
                  <a:lnTo>
                    <a:pt x="227" y="1982"/>
                  </a:lnTo>
                  <a:cubicBezTo>
                    <a:pt x="120" y="1541"/>
                    <a:pt x="49" y="1172"/>
                    <a:pt x="334" y="767"/>
                  </a:cubicBezTo>
                  <a:cubicBezTo>
                    <a:pt x="489" y="517"/>
                    <a:pt x="703" y="279"/>
                    <a:pt x="882" y="17"/>
                  </a:cubicBezTo>
                  <a:cubicBezTo>
                    <a:pt x="882" y="9"/>
                    <a:pt x="864" y="1"/>
                    <a:pt x="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9" name="Google Shape;25169;p33"/>
            <p:cNvSpPr/>
            <p:nvPr/>
          </p:nvSpPr>
          <p:spPr>
            <a:xfrm>
              <a:off x="2620250" y="2482275"/>
              <a:ext cx="140525" cy="189925"/>
            </a:xfrm>
            <a:custGeom>
              <a:avLst/>
              <a:gdLst/>
              <a:ahLst/>
              <a:cxnLst/>
              <a:rect l="l" t="t" r="r" b="b"/>
              <a:pathLst>
                <a:path w="5621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775"/>
                    <a:pt x="632" y="1501"/>
                    <a:pt x="1108" y="2156"/>
                  </a:cubicBezTo>
                  <a:cubicBezTo>
                    <a:pt x="1644" y="2918"/>
                    <a:pt x="2418" y="3501"/>
                    <a:pt x="2882" y="4299"/>
                  </a:cubicBezTo>
                  <a:cubicBezTo>
                    <a:pt x="3311" y="5073"/>
                    <a:pt x="3704" y="5763"/>
                    <a:pt x="4299" y="6430"/>
                  </a:cubicBezTo>
                  <a:cubicBezTo>
                    <a:pt x="4547" y="6714"/>
                    <a:pt x="5172" y="7597"/>
                    <a:pt x="5588" y="7597"/>
                  </a:cubicBezTo>
                  <a:cubicBezTo>
                    <a:pt x="5591" y="7597"/>
                    <a:pt x="5594" y="7597"/>
                    <a:pt x="5597" y="7597"/>
                  </a:cubicBezTo>
                  <a:cubicBezTo>
                    <a:pt x="5609" y="7597"/>
                    <a:pt x="5620" y="7573"/>
                    <a:pt x="5620" y="7561"/>
                  </a:cubicBezTo>
                  <a:lnTo>
                    <a:pt x="5620" y="7490"/>
                  </a:lnTo>
                  <a:cubicBezTo>
                    <a:pt x="5620" y="7478"/>
                    <a:pt x="5609" y="7454"/>
                    <a:pt x="5597" y="7454"/>
                  </a:cubicBezTo>
                  <a:lnTo>
                    <a:pt x="5537" y="7454"/>
                  </a:lnTo>
                  <a:cubicBezTo>
                    <a:pt x="5518" y="7454"/>
                    <a:pt x="5507" y="7477"/>
                    <a:pt x="5521" y="7486"/>
                  </a:cubicBezTo>
                  <a:lnTo>
                    <a:pt x="5521" y="7486"/>
                  </a:lnTo>
                  <a:cubicBezTo>
                    <a:pt x="5192" y="7401"/>
                    <a:pt x="4831" y="6879"/>
                    <a:pt x="4608" y="6656"/>
                  </a:cubicBezTo>
                  <a:cubicBezTo>
                    <a:pt x="4347" y="6371"/>
                    <a:pt x="4073" y="6085"/>
                    <a:pt x="3835" y="5787"/>
                  </a:cubicBezTo>
                  <a:cubicBezTo>
                    <a:pt x="3358" y="5180"/>
                    <a:pt x="3120" y="4454"/>
                    <a:pt x="2656" y="3846"/>
                  </a:cubicBezTo>
                  <a:cubicBezTo>
                    <a:pt x="2215" y="3227"/>
                    <a:pt x="1608" y="2751"/>
                    <a:pt x="1156" y="2132"/>
                  </a:cubicBezTo>
                  <a:cubicBezTo>
                    <a:pt x="679" y="1477"/>
                    <a:pt x="334" y="76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0" name="Google Shape;25170;p33"/>
            <p:cNvSpPr/>
            <p:nvPr/>
          </p:nvSpPr>
          <p:spPr>
            <a:xfrm>
              <a:off x="2729200" y="2649275"/>
              <a:ext cx="27375" cy="21800"/>
            </a:xfrm>
            <a:custGeom>
              <a:avLst/>
              <a:gdLst/>
              <a:ahLst/>
              <a:cxnLst/>
              <a:rect l="l" t="t" r="r" b="b"/>
              <a:pathLst>
                <a:path w="1095" h="872" extrusionOk="0">
                  <a:moveTo>
                    <a:pt x="12" y="0"/>
                  </a:moveTo>
                  <a:cubicBezTo>
                    <a:pt x="0" y="48"/>
                    <a:pt x="12" y="83"/>
                    <a:pt x="60" y="107"/>
                  </a:cubicBezTo>
                  <a:cubicBezTo>
                    <a:pt x="60" y="95"/>
                    <a:pt x="72" y="83"/>
                    <a:pt x="72" y="60"/>
                  </a:cubicBezTo>
                  <a:cubicBezTo>
                    <a:pt x="84" y="83"/>
                    <a:pt x="119" y="95"/>
                    <a:pt x="131" y="119"/>
                  </a:cubicBezTo>
                  <a:cubicBezTo>
                    <a:pt x="179" y="155"/>
                    <a:pt x="227" y="191"/>
                    <a:pt x="262" y="226"/>
                  </a:cubicBezTo>
                  <a:cubicBezTo>
                    <a:pt x="346" y="286"/>
                    <a:pt x="429" y="345"/>
                    <a:pt x="500" y="417"/>
                  </a:cubicBezTo>
                  <a:cubicBezTo>
                    <a:pt x="703" y="572"/>
                    <a:pt x="881" y="738"/>
                    <a:pt x="1072" y="869"/>
                  </a:cubicBezTo>
                  <a:cubicBezTo>
                    <a:pt x="1074" y="871"/>
                    <a:pt x="1075" y="872"/>
                    <a:pt x="1077" y="872"/>
                  </a:cubicBezTo>
                  <a:cubicBezTo>
                    <a:pt x="1087" y="872"/>
                    <a:pt x="1094" y="845"/>
                    <a:pt x="1084" y="845"/>
                  </a:cubicBezTo>
                  <a:cubicBezTo>
                    <a:pt x="751" y="536"/>
                    <a:pt x="381" y="27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1" name="Google Shape;25171;p33"/>
            <p:cNvSpPr/>
            <p:nvPr/>
          </p:nvSpPr>
          <p:spPr>
            <a:xfrm>
              <a:off x="2726525" y="2642975"/>
              <a:ext cx="31200" cy="28850"/>
            </a:xfrm>
            <a:custGeom>
              <a:avLst/>
              <a:gdLst/>
              <a:ahLst/>
              <a:cxnLst/>
              <a:rect l="l" t="t" r="r" b="b"/>
              <a:pathLst>
                <a:path w="1248" h="1154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191" y="228"/>
                    <a:pt x="417" y="419"/>
                    <a:pt x="631" y="633"/>
                  </a:cubicBezTo>
                  <a:cubicBezTo>
                    <a:pt x="822" y="812"/>
                    <a:pt x="1000" y="1002"/>
                    <a:pt x="1227" y="1145"/>
                  </a:cubicBezTo>
                  <a:cubicBezTo>
                    <a:pt x="1229" y="1151"/>
                    <a:pt x="1232" y="1153"/>
                    <a:pt x="1235" y="1153"/>
                  </a:cubicBezTo>
                  <a:cubicBezTo>
                    <a:pt x="1243" y="1153"/>
                    <a:pt x="1248" y="1130"/>
                    <a:pt x="1239" y="1121"/>
                  </a:cubicBezTo>
                  <a:cubicBezTo>
                    <a:pt x="1060" y="895"/>
                    <a:pt x="822" y="705"/>
                    <a:pt x="607" y="526"/>
                  </a:cubicBezTo>
                  <a:cubicBezTo>
                    <a:pt x="417" y="347"/>
                    <a:pt x="226" y="169"/>
                    <a:pt x="12" y="14"/>
                  </a:cubicBez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2" name="Google Shape;25172;p33"/>
            <p:cNvSpPr/>
            <p:nvPr/>
          </p:nvSpPr>
          <p:spPr>
            <a:xfrm>
              <a:off x="2721450" y="2635575"/>
              <a:ext cx="29125" cy="26125"/>
            </a:xfrm>
            <a:custGeom>
              <a:avLst/>
              <a:gdLst/>
              <a:ahLst/>
              <a:cxnLst/>
              <a:rect l="l" t="t" r="r" b="b"/>
              <a:pathLst>
                <a:path w="1165" h="1045" extrusionOk="0">
                  <a:moveTo>
                    <a:pt x="72" y="0"/>
                  </a:moveTo>
                  <a:cubicBezTo>
                    <a:pt x="72" y="0"/>
                    <a:pt x="60" y="0"/>
                    <a:pt x="60" y="12"/>
                  </a:cubicBezTo>
                  <a:cubicBezTo>
                    <a:pt x="1" y="191"/>
                    <a:pt x="334" y="429"/>
                    <a:pt x="441" y="536"/>
                  </a:cubicBezTo>
                  <a:cubicBezTo>
                    <a:pt x="632" y="715"/>
                    <a:pt x="870" y="953"/>
                    <a:pt x="1132" y="1036"/>
                  </a:cubicBezTo>
                  <a:cubicBezTo>
                    <a:pt x="1137" y="1042"/>
                    <a:pt x="1142" y="1044"/>
                    <a:pt x="1146" y="1044"/>
                  </a:cubicBezTo>
                  <a:cubicBezTo>
                    <a:pt x="1160" y="1044"/>
                    <a:pt x="1165" y="1019"/>
                    <a:pt x="1156" y="1001"/>
                  </a:cubicBezTo>
                  <a:cubicBezTo>
                    <a:pt x="989" y="834"/>
                    <a:pt x="787" y="715"/>
                    <a:pt x="608" y="572"/>
                  </a:cubicBezTo>
                  <a:cubicBezTo>
                    <a:pt x="538" y="537"/>
                    <a:pt x="87" y="179"/>
                    <a:pt x="118" y="65"/>
                  </a:cubicBezTo>
                  <a:lnTo>
                    <a:pt x="118" y="65"/>
                  </a:lnTo>
                  <a:cubicBezTo>
                    <a:pt x="119" y="64"/>
                    <a:pt x="120" y="62"/>
                    <a:pt x="120" y="60"/>
                  </a:cubicBezTo>
                  <a:lnTo>
                    <a:pt x="120" y="60"/>
                  </a:ln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48"/>
                    <a:pt x="132" y="48"/>
                  </a:cubicBezTo>
                  <a:lnTo>
                    <a:pt x="132" y="24"/>
                  </a:lnTo>
                  <a:cubicBezTo>
                    <a:pt x="96" y="0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3" name="Google Shape;25173;p33"/>
            <p:cNvSpPr/>
            <p:nvPr/>
          </p:nvSpPr>
          <p:spPr>
            <a:xfrm>
              <a:off x="2715100" y="2629375"/>
              <a:ext cx="42400" cy="36275"/>
            </a:xfrm>
            <a:custGeom>
              <a:avLst/>
              <a:gdLst/>
              <a:ahLst/>
              <a:cxnLst/>
              <a:rect l="l" t="t" r="r" b="b"/>
              <a:pathLst>
                <a:path w="1696" h="1451" extrusionOk="0">
                  <a:moveTo>
                    <a:pt x="29" y="0"/>
                  </a:moveTo>
                  <a:cubicBezTo>
                    <a:pt x="12" y="0"/>
                    <a:pt x="0" y="14"/>
                    <a:pt x="17" y="22"/>
                  </a:cubicBezTo>
                  <a:cubicBezTo>
                    <a:pt x="386" y="606"/>
                    <a:pt x="993" y="1213"/>
                    <a:pt x="1660" y="1451"/>
                  </a:cubicBezTo>
                  <a:cubicBezTo>
                    <a:pt x="1684" y="1451"/>
                    <a:pt x="1696" y="1439"/>
                    <a:pt x="1684" y="1427"/>
                  </a:cubicBezTo>
                  <a:cubicBezTo>
                    <a:pt x="1362" y="1201"/>
                    <a:pt x="1041" y="1022"/>
                    <a:pt x="755" y="772"/>
                  </a:cubicBezTo>
                  <a:cubicBezTo>
                    <a:pt x="493" y="546"/>
                    <a:pt x="279" y="284"/>
                    <a:pt x="52" y="10"/>
                  </a:cubicBezTo>
                  <a:cubicBezTo>
                    <a:pt x="45" y="3"/>
                    <a:pt x="37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4" name="Google Shape;25174;p33"/>
            <p:cNvSpPr/>
            <p:nvPr/>
          </p:nvSpPr>
          <p:spPr>
            <a:xfrm>
              <a:off x="2730675" y="2644500"/>
              <a:ext cx="36300" cy="30750"/>
            </a:xfrm>
            <a:custGeom>
              <a:avLst/>
              <a:gdLst/>
              <a:ahLst/>
              <a:cxnLst/>
              <a:rect l="l" t="t" r="r" b="b"/>
              <a:pathLst>
                <a:path w="1452" h="1230" extrusionOk="0">
                  <a:moveTo>
                    <a:pt x="1" y="1"/>
                  </a:moveTo>
                  <a:lnTo>
                    <a:pt x="1" y="1"/>
                  </a:lnTo>
                  <a:cubicBezTo>
                    <a:pt x="203" y="251"/>
                    <a:pt x="465" y="477"/>
                    <a:pt x="715" y="691"/>
                  </a:cubicBezTo>
                  <a:cubicBezTo>
                    <a:pt x="942" y="882"/>
                    <a:pt x="1180" y="1084"/>
                    <a:pt x="1430" y="1227"/>
                  </a:cubicBezTo>
                  <a:cubicBezTo>
                    <a:pt x="1431" y="1229"/>
                    <a:pt x="1433" y="1229"/>
                    <a:pt x="1435" y="1229"/>
                  </a:cubicBezTo>
                  <a:cubicBezTo>
                    <a:pt x="1444" y="1229"/>
                    <a:pt x="1452" y="1201"/>
                    <a:pt x="1442" y="1191"/>
                  </a:cubicBezTo>
                  <a:cubicBezTo>
                    <a:pt x="1203" y="953"/>
                    <a:pt x="918" y="775"/>
                    <a:pt x="680" y="572"/>
                  </a:cubicBezTo>
                  <a:cubicBezTo>
                    <a:pt x="465" y="394"/>
                    <a:pt x="239" y="17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5" name="Google Shape;25175;p33"/>
            <p:cNvSpPr/>
            <p:nvPr/>
          </p:nvSpPr>
          <p:spPr>
            <a:xfrm>
              <a:off x="2742300" y="2655825"/>
              <a:ext cx="25850" cy="20025"/>
            </a:xfrm>
            <a:custGeom>
              <a:avLst/>
              <a:gdLst/>
              <a:ahLst/>
              <a:cxnLst/>
              <a:rect l="l" t="t" r="r" b="b"/>
              <a:pathLst>
                <a:path w="1034" h="801" extrusionOk="0">
                  <a:moveTo>
                    <a:pt x="12" y="0"/>
                  </a:moveTo>
                  <a:lnTo>
                    <a:pt x="0" y="12"/>
                  </a:lnTo>
                  <a:cubicBezTo>
                    <a:pt x="310" y="274"/>
                    <a:pt x="631" y="595"/>
                    <a:pt x="989" y="798"/>
                  </a:cubicBezTo>
                  <a:cubicBezTo>
                    <a:pt x="993" y="800"/>
                    <a:pt x="998" y="801"/>
                    <a:pt x="1002" y="801"/>
                  </a:cubicBezTo>
                  <a:cubicBezTo>
                    <a:pt x="1020" y="801"/>
                    <a:pt x="1034" y="784"/>
                    <a:pt x="1024" y="774"/>
                  </a:cubicBezTo>
                  <a:cubicBezTo>
                    <a:pt x="727" y="476"/>
                    <a:pt x="357" y="23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6" name="Google Shape;25176;p33"/>
            <p:cNvSpPr/>
            <p:nvPr/>
          </p:nvSpPr>
          <p:spPr>
            <a:xfrm>
              <a:off x="2748250" y="2660350"/>
              <a:ext cx="20200" cy="16675"/>
            </a:xfrm>
            <a:custGeom>
              <a:avLst/>
              <a:gdLst/>
              <a:ahLst/>
              <a:cxnLst/>
              <a:rect l="l" t="t" r="r" b="b"/>
              <a:pathLst>
                <a:path w="808" h="66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131" y="271"/>
                    <a:pt x="489" y="569"/>
                    <a:pt x="774" y="664"/>
                  </a:cubicBezTo>
                  <a:cubicBezTo>
                    <a:pt x="777" y="666"/>
                    <a:pt x="779" y="666"/>
                    <a:pt x="782" y="666"/>
                  </a:cubicBezTo>
                  <a:cubicBezTo>
                    <a:pt x="800" y="666"/>
                    <a:pt x="807" y="627"/>
                    <a:pt x="786" y="617"/>
                  </a:cubicBezTo>
                  <a:cubicBezTo>
                    <a:pt x="655" y="522"/>
                    <a:pt x="500" y="450"/>
                    <a:pt x="370" y="343"/>
                  </a:cubicBezTo>
                  <a:cubicBezTo>
                    <a:pt x="250" y="236"/>
                    <a:pt x="143" y="93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7" name="Google Shape;25177;p33"/>
            <p:cNvSpPr/>
            <p:nvPr/>
          </p:nvSpPr>
          <p:spPr>
            <a:xfrm>
              <a:off x="2751825" y="2665050"/>
              <a:ext cx="26225" cy="16375"/>
            </a:xfrm>
            <a:custGeom>
              <a:avLst/>
              <a:gdLst/>
              <a:ahLst/>
              <a:cxnLst/>
              <a:rect l="l" t="t" r="r" b="b"/>
              <a:pathLst>
                <a:path w="1049" h="655" extrusionOk="0">
                  <a:moveTo>
                    <a:pt x="48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274" y="298"/>
                    <a:pt x="631" y="584"/>
                    <a:pt x="1012" y="655"/>
                  </a:cubicBezTo>
                  <a:cubicBezTo>
                    <a:pt x="1024" y="655"/>
                    <a:pt x="1048" y="631"/>
                    <a:pt x="1024" y="619"/>
                  </a:cubicBezTo>
                  <a:cubicBezTo>
                    <a:pt x="869" y="536"/>
                    <a:pt x="703" y="476"/>
                    <a:pt x="536" y="369"/>
                  </a:cubicBezTo>
                  <a:cubicBezTo>
                    <a:pt x="357" y="262"/>
                    <a:pt x="191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8" name="Google Shape;25178;p33"/>
            <p:cNvSpPr/>
            <p:nvPr/>
          </p:nvSpPr>
          <p:spPr>
            <a:xfrm>
              <a:off x="2757175" y="2667125"/>
              <a:ext cx="26225" cy="13425"/>
            </a:xfrm>
            <a:custGeom>
              <a:avLst/>
              <a:gdLst/>
              <a:ahLst/>
              <a:cxnLst/>
              <a:rect l="l" t="t" r="r" b="b"/>
              <a:pathLst>
                <a:path w="1049" h="537" extrusionOk="0">
                  <a:moveTo>
                    <a:pt x="24" y="0"/>
                  </a:moveTo>
                  <a:cubicBezTo>
                    <a:pt x="24" y="0"/>
                    <a:pt x="1" y="36"/>
                    <a:pt x="13" y="36"/>
                  </a:cubicBezTo>
                  <a:cubicBezTo>
                    <a:pt x="298" y="262"/>
                    <a:pt x="679" y="512"/>
                    <a:pt x="1036" y="536"/>
                  </a:cubicBezTo>
                  <a:cubicBezTo>
                    <a:pt x="1048" y="536"/>
                    <a:pt x="1048" y="524"/>
                    <a:pt x="1048" y="512"/>
                  </a:cubicBezTo>
                  <a:cubicBezTo>
                    <a:pt x="894" y="417"/>
                    <a:pt x="691" y="381"/>
                    <a:pt x="513" y="298"/>
                  </a:cubicBezTo>
                  <a:cubicBezTo>
                    <a:pt x="334" y="215"/>
                    <a:pt x="191" y="12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9" name="Google Shape;25179;p33"/>
            <p:cNvSpPr/>
            <p:nvPr/>
          </p:nvSpPr>
          <p:spPr>
            <a:xfrm>
              <a:off x="2759250" y="2669500"/>
              <a:ext cx="107875" cy="49325"/>
            </a:xfrm>
            <a:custGeom>
              <a:avLst/>
              <a:gdLst/>
              <a:ahLst/>
              <a:cxnLst/>
              <a:rect l="l" t="t" r="r" b="b"/>
              <a:pathLst>
                <a:path w="4315" h="1973" extrusionOk="0">
                  <a:moveTo>
                    <a:pt x="37" y="1"/>
                  </a:moveTo>
                  <a:cubicBezTo>
                    <a:pt x="13" y="13"/>
                    <a:pt x="1" y="25"/>
                    <a:pt x="13" y="25"/>
                  </a:cubicBezTo>
                  <a:cubicBezTo>
                    <a:pt x="596" y="406"/>
                    <a:pt x="1251" y="501"/>
                    <a:pt x="1918" y="679"/>
                  </a:cubicBezTo>
                  <a:cubicBezTo>
                    <a:pt x="2811" y="918"/>
                    <a:pt x="3573" y="1358"/>
                    <a:pt x="4240" y="1965"/>
                  </a:cubicBezTo>
                  <a:cubicBezTo>
                    <a:pt x="4248" y="1971"/>
                    <a:pt x="4256" y="1973"/>
                    <a:pt x="4264" y="1973"/>
                  </a:cubicBezTo>
                  <a:cubicBezTo>
                    <a:pt x="4293" y="1973"/>
                    <a:pt x="4315" y="1945"/>
                    <a:pt x="4287" y="1918"/>
                  </a:cubicBezTo>
                  <a:cubicBezTo>
                    <a:pt x="3811" y="1453"/>
                    <a:pt x="3263" y="1084"/>
                    <a:pt x="2656" y="834"/>
                  </a:cubicBezTo>
                  <a:cubicBezTo>
                    <a:pt x="1787" y="477"/>
                    <a:pt x="846" y="44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0" name="Google Shape;25180;p33"/>
            <p:cNvSpPr/>
            <p:nvPr/>
          </p:nvSpPr>
          <p:spPr>
            <a:xfrm>
              <a:off x="2810350" y="2689325"/>
              <a:ext cx="47050" cy="27900"/>
            </a:xfrm>
            <a:custGeom>
              <a:avLst/>
              <a:gdLst/>
              <a:ahLst/>
              <a:cxnLst/>
              <a:rect l="l" t="t" r="r" b="b"/>
              <a:pathLst>
                <a:path w="1882" h="1116" extrusionOk="0">
                  <a:moveTo>
                    <a:pt x="11" y="0"/>
                  </a:moveTo>
                  <a:cubicBezTo>
                    <a:pt x="6" y="0"/>
                    <a:pt x="1" y="5"/>
                    <a:pt x="17" y="5"/>
                  </a:cubicBezTo>
                  <a:cubicBezTo>
                    <a:pt x="17" y="1"/>
                    <a:pt x="14" y="0"/>
                    <a:pt x="11" y="0"/>
                  </a:cubicBezTo>
                  <a:close/>
                  <a:moveTo>
                    <a:pt x="17" y="5"/>
                  </a:moveTo>
                  <a:cubicBezTo>
                    <a:pt x="636" y="351"/>
                    <a:pt x="1231" y="767"/>
                    <a:pt x="1838" y="1113"/>
                  </a:cubicBezTo>
                  <a:cubicBezTo>
                    <a:pt x="1843" y="1115"/>
                    <a:pt x="1847" y="1116"/>
                    <a:pt x="1851" y="1116"/>
                  </a:cubicBezTo>
                  <a:cubicBezTo>
                    <a:pt x="1869" y="1116"/>
                    <a:pt x="1882" y="1096"/>
                    <a:pt x="1862" y="1077"/>
                  </a:cubicBezTo>
                  <a:cubicBezTo>
                    <a:pt x="1338" y="636"/>
                    <a:pt x="648" y="279"/>
                    <a:pt x="17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1" name="Google Shape;25181;p33"/>
            <p:cNvSpPr/>
            <p:nvPr/>
          </p:nvSpPr>
          <p:spPr>
            <a:xfrm>
              <a:off x="2814775" y="2687925"/>
              <a:ext cx="62025" cy="41925"/>
            </a:xfrm>
            <a:custGeom>
              <a:avLst/>
              <a:gdLst/>
              <a:ahLst/>
              <a:cxnLst/>
              <a:rect l="l" t="t" r="r" b="b"/>
              <a:pathLst>
                <a:path w="2481" h="1677" extrusionOk="0">
                  <a:moveTo>
                    <a:pt x="433" y="298"/>
                  </a:moveTo>
                  <a:cubicBezTo>
                    <a:pt x="748" y="453"/>
                    <a:pt x="1040" y="631"/>
                    <a:pt x="1310" y="847"/>
                  </a:cubicBezTo>
                  <a:lnTo>
                    <a:pt x="1310" y="847"/>
                  </a:lnTo>
                  <a:cubicBezTo>
                    <a:pt x="1160" y="748"/>
                    <a:pt x="1003" y="664"/>
                    <a:pt x="864" y="573"/>
                  </a:cubicBezTo>
                  <a:cubicBezTo>
                    <a:pt x="738" y="479"/>
                    <a:pt x="576" y="395"/>
                    <a:pt x="433" y="298"/>
                  </a:cubicBezTo>
                  <a:close/>
                  <a:moveTo>
                    <a:pt x="1889" y="1200"/>
                  </a:moveTo>
                  <a:lnTo>
                    <a:pt x="1889" y="1200"/>
                  </a:lnTo>
                  <a:cubicBezTo>
                    <a:pt x="1889" y="1201"/>
                    <a:pt x="1888" y="1203"/>
                    <a:pt x="1888" y="1204"/>
                  </a:cubicBezTo>
                  <a:cubicBezTo>
                    <a:pt x="1888" y="1203"/>
                    <a:pt x="1889" y="1201"/>
                    <a:pt x="1889" y="1200"/>
                  </a:cubicBezTo>
                  <a:close/>
                  <a:moveTo>
                    <a:pt x="1865" y="1198"/>
                  </a:moveTo>
                  <a:cubicBezTo>
                    <a:pt x="1917" y="1236"/>
                    <a:pt x="1968" y="1274"/>
                    <a:pt x="2019" y="1312"/>
                  </a:cubicBezTo>
                  <a:cubicBezTo>
                    <a:pt x="2020" y="1313"/>
                    <a:pt x="2022" y="1314"/>
                    <a:pt x="2024" y="1315"/>
                  </a:cubicBezTo>
                  <a:lnTo>
                    <a:pt x="2024" y="1315"/>
                  </a:lnTo>
                  <a:cubicBezTo>
                    <a:pt x="2080" y="1365"/>
                    <a:pt x="2135" y="1416"/>
                    <a:pt x="2185" y="1466"/>
                  </a:cubicBezTo>
                  <a:cubicBezTo>
                    <a:pt x="2191" y="1472"/>
                    <a:pt x="2196" y="1478"/>
                    <a:pt x="2200" y="1483"/>
                  </a:cubicBezTo>
                  <a:lnTo>
                    <a:pt x="2200" y="1483"/>
                  </a:lnTo>
                  <a:cubicBezTo>
                    <a:pt x="2094" y="1382"/>
                    <a:pt x="1981" y="1289"/>
                    <a:pt x="1865" y="1198"/>
                  </a:cubicBezTo>
                  <a:close/>
                  <a:moveTo>
                    <a:pt x="2259" y="1552"/>
                  </a:moveTo>
                  <a:cubicBezTo>
                    <a:pt x="2278" y="1576"/>
                    <a:pt x="2282" y="1586"/>
                    <a:pt x="2276" y="1586"/>
                  </a:cubicBezTo>
                  <a:cubicBezTo>
                    <a:pt x="2272" y="1586"/>
                    <a:pt x="2260" y="1580"/>
                    <a:pt x="2245" y="1569"/>
                  </a:cubicBezTo>
                  <a:lnTo>
                    <a:pt x="2245" y="1569"/>
                  </a:lnTo>
                  <a:cubicBezTo>
                    <a:pt x="2252" y="1568"/>
                    <a:pt x="2257" y="1560"/>
                    <a:pt x="2259" y="1552"/>
                  </a:cubicBezTo>
                  <a:close/>
                  <a:moveTo>
                    <a:pt x="66" y="0"/>
                  </a:moveTo>
                  <a:cubicBezTo>
                    <a:pt x="26" y="0"/>
                    <a:pt x="0" y="50"/>
                    <a:pt x="39" y="83"/>
                  </a:cubicBezTo>
                  <a:lnTo>
                    <a:pt x="39" y="83"/>
                  </a:lnTo>
                  <a:cubicBezTo>
                    <a:pt x="31" y="98"/>
                    <a:pt x="34" y="113"/>
                    <a:pt x="42" y="121"/>
                  </a:cubicBezTo>
                  <a:cubicBezTo>
                    <a:pt x="100" y="145"/>
                    <a:pt x="158" y="170"/>
                    <a:pt x="215" y="196"/>
                  </a:cubicBezTo>
                  <a:lnTo>
                    <a:pt x="215" y="196"/>
                  </a:lnTo>
                  <a:cubicBezTo>
                    <a:pt x="727" y="527"/>
                    <a:pt x="1232" y="881"/>
                    <a:pt x="1746" y="1218"/>
                  </a:cubicBezTo>
                  <a:lnTo>
                    <a:pt x="1746" y="1218"/>
                  </a:lnTo>
                  <a:cubicBezTo>
                    <a:pt x="1897" y="1347"/>
                    <a:pt x="2060" y="1462"/>
                    <a:pt x="2235" y="1565"/>
                  </a:cubicBezTo>
                  <a:lnTo>
                    <a:pt x="2235" y="1565"/>
                  </a:lnTo>
                  <a:cubicBezTo>
                    <a:pt x="2237" y="1568"/>
                    <a:pt x="2240" y="1570"/>
                    <a:pt x="2243" y="1570"/>
                  </a:cubicBezTo>
                  <a:cubicBezTo>
                    <a:pt x="2243" y="1570"/>
                    <a:pt x="2243" y="1570"/>
                    <a:pt x="2243" y="1570"/>
                  </a:cubicBezTo>
                  <a:lnTo>
                    <a:pt x="2243" y="1570"/>
                  </a:lnTo>
                  <a:cubicBezTo>
                    <a:pt x="2302" y="1604"/>
                    <a:pt x="2362" y="1637"/>
                    <a:pt x="2423" y="1669"/>
                  </a:cubicBezTo>
                  <a:cubicBezTo>
                    <a:pt x="2431" y="1674"/>
                    <a:pt x="2439" y="1676"/>
                    <a:pt x="2445" y="1676"/>
                  </a:cubicBezTo>
                  <a:cubicBezTo>
                    <a:pt x="2468" y="1676"/>
                    <a:pt x="2480" y="1649"/>
                    <a:pt x="2471" y="1621"/>
                  </a:cubicBezTo>
                  <a:cubicBezTo>
                    <a:pt x="1983" y="1073"/>
                    <a:pt x="1388" y="633"/>
                    <a:pt x="709" y="288"/>
                  </a:cubicBezTo>
                  <a:cubicBezTo>
                    <a:pt x="704" y="284"/>
                    <a:pt x="699" y="283"/>
                    <a:pt x="694" y="283"/>
                  </a:cubicBezTo>
                  <a:cubicBezTo>
                    <a:pt x="693" y="283"/>
                    <a:pt x="692" y="283"/>
                    <a:pt x="691" y="283"/>
                  </a:cubicBezTo>
                  <a:lnTo>
                    <a:pt x="691" y="283"/>
                  </a:lnTo>
                  <a:cubicBezTo>
                    <a:pt x="492" y="180"/>
                    <a:pt x="287" y="86"/>
                    <a:pt x="78" y="2"/>
                  </a:cubicBezTo>
                  <a:cubicBezTo>
                    <a:pt x="74" y="1"/>
                    <a:pt x="70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2" name="Google Shape;25182;p33"/>
            <p:cNvSpPr/>
            <p:nvPr/>
          </p:nvSpPr>
          <p:spPr>
            <a:xfrm>
              <a:off x="2855050" y="2714750"/>
              <a:ext cx="25475" cy="19075"/>
            </a:xfrm>
            <a:custGeom>
              <a:avLst/>
              <a:gdLst/>
              <a:ahLst/>
              <a:cxnLst/>
              <a:rect l="l" t="t" r="r" b="b"/>
              <a:pathLst>
                <a:path w="1019" h="763" extrusionOk="0">
                  <a:moveTo>
                    <a:pt x="86" y="0"/>
                  </a:moveTo>
                  <a:cubicBezTo>
                    <a:pt x="1" y="0"/>
                    <a:pt x="30" y="77"/>
                    <a:pt x="106" y="93"/>
                  </a:cubicBezTo>
                  <a:lnTo>
                    <a:pt x="106" y="93"/>
                  </a:lnTo>
                  <a:cubicBezTo>
                    <a:pt x="119" y="117"/>
                    <a:pt x="207" y="184"/>
                    <a:pt x="217" y="203"/>
                  </a:cubicBezTo>
                  <a:cubicBezTo>
                    <a:pt x="312" y="262"/>
                    <a:pt x="384" y="334"/>
                    <a:pt x="467" y="393"/>
                  </a:cubicBezTo>
                  <a:cubicBezTo>
                    <a:pt x="634" y="512"/>
                    <a:pt x="789" y="643"/>
                    <a:pt x="943" y="762"/>
                  </a:cubicBezTo>
                  <a:cubicBezTo>
                    <a:pt x="947" y="761"/>
                    <a:pt x="950" y="758"/>
                    <a:pt x="953" y="755"/>
                  </a:cubicBezTo>
                  <a:lnTo>
                    <a:pt x="953" y="755"/>
                  </a:lnTo>
                  <a:cubicBezTo>
                    <a:pt x="958" y="757"/>
                    <a:pt x="963" y="758"/>
                    <a:pt x="968" y="758"/>
                  </a:cubicBezTo>
                  <a:cubicBezTo>
                    <a:pt x="996" y="758"/>
                    <a:pt x="1019" y="731"/>
                    <a:pt x="991" y="703"/>
                  </a:cubicBezTo>
                  <a:lnTo>
                    <a:pt x="550" y="346"/>
                  </a:lnTo>
                  <a:cubicBezTo>
                    <a:pt x="455" y="286"/>
                    <a:pt x="384" y="215"/>
                    <a:pt x="289" y="155"/>
                  </a:cubicBezTo>
                  <a:cubicBezTo>
                    <a:pt x="253" y="120"/>
                    <a:pt x="146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3" name="Google Shape;25183;p33"/>
            <p:cNvSpPr/>
            <p:nvPr/>
          </p:nvSpPr>
          <p:spPr>
            <a:xfrm>
              <a:off x="2856100" y="2716200"/>
              <a:ext cx="26950" cy="19200"/>
            </a:xfrm>
            <a:custGeom>
              <a:avLst/>
              <a:gdLst/>
              <a:ahLst/>
              <a:cxnLst/>
              <a:rect l="l" t="t" r="r" b="b"/>
              <a:pathLst>
                <a:path w="1078" h="768" extrusionOk="0">
                  <a:moveTo>
                    <a:pt x="48" y="0"/>
                  </a:moveTo>
                  <a:cubicBezTo>
                    <a:pt x="25" y="0"/>
                    <a:pt x="0" y="39"/>
                    <a:pt x="32" y="50"/>
                  </a:cubicBezTo>
                  <a:cubicBezTo>
                    <a:pt x="102" y="97"/>
                    <a:pt x="172" y="146"/>
                    <a:pt x="241" y="195"/>
                  </a:cubicBezTo>
                  <a:lnTo>
                    <a:pt x="241" y="195"/>
                  </a:lnTo>
                  <a:cubicBezTo>
                    <a:pt x="251" y="202"/>
                    <a:pt x="260" y="209"/>
                    <a:pt x="270" y="216"/>
                  </a:cubicBezTo>
                  <a:cubicBezTo>
                    <a:pt x="272" y="218"/>
                    <a:pt x="273" y="219"/>
                    <a:pt x="275" y="219"/>
                  </a:cubicBezTo>
                  <a:lnTo>
                    <a:pt x="275" y="219"/>
                  </a:lnTo>
                  <a:cubicBezTo>
                    <a:pt x="523" y="397"/>
                    <a:pt x="768" y="584"/>
                    <a:pt x="1020" y="764"/>
                  </a:cubicBezTo>
                  <a:cubicBezTo>
                    <a:pt x="1027" y="766"/>
                    <a:pt x="1033" y="767"/>
                    <a:pt x="1038" y="767"/>
                  </a:cubicBezTo>
                  <a:cubicBezTo>
                    <a:pt x="1063" y="767"/>
                    <a:pt x="1078" y="746"/>
                    <a:pt x="1068" y="716"/>
                  </a:cubicBezTo>
                  <a:cubicBezTo>
                    <a:pt x="782" y="443"/>
                    <a:pt x="413" y="204"/>
                    <a:pt x="56" y="2"/>
                  </a:cubicBezTo>
                  <a:cubicBezTo>
                    <a:pt x="53" y="1"/>
                    <a:pt x="51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4" name="Google Shape;25184;p33"/>
            <p:cNvSpPr/>
            <p:nvPr/>
          </p:nvSpPr>
          <p:spPr>
            <a:xfrm>
              <a:off x="2856900" y="2715875"/>
              <a:ext cx="24375" cy="18900"/>
            </a:xfrm>
            <a:custGeom>
              <a:avLst/>
              <a:gdLst/>
              <a:ahLst/>
              <a:cxnLst/>
              <a:rect l="l" t="t" r="r" b="b"/>
              <a:pathLst>
                <a:path w="975" h="756" extrusionOk="0">
                  <a:moveTo>
                    <a:pt x="50" y="0"/>
                  </a:moveTo>
                  <a:cubicBezTo>
                    <a:pt x="38" y="0"/>
                    <a:pt x="25" y="1"/>
                    <a:pt x="12" y="3"/>
                  </a:cubicBezTo>
                  <a:cubicBezTo>
                    <a:pt x="0" y="3"/>
                    <a:pt x="0" y="39"/>
                    <a:pt x="0" y="39"/>
                  </a:cubicBezTo>
                  <a:cubicBezTo>
                    <a:pt x="298" y="289"/>
                    <a:pt x="607" y="551"/>
                    <a:pt x="929" y="753"/>
                  </a:cubicBezTo>
                  <a:cubicBezTo>
                    <a:pt x="932" y="755"/>
                    <a:pt x="936" y="756"/>
                    <a:pt x="939" y="756"/>
                  </a:cubicBezTo>
                  <a:cubicBezTo>
                    <a:pt x="959" y="756"/>
                    <a:pt x="975" y="728"/>
                    <a:pt x="965" y="717"/>
                  </a:cubicBezTo>
                  <a:cubicBezTo>
                    <a:pt x="834" y="586"/>
                    <a:pt x="679" y="479"/>
                    <a:pt x="536" y="372"/>
                  </a:cubicBezTo>
                  <a:cubicBezTo>
                    <a:pt x="453" y="313"/>
                    <a:pt x="369" y="253"/>
                    <a:pt x="298" y="194"/>
                  </a:cubicBezTo>
                  <a:cubicBezTo>
                    <a:pt x="253" y="171"/>
                    <a:pt x="218" y="138"/>
                    <a:pt x="184" y="114"/>
                  </a:cubicBezTo>
                  <a:lnTo>
                    <a:pt x="184" y="114"/>
                  </a:lnTo>
                  <a:cubicBezTo>
                    <a:pt x="193" y="111"/>
                    <a:pt x="197" y="105"/>
                    <a:pt x="191" y="98"/>
                  </a:cubicBezTo>
                  <a:cubicBezTo>
                    <a:pt x="161" y="28"/>
                    <a:pt x="11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5" name="Google Shape;25185;p33"/>
            <p:cNvSpPr/>
            <p:nvPr/>
          </p:nvSpPr>
          <p:spPr>
            <a:xfrm>
              <a:off x="2976775" y="2502425"/>
              <a:ext cx="57550" cy="46000"/>
            </a:xfrm>
            <a:custGeom>
              <a:avLst/>
              <a:gdLst/>
              <a:ahLst/>
              <a:cxnLst/>
              <a:rect l="l" t="t" r="r" b="b"/>
              <a:pathLst>
                <a:path w="2302" h="1840" extrusionOk="0">
                  <a:moveTo>
                    <a:pt x="2244" y="0"/>
                  </a:moveTo>
                  <a:cubicBezTo>
                    <a:pt x="2223" y="0"/>
                    <a:pt x="2226" y="16"/>
                    <a:pt x="2170" y="16"/>
                  </a:cubicBezTo>
                  <a:cubicBezTo>
                    <a:pt x="1992" y="28"/>
                    <a:pt x="1587" y="481"/>
                    <a:pt x="1468" y="576"/>
                  </a:cubicBezTo>
                  <a:cubicBezTo>
                    <a:pt x="992" y="981"/>
                    <a:pt x="480" y="1374"/>
                    <a:pt x="27" y="1802"/>
                  </a:cubicBezTo>
                  <a:cubicBezTo>
                    <a:pt x="1" y="1811"/>
                    <a:pt x="20" y="1839"/>
                    <a:pt x="36" y="1839"/>
                  </a:cubicBezTo>
                  <a:cubicBezTo>
                    <a:pt x="42" y="1839"/>
                    <a:pt x="48" y="1835"/>
                    <a:pt x="51" y="1826"/>
                  </a:cubicBezTo>
                  <a:cubicBezTo>
                    <a:pt x="420" y="1552"/>
                    <a:pt x="765" y="1231"/>
                    <a:pt x="1123" y="933"/>
                  </a:cubicBezTo>
                  <a:cubicBezTo>
                    <a:pt x="1289" y="790"/>
                    <a:pt x="1456" y="659"/>
                    <a:pt x="1635" y="504"/>
                  </a:cubicBezTo>
                  <a:cubicBezTo>
                    <a:pt x="1692" y="481"/>
                    <a:pt x="2245" y="62"/>
                    <a:pt x="2298" y="62"/>
                  </a:cubicBezTo>
                  <a:cubicBezTo>
                    <a:pt x="2300" y="62"/>
                    <a:pt x="2301" y="63"/>
                    <a:pt x="2301" y="64"/>
                  </a:cubicBezTo>
                  <a:lnTo>
                    <a:pt x="2301" y="28"/>
                  </a:lnTo>
                  <a:lnTo>
                    <a:pt x="2301" y="16"/>
                  </a:lnTo>
                  <a:cubicBezTo>
                    <a:pt x="2270" y="4"/>
                    <a:pt x="2254" y="0"/>
                    <a:pt x="2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6" name="Google Shape;25186;p33"/>
            <p:cNvSpPr/>
            <p:nvPr/>
          </p:nvSpPr>
          <p:spPr>
            <a:xfrm>
              <a:off x="2970025" y="2523825"/>
              <a:ext cx="35725" cy="31150"/>
            </a:xfrm>
            <a:custGeom>
              <a:avLst/>
              <a:gdLst/>
              <a:ahLst/>
              <a:cxnLst/>
              <a:rect l="l" t="t" r="r" b="b"/>
              <a:pathLst>
                <a:path w="1429" h="1246" extrusionOk="0">
                  <a:moveTo>
                    <a:pt x="1409" y="1"/>
                  </a:moveTo>
                  <a:cubicBezTo>
                    <a:pt x="1407" y="1"/>
                    <a:pt x="1405" y="2"/>
                    <a:pt x="1405" y="6"/>
                  </a:cubicBezTo>
                  <a:cubicBezTo>
                    <a:pt x="1166" y="172"/>
                    <a:pt x="952" y="363"/>
                    <a:pt x="738" y="553"/>
                  </a:cubicBezTo>
                  <a:cubicBezTo>
                    <a:pt x="500" y="768"/>
                    <a:pt x="238" y="958"/>
                    <a:pt x="11" y="1196"/>
                  </a:cubicBezTo>
                  <a:cubicBezTo>
                    <a:pt x="1" y="1207"/>
                    <a:pt x="9" y="1246"/>
                    <a:pt x="28" y="1246"/>
                  </a:cubicBezTo>
                  <a:cubicBezTo>
                    <a:pt x="30" y="1246"/>
                    <a:pt x="33" y="1245"/>
                    <a:pt x="35" y="1244"/>
                  </a:cubicBezTo>
                  <a:cubicBezTo>
                    <a:pt x="273" y="1077"/>
                    <a:pt x="488" y="875"/>
                    <a:pt x="714" y="672"/>
                  </a:cubicBezTo>
                  <a:cubicBezTo>
                    <a:pt x="952" y="470"/>
                    <a:pt x="1202" y="256"/>
                    <a:pt x="1428" y="17"/>
                  </a:cubicBezTo>
                  <a:cubicBezTo>
                    <a:pt x="1428" y="9"/>
                    <a:pt x="1416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7" name="Google Shape;25187;p33"/>
            <p:cNvSpPr/>
            <p:nvPr/>
          </p:nvSpPr>
          <p:spPr>
            <a:xfrm>
              <a:off x="2967025" y="2524600"/>
              <a:ext cx="33350" cy="32425"/>
            </a:xfrm>
            <a:custGeom>
              <a:avLst/>
              <a:gdLst/>
              <a:ahLst/>
              <a:cxnLst/>
              <a:rect l="l" t="t" r="r" b="b"/>
              <a:pathLst>
                <a:path w="1334" h="1297" extrusionOk="0">
                  <a:moveTo>
                    <a:pt x="1315" y="0"/>
                  </a:moveTo>
                  <a:cubicBezTo>
                    <a:pt x="1312" y="0"/>
                    <a:pt x="1310" y="3"/>
                    <a:pt x="1310" y="10"/>
                  </a:cubicBezTo>
                  <a:cubicBezTo>
                    <a:pt x="1108" y="225"/>
                    <a:pt x="929" y="463"/>
                    <a:pt x="715" y="677"/>
                  </a:cubicBezTo>
                  <a:cubicBezTo>
                    <a:pt x="489" y="879"/>
                    <a:pt x="239" y="1046"/>
                    <a:pt x="12" y="1260"/>
                  </a:cubicBezTo>
                  <a:cubicBezTo>
                    <a:pt x="1" y="1272"/>
                    <a:pt x="12" y="1296"/>
                    <a:pt x="36" y="1296"/>
                  </a:cubicBezTo>
                  <a:cubicBezTo>
                    <a:pt x="560" y="1082"/>
                    <a:pt x="1072" y="510"/>
                    <a:pt x="1334" y="34"/>
                  </a:cubicBezTo>
                  <a:cubicBezTo>
                    <a:pt x="1334" y="17"/>
                    <a:pt x="1322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8" name="Google Shape;25188;p33"/>
            <p:cNvSpPr/>
            <p:nvPr/>
          </p:nvSpPr>
          <p:spPr>
            <a:xfrm>
              <a:off x="2950950" y="2520550"/>
              <a:ext cx="53125" cy="43325"/>
            </a:xfrm>
            <a:custGeom>
              <a:avLst/>
              <a:gdLst/>
              <a:ahLst/>
              <a:cxnLst/>
              <a:rect l="l" t="t" r="r" b="b"/>
              <a:pathLst>
                <a:path w="2125" h="1733" extrusionOk="0">
                  <a:moveTo>
                    <a:pt x="2099" y="1"/>
                  </a:moveTo>
                  <a:cubicBezTo>
                    <a:pt x="2093" y="1"/>
                    <a:pt x="2088" y="2"/>
                    <a:pt x="2084" y="6"/>
                  </a:cubicBezTo>
                  <a:cubicBezTo>
                    <a:pt x="1787" y="327"/>
                    <a:pt x="1477" y="649"/>
                    <a:pt x="1132" y="922"/>
                  </a:cubicBezTo>
                  <a:cubicBezTo>
                    <a:pt x="786" y="1208"/>
                    <a:pt x="382" y="1434"/>
                    <a:pt x="24" y="1684"/>
                  </a:cubicBezTo>
                  <a:cubicBezTo>
                    <a:pt x="1" y="1696"/>
                    <a:pt x="24" y="1732"/>
                    <a:pt x="60" y="1732"/>
                  </a:cubicBezTo>
                  <a:cubicBezTo>
                    <a:pt x="858" y="1422"/>
                    <a:pt x="1608" y="708"/>
                    <a:pt x="2108" y="18"/>
                  </a:cubicBezTo>
                  <a:cubicBezTo>
                    <a:pt x="2125" y="9"/>
                    <a:pt x="2112" y="1"/>
                    <a:pt x="2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9" name="Google Shape;25189;p33"/>
            <p:cNvSpPr/>
            <p:nvPr/>
          </p:nvSpPr>
          <p:spPr>
            <a:xfrm>
              <a:off x="2953925" y="2524200"/>
              <a:ext cx="45200" cy="35200"/>
            </a:xfrm>
            <a:custGeom>
              <a:avLst/>
              <a:gdLst/>
              <a:ahLst/>
              <a:cxnLst/>
              <a:rect l="l" t="t" r="r" b="b"/>
              <a:pathLst>
                <a:path w="1808" h="1408" extrusionOk="0">
                  <a:moveTo>
                    <a:pt x="1780" y="0"/>
                  </a:moveTo>
                  <a:cubicBezTo>
                    <a:pt x="1778" y="0"/>
                    <a:pt x="1776" y="1"/>
                    <a:pt x="1775" y="2"/>
                  </a:cubicBezTo>
                  <a:cubicBezTo>
                    <a:pt x="1537" y="264"/>
                    <a:pt x="1287" y="514"/>
                    <a:pt x="1013" y="729"/>
                  </a:cubicBezTo>
                  <a:cubicBezTo>
                    <a:pt x="691" y="979"/>
                    <a:pt x="370" y="1134"/>
                    <a:pt x="24" y="1348"/>
                  </a:cubicBezTo>
                  <a:cubicBezTo>
                    <a:pt x="1" y="1360"/>
                    <a:pt x="13" y="1407"/>
                    <a:pt x="48" y="1407"/>
                  </a:cubicBezTo>
                  <a:cubicBezTo>
                    <a:pt x="727" y="1181"/>
                    <a:pt x="1394" y="610"/>
                    <a:pt x="1787" y="38"/>
                  </a:cubicBezTo>
                  <a:cubicBezTo>
                    <a:pt x="1807" y="28"/>
                    <a:pt x="1792" y="0"/>
                    <a:pt x="1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0" name="Google Shape;25190;p33"/>
            <p:cNvSpPr/>
            <p:nvPr/>
          </p:nvSpPr>
          <p:spPr>
            <a:xfrm>
              <a:off x="2923000" y="2556925"/>
              <a:ext cx="27675" cy="9625"/>
            </a:xfrm>
            <a:custGeom>
              <a:avLst/>
              <a:gdLst/>
              <a:ahLst/>
              <a:cxnLst/>
              <a:rect l="l" t="t" r="r" b="b"/>
              <a:pathLst>
                <a:path w="1107" h="385" extrusionOk="0">
                  <a:moveTo>
                    <a:pt x="1070" y="0"/>
                  </a:moveTo>
                  <a:cubicBezTo>
                    <a:pt x="1067" y="0"/>
                    <a:pt x="1063" y="1"/>
                    <a:pt x="1059" y="3"/>
                  </a:cubicBezTo>
                  <a:cubicBezTo>
                    <a:pt x="781" y="90"/>
                    <a:pt x="518" y="184"/>
                    <a:pt x="246" y="254"/>
                  </a:cubicBezTo>
                  <a:lnTo>
                    <a:pt x="246" y="254"/>
                  </a:lnTo>
                  <a:lnTo>
                    <a:pt x="47" y="289"/>
                  </a:lnTo>
                  <a:cubicBezTo>
                    <a:pt x="0" y="301"/>
                    <a:pt x="11" y="359"/>
                    <a:pt x="57" y="360"/>
                  </a:cubicBezTo>
                  <a:lnTo>
                    <a:pt x="57" y="360"/>
                  </a:lnTo>
                  <a:cubicBezTo>
                    <a:pt x="58" y="367"/>
                    <a:pt x="59" y="375"/>
                    <a:pt x="59" y="384"/>
                  </a:cubicBezTo>
                  <a:cubicBezTo>
                    <a:pt x="404" y="301"/>
                    <a:pt x="726" y="229"/>
                    <a:pt x="1071" y="158"/>
                  </a:cubicBezTo>
                  <a:cubicBezTo>
                    <a:pt x="1107" y="146"/>
                    <a:pt x="1083" y="110"/>
                    <a:pt x="1071" y="110"/>
                  </a:cubicBezTo>
                  <a:lnTo>
                    <a:pt x="849" y="149"/>
                  </a:lnTo>
                  <a:lnTo>
                    <a:pt x="849" y="149"/>
                  </a:lnTo>
                  <a:cubicBezTo>
                    <a:pt x="925" y="117"/>
                    <a:pt x="999" y="80"/>
                    <a:pt x="1071" y="39"/>
                  </a:cubicBezTo>
                  <a:cubicBezTo>
                    <a:pt x="1081" y="19"/>
                    <a:pt x="1082" y="0"/>
                    <a:pt x="1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1" name="Google Shape;25191;p33"/>
            <p:cNvSpPr/>
            <p:nvPr/>
          </p:nvSpPr>
          <p:spPr>
            <a:xfrm>
              <a:off x="2730400" y="2374825"/>
              <a:ext cx="25600" cy="44800"/>
            </a:xfrm>
            <a:custGeom>
              <a:avLst/>
              <a:gdLst/>
              <a:ahLst/>
              <a:cxnLst/>
              <a:rect l="l" t="t" r="r" b="b"/>
              <a:pathLst>
                <a:path w="1024" h="1792" extrusionOk="0">
                  <a:moveTo>
                    <a:pt x="0" y="1"/>
                  </a:moveTo>
                  <a:cubicBezTo>
                    <a:pt x="191" y="655"/>
                    <a:pt x="512" y="1298"/>
                    <a:pt x="1000" y="1786"/>
                  </a:cubicBezTo>
                  <a:cubicBezTo>
                    <a:pt x="1007" y="1790"/>
                    <a:pt x="1012" y="1791"/>
                    <a:pt x="1016" y="1791"/>
                  </a:cubicBezTo>
                  <a:cubicBezTo>
                    <a:pt x="1024" y="1791"/>
                    <a:pt x="1024" y="1783"/>
                    <a:pt x="1024" y="1775"/>
                  </a:cubicBezTo>
                  <a:cubicBezTo>
                    <a:pt x="572" y="1215"/>
                    <a:pt x="214" y="6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2" name="Google Shape;25192;p33"/>
            <p:cNvSpPr/>
            <p:nvPr/>
          </p:nvSpPr>
          <p:spPr>
            <a:xfrm>
              <a:off x="2735450" y="2373600"/>
              <a:ext cx="23825" cy="43050"/>
            </a:xfrm>
            <a:custGeom>
              <a:avLst/>
              <a:gdLst/>
              <a:ahLst/>
              <a:cxnLst/>
              <a:rect l="l" t="t" r="r" b="b"/>
              <a:pathLst>
                <a:path w="953" h="1722" extrusionOk="0">
                  <a:moveTo>
                    <a:pt x="22" y="0"/>
                  </a:moveTo>
                  <a:cubicBezTo>
                    <a:pt x="12" y="0"/>
                    <a:pt x="0" y="7"/>
                    <a:pt x="0" y="14"/>
                  </a:cubicBezTo>
                  <a:cubicBezTo>
                    <a:pt x="131" y="657"/>
                    <a:pt x="465" y="1252"/>
                    <a:pt x="941" y="1716"/>
                  </a:cubicBezTo>
                  <a:cubicBezTo>
                    <a:pt x="944" y="1720"/>
                    <a:pt x="947" y="1721"/>
                    <a:pt x="948" y="1721"/>
                  </a:cubicBezTo>
                  <a:cubicBezTo>
                    <a:pt x="953" y="1721"/>
                    <a:pt x="953" y="1710"/>
                    <a:pt x="953" y="1693"/>
                  </a:cubicBezTo>
                  <a:cubicBezTo>
                    <a:pt x="512" y="1193"/>
                    <a:pt x="215" y="657"/>
                    <a:pt x="36" y="14"/>
                  </a:cubicBezTo>
                  <a:cubicBezTo>
                    <a:pt x="36" y="4"/>
                    <a:pt x="30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3" name="Google Shape;25193;p33"/>
            <p:cNvSpPr/>
            <p:nvPr/>
          </p:nvSpPr>
          <p:spPr>
            <a:xfrm>
              <a:off x="2736025" y="2370850"/>
              <a:ext cx="23475" cy="38650"/>
            </a:xfrm>
            <a:custGeom>
              <a:avLst/>
              <a:gdLst/>
              <a:ahLst/>
              <a:cxnLst/>
              <a:rect l="l" t="t" r="r" b="b"/>
              <a:pathLst>
                <a:path w="939" h="1546" extrusionOk="0">
                  <a:moveTo>
                    <a:pt x="19" y="0"/>
                  </a:moveTo>
                  <a:cubicBezTo>
                    <a:pt x="9" y="0"/>
                    <a:pt x="0" y="9"/>
                    <a:pt x="13" y="29"/>
                  </a:cubicBezTo>
                  <a:cubicBezTo>
                    <a:pt x="168" y="564"/>
                    <a:pt x="466" y="1172"/>
                    <a:pt x="906" y="1541"/>
                  </a:cubicBezTo>
                  <a:cubicBezTo>
                    <a:pt x="910" y="1544"/>
                    <a:pt x="914" y="1546"/>
                    <a:pt x="918" y="1546"/>
                  </a:cubicBezTo>
                  <a:cubicBezTo>
                    <a:pt x="929" y="1546"/>
                    <a:pt x="938" y="1537"/>
                    <a:pt x="930" y="1529"/>
                  </a:cubicBezTo>
                  <a:cubicBezTo>
                    <a:pt x="787" y="1303"/>
                    <a:pt x="585" y="1100"/>
                    <a:pt x="442" y="862"/>
                  </a:cubicBezTo>
                  <a:cubicBezTo>
                    <a:pt x="275" y="588"/>
                    <a:pt x="156" y="302"/>
                    <a:pt x="37" y="17"/>
                  </a:cubicBezTo>
                  <a:cubicBezTo>
                    <a:pt x="37" y="6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4" name="Google Shape;25194;p33"/>
            <p:cNvSpPr/>
            <p:nvPr/>
          </p:nvSpPr>
          <p:spPr>
            <a:xfrm>
              <a:off x="2742425" y="2372475"/>
              <a:ext cx="20725" cy="34950"/>
            </a:xfrm>
            <a:custGeom>
              <a:avLst/>
              <a:gdLst/>
              <a:ahLst/>
              <a:cxnLst/>
              <a:rect l="l" t="t" r="r" b="b"/>
              <a:pathLst>
                <a:path w="829" h="1398" extrusionOk="0">
                  <a:moveTo>
                    <a:pt x="16" y="1"/>
                  </a:moveTo>
                  <a:cubicBezTo>
                    <a:pt x="5" y="1"/>
                    <a:pt x="1" y="10"/>
                    <a:pt x="7" y="23"/>
                  </a:cubicBezTo>
                  <a:cubicBezTo>
                    <a:pt x="174" y="499"/>
                    <a:pt x="424" y="1035"/>
                    <a:pt x="793" y="1392"/>
                  </a:cubicBezTo>
                  <a:cubicBezTo>
                    <a:pt x="796" y="1396"/>
                    <a:pt x="800" y="1397"/>
                    <a:pt x="804" y="1397"/>
                  </a:cubicBezTo>
                  <a:cubicBezTo>
                    <a:pt x="816" y="1397"/>
                    <a:pt x="829" y="1386"/>
                    <a:pt x="829" y="1369"/>
                  </a:cubicBezTo>
                  <a:cubicBezTo>
                    <a:pt x="686" y="1142"/>
                    <a:pt x="531" y="940"/>
                    <a:pt x="388" y="714"/>
                  </a:cubicBezTo>
                  <a:cubicBezTo>
                    <a:pt x="257" y="499"/>
                    <a:pt x="150" y="249"/>
                    <a:pt x="55" y="23"/>
                  </a:cubicBezTo>
                  <a:cubicBezTo>
                    <a:pt x="39" y="7"/>
                    <a:pt x="25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5" name="Google Shape;25195;p33"/>
            <p:cNvSpPr/>
            <p:nvPr/>
          </p:nvSpPr>
          <p:spPr>
            <a:xfrm>
              <a:off x="2720575" y="2324400"/>
              <a:ext cx="9850" cy="19075"/>
            </a:xfrm>
            <a:custGeom>
              <a:avLst/>
              <a:gdLst/>
              <a:ahLst/>
              <a:cxnLst/>
              <a:rect l="l" t="t" r="r" b="b"/>
              <a:pathLst>
                <a:path w="394" h="763" extrusionOk="0">
                  <a:moveTo>
                    <a:pt x="18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36" y="136"/>
                    <a:pt x="95" y="255"/>
                    <a:pt x="155" y="375"/>
                  </a:cubicBezTo>
                  <a:cubicBezTo>
                    <a:pt x="214" y="494"/>
                    <a:pt x="274" y="648"/>
                    <a:pt x="345" y="756"/>
                  </a:cubicBezTo>
                  <a:cubicBezTo>
                    <a:pt x="350" y="760"/>
                    <a:pt x="357" y="763"/>
                    <a:pt x="365" y="763"/>
                  </a:cubicBezTo>
                  <a:cubicBezTo>
                    <a:pt x="379" y="763"/>
                    <a:pt x="393" y="754"/>
                    <a:pt x="393" y="732"/>
                  </a:cubicBezTo>
                  <a:cubicBezTo>
                    <a:pt x="357" y="601"/>
                    <a:pt x="286" y="482"/>
                    <a:pt x="226" y="363"/>
                  </a:cubicBezTo>
                  <a:cubicBezTo>
                    <a:pt x="167" y="244"/>
                    <a:pt x="119" y="113"/>
                    <a:pt x="36" y="5"/>
                  </a:cubicBezTo>
                  <a:cubicBezTo>
                    <a:pt x="29" y="2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6" name="Google Shape;25196;p33"/>
            <p:cNvSpPr/>
            <p:nvPr/>
          </p:nvSpPr>
          <p:spPr>
            <a:xfrm>
              <a:off x="2722050" y="2318125"/>
              <a:ext cx="10750" cy="21850"/>
            </a:xfrm>
            <a:custGeom>
              <a:avLst/>
              <a:gdLst/>
              <a:ahLst/>
              <a:cxnLst/>
              <a:rect l="l" t="t" r="r" b="b"/>
              <a:pathLst>
                <a:path w="430" h="874" extrusionOk="0">
                  <a:moveTo>
                    <a:pt x="19" y="0"/>
                  </a:moveTo>
                  <a:cubicBezTo>
                    <a:pt x="10" y="0"/>
                    <a:pt x="1" y="6"/>
                    <a:pt x="1" y="18"/>
                  </a:cubicBezTo>
                  <a:cubicBezTo>
                    <a:pt x="60" y="292"/>
                    <a:pt x="179" y="673"/>
                    <a:pt x="394" y="864"/>
                  </a:cubicBezTo>
                  <a:cubicBezTo>
                    <a:pt x="397" y="871"/>
                    <a:pt x="402" y="874"/>
                    <a:pt x="407" y="874"/>
                  </a:cubicBezTo>
                  <a:cubicBezTo>
                    <a:pt x="418" y="874"/>
                    <a:pt x="429" y="860"/>
                    <a:pt x="429" y="852"/>
                  </a:cubicBezTo>
                  <a:cubicBezTo>
                    <a:pt x="394" y="721"/>
                    <a:pt x="298" y="602"/>
                    <a:pt x="227" y="471"/>
                  </a:cubicBezTo>
                  <a:cubicBezTo>
                    <a:pt x="155" y="316"/>
                    <a:pt x="96" y="173"/>
                    <a:pt x="36" y="18"/>
                  </a:cubicBezTo>
                  <a:cubicBezTo>
                    <a:pt x="36" y="6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7" name="Google Shape;25197;p33"/>
            <p:cNvSpPr/>
            <p:nvPr/>
          </p:nvSpPr>
          <p:spPr>
            <a:xfrm>
              <a:off x="2724725" y="2318150"/>
              <a:ext cx="11950" cy="21400"/>
            </a:xfrm>
            <a:custGeom>
              <a:avLst/>
              <a:gdLst/>
              <a:ahLst/>
              <a:cxnLst/>
              <a:rect l="l" t="t" r="r" b="b"/>
              <a:pathLst>
                <a:path w="478" h="856" extrusionOk="0">
                  <a:moveTo>
                    <a:pt x="28" y="0"/>
                  </a:moveTo>
                  <a:cubicBezTo>
                    <a:pt x="13" y="0"/>
                    <a:pt x="1" y="9"/>
                    <a:pt x="1" y="17"/>
                  </a:cubicBezTo>
                  <a:lnTo>
                    <a:pt x="227" y="470"/>
                  </a:lnTo>
                  <a:cubicBezTo>
                    <a:pt x="287" y="601"/>
                    <a:pt x="334" y="744"/>
                    <a:pt x="441" y="851"/>
                  </a:cubicBezTo>
                  <a:cubicBezTo>
                    <a:pt x="448" y="854"/>
                    <a:pt x="454" y="856"/>
                    <a:pt x="459" y="856"/>
                  </a:cubicBezTo>
                  <a:cubicBezTo>
                    <a:pt x="471" y="856"/>
                    <a:pt x="477" y="847"/>
                    <a:pt x="477" y="839"/>
                  </a:cubicBezTo>
                  <a:cubicBezTo>
                    <a:pt x="441" y="684"/>
                    <a:pt x="358" y="565"/>
                    <a:pt x="287" y="434"/>
                  </a:cubicBezTo>
                  <a:cubicBezTo>
                    <a:pt x="203" y="291"/>
                    <a:pt x="120" y="136"/>
                    <a:pt x="48" y="5"/>
                  </a:cubicBezTo>
                  <a:cubicBezTo>
                    <a:pt x="41" y="2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8" name="Google Shape;25198;p33"/>
            <p:cNvSpPr/>
            <p:nvPr/>
          </p:nvSpPr>
          <p:spPr>
            <a:xfrm>
              <a:off x="2728550" y="2319725"/>
              <a:ext cx="13575" cy="21750"/>
            </a:xfrm>
            <a:custGeom>
              <a:avLst/>
              <a:gdLst/>
              <a:ahLst/>
              <a:cxnLst/>
              <a:rect l="l" t="t" r="r" b="b"/>
              <a:pathLst>
                <a:path w="543" h="870" extrusionOk="0">
                  <a:moveTo>
                    <a:pt x="14" y="0"/>
                  </a:moveTo>
                  <a:cubicBezTo>
                    <a:pt x="7" y="0"/>
                    <a:pt x="1" y="7"/>
                    <a:pt x="15" y="14"/>
                  </a:cubicBezTo>
                  <a:cubicBezTo>
                    <a:pt x="86" y="169"/>
                    <a:pt x="169" y="323"/>
                    <a:pt x="253" y="478"/>
                  </a:cubicBezTo>
                  <a:cubicBezTo>
                    <a:pt x="324" y="609"/>
                    <a:pt x="396" y="740"/>
                    <a:pt x="503" y="859"/>
                  </a:cubicBezTo>
                  <a:cubicBezTo>
                    <a:pt x="506" y="867"/>
                    <a:pt x="512" y="869"/>
                    <a:pt x="518" y="869"/>
                  </a:cubicBezTo>
                  <a:cubicBezTo>
                    <a:pt x="531" y="869"/>
                    <a:pt x="543" y="855"/>
                    <a:pt x="526" y="847"/>
                  </a:cubicBezTo>
                  <a:cubicBezTo>
                    <a:pt x="491" y="704"/>
                    <a:pt x="396" y="585"/>
                    <a:pt x="312" y="442"/>
                  </a:cubicBezTo>
                  <a:cubicBezTo>
                    <a:pt x="217" y="300"/>
                    <a:pt x="134" y="145"/>
                    <a:pt x="26" y="14"/>
                  </a:cubicBezTo>
                  <a:cubicBezTo>
                    <a:pt x="26" y="4"/>
                    <a:pt x="20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9" name="Google Shape;25199;p33"/>
            <p:cNvSpPr/>
            <p:nvPr/>
          </p:nvSpPr>
          <p:spPr>
            <a:xfrm>
              <a:off x="2731275" y="2321725"/>
              <a:ext cx="15275" cy="17625"/>
            </a:xfrm>
            <a:custGeom>
              <a:avLst/>
              <a:gdLst/>
              <a:ahLst/>
              <a:cxnLst/>
              <a:rect l="l" t="t" r="r" b="b"/>
              <a:pathLst>
                <a:path w="611" h="705" extrusionOk="0">
                  <a:moveTo>
                    <a:pt x="10" y="1"/>
                  </a:moveTo>
                  <a:cubicBezTo>
                    <a:pt x="1" y="1"/>
                    <a:pt x="1" y="12"/>
                    <a:pt x="1" y="29"/>
                  </a:cubicBezTo>
                  <a:cubicBezTo>
                    <a:pt x="84" y="124"/>
                    <a:pt x="179" y="208"/>
                    <a:pt x="263" y="303"/>
                  </a:cubicBezTo>
                  <a:cubicBezTo>
                    <a:pt x="314" y="377"/>
                    <a:pt x="371" y="451"/>
                    <a:pt x="423" y="530"/>
                  </a:cubicBezTo>
                  <a:lnTo>
                    <a:pt x="423" y="530"/>
                  </a:lnTo>
                  <a:cubicBezTo>
                    <a:pt x="403" y="521"/>
                    <a:pt x="381" y="512"/>
                    <a:pt x="358" y="505"/>
                  </a:cubicBezTo>
                  <a:cubicBezTo>
                    <a:pt x="355" y="500"/>
                    <a:pt x="352" y="497"/>
                    <a:pt x="348" y="497"/>
                  </a:cubicBezTo>
                  <a:cubicBezTo>
                    <a:pt x="337" y="497"/>
                    <a:pt x="325" y="520"/>
                    <a:pt x="334" y="529"/>
                  </a:cubicBezTo>
                  <a:cubicBezTo>
                    <a:pt x="394" y="589"/>
                    <a:pt x="453" y="636"/>
                    <a:pt x="513" y="696"/>
                  </a:cubicBezTo>
                  <a:cubicBezTo>
                    <a:pt x="525" y="702"/>
                    <a:pt x="538" y="705"/>
                    <a:pt x="550" y="705"/>
                  </a:cubicBezTo>
                  <a:cubicBezTo>
                    <a:pt x="585" y="705"/>
                    <a:pt x="611" y="680"/>
                    <a:pt x="584" y="636"/>
                  </a:cubicBezTo>
                  <a:cubicBezTo>
                    <a:pt x="465" y="410"/>
                    <a:pt x="275" y="112"/>
                    <a:pt x="25" y="5"/>
                  </a:cubicBezTo>
                  <a:cubicBezTo>
                    <a:pt x="18" y="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0" name="Google Shape;25200;p33"/>
            <p:cNvSpPr/>
            <p:nvPr/>
          </p:nvSpPr>
          <p:spPr>
            <a:xfrm>
              <a:off x="2730775" y="2319725"/>
              <a:ext cx="17800" cy="23625"/>
            </a:xfrm>
            <a:custGeom>
              <a:avLst/>
              <a:gdLst/>
              <a:ahLst/>
              <a:cxnLst/>
              <a:rect l="l" t="t" r="r" b="b"/>
              <a:pathLst>
                <a:path w="712" h="945" extrusionOk="0">
                  <a:moveTo>
                    <a:pt x="131" y="140"/>
                  </a:moveTo>
                  <a:cubicBezTo>
                    <a:pt x="134" y="142"/>
                    <a:pt x="137" y="143"/>
                    <a:pt x="140" y="145"/>
                  </a:cubicBezTo>
                  <a:cubicBezTo>
                    <a:pt x="138" y="150"/>
                    <a:pt x="137" y="155"/>
                    <a:pt x="137" y="159"/>
                  </a:cubicBezTo>
                  <a:lnTo>
                    <a:pt x="137" y="159"/>
                  </a:lnTo>
                  <a:cubicBezTo>
                    <a:pt x="135" y="153"/>
                    <a:pt x="133" y="146"/>
                    <a:pt x="131" y="140"/>
                  </a:cubicBezTo>
                  <a:close/>
                  <a:moveTo>
                    <a:pt x="64" y="1"/>
                  </a:moveTo>
                  <a:cubicBezTo>
                    <a:pt x="27" y="1"/>
                    <a:pt x="0" y="63"/>
                    <a:pt x="53" y="84"/>
                  </a:cubicBezTo>
                  <a:lnTo>
                    <a:pt x="53" y="84"/>
                  </a:lnTo>
                  <a:cubicBezTo>
                    <a:pt x="41" y="91"/>
                    <a:pt x="31" y="99"/>
                    <a:pt x="21" y="109"/>
                  </a:cubicBezTo>
                  <a:cubicBezTo>
                    <a:pt x="164" y="228"/>
                    <a:pt x="283" y="359"/>
                    <a:pt x="378" y="490"/>
                  </a:cubicBezTo>
                  <a:cubicBezTo>
                    <a:pt x="426" y="550"/>
                    <a:pt x="473" y="621"/>
                    <a:pt x="497" y="681"/>
                  </a:cubicBezTo>
                  <a:lnTo>
                    <a:pt x="545" y="776"/>
                  </a:lnTo>
                  <a:cubicBezTo>
                    <a:pt x="545" y="775"/>
                    <a:pt x="545" y="775"/>
                    <a:pt x="545" y="775"/>
                  </a:cubicBezTo>
                  <a:cubicBezTo>
                    <a:pt x="549" y="775"/>
                    <a:pt x="587" y="869"/>
                    <a:pt x="571" y="869"/>
                  </a:cubicBezTo>
                  <a:cubicBezTo>
                    <a:pt x="568" y="869"/>
                    <a:pt x="563" y="866"/>
                    <a:pt x="557" y="859"/>
                  </a:cubicBezTo>
                  <a:cubicBezTo>
                    <a:pt x="553" y="856"/>
                    <a:pt x="549" y="854"/>
                    <a:pt x="545" y="854"/>
                  </a:cubicBezTo>
                  <a:cubicBezTo>
                    <a:pt x="534" y="854"/>
                    <a:pt x="524" y="866"/>
                    <a:pt x="533" y="883"/>
                  </a:cubicBezTo>
                  <a:cubicBezTo>
                    <a:pt x="540" y="921"/>
                    <a:pt x="572" y="944"/>
                    <a:pt x="609" y="944"/>
                  </a:cubicBezTo>
                  <a:cubicBezTo>
                    <a:pt x="630" y="944"/>
                    <a:pt x="654" y="936"/>
                    <a:pt x="676" y="919"/>
                  </a:cubicBezTo>
                  <a:cubicBezTo>
                    <a:pt x="688" y="907"/>
                    <a:pt x="711" y="895"/>
                    <a:pt x="711" y="859"/>
                  </a:cubicBezTo>
                  <a:cubicBezTo>
                    <a:pt x="592" y="538"/>
                    <a:pt x="378" y="240"/>
                    <a:pt x="92" y="14"/>
                  </a:cubicBezTo>
                  <a:cubicBezTo>
                    <a:pt x="83" y="5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1" name="Google Shape;25201;p33"/>
            <p:cNvSpPr/>
            <p:nvPr/>
          </p:nvSpPr>
          <p:spPr>
            <a:xfrm>
              <a:off x="2731925" y="2320575"/>
              <a:ext cx="27225" cy="49450"/>
            </a:xfrm>
            <a:custGeom>
              <a:avLst/>
              <a:gdLst/>
              <a:ahLst/>
              <a:cxnLst/>
              <a:rect l="l" t="t" r="r" b="b"/>
              <a:pathLst>
                <a:path w="1089" h="1978" extrusionOk="0">
                  <a:moveTo>
                    <a:pt x="38" y="0"/>
                  </a:moveTo>
                  <a:cubicBezTo>
                    <a:pt x="23" y="0"/>
                    <a:pt x="1" y="20"/>
                    <a:pt x="10" y="39"/>
                  </a:cubicBezTo>
                  <a:cubicBezTo>
                    <a:pt x="391" y="670"/>
                    <a:pt x="689" y="1301"/>
                    <a:pt x="1034" y="1956"/>
                  </a:cubicBezTo>
                  <a:cubicBezTo>
                    <a:pt x="1039" y="1971"/>
                    <a:pt x="1051" y="1978"/>
                    <a:pt x="1061" y="1978"/>
                  </a:cubicBezTo>
                  <a:cubicBezTo>
                    <a:pt x="1076" y="1978"/>
                    <a:pt x="1089" y="1965"/>
                    <a:pt x="1082" y="1944"/>
                  </a:cubicBezTo>
                  <a:cubicBezTo>
                    <a:pt x="915" y="1242"/>
                    <a:pt x="511" y="563"/>
                    <a:pt x="46" y="4"/>
                  </a:cubicBezTo>
                  <a:cubicBezTo>
                    <a:pt x="44" y="1"/>
                    <a:pt x="41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2" name="Google Shape;25202;p33"/>
            <p:cNvSpPr/>
            <p:nvPr/>
          </p:nvSpPr>
          <p:spPr>
            <a:xfrm>
              <a:off x="2870575" y="2400125"/>
              <a:ext cx="41950" cy="42950"/>
            </a:xfrm>
            <a:custGeom>
              <a:avLst/>
              <a:gdLst/>
              <a:ahLst/>
              <a:cxnLst/>
              <a:rect l="l" t="t" r="r" b="b"/>
              <a:pathLst>
                <a:path w="1678" h="1718" extrusionOk="0">
                  <a:moveTo>
                    <a:pt x="1" y="1"/>
                  </a:moveTo>
                  <a:cubicBezTo>
                    <a:pt x="430" y="608"/>
                    <a:pt x="1013" y="1310"/>
                    <a:pt x="1656" y="1715"/>
                  </a:cubicBezTo>
                  <a:cubicBezTo>
                    <a:pt x="1658" y="1717"/>
                    <a:pt x="1659" y="1718"/>
                    <a:pt x="1661" y="1718"/>
                  </a:cubicBezTo>
                  <a:cubicBezTo>
                    <a:pt x="1671" y="1718"/>
                    <a:pt x="1678" y="1691"/>
                    <a:pt x="1668" y="1691"/>
                  </a:cubicBezTo>
                  <a:cubicBezTo>
                    <a:pt x="1394" y="1417"/>
                    <a:pt x="1072" y="1179"/>
                    <a:pt x="787" y="894"/>
                  </a:cubicBezTo>
                  <a:cubicBezTo>
                    <a:pt x="501" y="608"/>
                    <a:pt x="251" y="3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3" name="Google Shape;25203;p33"/>
            <p:cNvSpPr/>
            <p:nvPr/>
          </p:nvSpPr>
          <p:spPr>
            <a:xfrm>
              <a:off x="2874825" y="2399125"/>
              <a:ext cx="38050" cy="37550"/>
            </a:xfrm>
            <a:custGeom>
              <a:avLst/>
              <a:gdLst/>
              <a:ahLst/>
              <a:cxnLst/>
              <a:rect l="l" t="t" r="r" b="b"/>
              <a:pathLst>
                <a:path w="1522" h="1502" extrusionOk="0">
                  <a:moveTo>
                    <a:pt x="17" y="0"/>
                  </a:moveTo>
                  <a:cubicBezTo>
                    <a:pt x="11" y="0"/>
                    <a:pt x="1" y="11"/>
                    <a:pt x="9" y="29"/>
                  </a:cubicBezTo>
                  <a:cubicBezTo>
                    <a:pt x="426" y="481"/>
                    <a:pt x="843" y="957"/>
                    <a:pt x="1272" y="1398"/>
                  </a:cubicBezTo>
                  <a:cubicBezTo>
                    <a:pt x="1312" y="1428"/>
                    <a:pt x="1369" y="1501"/>
                    <a:pt x="1429" y="1501"/>
                  </a:cubicBezTo>
                  <a:cubicBezTo>
                    <a:pt x="1440" y="1501"/>
                    <a:pt x="1451" y="1499"/>
                    <a:pt x="1462" y="1493"/>
                  </a:cubicBezTo>
                  <a:cubicBezTo>
                    <a:pt x="1510" y="1469"/>
                    <a:pt x="1522" y="1434"/>
                    <a:pt x="1498" y="1398"/>
                  </a:cubicBezTo>
                  <a:cubicBezTo>
                    <a:pt x="1492" y="1387"/>
                    <a:pt x="1485" y="1381"/>
                    <a:pt x="1478" y="1381"/>
                  </a:cubicBezTo>
                  <a:cubicBezTo>
                    <a:pt x="1469" y="1381"/>
                    <a:pt x="1462" y="1390"/>
                    <a:pt x="1462" y="1410"/>
                  </a:cubicBezTo>
                  <a:cubicBezTo>
                    <a:pt x="1462" y="1419"/>
                    <a:pt x="1457" y="1423"/>
                    <a:pt x="1450" y="1423"/>
                  </a:cubicBezTo>
                  <a:cubicBezTo>
                    <a:pt x="1409" y="1423"/>
                    <a:pt x="1283" y="1315"/>
                    <a:pt x="1283" y="1315"/>
                  </a:cubicBezTo>
                  <a:cubicBezTo>
                    <a:pt x="1212" y="1255"/>
                    <a:pt x="1152" y="1184"/>
                    <a:pt x="1093" y="1112"/>
                  </a:cubicBezTo>
                  <a:cubicBezTo>
                    <a:pt x="974" y="993"/>
                    <a:pt x="855" y="862"/>
                    <a:pt x="736" y="743"/>
                  </a:cubicBezTo>
                  <a:cubicBezTo>
                    <a:pt x="498" y="505"/>
                    <a:pt x="260" y="243"/>
                    <a:pt x="21" y="5"/>
                  </a:cubicBezTo>
                  <a:cubicBezTo>
                    <a:pt x="21" y="2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4" name="Google Shape;25204;p33"/>
            <p:cNvSpPr/>
            <p:nvPr/>
          </p:nvSpPr>
          <p:spPr>
            <a:xfrm>
              <a:off x="2877125" y="2392975"/>
              <a:ext cx="33500" cy="35325"/>
            </a:xfrm>
            <a:custGeom>
              <a:avLst/>
              <a:gdLst/>
              <a:ahLst/>
              <a:cxnLst/>
              <a:rect l="l" t="t" r="r" b="b"/>
              <a:pathLst>
                <a:path w="1340" h="1413" extrusionOk="0">
                  <a:moveTo>
                    <a:pt x="37" y="1"/>
                  </a:moveTo>
                  <a:cubicBezTo>
                    <a:pt x="25" y="1"/>
                    <a:pt x="1" y="13"/>
                    <a:pt x="25" y="37"/>
                  </a:cubicBezTo>
                  <a:cubicBezTo>
                    <a:pt x="418" y="513"/>
                    <a:pt x="834" y="965"/>
                    <a:pt x="1275" y="1406"/>
                  </a:cubicBezTo>
                  <a:cubicBezTo>
                    <a:pt x="1279" y="1410"/>
                    <a:pt x="1285" y="1412"/>
                    <a:pt x="1290" y="1412"/>
                  </a:cubicBezTo>
                  <a:cubicBezTo>
                    <a:pt x="1314" y="1412"/>
                    <a:pt x="1339" y="1377"/>
                    <a:pt x="1311" y="1358"/>
                  </a:cubicBezTo>
                  <a:cubicBezTo>
                    <a:pt x="906" y="894"/>
                    <a:pt x="477" y="429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5" name="Google Shape;25205;p33"/>
            <p:cNvSpPr/>
            <p:nvPr/>
          </p:nvSpPr>
          <p:spPr>
            <a:xfrm>
              <a:off x="2879300" y="2386600"/>
              <a:ext cx="30300" cy="32975"/>
            </a:xfrm>
            <a:custGeom>
              <a:avLst/>
              <a:gdLst/>
              <a:ahLst/>
              <a:cxnLst/>
              <a:rect l="l" t="t" r="r" b="b"/>
              <a:pathLst>
                <a:path w="1212" h="1319" extrusionOk="0">
                  <a:moveTo>
                    <a:pt x="11" y="1"/>
                  </a:moveTo>
                  <a:cubicBezTo>
                    <a:pt x="4" y="1"/>
                    <a:pt x="1" y="9"/>
                    <a:pt x="9" y="18"/>
                  </a:cubicBezTo>
                  <a:cubicBezTo>
                    <a:pt x="200" y="256"/>
                    <a:pt x="414" y="482"/>
                    <a:pt x="616" y="720"/>
                  </a:cubicBezTo>
                  <a:cubicBezTo>
                    <a:pt x="795" y="923"/>
                    <a:pt x="973" y="1149"/>
                    <a:pt x="1188" y="1315"/>
                  </a:cubicBezTo>
                  <a:cubicBezTo>
                    <a:pt x="1190" y="1318"/>
                    <a:pt x="1193" y="1319"/>
                    <a:pt x="1195" y="1319"/>
                  </a:cubicBezTo>
                  <a:cubicBezTo>
                    <a:pt x="1204" y="1319"/>
                    <a:pt x="1212" y="1304"/>
                    <a:pt x="1212" y="1304"/>
                  </a:cubicBezTo>
                  <a:cubicBezTo>
                    <a:pt x="1069" y="1077"/>
                    <a:pt x="854" y="863"/>
                    <a:pt x="664" y="673"/>
                  </a:cubicBezTo>
                  <a:cubicBezTo>
                    <a:pt x="450" y="446"/>
                    <a:pt x="247" y="23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6" name="Google Shape;25206;p33"/>
            <p:cNvSpPr/>
            <p:nvPr/>
          </p:nvSpPr>
          <p:spPr>
            <a:xfrm>
              <a:off x="2890525" y="2387625"/>
              <a:ext cx="19975" cy="22300"/>
            </a:xfrm>
            <a:custGeom>
              <a:avLst/>
              <a:gdLst/>
              <a:ahLst/>
              <a:cxnLst/>
              <a:rect l="l" t="t" r="r" b="b"/>
              <a:pathLst>
                <a:path w="799" h="892" extrusionOk="0">
                  <a:moveTo>
                    <a:pt x="36" y="1"/>
                  </a:moveTo>
                  <a:cubicBezTo>
                    <a:pt x="24" y="12"/>
                    <a:pt x="1" y="36"/>
                    <a:pt x="24" y="36"/>
                  </a:cubicBezTo>
                  <a:cubicBezTo>
                    <a:pt x="167" y="155"/>
                    <a:pt x="298" y="286"/>
                    <a:pt x="417" y="441"/>
                  </a:cubicBezTo>
                  <a:cubicBezTo>
                    <a:pt x="536" y="572"/>
                    <a:pt x="632" y="751"/>
                    <a:pt x="763" y="882"/>
                  </a:cubicBezTo>
                  <a:cubicBezTo>
                    <a:pt x="766" y="889"/>
                    <a:pt x="771" y="892"/>
                    <a:pt x="776" y="892"/>
                  </a:cubicBezTo>
                  <a:cubicBezTo>
                    <a:pt x="787" y="892"/>
                    <a:pt x="798" y="878"/>
                    <a:pt x="798" y="870"/>
                  </a:cubicBezTo>
                  <a:cubicBezTo>
                    <a:pt x="739" y="703"/>
                    <a:pt x="584" y="560"/>
                    <a:pt x="465" y="417"/>
                  </a:cubicBezTo>
                  <a:cubicBezTo>
                    <a:pt x="334" y="274"/>
                    <a:pt x="179" y="14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7" name="Google Shape;25207;p33"/>
            <p:cNvSpPr/>
            <p:nvPr/>
          </p:nvSpPr>
          <p:spPr>
            <a:xfrm>
              <a:off x="2900050" y="2387200"/>
              <a:ext cx="11925" cy="13025"/>
            </a:xfrm>
            <a:custGeom>
              <a:avLst/>
              <a:gdLst/>
              <a:ahLst/>
              <a:cxnLst/>
              <a:rect l="l" t="t" r="r" b="b"/>
              <a:pathLst>
                <a:path w="477" h="521" extrusionOk="0">
                  <a:moveTo>
                    <a:pt x="10" y="1"/>
                  </a:moveTo>
                  <a:cubicBezTo>
                    <a:pt x="7" y="1"/>
                    <a:pt x="1" y="12"/>
                    <a:pt x="1" y="29"/>
                  </a:cubicBezTo>
                  <a:lnTo>
                    <a:pt x="215" y="291"/>
                  </a:lnTo>
                  <a:cubicBezTo>
                    <a:pt x="274" y="363"/>
                    <a:pt x="358" y="470"/>
                    <a:pt x="441" y="518"/>
                  </a:cubicBezTo>
                  <a:cubicBezTo>
                    <a:pt x="443" y="520"/>
                    <a:pt x="446" y="521"/>
                    <a:pt x="449" y="521"/>
                  </a:cubicBezTo>
                  <a:cubicBezTo>
                    <a:pt x="461" y="521"/>
                    <a:pt x="477" y="501"/>
                    <a:pt x="477" y="482"/>
                  </a:cubicBezTo>
                  <a:cubicBezTo>
                    <a:pt x="429" y="399"/>
                    <a:pt x="334" y="327"/>
                    <a:pt x="263" y="244"/>
                  </a:cubicBezTo>
                  <a:cubicBezTo>
                    <a:pt x="191" y="160"/>
                    <a:pt x="96" y="89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8" name="Google Shape;25208;p33"/>
            <p:cNvSpPr/>
            <p:nvPr/>
          </p:nvSpPr>
          <p:spPr>
            <a:xfrm>
              <a:off x="2906400" y="2383625"/>
              <a:ext cx="4900" cy="5925"/>
            </a:xfrm>
            <a:custGeom>
              <a:avLst/>
              <a:gdLst/>
              <a:ahLst/>
              <a:cxnLst/>
              <a:rect l="l" t="t" r="r" b="b"/>
              <a:pathLst>
                <a:path w="196" h="237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56" y="89"/>
                    <a:pt x="116" y="172"/>
                    <a:pt x="175" y="232"/>
                  </a:cubicBezTo>
                  <a:cubicBezTo>
                    <a:pt x="178" y="235"/>
                    <a:pt x="182" y="237"/>
                    <a:pt x="184" y="237"/>
                  </a:cubicBezTo>
                  <a:cubicBezTo>
                    <a:pt x="192" y="237"/>
                    <a:pt x="196" y="226"/>
                    <a:pt x="187" y="208"/>
                  </a:cubicBezTo>
                  <a:cubicBezTo>
                    <a:pt x="140" y="137"/>
                    <a:pt x="104" y="65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9" name="Google Shape;25209;p33"/>
            <p:cNvSpPr/>
            <p:nvPr/>
          </p:nvSpPr>
          <p:spPr>
            <a:xfrm>
              <a:off x="2786050" y="22013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24"/>
                    <a:pt x="1" y="0"/>
                    <a:pt x="1" y="24"/>
                  </a:cubicBezTo>
                  <a:cubicBezTo>
                    <a:pt x="1" y="0"/>
                    <a:pt x="1" y="24"/>
                    <a:pt x="1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0" name="Google Shape;25210;p33"/>
            <p:cNvSpPr/>
            <p:nvPr/>
          </p:nvSpPr>
          <p:spPr>
            <a:xfrm>
              <a:off x="2784550" y="2196225"/>
              <a:ext cx="20275" cy="22275"/>
            </a:xfrm>
            <a:custGeom>
              <a:avLst/>
              <a:gdLst/>
              <a:ahLst/>
              <a:cxnLst/>
              <a:rect l="l" t="t" r="r" b="b"/>
              <a:pathLst>
                <a:path w="811" h="891" extrusionOk="0">
                  <a:moveTo>
                    <a:pt x="787" y="1"/>
                  </a:moveTo>
                  <a:cubicBezTo>
                    <a:pt x="394" y="84"/>
                    <a:pt x="1" y="441"/>
                    <a:pt x="61" y="882"/>
                  </a:cubicBezTo>
                  <a:cubicBezTo>
                    <a:pt x="61" y="888"/>
                    <a:pt x="63" y="891"/>
                    <a:pt x="69" y="891"/>
                  </a:cubicBezTo>
                  <a:cubicBezTo>
                    <a:pt x="75" y="891"/>
                    <a:pt x="84" y="888"/>
                    <a:pt x="96" y="882"/>
                  </a:cubicBezTo>
                  <a:cubicBezTo>
                    <a:pt x="168" y="477"/>
                    <a:pt x="370" y="120"/>
                    <a:pt x="811" y="13"/>
                  </a:cubicBezTo>
                  <a:lnTo>
                    <a:pt x="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1" name="Google Shape;25211;p33"/>
            <p:cNvSpPr/>
            <p:nvPr/>
          </p:nvSpPr>
          <p:spPr>
            <a:xfrm>
              <a:off x="2781875" y="2225325"/>
              <a:ext cx="73550" cy="114800"/>
            </a:xfrm>
            <a:custGeom>
              <a:avLst/>
              <a:gdLst/>
              <a:ahLst/>
              <a:cxnLst/>
              <a:rect l="l" t="t" r="r" b="b"/>
              <a:pathLst>
                <a:path w="2942" h="4592" extrusionOk="0">
                  <a:moveTo>
                    <a:pt x="139" y="1"/>
                  </a:moveTo>
                  <a:cubicBezTo>
                    <a:pt x="129" y="1"/>
                    <a:pt x="120" y="10"/>
                    <a:pt x="120" y="27"/>
                  </a:cubicBezTo>
                  <a:cubicBezTo>
                    <a:pt x="1" y="730"/>
                    <a:pt x="596" y="1420"/>
                    <a:pt x="1037" y="1944"/>
                  </a:cubicBezTo>
                  <a:cubicBezTo>
                    <a:pt x="1370" y="2361"/>
                    <a:pt x="1763" y="2718"/>
                    <a:pt x="2061" y="3183"/>
                  </a:cubicBezTo>
                  <a:cubicBezTo>
                    <a:pt x="2358" y="3647"/>
                    <a:pt x="2596" y="4135"/>
                    <a:pt x="2894" y="4576"/>
                  </a:cubicBezTo>
                  <a:cubicBezTo>
                    <a:pt x="2898" y="4587"/>
                    <a:pt x="2904" y="4591"/>
                    <a:pt x="2911" y="4591"/>
                  </a:cubicBezTo>
                  <a:cubicBezTo>
                    <a:pt x="2925" y="4591"/>
                    <a:pt x="2942" y="4572"/>
                    <a:pt x="2942" y="4564"/>
                  </a:cubicBezTo>
                  <a:cubicBezTo>
                    <a:pt x="2620" y="3921"/>
                    <a:pt x="2251" y="3183"/>
                    <a:pt x="1775" y="2623"/>
                  </a:cubicBezTo>
                  <a:cubicBezTo>
                    <a:pt x="1156" y="1897"/>
                    <a:pt x="156" y="1063"/>
                    <a:pt x="168" y="27"/>
                  </a:cubicBezTo>
                  <a:cubicBezTo>
                    <a:pt x="162" y="10"/>
                    <a:pt x="150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2" name="Google Shape;25212;p33"/>
            <p:cNvSpPr/>
            <p:nvPr/>
          </p:nvSpPr>
          <p:spPr>
            <a:xfrm>
              <a:off x="2937625" y="2597175"/>
              <a:ext cx="16025" cy="8750"/>
            </a:xfrm>
            <a:custGeom>
              <a:avLst/>
              <a:gdLst/>
              <a:ahLst/>
              <a:cxnLst/>
              <a:rect l="l" t="t" r="r" b="b"/>
              <a:pathLst>
                <a:path w="641" h="350" extrusionOk="0">
                  <a:moveTo>
                    <a:pt x="605" y="1"/>
                  </a:moveTo>
                  <a:cubicBezTo>
                    <a:pt x="403" y="96"/>
                    <a:pt x="200" y="227"/>
                    <a:pt x="10" y="334"/>
                  </a:cubicBezTo>
                  <a:cubicBezTo>
                    <a:pt x="0" y="334"/>
                    <a:pt x="6" y="349"/>
                    <a:pt x="15" y="349"/>
                  </a:cubicBezTo>
                  <a:cubicBezTo>
                    <a:pt x="17" y="349"/>
                    <a:pt x="19" y="348"/>
                    <a:pt x="22" y="346"/>
                  </a:cubicBezTo>
                  <a:cubicBezTo>
                    <a:pt x="224" y="239"/>
                    <a:pt x="426" y="143"/>
                    <a:pt x="617" y="24"/>
                  </a:cubicBezTo>
                  <a:cubicBezTo>
                    <a:pt x="641" y="24"/>
                    <a:pt x="617" y="1"/>
                    <a:pt x="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3" name="Google Shape;25213;p33"/>
            <p:cNvSpPr/>
            <p:nvPr/>
          </p:nvSpPr>
          <p:spPr>
            <a:xfrm>
              <a:off x="2924175" y="2595400"/>
              <a:ext cx="29475" cy="17275"/>
            </a:xfrm>
            <a:custGeom>
              <a:avLst/>
              <a:gdLst/>
              <a:ahLst/>
              <a:cxnLst/>
              <a:rect l="l" t="t" r="r" b="b"/>
              <a:pathLst>
                <a:path w="1179" h="691" extrusionOk="0">
                  <a:moveTo>
                    <a:pt x="1143" y="0"/>
                  </a:moveTo>
                  <a:cubicBezTo>
                    <a:pt x="953" y="119"/>
                    <a:pt x="762" y="250"/>
                    <a:pt x="560" y="357"/>
                  </a:cubicBezTo>
                  <a:cubicBezTo>
                    <a:pt x="381" y="464"/>
                    <a:pt x="179" y="536"/>
                    <a:pt x="12" y="655"/>
                  </a:cubicBezTo>
                  <a:cubicBezTo>
                    <a:pt x="0" y="667"/>
                    <a:pt x="12" y="691"/>
                    <a:pt x="24" y="691"/>
                  </a:cubicBezTo>
                  <a:cubicBezTo>
                    <a:pt x="238" y="643"/>
                    <a:pt x="441" y="524"/>
                    <a:pt x="619" y="405"/>
                  </a:cubicBezTo>
                  <a:cubicBezTo>
                    <a:pt x="822" y="286"/>
                    <a:pt x="1000" y="167"/>
                    <a:pt x="1155" y="12"/>
                  </a:cubicBezTo>
                  <a:cubicBezTo>
                    <a:pt x="1179" y="12"/>
                    <a:pt x="1155" y="0"/>
                    <a:pt x="1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4" name="Google Shape;25214;p33"/>
            <p:cNvSpPr/>
            <p:nvPr/>
          </p:nvSpPr>
          <p:spPr>
            <a:xfrm>
              <a:off x="2921750" y="2603125"/>
              <a:ext cx="28325" cy="16800"/>
            </a:xfrm>
            <a:custGeom>
              <a:avLst/>
              <a:gdLst/>
              <a:ahLst/>
              <a:cxnLst/>
              <a:rect l="l" t="t" r="r" b="b"/>
              <a:pathLst>
                <a:path w="1133" h="672" extrusionOk="0">
                  <a:moveTo>
                    <a:pt x="1073" y="1"/>
                  </a:moveTo>
                  <a:lnTo>
                    <a:pt x="1061" y="24"/>
                  </a:lnTo>
                  <a:cubicBezTo>
                    <a:pt x="1073" y="24"/>
                    <a:pt x="1097" y="36"/>
                    <a:pt x="1097" y="36"/>
                  </a:cubicBezTo>
                  <a:cubicBezTo>
                    <a:pt x="919" y="108"/>
                    <a:pt x="716" y="155"/>
                    <a:pt x="538" y="239"/>
                  </a:cubicBezTo>
                  <a:cubicBezTo>
                    <a:pt x="359" y="334"/>
                    <a:pt x="180" y="453"/>
                    <a:pt x="37" y="584"/>
                  </a:cubicBezTo>
                  <a:cubicBezTo>
                    <a:pt x="1" y="621"/>
                    <a:pt x="27" y="671"/>
                    <a:pt x="69" y="671"/>
                  </a:cubicBezTo>
                  <a:cubicBezTo>
                    <a:pt x="81" y="671"/>
                    <a:pt x="95" y="667"/>
                    <a:pt x="109" y="655"/>
                  </a:cubicBezTo>
                  <a:cubicBezTo>
                    <a:pt x="299" y="513"/>
                    <a:pt x="478" y="382"/>
                    <a:pt x="704" y="274"/>
                  </a:cubicBezTo>
                  <a:cubicBezTo>
                    <a:pt x="811" y="227"/>
                    <a:pt x="930" y="179"/>
                    <a:pt x="1038" y="144"/>
                  </a:cubicBezTo>
                  <a:cubicBezTo>
                    <a:pt x="1097" y="120"/>
                    <a:pt x="1109" y="108"/>
                    <a:pt x="1133" y="60"/>
                  </a:cubicBezTo>
                  <a:lnTo>
                    <a:pt x="1133" y="36"/>
                  </a:lnTo>
                  <a:cubicBezTo>
                    <a:pt x="1121" y="1"/>
                    <a:pt x="1121" y="24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5" name="Google Shape;25215;p33"/>
            <p:cNvSpPr/>
            <p:nvPr/>
          </p:nvSpPr>
          <p:spPr>
            <a:xfrm>
              <a:off x="2921300" y="2608200"/>
              <a:ext cx="31175" cy="15825"/>
            </a:xfrm>
            <a:custGeom>
              <a:avLst/>
              <a:gdLst/>
              <a:ahLst/>
              <a:cxnLst/>
              <a:rect l="l" t="t" r="r" b="b"/>
              <a:pathLst>
                <a:path w="1247" h="633" extrusionOk="0">
                  <a:moveTo>
                    <a:pt x="1187" y="0"/>
                  </a:moveTo>
                  <a:cubicBezTo>
                    <a:pt x="794" y="143"/>
                    <a:pt x="413" y="333"/>
                    <a:pt x="55" y="548"/>
                  </a:cubicBezTo>
                  <a:cubicBezTo>
                    <a:pt x="0" y="570"/>
                    <a:pt x="37" y="632"/>
                    <a:pt x="90" y="632"/>
                  </a:cubicBezTo>
                  <a:cubicBezTo>
                    <a:pt x="94" y="632"/>
                    <a:pt x="99" y="632"/>
                    <a:pt x="103" y="631"/>
                  </a:cubicBezTo>
                  <a:cubicBezTo>
                    <a:pt x="472" y="476"/>
                    <a:pt x="853" y="262"/>
                    <a:pt x="1198" y="36"/>
                  </a:cubicBezTo>
                  <a:cubicBezTo>
                    <a:pt x="1246" y="24"/>
                    <a:pt x="1210" y="0"/>
                    <a:pt x="1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6" name="Google Shape;25216;p33"/>
            <p:cNvSpPr/>
            <p:nvPr/>
          </p:nvSpPr>
          <p:spPr>
            <a:xfrm>
              <a:off x="2923375" y="2612400"/>
              <a:ext cx="27375" cy="15500"/>
            </a:xfrm>
            <a:custGeom>
              <a:avLst/>
              <a:gdLst/>
              <a:ahLst/>
              <a:cxnLst/>
              <a:rect l="l" t="t" r="r" b="b"/>
              <a:pathLst>
                <a:path w="1095" h="620" extrusionOk="0">
                  <a:moveTo>
                    <a:pt x="1052" y="1"/>
                  </a:moveTo>
                  <a:cubicBezTo>
                    <a:pt x="1046" y="1"/>
                    <a:pt x="1039" y="4"/>
                    <a:pt x="1032" y="11"/>
                  </a:cubicBezTo>
                  <a:cubicBezTo>
                    <a:pt x="854" y="94"/>
                    <a:pt x="675" y="189"/>
                    <a:pt x="496" y="284"/>
                  </a:cubicBezTo>
                  <a:cubicBezTo>
                    <a:pt x="330" y="380"/>
                    <a:pt x="163" y="451"/>
                    <a:pt x="32" y="558"/>
                  </a:cubicBezTo>
                  <a:cubicBezTo>
                    <a:pt x="0" y="580"/>
                    <a:pt x="25" y="620"/>
                    <a:pt x="48" y="620"/>
                  </a:cubicBezTo>
                  <a:cubicBezTo>
                    <a:pt x="51" y="620"/>
                    <a:pt x="53" y="619"/>
                    <a:pt x="56" y="618"/>
                  </a:cubicBezTo>
                  <a:cubicBezTo>
                    <a:pt x="223" y="558"/>
                    <a:pt x="389" y="451"/>
                    <a:pt x="532" y="368"/>
                  </a:cubicBezTo>
                  <a:cubicBezTo>
                    <a:pt x="711" y="261"/>
                    <a:pt x="889" y="165"/>
                    <a:pt x="1056" y="70"/>
                  </a:cubicBezTo>
                  <a:cubicBezTo>
                    <a:pt x="1094" y="51"/>
                    <a:pt x="1079" y="1"/>
                    <a:pt x="1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7" name="Google Shape;25217;p33"/>
            <p:cNvSpPr/>
            <p:nvPr/>
          </p:nvSpPr>
          <p:spPr>
            <a:xfrm>
              <a:off x="2920000" y="2561450"/>
              <a:ext cx="31575" cy="58675"/>
            </a:xfrm>
            <a:custGeom>
              <a:avLst/>
              <a:gdLst/>
              <a:ahLst/>
              <a:cxnLst/>
              <a:rect l="l" t="t" r="r" b="b"/>
              <a:pathLst>
                <a:path w="1263" h="2347" extrusionOk="0">
                  <a:moveTo>
                    <a:pt x="363" y="1973"/>
                  </a:moveTo>
                  <a:lnTo>
                    <a:pt x="363" y="1973"/>
                  </a:lnTo>
                  <a:cubicBezTo>
                    <a:pt x="336" y="1991"/>
                    <a:pt x="310" y="2009"/>
                    <a:pt x="284" y="2028"/>
                  </a:cubicBezTo>
                  <a:lnTo>
                    <a:pt x="284" y="2028"/>
                  </a:lnTo>
                  <a:cubicBezTo>
                    <a:pt x="310" y="2008"/>
                    <a:pt x="336" y="1990"/>
                    <a:pt x="363" y="1973"/>
                  </a:cubicBezTo>
                  <a:close/>
                  <a:moveTo>
                    <a:pt x="82" y="1"/>
                  </a:moveTo>
                  <a:cubicBezTo>
                    <a:pt x="63" y="1"/>
                    <a:pt x="42" y="13"/>
                    <a:pt x="36" y="36"/>
                  </a:cubicBezTo>
                  <a:cubicBezTo>
                    <a:pt x="0" y="179"/>
                    <a:pt x="0" y="275"/>
                    <a:pt x="48" y="406"/>
                  </a:cubicBezTo>
                  <a:cubicBezTo>
                    <a:pt x="53" y="424"/>
                    <a:pt x="65" y="434"/>
                    <a:pt x="77" y="436"/>
                  </a:cubicBezTo>
                  <a:lnTo>
                    <a:pt x="77" y="436"/>
                  </a:lnTo>
                  <a:cubicBezTo>
                    <a:pt x="99" y="612"/>
                    <a:pt x="119" y="790"/>
                    <a:pt x="119" y="989"/>
                  </a:cubicBezTo>
                  <a:cubicBezTo>
                    <a:pt x="128" y="1167"/>
                    <a:pt x="124" y="1357"/>
                    <a:pt x="117" y="1541"/>
                  </a:cubicBezTo>
                  <a:lnTo>
                    <a:pt x="117" y="1541"/>
                  </a:lnTo>
                  <a:cubicBezTo>
                    <a:pt x="110" y="1556"/>
                    <a:pt x="103" y="1570"/>
                    <a:pt x="96" y="1584"/>
                  </a:cubicBezTo>
                  <a:cubicBezTo>
                    <a:pt x="78" y="1613"/>
                    <a:pt x="92" y="1639"/>
                    <a:pt x="113" y="1653"/>
                  </a:cubicBezTo>
                  <a:lnTo>
                    <a:pt x="113" y="1653"/>
                  </a:lnTo>
                  <a:cubicBezTo>
                    <a:pt x="111" y="1690"/>
                    <a:pt x="109" y="1727"/>
                    <a:pt x="107" y="1763"/>
                  </a:cubicBezTo>
                  <a:cubicBezTo>
                    <a:pt x="107" y="1793"/>
                    <a:pt x="125" y="1808"/>
                    <a:pt x="145" y="1808"/>
                  </a:cubicBezTo>
                  <a:cubicBezTo>
                    <a:pt x="164" y="1808"/>
                    <a:pt x="185" y="1793"/>
                    <a:pt x="191" y="1763"/>
                  </a:cubicBezTo>
                  <a:cubicBezTo>
                    <a:pt x="201" y="1707"/>
                    <a:pt x="210" y="1651"/>
                    <a:pt x="219" y="1593"/>
                  </a:cubicBezTo>
                  <a:lnTo>
                    <a:pt x="219" y="1593"/>
                  </a:lnTo>
                  <a:cubicBezTo>
                    <a:pt x="221" y="1590"/>
                    <a:pt x="222" y="1587"/>
                    <a:pt x="224" y="1584"/>
                  </a:cubicBezTo>
                  <a:lnTo>
                    <a:pt x="224" y="1584"/>
                  </a:lnTo>
                  <a:cubicBezTo>
                    <a:pt x="226" y="1588"/>
                    <a:pt x="228" y="1591"/>
                    <a:pt x="231" y="1593"/>
                  </a:cubicBezTo>
                  <a:lnTo>
                    <a:pt x="231" y="1593"/>
                  </a:lnTo>
                  <a:cubicBezTo>
                    <a:pt x="206" y="1629"/>
                    <a:pt x="232" y="1671"/>
                    <a:pt x="270" y="1671"/>
                  </a:cubicBezTo>
                  <a:cubicBezTo>
                    <a:pt x="272" y="1671"/>
                    <a:pt x="273" y="1671"/>
                    <a:pt x="275" y="1671"/>
                  </a:cubicBezTo>
                  <a:lnTo>
                    <a:pt x="275" y="1671"/>
                  </a:lnTo>
                  <a:cubicBezTo>
                    <a:pt x="267" y="1674"/>
                    <a:pt x="259" y="1677"/>
                    <a:pt x="250" y="1680"/>
                  </a:cubicBezTo>
                  <a:cubicBezTo>
                    <a:pt x="254" y="1685"/>
                    <a:pt x="257" y="1690"/>
                    <a:pt x="261" y="1695"/>
                  </a:cubicBezTo>
                  <a:lnTo>
                    <a:pt x="261" y="1695"/>
                  </a:lnTo>
                  <a:cubicBezTo>
                    <a:pt x="257" y="1697"/>
                    <a:pt x="254" y="1700"/>
                    <a:pt x="250" y="1703"/>
                  </a:cubicBezTo>
                  <a:cubicBezTo>
                    <a:pt x="231" y="1730"/>
                    <a:pt x="240" y="1759"/>
                    <a:pt x="258" y="1777"/>
                  </a:cubicBezTo>
                  <a:lnTo>
                    <a:pt x="258" y="1777"/>
                  </a:lnTo>
                  <a:cubicBezTo>
                    <a:pt x="228" y="1798"/>
                    <a:pt x="198" y="1822"/>
                    <a:pt x="167" y="1846"/>
                  </a:cubicBezTo>
                  <a:cubicBezTo>
                    <a:pt x="130" y="1883"/>
                    <a:pt x="157" y="1933"/>
                    <a:pt x="198" y="1933"/>
                  </a:cubicBezTo>
                  <a:cubicBezTo>
                    <a:pt x="200" y="1933"/>
                    <a:pt x="201" y="1933"/>
                    <a:pt x="202" y="1933"/>
                  </a:cubicBezTo>
                  <a:lnTo>
                    <a:pt x="202" y="1933"/>
                  </a:lnTo>
                  <a:cubicBezTo>
                    <a:pt x="202" y="1933"/>
                    <a:pt x="202" y="1933"/>
                    <a:pt x="202" y="1933"/>
                  </a:cubicBezTo>
                  <a:lnTo>
                    <a:pt x="202" y="1933"/>
                  </a:lnTo>
                  <a:cubicBezTo>
                    <a:pt x="175" y="1954"/>
                    <a:pt x="147" y="1977"/>
                    <a:pt x="119" y="2001"/>
                  </a:cubicBezTo>
                  <a:lnTo>
                    <a:pt x="131" y="2013"/>
                  </a:lnTo>
                  <a:lnTo>
                    <a:pt x="131" y="2013"/>
                  </a:lnTo>
                  <a:cubicBezTo>
                    <a:pt x="104" y="2049"/>
                    <a:pt x="133" y="2100"/>
                    <a:pt x="174" y="2100"/>
                  </a:cubicBezTo>
                  <a:cubicBezTo>
                    <a:pt x="181" y="2100"/>
                    <a:pt x="189" y="2099"/>
                    <a:pt x="196" y="2095"/>
                  </a:cubicBezTo>
                  <a:lnTo>
                    <a:pt x="196" y="2095"/>
                  </a:lnTo>
                  <a:cubicBezTo>
                    <a:pt x="154" y="2130"/>
                    <a:pt x="113" y="2166"/>
                    <a:pt x="72" y="2203"/>
                  </a:cubicBezTo>
                  <a:cubicBezTo>
                    <a:pt x="43" y="2242"/>
                    <a:pt x="77" y="2296"/>
                    <a:pt x="122" y="2296"/>
                  </a:cubicBezTo>
                  <a:cubicBezTo>
                    <a:pt x="133" y="2296"/>
                    <a:pt x="144" y="2293"/>
                    <a:pt x="155" y="2287"/>
                  </a:cubicBezTo>
                  <a:cubicBezTo>
                    <a:pt x="160" y="2283"/>
                    <a:pt x="165" y="2279"/>
                    <a:pt x="169" y="2276"/>
                  </a:cubicBezTo>
                  <a:lnTo>
                    <a:pt x="169" y="2276"/>
                  </a:lnTo>
                  <a:lnTo>
                    <a:pt x="179" y="2287"/>
                  </a:lnTo>
                  <a:cubicBezTo>
                    <a:pt x="432" y="2053"/>
                    <a:pt x="702" y="1891"/>
                    <a:pt x="1020" y="1781"/>
                  </a:cubicBezTo>
                  <a:lnTo>
                    <a:pt x="1020" y="1781"/>
                  </a:lnTo>
                  <a:cubicBezTo>
                    <a:pt x="912" y="1867"/>
                    <a:pt x="796" y="1945"/>
                    <a:pt x="678" y="2017"/>
                  </a:cubicBezTo>
                  <a:lnTo>
                    <a:pt x="678" y="2017"/>
                  </a:lnTo>
                  <a:cubicBezTo>
                    <a:pt x="538" y="2096"/>
                    <a:pt x="393" y="2170"/>
                    <a:pt x="238" y="2239"/>
                  </a:cubicBezTo>
                  <a:cubicBezTo>
                    <a:pt x="244" y="2250"/>
                    <a:pt x="251" y="2262"/>
                    <a:pt x="260" y="2277"/>
                  </a:cubicBezTo>
                  <a:lnTo>
                    <a:pt x="260" y="2277"/>
                  </a:lnTo>
                  <a:cubicBezTo>
                    <a:pt x="262" y="2292"/>
                    <a:pt x="270" y="2307"/>
                    <a:pt x="283" y="2317"/>
                  </a:cubicBezTo>
                  <a:lnTo>
                    <a:pt x="283" y="2317"/>
                  </a:lnTo>
                  <a:cubicBezTo>
                    <a:pt x="288" y="2326"/>
                    <a:pt x="293" y="2336"/>
                    <a:pt x="298" y="2346"/>
                  </a:cubicBezTo>
                  <a:cubicBezTo>
                    <a:pt x="315" y="2338"/>
                    <a:pt x="333" y="2329"/>
                    <a:pt x="350" y="2321"/>
                  </a:cubicBezTo>
                  <a:lnTo>
                    <a:pt x="350" y="2321"/>
                  </a:lnTo>
                  <a:cubicBezTo>
                    <a:pt x="693" y="2178"/>
                    <a:pt x="990" y="1988"/>
                    <a:pt x="1262" y="1763"/>
                  </a:cubicBezTo>
                  <a:cubicBezTo>
                    <a:pt x="1257" y="1745"/>
                    <a:pt x="1248" y="1722"/>
                    <a:pt x="1235" y="1707"/>
                  </a:cubicBezTo>
                  <a:lnTo>
                    <a:pt x="1235" y="1707"/>
                  </a:lnTo>
                  <a:cubicBezTo>
                    <a:pt x="1253" y="1683"/>
                    <a:pt x="1228" y="1642"/>
                    <a:pt x="1192" y="1633"/>
                  </a:cubicBezTo>
                  <a:lnTo>
                    <a:pt x="1192" y="1633"/>
                  </a:lnTo>
                  <a:lnTo>
                    <a:pt x="1191" y="1632"/>
                  </a:lnTo>
                  <a:cubicBezTo>
                    <a:pt x="1191" y="1632"/>
                    <a:pt x="1190" y="1633"/>
                    <a:pt x="1190" y="1633"/>
                  </a:cubicBezTo>
                  <a:lnTo>
                    <a:pt x="1190" y="1633"/>
                  </a:lnTo>
                  <a:cubicBezTo>
                    <a:pt x="1186" y="1632"/>
                    <a:pt x="1183" y="1632"/>
                    <a:pt x="1179" y="1632"/>
                  </a:cubicBezTo>
                  <a:cubicBezTo>
                    <a:pt x="1053" y="1660"/>
                    <a:pt x="933" y="1695"/>
                    <a:pt x="819" y="1738"/>
                  </a:cubicBezTo>
                  <a:lnTo>
                    <a:pt x="819" y="1738"/>
                  </a:lnTo>
                  <a:cubicBezTo>
                    <a:pt x="809" y="1720"/>
                    <a:pt x="787" y="1703"/>
                    <a:pt x="762" y="1703"/>
                  </a:cubicBezTo>
                  <a:cubicBezTo>
                    <a:pt x="675" y="1719"/>
                    <a:pt x="598" y="1737"/>
                    <a:pt x="526" y="1761"/>
                  </a:cubicBezTo>
                  <a:lnTo>
                    <a:pt x="526" y="1761"/>
                  </a:lnTo>
                  <a:cubicBezTo>
                    <a:pt x="541" y="1749"/>
                    <a:pt x="555" y="1737"/>
                    <a:pt x="570" y="1725"/>
                  </a:cubicBezTo>
                  <a:lnTo>
                    <a:pt x="570" y="1725"/>
                  </a:lnTo>
                  <a:cubicBezTo>
                    <a:pt x="578" y="1722"/>
                    <a:pt x="587" y="1718"/>
                    <a:pt x="596" y="1715"/>
                  </a:cubicBezTo>
                  <a:cubicBezTo>
                    <a:pt x="594" y="1713"/>
                    <a:pt x="593" y="1710"/>
                    <a:pt x="591" y="1707"/>
                  </a:cubicBezTo>
                  <a:lnTo>
                    <a:pt x="591" y="1707"/>
                  </a:lnTo>
                  <a:cubicBezTo>
                    <a:pt x="593" y="1706"/>
                    <a:pt x="594" y="1705"/>
                    <a:pt x="596" y="1703"/>
                  </a:cubicBezTo>
                  <a:cubicBezTo>
                    <a:pt x="613" y="1686"/>
                    <a:pt x="616" y="1668"/>
                    <a:pt x="611" y="1652"/>
                  </a:cubicBezTo>
                  <a:lnTo>
                    <a:pt x="611" y="1652"/>
                  </a:lnTo>
                  <a:cubicBezTo>
                    <a:pt x="646" y="1612"/>
                    <a:pt x="610" y="1566"/>
                    <a:pt x="570" y="1560"/>
                  </a:cubicBezTo>
                  <a:lnTo>
                    <a:pt x="570" y="1560"/>
                  </a:lnTo>
                  <a:lnTo>
                    <a:pt x="584" y="1549"/>
                  </a:lnTo>
                  <a:cubicBezTo>
                    <a:pt x="608" y="1525"/>
                    <a:pt x="596" y="1465"/>
                    <a:pt x="548" y="1465"/>
                  </a:cubicBezTo>
                  <a:cubicBezTo>
                    <a:pt x="539" y="1466"/>
                    <a:pt x="531" y="1467"/>
                    <a:pt x="523" y="1468"/>
                  </a:cubicBezTo>
                  <a:lnTo>
                    <a:pt x="523" y="1468"/>
                  </a:lnTo>
                  <a:lnTo>
                    <a:pt x="699" y="1313"/>
                  </a:lnTo>
                  <a:lnTo>
                    <a:pt x="699" y="1313"/>
                  </a:lnTo>
                  <a:cubicBezTo>
                    <a:pt x="700" y="1312"/>
                    <a:pt x="701" y="1311"/>
                    <a:pt x="703" y="1310"/>
                  </a:cubicBezTo>
                  <a:cubicBezTo>
                    <a:pt x="703" y="1310"/>
                    <a:pt x="702" y="1310"/>
                    <a:pt x="702" y="1309"/>
                  </a:cubicBezTo>
                  <a:lnTo>
                    <a:pt x="702" y="1309"/>
                  </a:lnTo>
                  <a:lnTo>
                    <a:pt x="715" y="1299"/>
                  </a:lnTo>
                  <a:cubicBezTo>
                    <a:pt x="758" y="1255"/>
                    <a:pt x="712" y="1202"/>
                    <a:pt x="668" y="1202"/>
                  </a:cubicBezTo>
                  <a:cubicBezTo>
                    <a:pt x="664" y="1202"/>
                    <a:pt x="659" y="1202"/>
                    <a:pt x="655" y="1203"/>
                  </a:cubicBezTo>
                  <a:cubicBezTo>
                    <a:pt x="597" y="1233"/>
                    <a:pt x="544" y="1262"/>
                    <a:pt x="495" y="1293"/>
                  </a:cubicBezTo>
                  <a:lnTo>
                    <a:pt x="495" y="1293"/>
                  </a:lnTo>
                  <a:cubicBezTo>
                    <a:pt x="501" y="1283"/>
                    <a:pt x="507" y="1273"/>
                    <a:pt x="512" y="1263"/>
                  </a:cubicBezTo>
                  <a:cubicBezTo>
                    <a:pt x="531" y="1235"/>
                    <a:pt x="498" y="1192"/>
                    <a:pt x="461" y="1192"/>
                  </a:cubicBezTo>
                  <a:cubicBezTo>
                    <a:pt x="450" y="1192"/>
                    <a:pt x="439" y="1196"/>
                    <a:pt x="429" y="1203"/>
                  </a:cubicBezTo>
                  <a:cubicBezTo>
                    <a:pt x="427" y="1205"/>
                    <a:pt x="424" y="1207"/>
                    <a:pt x="422" y="1209"/>
                  </a:cubicBezTo>
                  <a:lnTo>
                    <a:pt x="422" y="1209"/>
                  </a:lnTo>
                  <a:cubicBezTo>
                    <a:pt x="436" y="1183"/>
                    <a:pt x="450" y="1157"/>
                    <a:pt x="465" y="1132"/>
                  </a:cubicBezTo>
                  <a:cubicBezTo>
                    <a:pt x="482" y="1097"/>
                    <a:pt x="454" y="1055"/>
                    <a:pt x="424" y="1055"/>
                  </a:cubicBezTo>
                  <a:cubicBezTo>
                    <a:pt x="413" y="1055"/>
                    <a:pt x="402" y="1060"/>
                    <a:pt x="393" y="1072"/>
                  </a:cubicBezTo>
                  <a:cubicBezTo>
                    <a:pt x="388" y="1076"/>
                    <a:pt x="382" y="1080"/>
                    <a:pt x="376" y="1085"/>
                  </a:cubicBezTo>
                  <a:lnTo>
                    <a:pt x="376" y="1085"/>
                  </a:lnTo>
                  <a:cubicBezTo>
                    <a:pt x="373" y="1063"/>
                    <a:pt x="368" y="1040"/>
                    <a:pt x="363" y="1017"/>
                  </a:cubicBezTo>
                  <a:lnTo>
                    <a:pt x="363" y="1017"/>
                  </a:lnTo>
                  <a:cubicBezTo>
                    <a:pt x="406" y="814"/>
                    <a:pt x="399" y="615"/>
                    <a:pt x="358" y="394"/>
                  </a:cubicBezTo>
                  <a:cubicBezTo>
                    <a:pt x="352" y="371"/>
                    <a:pt x="333" y="359"/>
                    <a:pt x="315" y="359"/>
                  </a:cubicBezTo>
                  <a:cubicBezTo>
                    <a:pt x="297" y="359"/>
                    <a:pt x="279" y="371"/>
                    <a:pt x="275" y="395"/>
                  </a:cubicBezTo>
                  <a:lnTo>
                    <a:pt x="275" y="395"/>
                  </a:lnTo>
                  <a:cubicBezTo>
                    <a:pt x="258" y="396"/>
                    <a:pt x="240" y="399"/>
                    <a:pt x="227" y="406"/>
                  </a:cubicBezTo>
                  <a:cubicBezTo>
                    <a:pt x="239" y="470"/>
                    <a:pt x="247" y="532"/>
                    <a:pt x="251" y="593"/>
                  </a:cubicBezTo>
                  <a:lnTo>
                    <a:pt x="251" y="593"/>
                  </a:lnTo>
                  <a:cubicBezTo>
                    <a:pt x="223" y="501"/>
                    <a:pt x="200" y="430"/>
                    <a:pt x="191" y="406"/>
                  </a:cubicBezTo>
                  <a:cubicBezTo>
                    <a:pt x="187" y="388"/>
                    <a:pt x="179" y="379"/>
                    <a:pt x="168" y="375"/>
                  </a:cubicBezTo>
                  <a:lnTo>
                    <a:pt x="168" y="375"/>
                  </a:lnTo>
                  <a:cubicBezTo>
                    <a:pt x="155" y="262"/>
                    <a:pt x="138" y="149"/>
                    <a:pt x="119" y="36"/>
                  </a:cubicBezTo>
                  <a:cubicBezTo>
                    <a:pt x="119" y="13"/>
                    <a:pt x="102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8" name="Google Shape;25218;p33"/>
            <p:cNvSpPr/>
            <p:nvPr/>
          </p:nvSpPr>
          <p:spPr>
            <a:xfrm>
              <a:off x="2921775" y="2501025"/>
              <a:ext cx="5675" cy="58600"/>
            </a:xfrm>
            <a:custGeom>
              <a:avLst/>
              <a:gdLst/>
              <a:ahLst/>
              <a:cxnLst/>
              <a:rect l="l" t="t" r="r" b="b"/>
              <a:pathLst>
                <a:path w="227" h="2344" extrusionOk="0">
                  <a:moveTo>
                    <a:pt x="215" y="1"/>
                  </a:moveTo>
                  <a:lnTo>
                    <a:pt x="215" y="1"/>
                  </a:lnTo>
                  <a:cubicBezTo>
                    <a:pt x="156" y="775"/>
                    <a:pt x="60" y="1561"/>
                    <a:pt x="1" y="2334"/>
                  </a:cubicBezTo>
                  <a:cubicBezTo>
                    <a:pt x="1" y="2340"/>
                    <a:pt x="10" y="2343"/>
                    <a:pt x="19" y="2343"/>
                  </a:cubicBezTo>
                  <a:cubicBezTo>
                    <a:pt x="28" y="2343"/>
                    <a:pt x="36" y="2340"/>
                    <a:pt x="36" y="2334"/>
                  </a:cubicBezTo>
                  <a:cubicBezTo>
                    <a:pt x="203" y="1572"/>
                    <a:pt x="227" y="775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9" name="Google Shape;25219;p33"/>
            <p:cNvSpPr/>
            <p:nvPr/>
          </p:nvSpPr>
          <p:spPr>
            <a:xfrm>
              <a:off x="2925350" y="2508025"/>
              <a:ext cx="2400" cy="57850"/>
            </a:xfrm>
            <a:custGeom>
              <a:avLst/>
              <a:gdLst/>
              <a:ahLst/>
              <a:cxnLst/>
              <a:rect l="l" t="t" r="r" b="b"/>
              <a:pathLst>
                <a:path w="96" h="2314" extrusionOk="0">
                  <a:moveTo>
                    <a:pt x="48" y="1"/>
                  </a:moveTo>
                  <a:cubicBezTo>
                    <a:pt x="42" y="1"/>
                    <a:pt x="36" y="7"/>
                    <a:pt x="36" y="18"/>
                  </a:cubicBezTo>
                  <a:cubicBezTo>
                    <a:pt x="36" y="769"/>
                    <a:pt x="1" y="1542"/>
                    <a:pt x="13" y="2304"/>
                  </a:cubicBezTo>
                  <a:cubicBezTo>
                    <a:pt x="13" y="2310"/>
                    <a:pt x="18" y="2313"/>
                    <a:pt x="24" y="2313"/>
                  </a:cubicBezTo>
                  <a:cubicBezTo>
                    <a:pt x="30" y="2313"/>
                    <a:pt x="36" y="2310"/>
                    <a:pt x="36" y="2304"/>
                  </a:cubicBezTo>
                  <a:cubicBezTo>
                    <a:pt x="96" y="1542"/>
                    <a:pt x="72" y="769"/>
                    <a:pt x="60" y="18"/>
                  </a:cubicBezTo>
                  <a:cubicBezTo>
                    <a:pt x="60" y="7"/>
                    <a:pt x="54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0" name="Google Shape;25220;p33"/>
            <p:cNvSpPr/>
            <p:nvPr/>
          </p:nvSpPr>
          <p:spPr>
            <a:xfrm>
              <a:off x="2927425" y="2523650"/>
              <a:ext cx="3025" cy="47575"/>
            </a:xfrm>
            <a:custGeom>
              <a:avLst/>
              <a:gdLst/>
              <a:ahLst/>
              <a:cxnLst/>
              <a:rect l="l" t="t" r="r" b="b"/>
              <a:pathLst>
                <a:path w="121" h="1903" extrusionOk="0">
                  <a:moveTo>
                    <a:pt x="49" y="1"/>
                  </a:moveTo>
                  <a:cubicBezTo>
                    <a:pt x="49" y="620"/>
                    <a:pt x="1" y="1263"/>
                    <a:pt x="61" y="1894"/>
                  </a:cubicBezTo>
                  <a:cubicBezTo>
                    <a:pt x="61" y="1900"/>
                    <a:pt x="69" y="1903"/>
                    <a:pt x="78" y="1903"/>
                  </a:cubicBezTo>
                  <a:cubicBezTo>
                    <a:pt x="87" y="1903"/>
                    <a:pt x="96" y="1900"/>
                    <a:pt x="96" y="1894"/>
                  </a:cubicBezTo>
                  <a:cubicBezTo>
                    <a:pt x="120" y="1263"/>
                    <a:pt x="72" y="620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1" name="Google Shape;25221;p33"/>
            <p:cNvSpPr/>
            <p:nvPr/>
          </p:nvSpPr>
          <p:spPr>
            <a:xfrm>
              <a:off x="2917325" y="2618825"/>
              <a:ext cx="34250" cy="19750"/>
            </a:xfrm>
            <a:custGeom>
              <a:avLst/>
              <a:gdLst/>
              <a:ahLst/>
              <a:cxnLst/>
              <a:rect l="l" t="t" r="r" b="b"/>
              <a:pathLst>
                <a:path w="1370" h="790" extrusionOk="0">
                  <a:moveTo>
                    <a:pt x="1353" y="0"/>
                  </a:moveTo>
                  <a:cubicBezTo>
                    <a:pt x="1350" y="0"/>
                    <a:pt x="1348" y="1"/>
                    <a:pt x="1346" y="4"/>
                  </a:cubicBezTo>
                  <a:cubicBezTo>
                    <a:pt x="1119" y="135"/>
                    <a:pt x="917" y="266"/>
                    <a:pt x="691" y="385"/>
                  </a:cubicBezTo>
                  <a:cubicBezTo>
                    <a:pt x="465" y="504"/>
                    <a:pt x="226" y="611"/>
                    <a:pt x="24" y="766"/>
                  </a:cubicBezTo>
                  <a:cubicBezTo>
                    <a:pt x="0" y="778"/>
                    <a:pt x="0" y="789"/>
                    <a:pt x="36" y="789"/>
                  </a:cubicBezTo>
                  <a:cubicBezTo>
                    <a:pt x="512" y="647"/>
                    <a:pt x="988" y="313"/>
                    <a:pt x="1369" y="16"/>
                  </a:cubicBezTo>
                  <a:cubicBezTo>
                    <a:pt x="1369" y="16"/>
                    <a:pt x="1362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2" name="Google Shape;25222;p33"/>
            <p:cNvSpPr/>
            <p:nvPr/>
          </p:nvSpPr>
          <p:spPr>
            <a:xfrm>
              <a:off x="2918800" y="2627750"/>
              <a:ext cx="31175" cy="19325"/>
            </a:xfrm>
            <a:custGeom>
              <a:avLst/>
              <a:gdLst/>
              <a:ahLst/>
              <a:cxnLst/>
              <a:rect l="l" t="t" r="r" b="b"/>
              <a:pathLst>
                <a:path w="1247" h="773" extrusionOk="0">
                  <a:moveTo>
                    <a:pt x="1227" y="1"/>
                  </a:moveTo>
                  <a:cubicBezTo>
                    <a:pt x="1223" y="1"/>
                    <a:pt x="1219" y="2"/>
                    <a:pt x="1215" y="4"/>
                  </a:cubicBezTo>
                  <a:cubicBezTo>
                    <a:pt x="929" y="111"/>
                    <a:pt x="656" y="254"/>
                    <a:pt x="406" y="421"/>
                  </a:cubicBezTo>
                  <a:cubicBezTo>
                    <a:pt x="298" y="480"/>
                    <a:pt x="25" y="587"/>
                    <a:pt x="1" y="730"/>
                  </a:cubicBezTo>
                  <a:cubicBezTo>
                    <a:pt x="1" y="742"/>
                    <a:pt x="1" y="742"/>
                    <a:pt x="25" y="766"/>
                  </a:cubicBezTo>
                  <a:cubicBezTo>
                    <a:pt x="33" y="770"/>
                    <a:pt x="39" y="773"/>
                    <a:pt x="44" y="773"/>
                  </a:cubicBezTo>
                  <a:cubicBezTo>
                    <a:pt x="53" y="773"/>
                    <a:pt x="61" y="765"/>
                    <a:pt x="84" y="742"/>
                  </a:cubicBezTo>
                  <a:lnTo>
                    <a:pt x="96" y="730"/>
                  </a:lnTo>
                  <a:lnTo>
                    <a:pt x="96" y="718"/>
                  </a:lnTo>
                  <a:cubicBezTo>
                    <a:pt x="96" y="706"/>
                    <a:pt x="87" y="700"/>
                    <a:pt x="78" y="700"/>
                  </a:cubicBezTo>
                  <a:cubicBezTo>
                    <a:pt x="73" y="700"/>
                    <a:pt x="68" y="702"/>
                    <a:pt x="65" y="706"/>
                  </a:cubicBezTo>
                  <a:lnTo>
                    <a:pt x="65" y="706"/>
                  </a:lnTo>
                  <a:cubicBezTo>
                    <a:pt x="102" y="651"/>
                    <a:pt x="336" y="538"/>
                    <a:pt x="358" y="516"/>
                  </a:cubicBezTo>
                  <a:cubicBezTo>
                    <a:pt x="453" y="456"/>
                    <a:pt x="560" y="397"/>
                    <a:pt x="644" y="361"/>
                  </a:cubicBezTo>
                  <a:lnTo>
                    <a:pt x="1227" y="40"/>
                  </a:lnTo>
                  <a:cubicBezTo>
                    <a:pt x="1246" y="20"/>
                    <a:pt x="1242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3" name="Google Shape;25223;p33"/>
            <p:cNvSpPr/>
            <p:nvPr/>
          </p:nvSpPr>
          <p:spPr>
            <a:xfrm>
              <a:off x="2916775" y="2636975"/>
              <a:ext cx="27050" cy="15075"/>
            </a:xfrm>
            <a:custGeom>
              <a:avLst/>
              <a:gdLst/>
              <a:ahLst/>
              <a:cxnLst/>
              <a:rect l="l" t="t" r="r" b="b"/>
              <a:pathLst>
                <a:path w="1082" h="603" extrusionOk="0">
                  <a:moveTo>
                    <a:pt x="1069" y="1"/>
                  </a:moveTo>
                  <a:cubicBezTo>
                    <a:pt x="1066" y="1"/>
                    <a:pt x="1062" y="2"/>
                    <a:pt x="1058" y="4"/>
                  </a:cubicBezTo>
                  <a:cubicBezTo>
                    <a:pt x="713" y="171"/>
                    <a:pt x="308" y="337"/>
                    <a:pt x="10" y="575"/>
                  </a:cubicBezTo>
                  <a:cubicBezTo>
                    <a:pt x="1" y="585"/>
                    <a:pt x="7" y="603"/>
                    <a:pt x="16" y="603"/>
                  </a:cubicBezTo>
                  <a:cubicBezTo>
                    <a:pt x="18" y="603"/>
                    <a:pt x="20" y="602"/>
                    <a:pt x="22" y="599"/>
                  </a:cubicBezTo>
                  <a:cubicBezTo>
                    <a:pt x="379" y="480"/>
                    <a:pt x="737" y="230"/>
                    <a:pt x="1070" y="40"/>
                  </a:cubicBezTo>
                  <a:cubicBezTo>
                    <a:pt x="1080" y="20"/>
                    <a:pt x="1081" y="1"/>
                    <a:pt x="1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4" name="Google Shape;25224;p33"/>
            <p:cNvSpPr/>
            <p:nvPr/>
          </p:nvSpPr>
          <p:spPr>
            <a:xfrm>
              <a:off x="2925650" y="2666525"/>
              <a:ext cx="69675" cy="31275"/>
            </a:xfrm>
            <a:custGeom>
              <a:avLst/>
              <a:gdLst/>
              <a:ahLst/>
              <a:cxnLst/>
              <a:rect l="l" t="t" r="r" b="b"/>
              <a:pathLst>
                <a:path w="2787" h="1251" extrusionOk="0">
                  <a:moveTo>
                    <a:pt x="2751" y="1"/>
                  </a:moveTo>
                  <a:cubicBezTo>
                    <a:pt x="1858" y="501"/>
                    <a:pt x="1013" y="906"/>
                    <a:pt x="24" y="1203"/>
                  </a:cubicBezTo>
                  <a:cubicBezTo>
                    <a:pt x="1" y="1215"/>
                    <a:pt x="1" y="1251"/>
                    <a:pt x="24" y="1251"/>
                  </a:cubicBezTo>
                  <a:cubicBezTo>
                    <a:pt x="1001" y="1037"/>
                    <a:pt x="1977" y="620"/>
                    <a:pt x="2763" y="24"/>
                  </a:cubicBezTo>
                  <a:cubicBezTo>
                    <a:pt x="2787" y="13"/>
                    <a:pt x="2763" y="1"/>
                    <a:pt x="2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5" name="Google Shape;25225;p33"/>
            <p:cNvSpPr/>
            <p:nvPr/>
          </p:nvSpPr>
          <p:spPr>
            <a:xfrm>
              <a:off x="2959125" y="2651900"/>
              <a:ext cx="71250" cy="39125"/>
            </a:xfrm>
            <a:custGeom>
              <a:avLst/>
              <a:gdLst/>
              <a:ahLst/>
              <a:cxnLst/>
              <a:rect l="l" t="t" r="r" b="b"/>
              <a:pathLst>
                <a:path w="2850" h="1565" extrusionOk="0">
                  <a:moveTo>
                    <a:pt x="2793" y="0"/>
                  </a:moveTo>
                  <a:cubicBezTo>
                    <a:pt x="2789" y="0"/>
                    <a:pt x="2785" y="1"/>
                    <a:pt x="2781" y="2"/>
                  </a:cubicBezTo>
                  <a:cubicBezTo>
                    <a:pt x="1948" y="657"/>
                    <a:pt x="817" y="836"/>
                    <a:pt x="31" y="1526"/>
                  </a:cubicBezTo>
                  <a:cubicBezTo>
                    <a:pt x="0" y="1536"/>
                    <a:pt x="22" y="1564"/>
                    <a:pt x="44" y="1564"/>
                  </a:cubicBezTo>
                  <a:cubicBezTo>
                    <a:pt x="48" y="1564"/>
                    <a:pt x="51" y="1564"/>
                    <a:pt x="55" y="1562"/>
                  </a:cubicBezTo>
                  <a:cubicBezTo>
                    <a:pt x="971" y="1074"/>
                    <a:pt x="2079" y="776"/>
                    <a:pt x="2829" y="50"/>
                  </a:cubicBezTo>
                  <a:cubicBezTo>
                    <a:pt x="2850" y="39"/>
                    <a:pt x="2824" y="0"/>
                    <a:pt x="2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6" name="Google Shape;25226;p33"/>
            <p:cNvSpPr/>
            <p:nvPr/>
          </p:nvSpPr>
          <p:spPr>
            <a:xfrm>
              <a:off x="2948900" y="2652675"/>
              <a:ext cx="79000" cy="39975"/>
            </a:xfrm>
            <a:custGeom>
              <a:avLst/>
              <a:gdLst/>
              <a:ahLst/>
              <a:cxnLst/>
              <a:rect l="l" t="t" r="r" b="b"/>
              <a:pathLst>
                <a:path w="3160" h="1599" extrusionOk="0">
                  <a:moveTo>
                    <a:pt x="3122" y="0"/>
                  </a:moveTo>
                  <a:cubicBezTo>
                    <a:pt x="3117" y="0"/>
                    <a:pt x="3112" y="2"/>
                    <a:pt x="3107" y="7"/>
                  </a:cubicBezTo>
                  <a:cubicBezTo>
                    <a:pt x="2095" y="555"/>
                    <a:pt x="1047" y="1043"/>
                    <a:pt x="23" y="1567"/>
                  </a:cubicBezTo>
                  <a:cubicBezTo>
                    <a:pt x="5" y="1576"/>
                    <a:pt x="1" y="1599"/>
                    <a:pt x="15" y="1599"/>
                  </a:cubicBezTo>
                  <a:cubicBezTo>
                    <a:pt x="20" y="1599"/>
                    <a:pt x="26" y="1596"/>
                    <a:pt x="35" y="1591"/>
                  </a:cubicBezTo>
                  <a:cubicBezTo>
                    <a:pt x="1118" y="1293"/>
                    <a:pt x="2226" y="686"/>
                    <a:pt x="3131" y="31"/>
                  </a:cubicBezTo>
                  <a:cubicBezTo>
                    <a:pt x="3159" y="31"/>
                    <a:pt x="3142" y="0"/>
                    <a:pt x="3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7" name="Google Shape;25227;p33"/>
            <p:cNvSpPr/>
            <p:nvPr/>
          </p:nvSpPr>
          <p:spPr>
            <a:xfrm>
              <a:off x="2959575" y="2663000"/>
              <a:ext cx="48375" cy="19625"/>
            </a:xfrm>
            <a:custGeom>
              <a:avLst/>
              <a:gdLst/>
              <a:ahLst/>
              <a:cxnLst/>
              <a:rect l="l" t="t" r="r" b="b"/>
              <a:pathLst>
                <a:path w="1935" h="785" extrusionOk="0">
                  <a:moveTo>
                    <a:pt x="1895" y="1"/>
                  </a:moveTo>
                  <a:cubicBezTo>
                    <a:pt x="1887" y="1"/>
                    <a:pt x="1879" y="4"/>
                    <a:pt x="1870" y="11"/>
                  </a:cubicBezTo>
                  <a:cubicBezTo>
                    <a:pt x="1275" y="273"/>
                    <a:pt x="656" y="487"/>
                    <a:pt x="25" y="737"/>
                  </a:cubicBezTo>
                  <a:cubicBezTo>
                    <a:pt x="1" y="749"/>
                    <a:pt x="13" y="785"/>
                    <a:pt x="37" y="785"/>
                  </a:cubicBezTo>
                  <a:cubicBezTo>
                    <a:pt x="680" y="630"/>
                    <a:pt x="1311" y="368"/>
                    <a:pt x="1906" y="82"/>
                  </a:cubicBezTo>
                  <a:cubicBezTo>
                    <a:pt x="1935" y="53"/>
                    <a:pt x="1925" y="1"/>
                    <a:pt x="1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8" name="Google Shape;25228;p33"/>
            <p:cNvSpPr/>
            <p:nvPr/>
          </p:nvSpPr>
          <p:spPr>
            <a:xfrm>
              <a:off x="2832475" y="2688600"/>
              <a:ext cx="30925" cy="21800"/>
            </a:xfrm>
            <a:custGeom>
              <a:avLst/>
              <a:gdLst/>
              <a:ahLst/>
              <a:cxnLst/>
              <a:rect l="l" t="t" r="r" b="b"/>
              <a:pathLst>
                <a:path w="1237" h="872" extrusionOk="0">
                  <a:moveTo>
                    <a:pt x="23" y="0"/>
                  </a:moveTo>
                  <a:cubicBezTo>
                    <a:pt x="12" y="0"/>
                    <a:pt x="1" y="14"/>
                    <a:pt x="1" y="23"/>
                  </a:cubicBezTo>
                  <a:cubicBezTo>
                    <a:pt x="60" y="118"/>
                    <a:pt x="84" y="177"/>
                    <a:pt x="156" y="249"/>
                  </a:cubicBezTo>
                  <a:cubicBezTo>
                    <a:pt x="93" y="139"/>
                    <a:pt x="72" y="81"/>
                    <a:pt x="98" y="81"/>
                  </a:cubicBezTo>
                  <a:cubicBezTo>
                    <a:pt x="112" y="81"/>
                    <a:pt x="139" y="97"/>
                    <a:pt x="179" y="130"/>
                  </a:cubicBezTo>
                  <a:cubicBezTo>
                    <a:pt x="227" y="154"/>
                    <a:pt x="287" y="189"/>
                    <a:pt x="334" y="237"/>
                  </a:cubicBezTo>
                  <a:cubicBezTo>
                    <a:pt x="441" y="308"/>
                    <a:pt x="525" y="368"/>
                    <a:pt x="632" y="439"/>
                  </a:cubicBezTo>
                  <a:cubicBezTo>
                    <a:pt x="822" y="570"/>
                    <a:pt x="1013" y="737"/>
                    <a:pt x="1215" y="868"/>
                  </a:cubicBezTo>
                  <a:cubicBezTo>
                    <a:pt x="1218" y="870"/>
                    <a:pt x="1220" y="871"/>
                    <a:pt x="1222" y="871"/>
                  </a:cubicBezTo>
                  <a:cubicBezTo>
                    <a:pt x="1231" y="871"/>
                    <a:pt x="1237" y="854"/>
                    <a:pt x="1227" y="844"/>
                  </a:cubicBezTo>
                  <a:cubicBezTo>
                    <a:pt x="870" y="511"/>
                    <a:pt x="453" y="249"/>
                    <a:pt x="37" y="11"/>
                  </a:cubicBezTo>
                  <a:cubicBezTo>
                    <a:pt x="33" y="3"/>
                    <a:pt x="28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9" name="Google Shape;25229;p33"/>
            <p:cNvSpPr/>
            <p:nvPr/>
          </p:nvSpPr>
          <p:spPr>
            <a:xfrm>
              <a:off x="2816700" y="2684975"/>
              <a:ext cx="44675" cy="24825"/>
            </a:xfrm>
            <a:custGeom>
              <a:avLst/>
              <a:gdLst/>
              <a:ahLst/>
              <a:cxnLst/>
              <a:rect l="l" t="t" r="r" b="b"/>
              <a:pathLst>
                <a:path w="1787" h="993" extrusionOk="0">
                  <a:moveTo>
                    <a:pt x="37" y="1"/>
                  </a:moveTo>
                  <a:cubicBezTo>
                    <a:pt x="13" y="1"/>
                    <a:pt x="1" y="37"/>
                    <a:pt x="25" y="37"/>
                  </a:cubicBezTo>
                  <a:cubicBezTo>
                    <a:pt x="715" y="227"/>
                    <a:pt x="1203" y="572"/>
                    <a:pt x="1751" y="989"/>
                  </a:cubicBezTo>
                  <a:cubicBezTo>
                    <a:pt x="1753" y="991"/>
                    <a:pt x="1756" y="992"/>
                    <a:pt x="1759" y="992"/>
                  </a:cubicBezTo>
                  <a:cubicBezTo>
                    <a:pt x="1771" y="992"/>
                    <a:pt x="1787" y="973"/>
                    <a:pt x="1787" y="953"/>
                  </a:cubicBezTo>
                  <a:cubicBezTo>
                    <a:pt x="1370" y="453"/>
                    <a:pt x="680" y="12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0" name="Google Shape;25230;p33"/>
            <p:cNvSpPr/>
            <p:nvPr/>
          </p:nvSpPr>
          <p:spPr>
            <a:xfrm>
              <a:off x="2830150" y="2689400"/>
              <a:ext cx="41900" cy="24850"/>
            </a:xfrm>
            <a:custGeom>
              <a:avLst/>
              <a:gdLst/>
              <a:ahLst/>
              <a:cxnLst/>
              <a:rect l="l" t="t" r="r" b="b"/>
              <a:pathLst>
                <a:path w="1676" h="994" extrusionOk="0">
                  <a:moveTo>
                    <a:pt x="25" y="0"/>
                  </a:moveTo>
                  <a:cubicBezTo>
                    <a:pt x="8" y="0"/>
                    <a:pt x="0" y="26"/>
                    <a:pt x="11" y="26"/>
                  </a:cubicBezTo>
                  <a:cubicBezTo>
                    <a:pt x="558" y="324"/>
                    <a:pt x="1082" y="669"/>
                    <a:pt x="1630" y="991"/>
                  </a:cubicBezTo>
                  <a:cubicBezTo>
                    <a:pt x="1631" y="992"/>
                    <a:pt x="1634" y="993"/>
                    <a:pt x="1636" y="993"/>
                  </a:cubicBezTo>
                  <a:cubicBezTo>
                    <a:pt x="1651" y="993"/>
                    <a:pt x="1676" y="965"/>
                    <a:pt x="1666" y="955"/>
                  </a:cubicBezTo>
                  <a:cubicBezTo>
                    <a:pt x="1189" y="562"/>
                    <a:pt x="594" y="264"/>
                    <a:pt x="34" y="2"/>
                  </a:cubicBezTo>
                  <a:cubicBezTo>
                    <a:pt x="31" y="1"/>
                    <a:pt x="28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1" name="Google Shape;25231;p33"/>
            <p:cNvSpPr/>
            <p:nvPr/>
          </p:nvSpPr>
          <p:spPr>
            <a:xfrm>
              <a:off x="2843800" y="2692125"/>
              <a:ext cx="38300" cy="23625"/>
            </a:xfrm>
            <a:custGeom>
              <a:avLst/>
              <a:gdLst/>
              <a:ahLst/>
              <a:cxnLst/>
              <a:rect l="l" t="t" r="r" b="b"/>
              <a:pathLst>
                <a:path w="1532" h="945" extrusionOk="0">
                  <a:moveTo>
                    <a:pt x="24" y="1"/>
                  </a:moveTo>
                  <a:cubicBezTo>
                    <a:pt x="12" y="1"/>
                    <a:pt x="0" y="13"/>
                    <a:pt x="12" y="36"/>
                  </a:cubicBezTo>
                  <a:cubicBezTo>
                    <a:pt x="500" y="346"/>
                    <a:pt x="977" y="691"/>
                    <a:pt x="1501" y="941"/>
                  </a:cubicBezTo>
                  <a:cubicBezTo>
                    <a:pt x="1503" y="943"/>
                    <a:pt x="1505" y="944"/>
                    <a:pt x="1508" y="944"/>
                  </a:cubicBezTo>
                  <a:cubicBezTo>
                    <a:pt x="1520" y="944"/>
                    <a:pt x="1532" y="925"/>
                    <a:pt x="1512" y="905"/>
                  </a:cubicBezTo>
                  <a:cubicBezTo>
                    <a:pt x="1060" y="572"/>
                    <a:pt x="524" y="298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2" name="Google Shape;25232;p33"/>
            <p:cNvSpPr/>
            <p:nvPr/>
          </p:nvSpPr>
          <p:spPr>
            <a:xfrm>
              <a:off x="2850950" y="2690925"/>
              <a:ext cx="33300" cy="22150"/>
            </a:xfrm>
            <a:custGeom>
              <a:avLst/>
              <a:gdLst/>
              <a:ahLst/>
              <a:cxnLst/>
              <a:rect l="l" t="t" r="r" b="b"/>
              <a:pathLst>
                <a:path w="1332" h="886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287"/>
                    <a:pt x="857" y="632"/>
                    <a:pt x="1310" y="882"/>
                  </a:cubicBezTo>
                  <a:cubicBezTo>
                    <a:pt x="1312" y="884"/>
                    <a:pt x="1315" y="885"/>
                    <a:pt x="1317" y="885"/>
                  </a:cubicBezTo>
                  <a:cubicBezTo>
                    <a:pt x="1325" y="885"/>
                    <a:pt x="1331" y="870"/>
                    <a:pt x="1322" y="870"/>
                  </a:cubicBezTo>
                  <a:cubicBezTo>
                    <a:pt x="964" y="513"/>
                    <a:pt x="453" y="23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3" name="Google Shape;25233;p33"/>
            <p:cNvSpPr/>
            <p:nvPr/>
          </p:nvSpPr>
          <p:spPr>
            <a:xfrm>
              <a:off x="2859875" y="2690650"/>
              <a:ext cx="31275" cy="20250"/>
            </a:xfrm>
            <a:custGeom>
              <a:avLst/>
              <a:gdLst/>
              <a:ahLst/>
              <a:cxnLst/>
              <a:rect l="l" t="t" r="r" b="b"/>
              <a:pathLst>
                <a:path w="1251" h="810" extrusionOk="0">
                  <a:moveTo>
                    <a:pt x="12" y="0"/>
                  </a:moveTo>
                  <a:cubicBezTo>
                    <a:pt x="12" y="0"/>
                    <a:pt x="0" y="36"/>
                    <a:pt x="12" y="36"/>
                  </a:cubicBezTo>
                  <a:cubicBezTo>
                    <a:pt x="393" y="298"/>
                    <a:pt x="798" y="607"/>
                    <a:pt x="1215" y="810"/>
                  </a:cubicBezTo>
                  <a:cubicBezTo>
                    <a:pt x="1227" y="810"/>
                    <a:pt x="1250" y="786"/>
                    <a:pt x="1227" y="774"/>
                  </a:cubicBezTo>
                  <a:cubicBezTo>
                    <a:pt x="869" y="476"/>
                    <a:pt x="417" y="23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4" name="Google Shape;25234;p33"/>
            <p:cNvSpPr/>
            <p:nvPr/>
          </p:nvSpPr>
          <p:spPr>
            <a:xfrm>
              <a:off x="2868900" y="2691275"/>
              <a:ext cx="31075" cy="20300"/>
            </a:xfrm>
            <a:custGeom>
              <a:avLst/>
              <a:gdLst/>
              <a:ahLst/>
              <a:cxnLst/>
              <a:rect l="l" t="t" r="r" b="b"/>
              <a:pathLst>
                <a:path w="1243" h="812" extrusionOk="0">
                  <a:moveTo>
                    <a:pt x="10" y="1"/>
                  </a:moveTo>
                  <a:cubicBezTo>
                    <a:pt x="3" y="1"/>
                    <a:pt x="0" y="14"/>
                    <a:pt x="8" y="23"/>
                  </a:cubicBezTo>
                  <a:cubicBezTo>
                    <a:pt x="366" y="297"/>
                    <a:pt x="794" y="618"/>
                    <a:pt x="1211" y="809"/>
                  </a:cubicBezTo>
                  <a:cubicBezTo>
                    <a:pt x="1213" y="811"/>
                    <a:pt x="1216" y="812"/>
                    <a:pt x="1219" y="812"/>
                  </a:cubicBezTo>
                  <a:cubicBezTo>
                    <a:pt x="1230" y="812"/>
                    <a:pt x="1242" y="794"/>
                    <a:pt x="1223" y="785"/>
                  </a:cubicBezTo>
                  <a:cubicBezTo>
                    <a:pt x="854" y="499"/>
                    <a:pt x="425" y="249"/>
                    <a:pt x="20" y="11"/>
                  </a:cubicBezTo>
                  <a:cubicBezTo>
                    <a:pt x="17" y="3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5" name="Google Shape;25235;p33"/>
            <p:cNvSpPr/>
            <p:nvPr/>
          </p:nvSpPr>
          <p:spPr>
            <a:xfrm>
              <a:off x="2876550" y="2691225"/>
              <a:ext cx="26350" cy="16300"/>
            </a:xfrm>
            <a:custGeom>
              <a:avLst/>
              <a:gdLst/>
              <a:ahLst/>
              <a:cxnLst/>
              <a:rect l="l" t="t" r="r" b="b"/>
              <a:pathLst>
                <a:path w="1054" h="652" extrusionOk="0">
                  <a:moveTo>
                    <a:pt x="24" y="1"/>
                  </a:moveTo>
                  <a:cubicBezTo>
                    <a:pt x="12" y="13"/>
                    <a:pt x="0" y="25"/>
                    <a:pt x="12" y="37"/>
                  </a:cubicBezTo>
                  <a:cubicBezTo>
                    <a:pt x="191" y="132"/>
                    <a:pt x="369" y="215"/>
                    <a:pt x="536" y="322"/>
                  </a:cubicBezTo>
                  <a:cubicBezTo>
                    <a:pt x="702" y="430"/>
                    <a:pt x="845" y="560"/>
                    <a:pt x="1024" y="644"/>
                  </a:cubicBezTo>
                  <a:cubicBezTo>
                    <a:pt x="1027" y="650"/>
                    <a:pt x="1030" y="652"/>
                    <a:pt x="1034" y="652"/>
                  </a:cubicBezTo>
                  <a:cubicBezTo>
                    <a:pt x="1045" y="652"/>
                    <a:pt x="1054" y="629"/>
                    <a:pt x="1036" y="620"/>
                  </a:cubicBezTo>
                  <a:cubicBezTo>
                    <a:pt x="786" y="334"/>
                    <a:pt x="369" y="132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6" name="Google Shape;25236;p33"/>
            <p:cNvSpPr/>
            <p:nvPr/>
          </p:nvSpPr>
          <p:spPr>
            <a:xfrm>
              <a:off x="2882500" y="2690050"/>
              <a:ext cx="19375" cy="13025"/>
            </a:xfrm>
            <a:custGeom>
              <a:avLst/>
              <a:gdLst/>
              <a:ahLst/>
              <a:cxnLst/>
              <a:rect l="l" t="t" r="r" b="b"/>
              <a:pathLst>
                <a:path w="775" h="521" extrusionOk="0">
                  <a:moveTo>
                    <a:pt x="48" y="0"/>
                  </a:moveTo>
                  <a:cubicBezTo>
                    <a:pt x="12" y="12"/>
                    <a:pt x="0" y="36"/>
                    <a:pt x="24" y="60"/>
                  </a:cubicBezTo>
                  <a:cubicBezTo>
                    <a:pt x="167" y="119"/>
                    <a:pt x="298" y="191"/>
                    <a:pt x="429" y="262"/>
                  </a:cubicBezTo>
                  <a:cubicBezTo>
                    <a:pt x="548" y="334"/>
                    <a:pt x="643" y="441"/>
                    <a:pt x="738" y="512"/>
                  </a:cubicBezTo>
                  <a:cubicBezTo>
                    <a:pt x="744" y="518"/>
                    <a:pt x="749" y="520"/>
                    <a:pt x="753" y="520"/>
                  </a:cubicBezTo>
                  <a:cubicBezTo>
                    <a:pt x="767" y="520"/>
                    <a:pt x="774" y="497"/>
                    <a:pt x="774" y="488"/>
                  </a:cubicBezTo>
                  <a:cubicBezTo>
                    <a:pt x="619" y="250"/>
                    <a:pt x="298" y="84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7" name="Google Shape;25237;p33"/>
            <p:cNvSpPr/>
            <p:nvPr/>
          </p:nvSpPr>
          <p:spPr>
            <a:xfrm>
              <a:off x="2883075" y="2686475"/>
              <a:ext cx="20525" cy="13200"/>
            </a:xfrm>
            <a:custGeom>
              <a:avLst/>
              <a:gdLst/>
              <a:ahLst/>
              <a:cxnLst/>
              <a:rect l="l" t="t" r="r" b="b"/>
              <a:pathLst>
                <a:path w="821" h="528" extrusionOk="0">
                  <a:moveTo>
                    <a:pt x="37" y="0"/>
                  </a:moveTo>
                  <a:cubicBezTo>
                    <a:pt x="1" y="0"/>
                    <a:pt x="1" y="24"/>
                    <a:pt x="25" y="36"/>
                  </a:cubicBezTo>
                  <a:cubicBezTo>
                    <a:pt x="156" y="108"/>
                    <a:pt x="275" y="203"/>
                    <a:pt x="406" y="274"/>
                  </a:cubicBezTo>
                  <a:cubicBezTo>
                    <a:pt x="525" y="358"/>
                    <a:pt x="644" y="465"/>
                    <a:pt x="775" y="524"/>
                  </a:cubicBezTo>
                  <a:cubicBezTo>
                    <a:pt x="779" y="527"/>
                    <a:pt x="784" y="527"/>
                    <a:pt x="788" y="527"/>
                  </a:cubicBezTo>
                  <a:cubicBezTo>
                    <a:pt x="806" y="527"/>
                    <a:pt x="820" y="510"/>
                    <a:pt x="811" y="500"/>
                  </a:cubicBezTo>
                  <a:cubicBezTo>
                    <a:pt x="620" y="274"/>
                    <a:pt x="287" y="119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8" name="Google Shape;25238;p33"/>
            <p:cNvSpPr/>
            <p:nvPr/>
          </p:nvSpPr>
          <p:spPr>
            <a:xfrm>
              <a:off x="2886825" y="2682950"/>
              <a:ext cx="16825" cy="11875"/>
            </a:xfrm>
            <a:custGeom>
              <a:avLst/>
              <a:gdLst/>
              <a:ahLst/>
              <a:cxnLst/>
              <a:rect l="l" t="t" r="r" b="b"/>
              <a:pathLst>
                <a:path w="673" h="475" extrusionOk="0">
                  <a:moveTo>
                    <a:pt x="27" y="1"/>
                  </a:moveTo>
                  <a:cubicBezTo>
                    <a:pt x="8" y="1"/>
                    <a:pt x="0" y="20"/>
                    <a:pt x="18" y="46"/>
                  </a:cubicBezTo>
                  <a:cubicBezTo>
                    <a:pt x="125" y="118"/>
                    <a:pt x="232" y="189"/>
                    <a:pt x="351" y="284"/>
                  </a:cubicBezTo>
                  <a:cubicBezTo>
                    <a:pt x="434" y="344"/>
                    <a:pt x="542" y="439"/>
                    <a:pt x="649" y="475"/>
                  </a:cubicBezTo>
                  <a:cubicBezTo>
                    <a:pt x="661" y="475"/>
                    <a:pt x="672" y="463"/>
                    <a:pt x="661" y="439"/>
                  </a:cubicBezTo>
                  <a:cubicBezTo>
                    <a:pt x="589" y="356"/>
                    <a:pt x="470" y="296"/>
                    <a:pt x="375" y="237"/>
                  </a:cubicBezTo>
                  <a:cubicBezTo>
                    <a:pt x="268" y="165"/>
                    <a:pt x="149" y="82"/>
                    <a:pt x="53" y="10"/>
                  </a:cubicBezTo>
                  <a:cubicBezTo>
                    <a:pt x="43" y="4"/>
                    <a:pt x="34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9" name="Google Shape;25239;p33"/>
            <p:cNvSpPr/>
            <p:nvPr/>
          </p:nvSpPr>
          <p:spPr>
            <a:xfrm>
              <a:off x="2891175" y="2682825"/>
              <a:ext cx="14850" cy="10900"/>
            </a:xfrm>
            <a:custGeom>
              <a:avLst/>
              <a:gdLst/>
              <a:ahLst/>
              <a:cxnLst/>
              <a:rect l="l" t="t" r="r" b="b"/>
              <a:pathLst>
                <a:path w="594" h="436" extrusionOk="0">
                  <a:moveTo>
                    <a:pt x="22" y="0"/>
                  </a:moveTo>
                  <a:cubicBezTo>
                    <a:pt x="7" y="0"/>
                    <a:pt x="1" y="18"/>
                    <a:pt x="10" y="27"/>
                  </a:cubicBezTo>
                  <a:cubicBezTo>
                    <a:pt x="117" y="111"/>
                    <a:pt x="213" y="170"/>
                    <a:pt x="320" y="242"/>
                  </a:cubicBezTo>
                  <a:cubicBezTo>
                    <a:pt x="391" y="301"/>
                    <a:pt x="475" y="385"/>
                    <a:pt x="558" y="432"/>
                  </a:cubicBezTo>
                  <a:cubicBezTo>
                    <a:pt x="560" y="434"/>
                    <a:pt x="563" y="435"/>
                    <a:pt x="566" y="435"/>
                  </a:cubicBezTo>
                  <a:cubicBezTo>
                    <a:pt x="578" y="435"/>
                    <a:pt x="594" y="418"/>
                    <a:pt x="594" y="408"/>
                  </a:cubicBezTo>
                  <a:cubicBezTo>
                    <a:pt x="546" y="313"/>
                    <a:pt x="439" y="254"/>
                    <a:pt x="368" y="194"/>
                  </a:cubicBezTo>
                  <a:cubicBezTo>
                    <a:pt x="260" y="123"/>
                    <a:pt x="153" y="63"/>
                    <a:pt x="34" y="4"/>
                  </a:cubicBezTo>
                  <a:cubicBezTo>
                    <a:pt x="30" y="1"/>
                    <a:pt x="25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0" name="Google Shape;25240;p33"/>
            <p:cNvSpPr/>
            <p:nvPr/>
          </p:nvSpPr>
          <p:spPr>
            <a:xfrm>
              <a:off x="2894700" y="2680525"/>
              <a:ext cx="13125" cy="10150"/>
            </a:xfrm>
            <a:custGeom>
              <a:avLst/>
              <a:gdLst/>
              <a:ahLst/>
              <a:cxnLst/>
              <a:rect l="l" t="t" r="r" b="b"/>
              <a:pathLst>
                <a:path w="525" h="406" extrusionOk="0">
                  <a:moveTo>
                    <a:pt x="36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107" y="96"/>
                    <a:pt x="191" y="167"/>
                    <a:pt x="286" y="238"/>
                  </a:cubicBezTo>
                  <a:cubicBezTo>
                    <a:pt x="346" y="286"/>
                    <a:pt x="405" y="381"/>
                    <a:pt x="488" y="405"/>
                  </a:cubicBezTo>
                  <a:cubicBezTo>
                    <a:pt x="512" y="405"/>
                    <a:pt x="524" y="393"/>
                    <a:pt x="524" y="381"/>
                  </a:cubicBezTo>
                  <a:cubicBezTo>
                    <a:pt x="512" y="286"/>
                    <a:pt x="405" y="238"/>
                    <a:pt x="334" y="179"/>
                  </a:cubicBezTo>
                  <a:cubicBezTo>
                    <a:pt x="238" y="107"/>
                    <a:pt x="131" y="48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1" name="Google Shape;25241;p33"/>
            <p:cNvSpPr/>
            <p:nvPr/>
          </p:nvSpPr>
          <p:spPr>
            <a:xfrm>
              <a:off x="2901550" y="2680750"/>
              <a:ext cx="3200" cy="7500"/>
            </a:xfrm>
            <a:custGeom>
              <a:avLst/>
              <a:gdLst/>
              <a:ahLst/>
              <a:cxnLst/>
              <a:rect l="l" t="t" r="r" b="b"/>
              <a:pathLst>
                <a:path w="128" h="300" extrusionOk="0">
                  <a:moveTo>
                    <a:pt x="17" y="0"/>
                  </a:moveTo>
                  <a:cubicBezTo>
                    <a:pt x="9" y="0"/>
                    <a:pt x="0" y="9"/>
                    <a:pt x="0" y="27"/>
                  </a:cubicBezTo>
                  <a:cubicBezTo>
                    <a:pt x="0" y="134"/>
                    <a:pt x="24" y="217"/>
                    <a:pt x="95" y="289"/>
                  </a:cubicBezTo>
                  <a:cubicBezTo>
                    <a:pt x="103" y="296"/>
                    <a:pt x="109" y="299"/>
                    <a:pt x="114" y="299"/>
                  </a:cubicBezTo>
                  <a:cubicBezTo>
                    <a:pt x="124" y="299"/>
                    <a:pt x="127" y="285"/>
                    <a:pt x="119" y="277"/>
                  </a:cubicBezTo>
                  <a:cubicBezTo>
                    <a:pt x="72" y="206"/>
                    <a:pt x="24" y="110"/>
                    <a:pt x="24" y="27"/>
                  </a:cubicBezTo>
                  <a:cubicBezTo>
                    <a:pt x="30" y="9"/>
                    <a:pt x="24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2" name="Google Shape;25242;p33"/>
            <p:cNvSpPr/>
            <p:nvPr/>
          </p:nvSpPr>
          <p:spPr>
            <a:xfrm>
              <a:off x="2903025" y="2663625"/>
              <a:ext cx="6275" cy="46025"/>
            </a:xfrm>
            <a:custGeom>
              <a:avLst/>
              <a:gdLst/>
              <a:ahLst/>
              <a:cxnLst/>
              <a:rect l="l" t="t" r="r" b="b"/>
              <a:pathLst>
                <a:path w="251" h="1841" extrusionOk="0">
                  <a:moveTo>
                    <a:pt x="109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60" y="45"/>
                    <a:pt x="60" y="21"/>
                    <a:pt x="60" y="69"/>
                  </a:cubicBezTo>
                  <a:cubicBezTo>
                    <a:pt x="42" y="96"/>
                    <a:pt x="51" y="109"/>
                    <a:pt x="57" y="109"/>
                  </a:cubicBezTo>
                  <a:cubicBezTo>
                    <a:pt x="57" y="109"/>
                    <a:pt x="58" y="109"/>
                    <a:pt x="58" y="109"/>
                  </a:cubicBezTo>
                  <a:lnTo>
                    <a:pt x="58" y="109"/>
                  </a:lnTo>
                  <a:cubicBezTo>
                    <a:pt x="40" y="154"/>
                    <a:pt x="84" y="345"/>
                    <a:pt x="84" y="414"/>
                  </a:cubicBezTo>
                  <a:cubicBezTo>
                    <a:pt x="84" y="581"/>
                    <a:pt x="72" y="736"/>
                    <a:pt x="72" y="902"/>
                  </a:cubicBezTo>
                  <a:cubicBezTo>
                    <a:pt x="60" y="1200"/>
                    <a:pt x="24" y="1510"/>
                    <a:pt x="1" y="1807"/>
                  </a:cubicBezTo>
                  <a:cubicBezTo>
                    <a:pt x="4" y="1807"/>
                    <a:pt x="8" y="1807"/>
                    <a:pt x="11" y="1807"/>
                  </a:cubicBezTo>
                  <a:lnTo>
                    <a:pt x="11" y="1807"/>
                  </a:lnTo>
                  <a:cubicBezTo>
                    <a:pt x="12" y="1829"/>
                    <a:pt x="27" y="1840"/>
                    <a:pt x="45" y="1840"/>
                  </a:cubicBezTo>
                  <a:cubicBezTo>
                    <a:pt x="66" y="1840"/>
                    <a:pt x="90" y="1825"/>
                    <a:pt x="96" y="1795"/>
                  </a:cubicBezTo>
                  <a:cubicBezTo>
                    <a:pt x="144" y="1414"/>
                    <a:pt x="179" y="1010"/>
                    <a:pt x="179" y="605"/>
                  </a:cubicBezTo>
                  <a:cubicBezTo>
                    <a:pt x="179" y="438"/>
                    <a:pt x="251" y="164"/>
                    <a:pt x="132" y="10"/>
                  </a:cubicBezTo>
                  <a:cubicBezTo>
                    <a:pt x="126" y="4"/>
                    <a:pt x="117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3" name="Google Shape;25243;p33"/>
            <p:cNvSpPr/>
            <p:nvPr/>
          </p:nvSpPr>
          <p:spPr>
            <a:xfrm>
              <a:off x="2900050" y="2664300"/>
              <a:ext cx="9125" cy="56175"/>
            </a:xfrm>
            <a:custGeom>
              <a:avLst/>
              <a:gdLst/>
              <a:ahLst/>
              <a:cxnLst/>
              <a:rect l="l" t="t" r="r" b="b"/>
              <a:pathLst>
                <a:path w="365" h="2247" extrusionOk="0">
                  <a:moveTo>
                    <a:pt x="337" y="1"/>
                  </a:moveTo>
                  <a:cubicBezTo>
                    <a:pt x="326" y="1"/>
                    <a:pt x="315" y="10"/>
                    <a:pt x="310" y="30"/>
                  </a:cubicBezTo>
                  <a:cubicBezTo>
                    <a:pt x="96" y="733"/>
                    <a:pt x="1" y="1507"/>
                    <a:pt x="84" y="2233"/>
                  </a:cubicBezTo>
                  <a:cubicBezTo>
                    <a:pt x="84" y="2243"/>
                    <a:pt x="92" y="2247"/>
                    <a:pt x="102" y="2247"/>
                  </a:cubicBezTo>
                  <a:cubicBezTo>
                    <a:pt x="116" y="2247"/>
                    <a:pt x="132" y="2240"/>
                    <a:pt x="132" y="2233"/>
                  </a:cubicBezTo>
                  <a:cubicBezTo>
                    <a:pt x="167" y="1483"/>
                    <a:pt x="203" y="792"/>
                    <a:pt x="358" y="54"/>
                  </a:cubicBezTo>
                  <a:cubicBezTo>
                    <a:pt x="365" y="19"/>
                    <a:pt x="351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4" name="Google Shape;25244;p33"/>
            <p:cNvSpPr/>
            <p:nvPr/>
          </p:nvSpPr>
          <p:spPr>
            <a:xfrm>
              <a:off x="2903025" y="2668400"/>
              <a:ext cx="5975" cy="59525"/>
            </a:xfrm>
            <a:custGeom>
              <a:avLst/>
              <a:gdLst/>
              <a:ahLst/>
              <a:cxnLst/>
              <a:rect l="l" t="t" r="r" b="b"/>
              <a:pathLst>
                <a:path w="239" h="2381" extrusionOk="0">
                  <a:moveTo>
                    <a:pt x="20" y="0"/>
                  </a:moveTo>
                  <a:cubicBezTo>
                    <a:pt x="16" y="0"/>
                    <a:pt x="13" y="3"/>
                    <a:pt x="13" y="9"/>
                  </a:cubicBezTo>
                  <a:cubicBezTo>
                    <a:pt x="1" y="771"/>
                    <a:pt x="24" y="1616"/>
                    <a:pt x="155" y="2366"/>
                  </a:cubicBezTo>
                  <a:cubicBezTo>
                    <a:pt x="155" y="2377"/>
                    <a:pt x="164" y="2380"/>
                    <a:pt x="174" y="2380"/>
                  </a:cubicBezTo>
                  <a:cubicBezTo>
                    <a:pt x="187" y="2380"/>
                    <a:pt x="203" y="2373"/>
                    <a:pt x="203" y="2366"/>
                  </a:cubicBezTo>
                  <a:cubicBezTo>
                    <a:pt x="239" y="1604"/>
                    <a:pt x="155" y="771"/>
                    <a:pt x="36" y="9"/>
                  </a:cubicBezTo>
                  <a:cubicBezTo>
                    <a:pt x="30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5" name="Google Shape;25245;p33"/>
            <p:cNvSpPr/>
            <p:nvPr/>
          </p:nvSpPr>
          <p:spPr>
            <a:xfrm>
              <a:off x="2906000" y="2692600"/>
              <a:ext cx="4500" cy="45725"/>
            </a:xfrm>
            <a:custGeom>
              <a:avLst/>
              <a:gdLst/>
              <a:ahLst/>
              <a:cxnLst/>
              <a:rect l="l" t="t" r="r" b="b"/>
              <a:pathLst>
                <a:path w="180" h="1829" extrusionOk="0">
                  <a:moveTo>
                    <a:pt x="40" y="1"/>
                  </a:moveTo>
                  <a:cubicBezTo>
                    <a:pt x="32" y="1"/>
                    <a:pt x="25" y="7"/>
                    <a:pt x="25" y="17"/>
                  </a:cubicBezTo>
                  <a:cubicBezTo>
                    <a:pt x="1" y="589"/>
                    <a:pt x="1" y="1232"/>
                    <a:pt x="84" y="1815"/>
                  </a:cubicBezTo>
                  <a:cubicBezTo>
                    <a:pt x="84" y="1825"/>
                    <a:pt x="93" y="1829"/>
                    <a:pt x="102" y="1829"/>
                  </a:cubicBezTo>
                  <a:cubicBezTo>
                    <a:pt x="116" y="1829"/>
                    <a:pt x="132" y="1822"/>
                    <a:pt x="132" y="1815"/>
                  </a:cubicBezTo>
                  <a:cubicBezTo>
                    <a:pt x="179" y="1232"/>
                    <a:pt x="132" y="589"/>
                    <a:pt x="60" y="29"/>
                  </a:cubicBezTo>
                  <a:cubicBezTo>
                    <a:pt x="60" y="10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6" name="Google Shape;25246;p33"/>
            <p:cNvSpPr/>
            <p:nvPr/>
          </p:nvSpPr>
          <p:spPr>
            <a:xfrm>
              <a:off x="2902275" y="2698550"/>
              <a:ext cx="8225" cy="43175"/>
            </a:xfrm>
            <a:custGeom>
              <a:avLst/>
              <a:gdLst/>
              <a:ahLst/>
              <a:cxnLst/>
              <a:rect l="l" t="t" r="r" b="b"/>
              <a:pathLst>
                <a:path w="329" h="1727" extrusionOk="0">
                  <a:moveTo>
                    <a:pt x="27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02" y="589"/>
                    <a:pt x="114" y="1149"/>
                    <a:pt x="174" y="1708"/>
                  </a:cubicBezTo>
                  <a:cubicBezTo>
                    <a:pt x="174" y="1715"/>
                    <a:pt x="187" y="1727"/>
                    <a:pt x="200" y="1727"/>
                  </a:cubicBezTo>
                  <a:cubicBezTo>
                    <a:pt x="208" y="1727"/>
                    <a:pt x="216" y="1722"/>
                    <a:pt x="221" y="1708"/>
                  </a:cubicBezTo>
                  <a:cubicBezTo>
                    <a:pt x="328" y="1172"/>
                    <a:pt x="221" y="529"/>
                    <a:pt x="66" y="17"/>
                  </a:cubicBezTo>
                  <a:cubicBezTo>
                    <a:pt x="56" y="7"/>
                    <a:pt x="4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7" name="Google Shape;25247;p33"/>
            <p:cNvSpPr/>
            <p:nvPr/>
          </p:nvSpPr>
          <p:spPr>
            <a:xfrm>
              <a:off x="2902425" y="2706575"/>
              <a:ext cx="4200" cy="32675"/>
            </a:xfrm>
            <a:custGeom>
              <a:avLst/>
              <a:gdLst/>
              <a:ahLst/>
              <a:cxnLst/>
              <a:rect l="l" t="t" r="r" b="b"/>
              <a:pathLst>
                <a:path w="168" h="1307" extrusionOk="0">
                  <a:moveTo>
                    <a:pt x="64" y="1"/>
                  </a:moveTo>
                  <a:cubicBezTo>
                    <a:pt x="54" y="1"/>
                    <a:pt x="48" y="6"/>
                    <a:pt x="48" y="6"/>
                  </a:cubicBezTo>
                  <a:cubicBezTo>
                    <a:pt x="25" y="411"/>
                    <a:pt x="1" y="875"/>
                    <a:pt x="60" y="1280"/>
                  </a:cubicBezTo>
                  <a:cubicBezTo>
                    <a:pt x="60" y="1298"/>
                    <a:pt x="72" y="1307"/>
                    <a:pt x="86" y="1307"/>
                  </a:cubicBezTo>
                  <a:cubicBezTo>
                    <a:pt x="99" y="1307"/>
                    <a:pt x="114" y="1298"/>
                    <a:pt x="120" y="1280"/>
                  </a:cubicBezTo>
                  <a:cubicBezTo>
                    <a:pt x="168" y="887"/>
                    <a:pt x="120" y="411"/>
                    <a:pt x="84" y="6"/>
                  </a:cubicBezTo>
                  <a:cubicBezTo>
                    <a:pt x="76" y="2"/>
                    <a:pt x="70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8" name="Google Shape;25248;p33"/>
            <p:cNvSpPr/>
            <p:nvPr/>
          </p:nvSpPr>
          <p:spPr>
            <a:xfrm>
              <a:off x="2909275" y="2700300"/>
              <a:ext cx="5675" cy="37925"/>
            </a:xfrm>
            <a:custGeom>
              <a:avLst/>
              <a:gdLst/>
              <a:ahLst/>
              <a:cxnLst/>
              <a:rect l="l" t="t" r="r" b="b"/>
              <a:pathLst>
                <a:path w="227" h="1517" extrusionOk="0">
                  <a:moveTo>
                    <a:pt x="11" y="0"/>
                  </a:moveTo>
                  <a:cubicBezTo>
                    <a:pt x="5" y="0"/>
                    <a:pt x="1" y="12"/>
                    <a:pt x="1" y="19"/>
                  </a:cubicBezTo>
                  <a:cubicBezTo>
                    <a:pt x="108" y="519"/>
                    <a:pt x="84" y="995"/>
                    <a:pt x="84" y="1507"/>
                  </a:cubicBezTo>
                  <a:cubicBezTo>
                    <a:pt x="84" y="1513"/>
                    <a:pt x="93" y="1516"/>
                    <a:pt x="102" y="1516"/>
                  </a:cubicBezTo>
                  <a:cubicBezTo>
                    <a:pt x="111" y="1516"/>
                    <a:pt x="120" y="1513"/>
                    <a:pt x="120" y="1507"/>
                  </a:cubicBezTo>
                  <a:cubicBezTo>
                    <a:pt x="227" y="1019"/>
                    <a:pt x="144" y="495"/>
                    <a:pt x="25" y="19"/>
                  </a:cubicBezTo>
                  <a:cubicBezTo>
                    <a:pt x="20" y="5"/>
                    <a:pt x="15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9" name="Google Shape;25249;p33"/>
            <p:cNvSpPr/>
            <p:nvPr/>
          </p:nvSpPr>
          <p:spPr>
            <a:xfrm>
              <a:off x="2920000" y="2490050"/>
              <a:ext cx="5375" cy="50525"/>
            </a:xfrm>
            <a:custGeom>
              <a:avLst/>
              <a:gdLst/>
              <a:ahLst/>
              <a:cxnLst/>
              <a:rect l="l" t="t" r="r" b="b"/>
              <a:pathLst>
                <a:path w="215" h="2021" extrusionOk="0">
                  <a:moveTo>
                    <a:pt x="144" y="1"/>
                  </a:moveTo>
                  <a:cubicBezTo>
                    <a:pt x="136" y="1"/>
                    <a:pt x="131" y="7"/>
                    <a:pt x="131" y="23"/>
                  </a:cubicBezTo>
                  <a:cubicBezTo>
                    <a:pt x="12" y="642"/>
                    <a:pt x="0" y="1392"/>
                    <a:pt x="107" y="2011"/>
                  </a:cubicBezTo>
                  <a:cubicBezTo>
                    <a:pt x="107" y="2017"/>
                    <a:pt x="113" y="2020"/>
                    <a:pt x="122" y="2020"/>
                  </a:cubicBezTo>
                  <a:cubicBezTo>
                    <a:pt x="131" y="2020"/>
                    <a:pt x="143" y="2017"/>
                    <a:pt x="155" y="2011"/>
                  </a:cubicBezTo>
                  <a:cubicBezTo>
                    <a:pt x="215" y="1368"/>
                    <a:pt x="215" y="654"/>
                    <a:pt x="179" y="23"/>
                  </a:cubicBezTo>
                  <a:cubicBezTo>
                    <a:pt x="166" y="10"/>
                    <a:pt x="153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0" name="Google Shape;25250;p33"/>
            <p:cNvSpPr/>
            <p:nvPr/>
          </p:nvSpPr>
          <p:spPr>
            <a:xfrm>
              <a:off x="2922675" y="2452950"/>
              <a:ext cx="3600" cy="66050"/>
            </a:xfrm>
            <a:custGeom>
              <a:avLst/>
              <a:gdLst/>
              <a:ahLst/>
              <a:cxnLst/>
              <a:rect l="l" t="t" r="r" b="b"/>
              <a:pathLst>
                <a:path w="144" h="2642" extrusionOk="0">
                  <a:moveTo>
                    <a:pt x="72" y="1"/>
                  </a:moveTo>
                  <a:cubicBezTo>
                    <a:pt x="66" y="1"/>
                    <a:pt x="60" y="7"/>
                    <a:pt x="60" y="19"/>
                  </a:cubicBezTo>
                  <a:cubicBezTo>
                    <a:pt x="24" y="876"/>
                    <a:pt x="0" y="1757"/>
                    <a:pt x="48" y="2614"/>
                  </a:cubicBezTo>
                  <a:cubicBezTo>
                    <a:pt x="48" y="2632"/>
                    <a:pt x="57" y="2641"/>
                    <a:pt x="66" y="2641"/>
                  </a:cubicBezTo>
                  <a:cubicBezTo>
                    <a:pt x="75" y="2641"/>
                    <a:pt x="84" y="2632"/>
                    <a:pt x="84" y="2614"/>
                  </a:cubicBezTo>
                  <a:cubicBezTo>
                    <a:pt x="143" y="1757"/>
                    <a:pt x="120" y="876"/>
                    <a:pt x="84" y="19"/>
                  </a:cubicBezTo>
                  <a:cubicBezTo>
                    <a:pt x="84" y="7"/>
                    <a:pt x="7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1" name="Google Shape;25251;p33"/>
            <p:cNvSpPr/>
            <p:nvPr/>
          </p:nvSpPr>
          <p:spPr>
            <a:xfrm>
              <a:off x="2925350" y="2450800"/>
              <a:ext cx="5375" cy="63425"/>
            </a:xfrm>
            <a:custGeom>
              <a:avLst/>
              <a:gdLst/>
              <a:ahLst/>
              <a:cxnLst/>
              <a:rect l="l" t="t" r="r" b="b"/>
              <a:pathLst>
                <a:path w="215" h="2537" extrusionOk="0">
                  <a:moveTo>
                    <a:pt x="13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36" y="843"/>
                    <a:pt x="36" y="1676"/>
                    <a:pt x="72" y="2510"/>
                  </a:cubicBezTo>
                  <a:cubicBezTo>
                    <a:pt x="72" y="2528"/>
                    <a:pt x="78" y="2537"/>
                    <a:pt x="87" y="2537"/>
                  </a:cubicBezTo>
                  <a:cubicBezTo>
                    <a:pt x="96" y="2537"/>
                    <a:pt x="108" y="2528"/>
                    <a:pt x="120" y="2510"/>
                  </a:cubicBezTo>
                  <a:cubicBezTo>
                    <a:pt x="215" y="1688"/>
                    <a:pt x="144" y="819"/>
                    <a:pt x="24" y="10"/>
                  </a:cubicBezTo>
                  <a:cubicBezTo>
                    <a:pt x="24" y="4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2" name="Google Shape;25252;p33"/>
            <p:cNvSpPr/>
            <p:nvPr/>
          </p:nvSpPr>
          <p:spPr>
            <a:xfrm>
              <a:off x="2926025" y="2447675"/>
              <a:ext cx="21975" cy="27600"/>
            </a:xfrm>
            <a:custGeom>
              <a:avLst/>
              <a:gdLst/>
              <a:ahLst/>
              <a:cxnLst/>
              <a:rect l="l" t="t" r="r" b="b"/>
              <a:pathLst>
                <a:path w="879" h="1104" extrusionOk="0">
                  <a:moveTo>
                    <a:pt x="856" y="0"/>
                  </a:moveTo>
                  <a:cubicBezTo>
                    <a:pt x="852" y="0"/>
                    <a:pt x="848" y="1"/>
                    <a:pt x="843" y="4"/>
                  </a:cubicBezTo>
                  <a:cubicBezTo>
                    <a:pt x="700" y="170"/>
                    <a:pt x="581" y="349"/>
                    <a:pt x="450" y="504"/>
                  </a:cubicBezTo>
                  <a:cubicBezTo>
                    <a:pt x="295" y="706"/>
                    <a:pt x="128" y="885"/>
                    <a:pt x="9" y="1087"/>
                  </a:cubicBezTo>
                  <a:cubicBezTo>
                    <a:pt x="1" y="1095"/>
                    <a:pt x="16" y="1104"/>
                    <a:pt x="30" y="1104"/>
                  </a:cubicBezTo>
                  <a:cubicBezTo>
                    <a:pt x="36" y="1104"/>
                    <a:pt x="42" y="1102"/>
                    <a:pt x="45" y="1099"/>
                  </a:cubicBezTo>
                  <a:cubicBezTo>
                    <a:pt x="188" y="956"/>
                    <a:pt x="331" y="777"/>
                    <a:pt x="450" y="599"/>
                  </a:cubicBezTo>
                  <a:cubicBezTo>
                    <a:pt x="593" y="408"/>
                    <a:pt x="748" y="206"/>
                    <a:pt x="879" y="15"/>
                  </a:cubicBezTo>
                  <a:cubicBezTo>
                    <a:pt x="879" y="15"/>
                    <a:pt x="871" y="0"/>
                    <a:pt x="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3" name="Google Shape;25253;p33"/>
            <p:cNvSpPr/>
            <p:nvPr/>
          </p:nvSpPr>
          <p:spPr>
            <a:xfrm>
              <a:off x="2927200" y="2453575"/>
              <a:ext cx="25775" cy="28800"/>
            </a:xfrm>
            <a:custGeom>
              <a:avLst/>
              <a:gdLst/>
              <a:ahLst/>
              <a:cxnLst/>
              <a:rect l="l" t="t" r="r" b="b"/>
              <a:pathLst>
                <a:path w="1031" h="1152" extrusionOk="0">
                  <a:moveTo>
                    <a:pt x="1020" y="1"/>
                  </a:moveTo>
                  <a:cubicBezTo>
                    <a:pt x="1017" y="1"/>
                    <a:pt x="1014" y="2"/>
                    <a:pt x="1010" y="6"/>
                  </a:cubicBezTo>
                  <a:cubicBezTo>
                    <a:pt x="832" y="196"/>
                    <a:pt x="665" y="411"/>
                    <a:pt x="486" y="601"/>
                  </a:cubicBezTo>
                  <a:cubicBezTo>
                    <a:pt x="320" y="780"/>
                    <a:pt x="165" y="946"/>
                    <a:pt x="10" y="1125"/>
                  </a:cubicBezTo>
                  <a:cubicBezTo>
                    <a:pt x="0" y="1135"/>
                    <a:pt x="14" y="1152"/>
                    <a:pt x="32" y="1152"/>
                  </a:cubicBezTo>
                  <a:cubicBezTo>
                    <a:pt x="37" y="1152"/>
                    <a:pt x="41" y="1151"/>
                    <a:pt x="46" y="1149"/>
                  </a:cubicBezTo>
                  <a:cubicBezTo>
                    <a:pt x="415" y="839"/>
                    <a:pt x="760" y="411"/>
                    <a:pt x="1022" y="18"/>
                  </a:cubicBezTo>
                  <a:cubicBezTo>
                    <a:pt x="1030" y="9"/>
                    <a:pt x="1027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4" name="Google Shape;25254;p33"/>
            <p:cNvSpPr/>
            <p:nvPr/>
          </p:nvSpPr>
          <p:spPr>
            <a:xfrm>
              <a:off x="2928000" y="2458100"/>
              <a:ext cx="33700" cy="36550"/>
            </a:xfrm>
            <a:custGeom>
              <a:avLst/>
              <a:gdLst/>
              <a:ahLst/>
              <a:cxnLst/>
              <a:rect l="l" t="t" r="r" b="b"/>
              <a:pathLst>
                <a:path w="1348" h="1462" extrusionOk="0">
                  <a:moveTo>
                    <a:pt x="1015" y="0"/>
                  </a:moveTo>
                  <a:cubicBezTo>
                    <a:pt x="990" y="0"/>
                    <a:pt x="992" y="17"/>
                    <a:pt x="1002" y="27"/>
                  </a:cubicBezTo>
                  <a:cubicBezTo>
                    <a:pt x="1170" y="126"/>
                    <a:pt x="446" y="920"/>
                    <a:pt x="139" y="1250"/>
                  </a:cubicBezTo>
                  <a:lnTo>
                    <a:pt x="139" y="1250"/>
                  </a:lnTo>
                  <a:cubicBezTo>
                    <a:pt x="137" y="1250"/>
                    <a:pt x="135" y="1252"/>
                    <a:pt x="133" y="1253"/>
                  </a:cubicBezTo>
                  <a:cubicBezTo>
                    <a:pt x="127" y="1261"/>
                    <a:pt x="121" y="1269"/>
                    <a:pt x="114" y="1276"/>
                  </a:cubicBezTo>
                  <a:lnTo>
                    <a:pt x="114" y="1276"/>
                  </a:lnTo>
                  <a:cubicBezTo>
                    <a:pt x="64" y="1330"/>
                    <a:pt x="28" y="1369"/>
                    <a:pt x="14" y="1384"/>
                  </a:cubicBezTo>
                  <a:cubicBezTo>
                    <a:pt x="17" y="1386"/>
                    <a:pt x="19" y="1388"/>
                    <a:pt x="22" y="1389"/>
                  </a:cubicBezTo>
                  <a:lnTo>
                    <a:pt x="22" y="1389"/>
                  </a:lnTo>
                  <a:cubicBezTo>
                    <a:pt x="1" y="1424"/>
                    <a:pt x="20" y="1461"/>
                    <a:pt x="49" y="1461"/>
                  </a:cubicBezTo>
                  <a:cubicBezTo>
                    <a:pt x="60" y="1461"/>
                    <a:pt x="73" y="1456"/>
                    <a:pt x="85" y="1444"/>
                  </a:cubicBezTo>
                  <a:cubicBezTo>
                    <a:pt x="228" y="1313"/>
                    <a:pt x="1347" y="134"/>
                    <a:pt x="1038" y="3"/>
                  </a:cubicBezTo>
                  <a:cubicBezTo>
                    <a:pt x="1029" y="1"/>
                    <a:pt x="1021" y="0"/>
                    <a:pt x="1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5" name="Google Shape;25255;p33"/>
            <p:cNvSpPr/>
            <p:nvPr/>
          </p:nvSpPr>
          <p:spPr>
            <a:xfrm>
              <a:off x="2924925" y="2468475"/>
              <a:ext cx="30650" cy="34600"/>
            </a:xfrm>
            <a:custGeom>
              <a:avLst/>
              <a:gdLst/>
              <a:ahLst/>
              <a:cxnLst/>
              <a:rect l="l" t="t" r="r" b="b"/>
              <a:pathLst>
                <a:path w="1226" h="1384" extrusionOk="0">
                  <a:moveTo>
                    <a:pt x="1200" y="0"/>
                  </a:moveTo>
                  <a:cubicBezTo>
                    <a:pt x="1192" y="0"/>
                    <a:pt x="1183" y="2"/>
                    <a:pt x="1173" y="5"/>
                  </a:cubicBezTo>
                  <a:cubicBezTo>
                    <a:pt x="970" y="231"/>
                    <a:pt x="768" y="481"/>
                    <a:pt x="565" y="707"/>
                  </a:cubicBezTo>
                  <a:cubicBezTo>
                    <a:pt x="387" y="910"/>
                    <a:pt x="172" y="1124"/>
                    <a:pt x="18" y="1339"/>
                  </a:cubicBezTo>
                  <a:cubicBezTo>
                    <a:pt x="0" y="1364"/>
                    <a:pt x="14" y="1384"/>
                    <a:pt x="32" y="1384"/>
                  </a:cubicBezTo>
                  <a:cubicBezTo>
                    <a:pt x="39" y="1384"/>
                    <a:pt x="47" y="1381"/>
                    <a:pt x="53" y="1374"/>
                  </a:cubicBezTo>
                  <a:cubicBezTo>
                    <a:pt x="482" y="1005"/>
                    <a:pt x="875" y="481"/>
                    <a:pt x="1208" y="17"/>
                  </a:cubicBezTo>
                  <a:cubicBezTo>
                    <a:pt x="1225" y="9"/>
                    <a:pt x="1218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6" name="Google Shape;25256;p33"/>
            <p:cNvSpPr/>
            <p:nvPr/>
          </p:nvSpPr>
          <p:spPr>
            <a:xfrm>
              <a:off x="2926075" y="2476325"/>
              <a:ext cx="29375" cy="34150"/>
            </a:xfrm>
            <a:custGeom>
              <a:avLst/>
              <a:gdLst/>
              <a:ahLst/>
              <a:cxnLst/>
              <a:rect l="l" t="t" r="r" b="b"/>
              <a:pathLst>
                <a:path w="1175" h="1366" extrusionOk="0">
                  <a:moveTo>
                    <a:pt x="1174" y="1"/>
                  </a:moveTo>
                  <a:lnTo>
                    <a:pt x="1174" y="1"/>
                  </a:lnTo>
                  <a:cubicBezTo>
                    <a:pt x="984" y="215"/>
                    <a:pt x="817" y="453"/>
                    <a:pt x="615" y="667"/>
                  </a:cubicBezTo>
                  <a:cubicBezTo>
                    <a:pt x="424" y="894"/>
                    <a:pt x="222" y="1084"/>
                    <a:pt x="19" y="1298"/>
                  </a:cubicBezTo>
                  <a:cubicBezTo>
                    <a:pt x="1" y="1336"/>
                    <a:pt x="26" y="1365"/>
                    <a:pt x="54" y="1365"/>
                  </a:cubicBezTo>
                  <a:cubicBezTo>
                    <a:pt x="63" y="1365"/>
                    <a:pt x="71" y="1363"/>
                    <a:pt x="79" y="1358"/>
                  </a:cubicBezTo>
                  <a:cubicBezTo>
                    <a:pt x="531" y="1013"/>
                    <a:pt x="960" y="513"/>
                    <a:pt x="1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7" name="Google Shape;25257;p33"/>
            <p:cNvSpPr/>
            <p:nvPr/>
          </p:nvSpPr>
          <p:spPr>
            <a:xfrm>
              <a:off x="2926900" y="2488475"/>
              <a:ext cx="28850" cy="30825"/>
            </a:xfrm>
            <a:custGeom>
              <a:avLst/>
              <a:gdLst/>
              <a:ahLst/>
              <a:cxnLst/>
              <a:rect l="l" t="t" r="r" b="b"/>
              <a:pathLst>
                <a:path w="1154" h="1233" extrusionOk="0">
                  <a:moveTo>
                    <a:pt x="958" y="0"/>
                  </a:moveTo>
                  <a:cubicBezTo>
                    <a:pt x="951" y="0"/>
                    <a:pt x="952" y="28"/>
                    <a:pt x="963" y="38"/>
                  </a:cubicBezTo>
                  <a:cubicBezTo>
                    <a:pt x="1022" y="62"/>
                    <a:pt x="486" y="634"/>
                    <a:pt x="439" y="693"/>
                  </a:cubicBezTo>
                  <a:cubicBezTo>
                    <a:pt x="296" y="860"/>
                    <a:pt x="117" y="1003"/>
                    <a:pt x="10" y="1193"/>
                  </a:cubicBezTo>
                  <a:cubicBezTo>
                    <a:pt x="0" y="1213"/>
                    <a:pt x="14" y="1232"/>
                    <a:pt x="26" y="1232"/>
                  </a:cubicBezTo>
                  <a:cubicBezTo>
                    <a:pt x="29" y="1232"/>
                    <a:pt x="32" y="1231"/>
                    <a:pt x="34" y="1229"/>
                  </a:cubicBezTo>
                  <a:cubicBezTo>
                    <a:pt x="201" y="1122"/>
                    <a:pt x="320" y="967"/>
                    <a:pt x="439" y="824"/>
                  </a:cubicBezTo>
                  <a:cubicBezTo>
                    <a:pt x="593" y="658"/>
                    <a:pt x="736" y="503"/>
                    <a:pt x="867" y="336"/>
                  </a:cubicBezTo>
                  <a:cubicBezTo>
                    <a:pt x="927" y="277"/>
                    <a:pt x="1153" y="50"/>
                    <a:pt x="963" y="3"/>
                  </a:cubicBezTo>
                  <a:cubicBezTo>
                    <a:pt x="961" y="1"/>
                    <a:pt x="959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8" name="Google Shape;25258;p33"/>
            <p:cNvSpPr/>
            <p:nvPr/>
          </p:nvSpPr>
          <p:spPr>
            <a:xfrm>
              <a:off x="2930700" y="2503025"/>
              <a:ext cx="21350" cy="22150"/>
            </a:xfrm>
            <a:custGeom>
              <a:avLst/>
              <a:gdLst/>
              <a:ahLst/>
              <a:cxnLst/>
              <a:rect l="l" t="t" r="r" b="b"/>
              <a:pathLst>
                <a:path w="854" h="886" extrusionOk="0">
                  <a:moveTo>
                    <a:pt x="830" y="1"/>
                  </a:moveTo>
                  <a:cubicBezTo>
                    <a:pt x="827" y="1"/>
                    <a:pt x="825" y="2"/>
                    <a:pt x="822" y="4"/>
                  </a:cubicBezTo>
                  <a:cubicBezTo>
                    <a:pt x="644" y="111"/>
                    <a:pt x="513" y="290"/>
                    <a:pt x="382" y="433"/>
                  </a:cubicBezTo>
                  <a:cubicBezTo>
                    <a:pt x="263" y="552"/>
                    <a:pt x="60" y="683"/>
                    <a:pt x="1" y="849"/>
                  </a:cubicBezTo>
                  <a:cubicBezTo>
                    <a:pt x="1" y="873"/>
                    <a:pt x="25" y="885"/>
                    <a:pt x="25" y="885"/>
                  </a:cubicBezTo>
                  <a:cubicBezTo>
                    <a:pt x="180" y="826"/>
                    <a:pt x="322" y="635"/>
                    <a:pt x="441" y="516"/>
                  </a:cubicBezTo>
                  <a:cubicBezTo>
                    <a:pt x="572" y="361"/>
                    <a:pt x="751" y="218"/>
                    <a:pt x="834" y="40"/>
                  </a:cubicBezTo>
                  <a:cubicBezTo>
                    <a:pt x="854" y="20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9" name="Google Shape;25259;p33"/>
            <p:cNvSpPr/>
            <p:nvPr/>
          </p:nvSpPr>
          <p:spPr>
            <a:xfrm>
              <a:off x="2927375" y="2511950"/>
              <a:ext cx="23125" cy="21275"/>
            </a:xfrm>
            <a:custGeom>
              <a:avLst/>
              <a:gdLst/>
              <a:ahLst/>
              <a:cxnLst/>
              <a:rect l="l" t="t" r="r" b="b"/>
              <a:pathLst>
                <a:path w="925" h="851" extrusionOk="0">
                  <a:moveTo>
                    <a:pt x="893" y="1"/>
                  </a:moveTo>
                  <a:cubicBezTo>
                    <a:pt x="890" y="1"/>
                    <a:pt x="886" y="2"/>
                    <a:pt x="884" y="4"/>
                  </a:cubicBezTo>
                  <a:cubicBezTo>
                    <a:pt x="729" y="111"/>
                    <a:pt x="610" y="242"/>
                    <a:pt x="479" y="362"/>
                  </a:cubicBezTo>
                  <a:cubicBezTo>
                    <a:pt x="360" y="471"/>
                    <a:pt x="241" y="588"/>
                    <a:pt x="123" y="706"/>
                  </a:cubicBezTo>
                  <a:lnTo>
                    <a:pt x="123" y="706"/>
                  </a:lnTo>
                  <a:cubicBezTo>
                    <a:pt x="98" y="726"/>
                    <a:pt x="72" y="746"/>
                    <a:pt x="39" y="766"/>
                  </a:cubicBezTo>
                  <a:cubicBezTo>
                    <a:pt x="0" y="785"/>
                    <a:pt x="31" y="851"/>
                    <a:pt x="76" y="851"/>
                  </a:cubicBezTo>
                  <a:cubicBezTo>
                    <a:pt x="87" y="851"/>
                    <a:pt x="99" y="847"/>
                    <a:pt x="110" y="838"/>
                  </a:cubicBezTo>
                  <a:cubicBezTo>
                    <a:pt x="112" y="836"/>
                    <a:pt x="113" y="835"/>
                    <a:pt x="115" y="833"/>
                  </a:cubicBezTo>
                  <a:lnTo>
                    <a:pt x="115" y="833"/>
                  </a:lnTo>
                  <a:cubicBezTo>
                    <a:pt x="117" y="835"/>
                    <a:pt x="120" y="837"/>
                    <a:pt x="122" y="838"/>
                  </a:cubicBezTo>
                  <a:cubicBezTo>
                    <a:pt x="131" y="826"/>
                    <a:pt x="139" y="815"/>
                    <a:pt x="146" y="804"/>
                  </a:cubicBezTo>
                  <a:lnTo>
                    <a:pt x="146" y="804"/>
                  </a:lnTo>
                  <a:cubicBezTo>
                    <a:pt x="277" y="684"/>
                    <a:pt x="408" y="563"/>
                    <a:pt x="539" y="421"/>
                  </a:cubicBezTo>
                  <a:cubicBezTo>
                    <a:pt x="658" y="302"/>
                    <a:pt x="813" y="171"/>
                    <a:pt x="896" y="16"/>
                  </a:cubicBezTo>
                  <a:cubicBezTo>
                    <a:pt x="925" y="16"/>
                    <a:pt x="907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0" name="Google Shape;25260;p33"/>
            <p:cNvSpPr/>
            <p:nvPr/>
          </p:nvSpPr>
          <p:spPr>
            <a:xfrm>
              <a:off x="2927750" y="2512625"/>
              <a:ext cx="25675" cy="23400"/>
            </a:xfrm>
            <a:custGeom>
              <a:avLst/>
              <a:gdLst/>
              <a:ahLst/>
              <a:cxnLst/>
              <a:rect l="l" t="t" r="r" b="b"/>
              <a:pathLst>
                <a:path w="1027" h="936" extrusionOk="0">
                  <a:moveTo>
                    <a:pt x="976" y="0"/>
                  </a:moveTo>
                  <a:cubicBezTo>
                    <a:pt x="965" y="0"/>
                    <a:pt x="953" y="4"/>
                    <a:pt x="940" y="13"/>
                  </a:cubicBezTo>
                  <a:cubicBezTo>
                    <a:pt x="647" y="283"/>
                    <a:pt x="342" y="564"/>
                    <a:pt x="49" y="846"/>
                  </a:cubicBezTo>
                  <a:lnTo>
                    <a:pt x="49" y="846"/>
                  </a:lnTo>
                  <a:cubicBezTo>
                    <a:pt x="48" y="846"/>
                    <a:pt x="48" y="846"/>
                    <a:pt x="48" y="846"/>
                  </a:cubicBezTo>
                  <a:cubicBezTo>
                    <a:pt x="48" y="847"/>
                    <a:pt x="48" y="847"/>
                    <a:pt x="48" y="847"/>
                  </a:cubicBezTo>
                  <a:lnTo>
                    <a:pt x="48" y="847"/>
                  </a:lnTo>
                  <a:cubicBezTo>
                    <a:pt x="44" y="851"/>
                    <a:pt x="40" y="855"/>
                    <a:pt x="36" y="858"/>
                  </a:cubicBezTo>
                  <a:cubicBezTo>
                    <a:pt x="0" y="894"/>
                    <a:pt x="30" y="935"/>
                    <a:pt x="63" y="935"/>
                  </a:cubicBezTo>
                  <a:cubicBezTo>
                    <a:pt x="74" y="935"/>
                    <a:pt x="86" y="930"/>
                    <a:pt x="95" y="918"/>
                  </a:cubicBezTo>
                  <a:cubicBezTo>
                    <a:pt x="97" y="915"/>
                    <a:pt x="99" y="913"/>
                    <a:pt x="102" y="910"/>
                  </a:cubicBezTo>
                  <a:lnTo>
                    <a:pt x="102" y="910"/>
                  </a:lnTo>
                  <a:cubicBezTo>
                    <a:pt x="103" y="913"/>
                    <a:pt x="105" y="915"/>
                    <a:pt x="107" y="918"/>
                  </a:cubicBezTo>
                  <a:cubicBezTo>
                    <a:pt x="440" y="668"/>
                    <a:pt x="714" y="346"/>
                    <a:pt x="1000" y="49"/>
                  </a:cubicBezTo>
                  <a:cubicBezTo>
                    <a:pt x="1027" y="31"/>
                    <a:pt x="1007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1" name="Google Shape;25261;p33"/>
            <p:cNvSpPr/>
            <p:nvPr/>
          </p:nvSpPr>
          <p:spPr>
            <a:xfrm>
              <a:off x="2925675" y="2518125"/>
              <a:ext cx="31150" cy="25225"/>
            </a:xfrm>
            <a:custGeom>
              <a:avLst/>
              <a:gdLst/>
              <a:ahLst/>
              <a:cxnLst/>
              <a:rect l="l" t="t" r="r" b="b"/>
              <a:pathLst>
                <a:path w="1246" h="1009" extrusionOk="0">
                  <a:moveTo>
                    <a:pt x="1205" y="1"/>
                  </a:moveTo>
                  <a:cubicBezTo>
                    <a:pt x="1200" y="1"/>
                    <a:pt x="1195" y="3"/>
                    <a:pt x="1190" y="7"/>
                  </a:cubicBezTo>
                  <a:cubicBezTo>
                    <a:pt x="785" y="269"/>
                    <a:pt x="381" y="603"/>
                    <a:pt x="23" y="924"/>
                  </a:cubicBezTo>
                  <a:cubicBezTo>
                    <a:pt x="25" y="926"/>
                    <a:pt x="27" y="927"/>
                    <a:pt x="28" y="929"/>
                  </a:cubicBezTo>
                  <a:lnTo>
                    <a:pt x="28" y="929"/>
                  </a:lnTo>
                  <a:cubicBezTo>
                    <a:pt x="0" y="952"/>
                    <a:pt x="23" y="1009"/>
                    <a:pt x="62" y="1009"/>
                  </a:cubicBezTo>
                  <a:cubicBezTo>
                    <a:pt x="72" y="1009"/>
                    <a:pt x="83" y="1005"/>
                    <a:pt x="95" y="996"/>
                  </a:cubicBezTo>
                  <a:cubicBezTo>
                    <a:pt x="488" y="710"/>
                    <a:pt x="904" y="400"/>
                    <a:pt x="1226" y="55"/>
                  </a:cubicBezTo>
                  <a:cubicBezTo>
                    <a:pt x="1245" y="36"/>
                    <a:pt x="1225" y="1"/>
                    <a:pt x="1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2" name="Google Shape;25262;p33"/>
            <p:cNvSpPr/>
            <p:nvPr/>
          </p:nvSpPr>
          <p:spPr>
            <a:xfrm>
              <a:off x="2924350" y="2523950"/>
              <a:ext cx="30200" cy="26350"/>
            </a:xfrm>
            <a:custGeom>
              <a:avLst/>
              <a:gdLst/>
              <a:ahLst/>
              <a:cxnLst/>
              <a:rect l="l" t="t" r="r" b="b"/>
              <a:pathLst>
                <a:path w="1208" h="1054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1005" y="72"/>
                    <a:pt x="826" y="274"/>
                    <a:pt x="660" y="405"/>
                  </a:cubicBezTo>
                  <a:cubicBezTo>
                    <a:pt x="457" y="584"/>
                    <a:pt x="231" y="774"/>
                    <a:pt x="41" y="965"/>
                  </a:cubicBezTo>
                  <a:cubicBezTo>
                    <a:pt x="0" y="1005"/>
                    <a:pt x="28" y="1054"/>
                    <a:pt x="66" y="1054"/>
                  </a:cubicBezTo>
                  <a:cubicBezTo>
                    <a:pt x="73" y="1054"/>
                    <a:pt x="81" y="1052"/>
                    <a:pt x="88" y="1048"/>
                  </a:cubicBezTo>
                  <a:cubicBezTo>
                    <a:pt x="95" y="1046"/>
                    <a:pt x="101" y="1043"/>
                    <a:pt x="108" y="1040"/>
                  </a:cubicBezTo>
                  <a:lnTo>
                    <a:pt x="108" y="1040"/>
                  </a:lnTo>
                  <a:lnTo>
                    <a:pt x="112" y="1048"/>
                  </a:lnTo>
                  <a:cubicBezTo>
                    <a:pt x="121" y="1041"/>
                    <a:pt x="129" y="1033"/>
                    <a:pt x="138" y="1025"/>
                  </a:cubicBezTo>
                  <a:lnTo>
                    <a:pt x="138" y="1025"/>
                  </a:lnTo>
                  <a:cubicBezTo>
                    <a:pt x="222" y="982"/>
                    <a:pt x="291" y="924"/>
                    <a:pt x="335" y="849"/>
                  </a:cubicBezTo>
                  <a:lnTo>
                    <a:pt x="335" y="849"/>
                  </a:lnTo>
                  <a:cubicBezTo>
                    <a:pt x="458" y="737"/>
                    <a:pt x="580" y="625"/>
                    <a:pt x="707" y="513"/>
                  </a:cubicBezTo>
                  <a:cubicBezTo>
                    <a:pt x="874" y="358"/>
                    <a:pt x="1088" y="215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3" name="Google Shape;25263;p33"/>
            <p:cNvSpPr/>
            <p:nvPr/>
          </p:nvSpPr>
          <p:spPr>
            <a:xfrm>
              <a:off x="2923400" y="2524850"/>
              <a:ext cx="36200" cy="28350"/>
            </a:xfrm>
            <a:custGeom>
              <a:avLst/>
              <a:gdLst/>
              <a:ahLst/>
              <a:cxnLst/>
              <a:rect l="l" t="t" r="r" b="b"/>
              <a:pathLst>
                <a:path w="1448" h="1134" extrusionOk="0">
                  <a:moveTo>
                    <a:pt x="1341" y="0"/>
                  </a:moveTo>
                  <a:cubicBezTo>
                    <a:pt x="1341" y="0"/>
                    <a:pt x="1317" y="0"/>
                    <a:pt x="1317" y="12"/>
                  </a:cubicBezTo>
                  <a:cubicBezTo>
                    <a:pt x="1317" y="24"/>
                    <a:pt x="1305" y="24"/>
                    <a:pt x="1305" y="36"/>
                  </a:cubicBezTo>
                  <a:cubicBezTo>
                    <a:pt x="1305" y="36"/>
                    <a:pt x="1321" y="47"/>
                    <a:pt x="1331" y="47"/>
                  </a:cubicBezTo>
                  <a:cubicBezTo>
                    <a:pt x="1333" y="47"/>
                    <a:pt x="1334" y="46"/>
                    <a:pt x="1335" y="46"/>
                  </a:cubicBezTo>
                  <a:lnTo>
                    <a:pt x="1335" y="46"/>
                  </a:lnTo>
                  <a:cubicBezTo>
                    <a:pt x="1212" y="256"/>
                    <a:pt x="921" y="431"/>
                    <a:pt x="710" y="572"/>
                  </a:cubicBezTo>
                  <a:cubicBezTo>
                    <a:pt x="495" y="738"/>
                    <a:pt x="233" y="893"/>
                    <a:pt x="31" y="1084"/>
                  </a:cubicBezTo>
                  <a:cubicBezTo>
                    <a:pt x="0" y="1104"/>
                    <a:pt x="23" y="1134"/>
                    <a:pt x="60" y="1134"/>
                  </a:cubicBezTo>
                  <a:cubicBezTo>
                    <a:pt x="66" y="1134"/>
                    <a:pt x="72" y="1133"/>
                    <a:pt x="79" y="1131"/>
                  </a:cubicBezTo>
                  <a:cubicBezTo>
                    <a:pt x="376" y="989"/>
                    <a:pt x="650" y="750"/>
                    <a:pt x="912" y="560"/>
                  </a:cubicBezTo>
                  <a:cubicBezTo>
                    <a:pt x="1067" y="441"/>
                    <a:pt x="1424" y="250"/>
                    <a:pt x="1448" y="36"/>
                  </a:cubicBezTo>
                  <a:cubicBezTo>
                    <a:pt x="1448" y="24"/>
                    <a:pt x="1424" y="12"/>
                    <a:pt x="1412" y="12"/>
                  </a:cubicBezTo>
                  <a:cubicBezTo>
                    <a:pt x="1365" y="0"/>
                    <a:pt x="1376" y="0"/>
                    <a:pt x="1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4" name="Google Shape;25264;p33"/>
            <p:cNvSpPr/>
            <p:nvPr/>
          </p:nvSpPr>
          <p:spPr>
            <a:xfrm>
              <a:off x="2925650" y="2468450"/>
              <a:ext cx="5975" cy="65500"/>
            </a:xfrm>
            <a:custGeom>
              <a:avLst/>
              <a:gdLst/>
              <a:ahLst/>
              <a:cxnLst/>
              <a:rect l="l" t="t" r="r" b="b"/>
              <a:pathLst>
                <a:path w="239" h="2620" extrusionOk="0">
                  <a:moveTo>
                    <a:pt x="60" y="0"/>
                  </a:moveTo>
                  <a:cubicBezTo>
                    <a:pt x="54" y="0"/>
                    <a:pt x="48" y="6"/>
                    <a:pt x="48" y="18"/>
                  </a:cubicBezTo>
                  <a:cubicBezTo>
                    <a:pt x="24" y="863"/>
                    <a:pt x="24" y="1721"/>
                    <a:pt x="1" y="2578"/>
                  </a:cubicBezTo>
                  <a:cubicBezTo>
                    <a:pt x="1" y="2605"/>
                    <a:pt x="23" y="2620"/>
                    <a:pt x="43" y="2620"/>
                  </a:cubicBezTo>
                  <a:cubicBezTo>
                    <a:pt x="58" y="2620"/>
                    <a:pt x="72" y="2611"/>
                    <a:pt x="72" y="2590"/>
                  </a:cubicBezTo>
                  <a:cubicBezTo>
                    <a:pt x="227" y="1780"/>
                    <a:pt x="239" y="839"/>
                    <a:pt x="72" y="18"/>
                  </a:cubicBezTo>
                  <a:cubicBezTo>
                    <a:pt x="72" y="6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5" name="Google Shape;25265;p33"/>
            <p:cNvSpPr/>
            <p:nvPr/>
          </p:nvSpPr>
          <p:spPr>
            <a:xfrm>
              <a:off x="2923875" y="2465975"/>
              <a:ext cx="6575" cy="66125"/>
            </a:xfrm>
            <a:custGeom>
              <a:avLst/>
              <a:gdLst/>
              <a:ahLst/>
              <a:cxnLst/>
              <a:rect l="l" t="t" r="r" b="b"/>
              <a:pathLst>
                <a:path w="263" h="2645" extrusionOk="0">
                  <a:moveTo>
                    <a:pt x="238" y="1"/>
                  </a:moveTo>
                  <a:cubicBezTo>
                    <a:pt x="226" y="1"/>
                    <a:pt x="214" y="4"/>
                    <a:pt x="214" y="10"/>
                  </a:cubicBezTo>
                  <a:cubicBezTo>
                    <a:pt x="83" y="843"/>
                    <a:pt x="0" y="1772"/>
                    <a:pt x="60" y="2617"/>
                  </a:cubicBezTo>
                  <a:cubicBezTo>
                    <a:pt x="60" y="2635"/>
                    <a:pt x="69" y="2644"/>
                    <a:pt x="79" y="2644"/>
                  </a:cubicBezTo>
                  <a:cubicBezTo>
                    <a:pt x="89" y="2644"/>
                    <a:pt x="101" y="2635"/>
                    <a:pt x="107" y="2617"/>
                  </a:cubicBezTo>
                  <a:cubicBezTo>
                    <a:pt x="226" y="1772"/>
                    <a:pt x="250" y="867"/>
                    <a:pt x="262" y="10"/>
                  </a:cubicBezTo>
                  <a:cubicBezTo>
                    <a:pt x="262" y="4"/>
                    <a:pt x="250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6" name="Google Shape;25266;p33"/>
            <p:cNvSpPr/>
            <p:nvPr/>
          </p:nvSpPr>
          <p:spPr>
            <a:xfrm>
              <a:off x="2925350" y="2451750"/>
              <a:ext cx="5375" cy="64825"/>
            </a:xfrm>
            <a:custGeom>
              <a:avLst/>
              <a:gdLst/>
              <a:ahLst/>
              <a:cxnLst/>
              <a:rect l="l" t="t" r="r" b="b"/>
              <a:pathLst>
                <a:path w="215" h="2593" extrusionOk="0">
                  <a:moveTo>
                    <a:pt x="77" y="1"/>
                  </a:moveTo>
                  <a:cubicBezTo>
                    <a:pt x="67" y="1"/>
                    <a:pt x="57" y="6"/>
                    <a:pt x="48" y="19"/>
                  </a:cubicBezTo>
                  <a:cubicBezTo>
                    <a:pt x="13" y="162"/>
                    <a:pt x="1" y="293"/>
                    <a:pt x="1" y="460"/>
                  </a:cubicBezTo>
                  <a:cubicBezTo>
                    <a:pt x="1" y="482"/>
                    <a:pt x="5" y="491"/>
                    <a:pt x="9" y="491"/>
                  </a:cubicBezTo>
                  <a:cubicBezTo>
                    <a:pt x="11" y="491"/>
                    <a:pt x="13" y="488"/>
                    <a:pt x="13" y="484"/>
                  </a:cubicBezTo>
                  <a:cubicBezTo>
                    <a:pt x="32" y="261"/>
                    <a:pt x="41" y="182"/>
                    <a:pt x="45" y="182"/>
                  </a:cubicBezTo>
                  <a:lnTo>
                    <a:pt x="45" y="182"/>
                  </a:lnTo>
                  <a:cubicBezTo>
                    <a:pt x="53" y="182"/>
                    <a:pt x="36" y="530"/>
                    <a:pt x="36" y="626"/>
                  </a:cubicBezTo>
                  <a:lnTo>
                    <a:pt x="36" y="1210"/>
                  </a:lnTo>
                  <a:cubicBezTo>
                    <a:pt x="36" y="1674"/>
                    <a:pt x="1" y="2115"/>
                    <a:pt x="24" y="2579"/>
                  </a:cubicBezTo>
                  <a:cubicBezTo>
                    <a:pt x="24" y="2586"/>
                    <a:pt x="36" y="2593"/>
                    <a:pt x="49" y="2593"/>
                  </a:cubicBezTo>
                  <a:cubicBezTo>
                    <a:pt x="58" y="2593"/>
                    <a:pt x="67" y="2589"/>
                    <a:pt x="72" y="2579"/>
                  </a:cubicBezTo>
                  <a:cubicBezTo>
                    <a:pt x="215" y="1769"/>
                    <a:pt x="191" y="853"/>
                    <a:pt x="108" y="31"/>
                  </a:cubicBezTo>
                  <a:cubicBezTo>
                    <a:pt x="108" y="16"/>
                    <a:pt x="9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7" name="Google Shape;25267;p33"/>
            <p:cNvSpPr/>
            <p:nvPr/>
          </p:nvSpPr>
          <p:spPr>
            <a:xfrm>
              <a:off x="2930500" y="2462800"/>
              <a:ext cx="5600" cy="74200"/>
            </a:xfrm>
            <a:custGeom>
              <a:avLst/>
              <a:gdLst/>
              <a:ahLst/>
              <a:cxnLst/>
              <a:rect l="l" t="t" r="r" b="b"/>
              <a:pathLst>
                <a:path w="224" h="2968" extrusionOk="0">
                  <a:moveTo>
                    <a:pt x="26" y="1"/>
                  </a:moveTo>
                  <a:cubicBezTo>
                    <a:pt x="16" y="1"/>
                    <a:pt x="1" y="9"/>
                    <a:pt x="9" y="18"/>
                  </a:cubicBezTo>
                  <a:cubicBezTo>
                    <a:pt x="176" y="423"/>
                    <a:pt x="57" y="1077"/>
                    <a:pt x="57" y="1506"/>
                  </a:cubicBezTo>
                  <a:cubicBezTo>
                    <a:pt x="57" y="1982"/>
                    <a:pt x="45" y="2482"/>
                    <a:pt x="92" y="2959"/>
                  </a:cubicBezTo>
                  <a:cubicBezTo>
                    <a:pt x="92" y="2965"/>
                    <a:pt x="98" y="2967"/>
                    <a:pt x="104" y="2967"/>
                  </a:cubicBezTo>
                  <a:cubicBezTo>
                    <a:pt x="110" y="2967"/>
                    <a:pt x="116" y="2965"/>
                    <a:pt x="116" y="2959"/>
                  </a:cubicBezTo>
                  <a:cubicBezTo>
                    <a:pt x="164" y="2363"/>
                    <a:pt x="152" y="1768"/>
                    <a:pt x="128" y="1173"/>
                  </a:cubicBezTo>
                  <a:cubicBezTo>
                    <a:pt x="128" y="815"/>
                    <a:pt x="223" y="315"/>
                    <a:pt x="33" y="6"/>
                  </a:cubicBezTo>
                  <a:cubicBezTo>
                    <a:pt x="33" y="2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8" name="Google Shape;25268;p33"/>
            <p:cNvSpPr/>
            <p:nvPr/>
          </p:nvSpPr>
          <p:spPr>
            <a:xfrm>
              <a:off x="2934875" y="2488000"/>
              <a:ext cx="325" cy="1675"/>
            </a:xfrm>
            <a:custGeom>
              <a:avLst/>
              <a:gdLst/>
              <a:ahLst/>
              <a:cxnLst/>
              <a:rect l="l" t="t" r="r" b="b"/>
              <a:pathLst>
                <a:path w="13" h="67" extrusionOk="0">
                  <a:moveTo>
                    <a:pt x="7" y="1"/>
                  </a:moveTo>
                  <a:cubicBezTo>
                    <a:pt x="4" y="1"/>
                    <a:pt x="1" y="4"/>
                    <a:pt x="1" y="10"/>
                  </a:cubicBezTo>
                  <a:lnTo>
                    <a:pt x="1" y="57"/>
                  </a:lnTo>
                  <a:cubicBezTo>
                    <a:pt x="1" y="63"/>
                    <a:pt x="4" y="66"/>
                    <a:pt x="7" y="66"/>
                  </a:cubicBezTo>
                  <a:cubicBezTo>
                    <a:pt x="10" y="66"/>
                    <a:pt x="13" y="63"/>
                    <a:pt x="13" y="57"/>
                  </a:cubicBezTo>
                  <a:lnTo>
                    <a:pt x="13" y="10"/>
                  </a:lnTo>
                  <a:cubicBezTo>
                    <a:pt x="13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9" name="Google Shape;25269;p33"/>
            <p:cNvSpPr/>
            <p:nvPr/>
          </p:nvSpPr>
          <p:spPr>
            <a:xfrm>
              <a:off x="2943500" y="2501625"/>
              <a:ext cx="7175" cy="20275"/>
            </a:xfrm>
            <a:custGeom>
              <a:avLst/>
              <a:gdLst/>
              <a:ahLst/>
              <a:cxnLst/>
              <a:rect l="l" t="t" r="r" b="b"/>
              <a:pathLst>
                <a:path w="287" h="811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03" y="274"/>
                    <a:pt x="120" y="536"/>
                    <a:pt x="1" y="810"/>
                  </a:cubicBezTo>
                  <a:cubicBezTo>
                    <a:pt x="132" y="548"/>
                    <a:pt x="227" y="286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0" name="Google Shape;25270;p33"/>
            <p:cNvSpPr/>
            <p:nvPr/>
          </p:nvSpPr>
          <p:spPr>
            <a:xfrm>
              <a:off x="2942325" y="2568900"/>
              <a:ext cx="9850" cy="5075"/>
            </a:xfrm>
            <a:custGeom>
              <a:avLst/>
              <a:gdLst/>
              <a:ahLst/>
              <a:cxnLst/>
              <a:rect l="l" t="t" r="r" b="b"/>
              <a:pathLst>
                <a:path w="394" h="203" extrusionOk="0">
                  <a:moveTo>
                    <a:pt x="393" y="0"/>
                  </a:moveTo>
                  <a:lnTo>
                    <a:pt x="393" y="0"/>
                  </a:lnTo>
                  <a:cubicBezTo>
                    <a:pt x="274" y="60"/>
                    <a:pt x="131" y="119"/>
                    <a:pt x="12" y="179"/>
                  </a:cubicBezTo>
                  <a:cubicBezTo>
                    <a:pt x="0" y="179"/>
                    <a:pt x="12" y="203"/>
                    <a:pt x="12" y="203"/>
                  </a:cubicBezTo>
                  <a:cubicBezTo>
                    <a:pt x="155" y="143"/>
                    <a:pt x="274" y="6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1" name="Google Shape;25271;p33"/>
            <p:cNvSpPr/>
            <p:nvPr/>
          </p:nvSpPr>
          <p:spPr>
            <a:xfrm>
              <a:off x="2917325" y="2553675"/>
              <a:ext cx="60700" cy="33100"/>
            </a:xfrm>
            <a:custGeom>
              <a:avLst/>
              <a:gdLst/>
              <a:ahLst/>
              <a:cxnLst/>
              <a:rect l="l" t="t" r="r" b="b"/>
              <a:pathLst>
                <a:path w="2428" h="1324" extrusionOk="0">
                  <a:moveTo>
                    <a:pt x="2392" y="0"/>
                  </a:moveTo>
                  <a:cubicBezTo>
                    <a:pt x="2389" y="0"/>
                    <a:pt x="2385" y="1"/>
                    <a:pt x="2381" y="2"/>
                  </a:cubicBezTo>
                  <a:cubicBezTo>
                    <a:pt x="1608" y="478"/>
                    <a:pt x="822" y="883"/>
                    <a:pt x="24" y="1288"/>
                  </a:cubicBezTo>
                  <a:cubicBezTo>
                    <a:pt x="0" y="1300"/>
                    <a:pt x="0" y="1324"/>
                    <a:pt x="36" y="1324"/>
                  </a:cubicBezTo>
                  <a:cubicBezTo>
                    <a:pt x="869" y="1014"/>
                    <a:pt x="1691" y="550"/>
                    <a:pt x="2417" y="50"/>
                  </a:cubicBezTo>
                  <a:cubicBezTo>
                    <a:pt x="2428" y="39"/>
                    <a:pt x="2419" y="0"/>
                    <a:pt x="2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2" name="Google Shape;25272;p33"/>
            <p:cNvSpPr/>
            <p:nvPr/>
          </p:nvSpPr>
          <p:spPr>
            <a:xfrm>
              <a:off x="2926250" y="2565250"/>
              <a:ext cx="42175" cy="23025"/>
            </a:xfrm>
            <a:custGeom>
              <a:avLst/>
              <a:gdLst/>
              <a:ahLst/>
              <a:cxnLst/>
              <a:rect l="l" t="t" r="r" b="b"/>
              <a:pathLst>
                <a:path w="1687" h="921" extrusionOk="0">
                  <a:moveTo>
                    <a:pt x="1663" y="0"/>
                  </a:moveTo>
                  <a:cubicBezTo>
                    <a:pt x="1660" y="0"/>
                    <a:pt x="1658" y="1"/>
                    <a:pt x="1655" y="4"/>
                  </a:cubicBezTo>
                  <a:cubicBezTo>
                    <a:pt x="1120" y="313"/>
                    <a:pt x="572" y="599"/>
                    <a:pt x="24" y="873"/>
                  </a:cubicBezTo>
                  <a:cubicBezTo>
                    <a:pt x="0" y="897"/>
                    <a:pt x="0" y="920"/>
                    <a:pt x="36" y="920"/>
                  </a:cubicBezTo>
                  <a:cubicBezTo>
                    <a:pt x="619" y="718"/>
                    <a:pt x="1179" y="385"/>
                    <a:pt x="1667" y="27"/>
                  </a:cubicBezTo>
                  <a:cubicBezTo>
                    <a:pt x="1686" y="18"/>
                    <a:pt x="1675" y="0"/>
                    <a:pt x="1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3" name="Google Shape;25273;p33"/>
            <p:cNvSpPr/>
            <p:nvPr/>
          </p:nvSpPr>
          <p:spPr>
            <a:xfrm>
              <a:off x="2925650" y="2575250"/>
              <a:ext cx="41175" cy="20450"/>
            </a:xfrm>
            <a:custGeom>
              <a:avLst/>
              <a:gdLst/>
              <a:ahLst/>
              <a:cxnLst/>
              <a:rect l="l" t="t" r="r" b="b"/>
              <a:pathLst>
                <a:path w="1647" h="818" extrusionOk="0">
                  <a:moveTo>
                    <a:pt x="1630" y="0"/>
                  </a:moveTo>
                  <a:cubicBezTo>
                    <a:pt x="1626" y="0"/>
                    <a:pt x="1623" y="2"/>
                    <a:pt x="1620" y="8"/>
                  </a:cubicBezTo>
                  <a:cubicBezTo>
                    <a:pt x="1358" y="104"/>
                    <a:pt x="1096" y="270"/>
                    <a:pt x="834" y="389"/>
                  </a:cubicBezTo>
                  <a:cubicBezTo>
                    <a:pt x="560" y="520"/>
                    <a:pt x="298" y="627"/>
                    <a:pt x="24" y="758"/>
                  </a:cubicBezTo>
                  <a:cubicBezTo>
                    <a:pt x="1" y="782"/>
                    <a:pt x="12" y="818"/>
                    <a:pt x="48" y="818"/>
                  </a:cubicBezTo>
                  <a:cubicBezTo>
                    <a:pt x="584" y="639"/>
                    <a:pt x="1191" y="377"/>
                    <a:pt x="1620" y="20"/>
                  </a:cubicBezTo>
                  <a:cubicBezTo>
                    <a:pt x="1647" y="20"/>
                    <a:pt x="1640" y="0"/>
                    <a:pt x="1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4" name="Google Shape;25274;p33"/>
            <p:cNvSpPr/>
            <p:nvPr/>
          </p:nvSpPr>
          <p:spPr>
            <a:xfrm>
              <a:off x="2926025" y="2583775"/>
              <a:ext cx="39825" cy="18400"/>
            </a:xfrm>
            <a:custGeom>
              <a:avLst/>
              <a:gdLst/>
              <a:ahLst/>
              <a:cxnLst/>
              <a:rect l="l" t="t" r="r" b="b"/>
              <a:pathLst>
                <a:path w="1593" h="736" extrusionOk="0">
                  <a:moveTo>
                    <a:pt x="1545" y="1"/>
                  </a:moveTo>
                  <a:cubicBezTo>
                    <a:pt x="1021" y="120"/>
                    <a:pt x="414" y="346"/>
                    <a:pt x="9" y="703"/>
                  </a:cubicBezTo>
                  <a:cubicBezTo>
                    <a:pt x="0" y="712"/>
                    <a:pt x="5" y="735"/>
                    <a:pt x="23" y="735"/>
                  </a:cubicBezTo>
                  <a:cubicBezTo>
                    <a:pt x="29" y="735"/>
                    <a:pt x="36" y="733"/>
                    <a:pt x="45" y="727"/>
                  </a:cubicBezTo>
                  <a:cubicBezTo>
                    <a:pt x="545" y="489"/>
                    <a:pt x="1009" y="227"/>
                    <a:pt x="1557" y="48"/>
                  </a:cubicBezTo>
                  <a:cubicBezTo>
                    <a:pt x="1593" y="48"/>
                    <a:pt x="158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5" name="Google Shape;25275;p33"/>
            <p:cNvSpPr/>
            <p:nvPr/>
          </p:nvSpPr>
          <p:spPr>
            <a:xfrm>
              <a:off x="2932800" y="2593150"/>
              <a:ext cx="28825" cy="12975"/>
            </a:xfrm>
            <a:custGeom>
              <a:avLst/>
              <a:gdLst/>
              <a:ahLst/>
              <a:cxnLst/>
              <a:rect l="l" t="t" r="r" b="b"/>
              <a:pathLst>
                <a:path w="1153" h="519" extrusionOk="0">
                  <a:moveTo>
                    <a:pt x="1121" y="0"/>
                  </a:moveTo>
                  <a:cubicBezTo>
                    <a:pt x="1117" y="0"/>
                    <a:pt x="1112" y="2"/>
                    <a:pt x="1108" y="7"/>
                  </a:cubicBezTo>
                  <a:cubicBezTo>
                    <a:pt x="738" y="150"/>
                    <a:pt x="357" y="281"/>
                    <a:pt x="12" y="495"/>
                  </a:cubicBezTo>
                  <a:cubicBezTo>
                    <a:pt x="0" y="507"/>
                    <a:pt x="12" y="519"/>
                    <a:pt x="24" y="519"/>
                  </a:cubicBezTo>
                  <a:cubicBezTo>
                    <a:pt x="417" y="400"/>
                    <a:pt x="786" y="209"/>
                    <a:pt x="1143" y="42"/>
                  </a:cubicBezTo>
                  <a:cubicBezTo>
                    <a:pt x="1153" y="33"/>
                    <a:pt x="1139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6" name="Google Shape;25276;p33"/>
            <p:cNvSpPr/>
            <p:nvPr/>
          </p:nvSpPr>
          <p:spPr>
            <a:xfrm>
              <a:off x="2942625" y="2591150"/>
              <a:ext cx="54775" cy="29575"/>
            </a:xfrm>
            <a:custGeom>
              <a:avLst/>
              <a:gdLst/>
              <a:ahLst/>
              <a:cxnLst/>
              <a:rect l="l" t="t" r="r" b="b"/>
              <a:pathLst>
                <a:path w="2191" h="1183" extrusionOk="0">
                  <a:moveTo>
                    <a:pt x="2172" y="1"/>
                  </a:moveTo>
                  <a:cubicBezTo>
                    <a:pt x="2171" y="1"/>
                    <a:pt x="2169" y="2"/>
                    <a:pt x="2167" y="3"/>
                  </a:cubicBezTo>
                  <a:cubicBezTo>
                    <a:pt x="1477" y="503"/>
                    <a:pt x="774" y="801"/>
                    <a:pt x="24" y="1158"/>
                  </a:cubicBezTo>
                  <a:cubicBezTo>
                    <a:pt x="0" y="1170"/>
                    <a:pt x="24" y="1182"/>
                    <a:pt x="36" y="1182"/>
                  </a:cubicBezTo>
                  <a:cubicBezTo>
                    <a:pt x="821" y="1016"/>
                    <a:pt x="1582" y="528"/>
                    <a:pt x="2189" y="17"/>
                  </a:cubicBezTo>
                  <a:lnTo>
                    <a:pt x="2189" y="17"/>
                  </a:lnTo>
                  <a:cubicBezTo>
                    <a:pt x="2190" y="17"/>
                    <a:pt x="2190" y="18"/>
                    <a:pt x="2190" y="18"/>
                  </a:cubicBezTo>
                  <a:cubicBezTo>
                    <a:pt x="2191" y="18"/>
                    <a:pt x="2191" y="17"/>
                    <a:pt x="2191" y="15"/>
                  </a:cubicBezTo>
                  <a:lnTo>
                    <a:pt x="2191" y="15"/>
                  </a:lnTo>
                  <a:cubicBezTo>
                    <a:pt x="2190" y="16"/>
                    <a:pt x="2190" y="16"/>
                    <a:pt x="2189" y="17"/>
                  </a:cubicBezTo>
                  <a:lnTo>
                    <a:pt x="2189" y="17"/>
                  </a:lnTo>
                  <a:cubicBezTo>
                    <a:pt x="2186" y="14"/>
                    <a:pt x="2179" y="1"/>
                    <a:pt x="2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7" name="Google Shape;25277;p33"/>
            <p:cNvSpPr/>
            <p:nvPr/>
          </p:nvSpPr>
          <p:spPr>
            <a:xfrm>
              <a:off x="2952500" y="2598300"/>
              <a:ext cx="47875" cy="25150"/>
            </a:xfrm>
            <a:custGeom>
              <a:avLst/>
              <a:gdLst/>
              <a:ahLst/>
              <a:cxnLst/>
              <a:rect l="l" t="t" r="r" b="b"/>
              <a:pathLst>
                <a:path w="1915" h="1006" extrusionOk="0">
                  <a:moveTo>
                    <a:pt x="1897" y="0"/>
                  </a:moveTo>
                  <a:cubicBezTo>
                    <a:pt x="1895" y="0"/>
                    <a:pt x="1893" y="1"/>
                    <a:pt x="1891" y="3"/>
                  </a:cubicBezTo>
                  <a:cubicBezTo>
                    <a:pt x="1260" y="301"/>
                    <a:pt x="605" y="587"/>
                    <a:pt x="22" y="956"/>
                  </a:cubicBezTo>
                  <a:cubicBezTo>
                    <a:pt x="1" y="966"/>
                    <a:pt x="17" y="1005"/>
                    <a:pt x="46" y="1005"/>
                  </a:cubicBezTo>
                  <a:cubicBezTo>
                    <a:pt x="50" y="1005"/>
                    <a:pt x="54" y="1005"/>
                    <a:pt x="58" y="1003"/>
                  </a:cubicBezTo>
                  <a:cubicBezTo>
                    <a:pt x="701" y="729"/>
                    <a:pt x="1308" y="372"/>
                    <a:pt x="1915" y="51"/>
                  </a:cubicBezTo>
                  <a:cubicBezTo>
                    <a:pt x="1915" y="21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8" name="Google Shape;25278;p33"/>
            <p:cNvSpPr/>
            <p:nvPr/>
          </p:nvSpPr>
          <p:spPr>
            <a:xfrm>
              <a:off x="2963150" y="2603125"/>
              <a:ext cx="38425" cy="20875"/>
            </a:xfrm>
            <a:custGeom>
              <a:avLst/>
              <a:gdLst/>
              <a:ahLst/>
              <a:cxnLst/>
              <a:rect l="l" t="t" r="r" b="b"/>
              <a:pathLst>
                <a:path w="1537" h="835" extrusionOk="0">
                  <a:moveTo>
                    <a:pt x="1501" y="1"/>
                  </a:moveTo>
                  <a:cubicBezTo>
                    <a:pt x="1025" y="334"/>
                    <a:pt x="513" y="536"/>
                    <a:pt x="13" y="810"/>
                  </a:cubicBezTo>
                  <a:cubicBezTo>
                    <a:pt x="1" y="810"/>
                    <a:pt x="13" y="834"/>
                    <a:pt x="36" y="834"/>
                  </a:cubicBezTo>
                  <a:cubicBezTo>
                    <a:pt x="584" y="715"/>
                    <a:pt x="1108" y="358"/>
                    <a:pt x="1537" y="36"/>
                  </a:cubicBezTo>
                  <a:cubicBezTo>
                    <a:pt x="1537" y="24"/>
                    <a:pt x="1525" y="1"/>
                    <a:pt x="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9" name="Google Shape;25279;p33"/>
            <p:cNvSpPr/>
            <p:nvPr/>
          </p:nvSpPr>
          <p:spPr>
            <a:xfrm>
              <a:off x="2970900" y="2609025"/>
              <a:ext cx="30300" cy="16150"/>
            </a:xfrm>
            <a:custGeom>
              <a:avLst/>
              <a:gdLst/>
              <a:ahLst/>
              <a:cxnLst/>
              <a:rect l="l" t="t" r="r" b="b"/>
              <a:pathLst>
                <a:path w="1212" h="646" extrusionOk="0">
                  <a:moveTo>
                    <a:pt x="1177" y="0"/>
                  </a:moveTo>
                  <a:cubicBezTo>
                    <a:pt x="1174" y="0"/>
                    <a:pt x="1170" y="1"/>
                    <a:pt x="1167" y="3"/>
                  </a:cubicBezTo>
                  <a:cubicBezTo>
                    <a:pt x="953" y="110"/>
                    <a:pt x="750" y="217"/>
                    <a:pt x="560" y="324"/>
                  </a:cubicBezTo>
                  <a:cubicBezTo>
                    <a:pt x="369" y="408"/>
                    <a:pt x="179" y="503"/>
                    <a:pt x="12" y="622"/>
                  </a:cubicBezTo>
                  <a:cubicBezTo>
                    <a:pt x="0" y="634"/>
                    <a:pt x="12" y="646"/>
                    <a:pt x="36" y="646"/>
                  </a:cubicBezTo>
                  <a:cubicBezTo>
                    <a:pt x="227" y="586"/>
                    <a:pt x="405" y="467"/>
                    <a:pt x="584" y="384"/>
                  </a:cubicBezTo>
                  <a:cubicBezTo>
                    <a:pt x="798" y="277"/>
                    <a:pt x="989" y="158"/>
                    <a:pt x="1191" y="38"/>
                  </a:cubicBezTo>
                  <a:cubicBezTo>
                    <a:pt x="1211" y="28"/>
                    <a:pt x="1197" y="0"/>
                    <a:pt x="1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0" name="Google Shape;25280;p33"/>
            <p:cNvSpPr/>
            <p:nvPr/>
          </p:nvSpPr>
          <p:spPr>
            <a:xfrm>
              <a:off x="2978325" y="2617325"/>
              <a:ext cx="14800" cy="6675"/>
            </a:xfrm>
            <a:custGeom>
              <a:avLst/>
              <a:gdLst/>
              <a:ahLst/>
              <a:cxnLst/>
              <a:rect l="l" t="t" r="r" b="b"/>
              <a:pathLst>
                <a:path w="592" h="267" extrusionOk="0">
                  <a:moveTo>
                    <a:pt x="573" y="1"/>
                  </a:moveTo>
                  <a:cubicBezTo>
                    <a:pt x="569" y="1"/>
                    <a:pt x="565" y="2"/>
                    <a:pt x="561" y="4"/>
                  </a:cubicBezTo>
                  <a:cubicBezTo>
                    <a:pt x="382" y="76"/>
                    <a:pt x="180" y="135"/>
                    <a:pt x="25" y="242"/>
                  </a:cubicBezTo>
                  <a:cubicBezTo>
                    <a:pt x="1" y="254"/>
                    <a:pt x="25" y="266"/>
                    <a:pt x="37" y="266"/>
                  </a:cubicBezTo>
                  <a:cubicBezTo>
                    <a:pt x="215" y="207"/>
                    <a:pt x="394" y="123"/>
                    <a:pt x="572" y="28"/>
                  </a:cubicBezTo>
                  <a:cubicBezTo>
                    <a:pt x="592" y="18"/>
                    <a:pt x="588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1" name="Google Shape;25281;p33"/>
            <p:cNvSpPr/>
            <p:nvPr/>
          </p:nvSpPr>
          <p:spPr>
            <a:xfrm>
              <a:off x="3021500" y="2464350"/>
              <a:ext cx="54025" cy="45050"/>
            </a:xfrm>
            <a:custGeom>
              <a:avLst/>
              <a:gdLst/>
              <a:ahLst/>
              <a:cxnLst/>
              <a:rect l="l" t="t" r="r" b="b"/>
              <a:pathLst>
                <a:path w="2161" h="1802" extrusionOk="0">
                  <a:moveTo>
                    <a:pt x="2128" y="0"/>
                  </a:moveTo>
                  <a:cubicBezTo>
                    <a:pt x="2125" y="0"/>
                    <a:pt x="2122" y="1"/>
                    <a:pt x="2120" y="3"/>
                  </a:cubicBezTo>
                  <a:cubicBezTo>
                    <a:pt x="1429" y="611"/>
                    <a:pt x="691" y="1170"/>
                    <a:pt x="24" y="1777"/>
                  </a:cubicBezTo>
                  <a:cubicBezTo>
                    <a:pt x="0" y="1789"/>
                    <a:pt x="24" y="1801"/>
                    <a:pt x="36" y="1801"/>
                  </a:cubicBezTo>
                  <a:cubicBezTo>
                    <a:pt x="822" y="1361"/>
                    <a:pt x="1524" y="694"/>
                    <a:pt x="2132" y="39"/>
                  </a:cubicBezTo>
                  <a:cubicBezTo>
                    <a:pt x="2161" y="20"/>
                    <a:pt x="2142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2" name="Google Shape;25282;p33"/>
            <p:cNvSpPr/>
            <p:nvPr/>
          </p:nvSpPr>
          <p:spPr>
            <a:xfrm>
              <a:off x="3027200" y="2461250"/>
              <a:ext cx="47000" cy="47300"/>
            </a:xfrm>
            <a:custGeom>
              <a:avLst/>
              <a:gdLst/>
              <a:ahLst/>
              <a:cxnLst/>
              <a:rect l="l" t="t" r="r" b="b"/>
              <a:pathLst>
                <a:path w="1880" h="1892" extrusionOk="0">
                  <a:moveTo>
                    <a:pt x="1829" y="0"/>
                  </a:moveTo>
                  <a:cubicBezTo>
                    <a:pt x="1822" y="0"/>
                    <a:pt x="1817" y="6"/>
                    <a:pt x="1796" y="20"/>
                  </a:cubicBezTo>
                  <a:lnTo>
                    <a:pt x="1796" y="44"/>
                  </a:lnTo>
                  <a:cubicBezTo>
                    <a:pt x="1785" y="44"/>
                    <a:pt x="1796" y="44"/>
                    <a:pt x="1820" y="56"/>
                  </a:cubicBezTo>
                  <a:cubicBezTo>
                    <a:pt x="1832" y="175"/>
                    <a:pt x="1534" y="377"/>
                    <a:pt x="1439" y="473"/>
                  </a:cubicBezTo>
                  <a:cubicBezTo>
                    <a:pt x="1284" y="615"/>
                    <a:pt x="1130" y="782"/>
                    <a:pt x="963" y="937"/>
                  </a:cubicBezTo>
                  <a:cubicBezTo>
                    <a:pt x="653" y="1247"/>
                    <a:pt x="308" y="1544"/>
                    <a:pt x="10" y="1854"/>
                  </a:cubicBezTo>
                  <a:cubicBezTo>
                    <a:pt x="0" y="1864"/>
                    <a:pt x="8" y="1892"/>
                    <a:pt x="33" y="1892"/>
                  </a:cubicBezTo>
                  <a:cubicBezTo>
                    <a:pt x="37" y="1892"/>
                    <a:pt x="41" y="1891"/>
                    <a:pt x="46" y="1889"/>
                  </a:cubicBezTo>
                  <a:cubicBezTo>
                    <a:pt x="475" y="1556"/>
                    <a:pt x="868" y="1175"/>
                    <a:pt x="1237" y="782"/>
                  </a:cubicBezTo>
                  <a:cubicBezTo>
                    <a:pt x="1415" y="604"/>
                    <a:pt x="1582" y="425"/>
                    <a:pt x="1737" y="246"/>
                  </a:cubicBezTo>
                  <a:cubicBezTo>
                    <a:pt x="1820" y="175"/>
                    <a:pt x="1880" y="127"/>
                    <a:pt x="1880" y="20"/>
                  </a:cubicBezTo>
                  <a:cubicBezTo>
                    <a:pt x="1880" y="20"/>
                    <a:pt x="1880" y="8"/>
                    <a:pt x="1856" y="8"/>
                  </a:cubicBezTo>
                  <a:cubicBezTo>
                    <a:pt x="1841" y="3"/>
                    <a:pt x="1835" y="0"/>
                    <a:pt x="1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3" name="Google Shape;25283;p33"/>
            <p:cNvSpPr/>
            <p:nvPr/>
          </p:nvSpPr>
          <p:spPr>
            <a:xfrm>
              <a:off x="3031925" y="2472550"/>
              <a:ext cx="41100" cy="33575"/>
            </a:xfrm>
            <a:custGeom>
              <a:avLst/>
              <a:gdLst/>
              <a:ahLst/>
              <a:cxnLst/>
              <a:rect l="l" t="t" r="r" b="b"/>
              <a:pathLst>
                <a:path w="1644" h="1343" extrusionOk="0">
                  <a:moveTo>
                    <a:pt x="1618" y="1"/>
                  </a:moveTo>
                  <a:cubicBezTo>
                    <a:pt x="1612" y="1"/>
                    <a:pt x="1604" y="3"/>
                    <a:pt x="1596" y="9"/>
                  </a:cubicBezTo>
                  <a:cubicBezTo>
                    <a:pt x="1072" y="437"/>
                    <a:pt x="524" y="854"/>
                    <a:pt x="24" y="1318"/>
                  </a:cubicBezTo>
                  <a:cubicBezTo>
                    <a:pt x="0" y="1330"/>
                    <a:pt x="24" y="1342"/>
                    <a:pt x="36" y="1342"/>
                  </a:cubicBezTo>
                  <a:cubicBezTo>
                    <a:pt x="595" y="973"/>
                    <a:pt x="1131" y="497"/>
                    <a:pt x="1607" y="33"/>
                  </a:cubicBezTo>
                  <a:cubicBezTo>
                    <a:pt x="1644" y="23"/>
                    <a:pt x="1639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4" name="Google Shape;25284;p33"/>
            <p:cNvSpPr/>
            <p:nvPr/>
          </p:nvSpPr>
          <p:spPr>
            <a:xfrm>
              <a:off x="3035575" y="2474425"/>
              <a:ext cx="39950" cy="34800"/>
            </a:xfrm>
            <a:custGeom>
              <a:avLst/>
              <a:gdLst/>
              <a:ahLst/>
              <a:cxnLst/>
              <a:rect l="l" t="t" r="r" b="b"/>
              <a:pathLst>
                <a:path w="1598" h="1392" extrusionOk="0">
                  <a:moveTo>
                    <a:pt x="1581" y="0"/>
                  </a:moveTo>
                  <a:cubicBezTo>
                    <a:pt x="1577" y="0"/>
                    <a:pt x="1572" y="2"/>
                    <a:pt x="1569" y="5"/>
                  </a:cubicBezTo>
                  <a:cubicBezTo>
                    <a:pt x="1307" y="231"/>
                    <a:pt x="1069" y="469"/>
                    <a:pt x="795" y="708"/>
                  </a:cubicBezTo>
                  <a:cubicBezTo>
                    <a:pt x="545" y="922"/>
                    <a:pt x="247" y="1136"/>
                    <a:pt x="9" y="1374"/>
                  </a:cubicBezTo>
                  <a:cubicBezTo>
                    <a:pt x="0" y="1383"/>
                    <a:pt x="4" y="1391"/>
                    <a:pt x="11" y="1391"/>
                  </a:cubicBezTo>
                  <a:cubicBezTo>
                    <a:pt x="14" y="1391"/>
                    <a:pt x="17" y="1390"/>
                    <a:pt x="21" y="1386"/>
                  </a:cubicBezTo>
                  <a:cubicBezTo>
                    <a:pt x="604" y="1029"/>
                    <a:pt x="1140" y="505"/>
                    <a:pt x="1580" y="17"/>
                  </a:cubicBezTo>
                  <a:cubicBezTo>
                    <a:pt x="1597" y="9"/>
                    <a:pt x="1590" y="0"/>
                    <a:pt x="1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5" name="Google Shape;25285;p33"/>
            <p:cNvSpPr/>
            <p:nvPr/>
          </p:nvSpPr>
          <p:spPr>
            <a:xfrm>
              <a:off x="3043975" y="2479050"/>
              <a:ext cx="33025" cy="29575"/>
            </a:xfrm>
            <a:custGeom>
              <a:avLst/>
              <a:gdLst/>
              <a:ahLst/>
              <a:cxnLst/>
              <a:rect l="l" t="t" r="r" b="b"/>
              <a:pathLst>
                <a:path w="1321" h="1183" extrusionOk="0">
                  <a:moveTo>
                    <a:pt x="1296" y="0"/>
                  </a:moveTo>
                  <a:cubicBezTo>
                    <a:pt x="1290" y="0"/>
                    <a:pt x="1284" y="3"/>
                    <a:pt x="1280" y="11"/>
                  </a:cubicBezTo>
                  <a:cubicBezTo>
                    <a:pt x="852" y="368"/>
                    <a:pt x="387" y="761"/>
                    <a:pt x="18" y="1154"/>
                  </a:cubicBezTo>
                  <a:cubicBezTo>
                    <a:pt x="1" y="1171"/>
                    <a:pt x="9" y="1182"/>
                    <a:pt x="19" y="1182"/>
                  </a:cubicBezTo>
                  <a:cubicBezTo>
                    <a:pt x="23" y="1182"/>
                    <a:pt x="27" y="1181"/>
                    <a:pt x="30" y="1177"/>
                  </a:cubicBezTo>
                  <a:cubicBezTo>
                    <a:pt x="494" y="832"/>
                    <a:pt x="911" y="427"/>
                    <a:pt x="1304" y="23"/>
                  </a:cubicBezTo>
                  <a:cubicBezTo>
                    <a:pt x="1320" y="14"/>
                    <a:pt x="1309" y="0"/>
                    <a:pt x="1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6" name="Google Shape;25286;p33"/>
            <p:cNvSpPr/>
            <p:nvPr/>
          </p:nvSpPr>
          <p:spPr>
            <a:xfrm>
              <a:off x="3047400" y="2483350"/>
              <a:ext cx="31100" cy="25150"/>
            </a:xfrm>
            <a:custGeom>
              <a:avLst/>
              <a:gdLst/>
              <a:ahLst/>
              <a:cxnLst/>
              <a:rect l="l" t="t" r="r" b="b"/>
              <a:pathLst>
                <a:path w="1244" h="1006" extrusionOk="0">
                  <a:moveTo>
                    <a:pt x="1216" y="1"/>
                  </a:moveTo>
                  <a:cubicBezTo>
                    <a:pt x="1211" y="1"/>
                    <a:pt x="1206" y="2"/>
                    <a:pt x="1203" y="5"/>
                  </a:cubicBezTo>
                  <a:cubicBezTo>
                    <a:pt x="834" y="374"/>
                    <a:pt x="429" y="672"/>
                    <a:pt x="12" y="970"/>
                  </a:cubicBezTo>
                  <a:cubicBezTo>
                    <a:pt x="0" y="982"/>
                    <a:pt x="12" y="1005"/>
                    <a:pt x="24" y="1005"/>
                  </a:cubicBezTo>
                  <a:cubicBezTo>
                    <a:pt x="488" y="791"/>
                    <a:pt x="917" y="422"/>
                    <a:pt x="1227" y="29"/>
                  </a:cubicBezTo>
                  <a:cubicBezTo>
                    <a:pt x="1244" y="12"/>
                    <a:pt x="1229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7" name="Google Shape;25287;p33"/>
            <p:cNvSpPr/>
            <p:nvPr/>
          </p:nvSpPr>
          <p:spPr>
            <a:xfrm>
              <a:off x="3051450" y="2484450"/>
              <a:ext cx="31825" cy="26675"/>
            </a:xfrm>
            <a:custGeom>
              <a:avLst/>
              <a:gdLst/>
              <a:ahLst/>
              <a:cxnLst/>
              <a:rect l="l" t="t" r="r" b="b"/>
              <a:pathLst>
                <a:path w="1273" h="1067" extrusionOk="0">
                  <a:moveTo>
                    <a:pt x="1243" y="1"/>
                  </a:moveTo>
                  <a:cubicBezTo>
                    <a:pt x="1239" y="1"/>
                    <a:pt x="1234" y="3"/>
                    <a:pt x="1231" y="9"/>
                  </a:cubicBezTo>
                  <a:cubicBezTo>
                    <a:pt x="862" y="402"/>
                    <a:pt x="445" y="723"/>
                    <a:pt x="17" y="1045"/>
                  </a:cubicBezTo>
                  <a:cubicBezTo>
                    <a:pt x="0" y="1053"/>
                    <a:pt x="7" y="1067"/>
                    <a:pt x="16" y="1067"/>
                  </a:cubicBezTo>
                  <a:cubicBezTo>
                    <a:pt x="20" y="1067"/>
                    <a:pt x="25" y="1064"/>
                    <a:pt x="29" y="1057"/>
                  </a:cubicBezTo>
                  <a:cubicBezTo>
                    <a:pt x="517" y="842"/>
                    <a:pt x="945" y="438"/>
                    <a:pt x="1255" y="21"/>
                  </a:cubicBezTo>
                  <a:cubicBezTo>
                    <a:pt x="1273" y="21"/>
                    <a:pt x="1257" y="1"/>
                    <a:pt x="1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8" name="Google Shape;25288;p33"/>
            <p:cNvSpPr/>
            <p:nvPr/>
          </p:nvSpPr>
          <p:spPr>
            <a:xfrm>
              <a:off x="3055225" y="2489650"/>
              <a:ext cx="30775" cy="23725"/>
            </a:xfrm>
            <a:custGeom>
              <a:avLst/>
              <a:gdLst/>
              <a:ahLst/>
              <a:cxnLst/>
              <a:rect l="l" t="t" r="r" b="b"/>
              <a:pathLst>
                <a:path w="1231" h="949" extrusionOk="0">
                  <a:moveTo>
                    <a:pt x="1197" y="0"/>
                  </a:moveTo>
                  <a:cubicBezTo>
                    <a:pt x="1193" y="0"/>
                    <a:pt x="1190" y="1"/>
                    <a:pt x="1187" y="3"/>
                  </a:cubicBezTo>
                  <a:cubicBezTo>
                    <a:pt x="818" y="361"/>
                    <a:pt x="413" y="634"/>
                    <a:pt x="9" y="932"/>
                  </a:cubicBezTo>
                  <a:cubicBezTo>
                    <a:pt x="0" y="940"/>
                    <a:pt x="4" y="949"/>
                    <a:pt x="11" y="949"/>
                  </a:cubicBezTo>
                  <a:cubicBezTo>
                    <a:pt x="14" y="949"/>
                    <a:pt x="17" y="947"/>
                    <a:pt x="21" y="944"/>
                  </a:cubicBezTo>
                  <a:cubicBezTo>
                    <a:pt x="473" y="718"/>
                    <a:pt x="878" y="372"/>
                    <a:pt x="1211" y="15"/>
                  </a:cubicBezTo>
                  <a:cubicBezTo>
                    <a:pt x="1230" y="15"/>
                    <a:pt x="1211" y="0"/>
                    <a:pt x="1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9" name="Google Shape;25289;p33"/>
            <p:cNvSpPr/>
            <p:nvPr/>
          </p:nvSpPr>
          <p:spPr>
            <a:xfrm>
              <a:off x="3058700" y="2498425"/>
              <a:ext cx="21675" cy="18400"/>
            </a:xfrm>
            <a:custGeom>
              <a:avLst/>
              <a:gdLst/>
              <a:ahLst/>
              <a:cxnLst/>
              <a:rect l="l" t="t" r="r" b="b"/>
              <a:pathLst>
                <a:path w="867" h="736" extrusionOk="0">
                  <a:moveTo>
                    <a:pt x="835" y="0"/>
                  </a:moveTo>
                  <a:cubicBezTo>
                    <a:pt x="830" y="0"/>
                    <a:pt x="825" y="3"/>
                    <a:pt x="822" y="10"/>
                  </a:cubicBezTo>
                  <a:cubicBezTo>
                    <a:pt x="679" y="129"/>
                    <a:pt x="525" y="248"/>
                    <a:pt x="394" y="367"/>
                  </a:cubicBezTo>
                  <a:cubicBezTo>
                    <a:pt x="263" y="474"/>
                    <a:pt x="120" y="569"/>
                    <a:pt x="24" y="712"/>
                  </a:cubicBezTo>
                  <a:cubicBezTo>
                    <a:pt x="1" y="724"/>
                    <a:pt x="36" y="736"/>
                    <a:pt x="48" y="736"/>
                  </a:cubicBezTo>
                  <a:cubicBezTo>
                    <a:pt x="203" y="652"/>
                    <a:pt x="322" y="533"/>
                    <a:pt x="441" y="426"/>
                  </a:cubicBezTo>
                  <a:cubicBezTo>
                    <a:pt x="584" y="307"/>
                    <a:pt x="715" y="188"/>
                    <a:pt x="858" y="57"/>
                  </a:cubicBezTo>
                  <a:cubicBezTo>
                    <a:pt x="867" y="22"/>
                    <a:pt x="850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0" name="Google Shape;25290;p33"/>
            <p:cNvSpPr/>
            <p:nvPr/>
          </p:nvSpPr>
          <p:spPr>
            <a:xfrm>
              <a:off x="3068100" y="2510850"/>
              <a:ext cx="7900" cy="5800"/>
            </a:xfrm>
            <a:custGeom>
              <a:avLst/>
              <a:gdLst/>
              <a:ahLst/>
              <a:cxnLst/>
              <a:rect l="l" t="t" r="r" b="b"/>
              <a:pathLst>
                <a:path w="316" h="232" extrusionOk="0">
                  <a:moveTo>
                    <a:pt x="268" y="1"/>
                  </a:moveTo>
                  <a:cubicBezTo>
                    <a:pt x="184" y="60"/>
                    <a:pt x="89" y="144"/>
                    <a:pt x="18" y="215"/>
                  </a:cubicBezTo>
                  <a:cubicBezTo>
                    <a:pt x="1" y="223"/>
                    <a:pt x="8" y="232"/>
                    <a:pt x="17" y="232"/>
                  </a:cubicBezTo>
                  <a:cubicBezTo>
                    <a:pt x="21" y="232"/>
                    <a:pt x="26" y="230"/>
                    <a:pt x="29" y="227"/>
                  </a:cubicBezTo>
                  <a:cubicBezTo>
                    <a:pt x="125" y="167"/>
                    <a:pt x="208" y="96"/>
                    <a:pt x="291" y="36"/>
                  </a:cubicBezTo>
                  <a:cubicBezTo>
                    <a:pt x="315" y="25"/>
                    <a:pt x="279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1" name="Google Shape;25291;p33"/>
            <p:cNvSpPr/>
            <p:nvPr/>
          </p:nvSpPr>
          <p:spPr>
            <a:xfrm>
              <a:off x="3042575" y="2343875"/>
              <a:ext cx="56050" cy="103850"/>
            </a:xfrm>
            <a:custGeom>
              <a:avLst/>
              <a:gdLst/>
              <a:ahLst/>
              <a:cxnLst/>
              <a:rect l="l" t="t" r="r" b="b"/>
              <a:pathLst>
                <a:path w="2242" h="4154" extrusionOk="0">
                  <a:moveTo>
                    <a:pt x="2241" y="0"/>
                  </a:moveTo>
                  <a:cubicBezTo>
                    <a:pt x="2051" y="822"/>
                    <a:pt x="1586" y="1560"/>
                    <a:pt x="1217" y="2310"/>
                  </a:cubicBezTo>
                  <a:cubicBezTo>
                    <a:pt x="872" y="2965"/>
                    <a:pt x="562" y="3608"/>
                    <a:pt x="27" y="4108"/>
                  </a:cubicBezTo>
                  <a:cubicBezTo>
                    <a:pt x="1" y="4134"/>
                    <a:pt x="18" y="4153"/>
                    <a:pt x="35" y="4153"/>
                  </a:cubicBezTo>
                  <a:cubicBezTo>
                    <a:pt x="41" y="4153"/>
                    <a:pt x="47" y="4150"/>
                    <a:pt x="50" y="4144"/>
                  </a:cubicBezTo>
                  <a:cubicBezTo>
                    <a:pt x="634" y="3584"/>
                    <a:pt x="979" y="2894"/>
                    <a:pt x="1336" y="2191"/>
                  </a:cubicBezTo>
                  <a:cubicBezTo>
                    <a:pt x="1693" y="1489"/>
                    <a:pt x="2134" y="786"/>
                    <a:pt x="2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2" name="Google Shape;25292;p33"/>
            <p:cNvSpPr/>
            <p:nvPr/>
          </p:nvSpPr>
          <p:spPr>
            <a:xfrm>
              <a:off x="3055125" y="2382450"/>
              <a:ext cx="35275" cy="51925"/>
            </a:xfrm>
            <a:custGeom>
              <a:avLst/>
              <a:gdLst/>
              <a:ahLst/>
              <a:cxnLst/>
              <a:rect l="l" t="t" r="r" b="b"/>
              <a:pathLst>
                <a:path w="1411" h="2077" extrusionOk="0">
                  <a:moveTo>
                    <a:pt x="1375" y="0"/>
                  </a:moveTo>
                  <a:cubicBezTo>
                    <a:pt x="1368" y="0"/>
                    <a:pt x="1362" y="2"/>
                    <a:pt x="1358" y="5"/>
                  </a:cubicBezTo>
                  <a:cubicBezTo>
                    <a:pt x="941" y="719"/>
                    <a:pt x="489" y="1386"/>
                    <a:pt x="1" y="2065"/>
                  </a:cubicBezTo>
                  <a:cubicBezTo>
                    <a:pt x="1" y="2077"/>
                    <a:pt x="13" y="2077"/>
                    <a:pt x="13" y="2077"/>
                  </a:cubicBezTo>
                  <a:cubicBezTo>
                    <a:pt x="584" y="1481"/>
                    <a:pt x="1060" y="767"/>
                    <a:pt x="1394" y="17"/>
                  </a:cubicBezTo>
                  <a:cubicBezTo>
                    <a:pt x="1411" y="9"/>
                    <a:pt x="1392" y="0"/>
                    <a:pt x="1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3" name="Google Shape;25293;p33"/>
            <p:cNvSpPr/>
            <p:nvPr/>
          </p:nvSpPr>
          <p:spPr>
            <a:xfrm>
              <a:off x="3055525" y="2385400"/>
              <a:ext cx="37125" cy="55350"/>
            </a:xfrm>
            <a:custGeom>
              <a:avLst/>
              <a:gdLst/>
              <a:ahLst/>
              <a:cxnLst/>
              <a:rect l="l" t="t" r="r" b="b"/>
              <a:pathLst>
                <a:path w="1485" h="2214" extrusionOk="0">
                  <a:moveTo>
                    <a:pt x="1467" y="1"/>
                  </a:moveTo>
                  <a:cubicBezTo>
                    <a:pt x="1464" y="1"/>
                    <a:pt x="1461" y="2"/>
                    <a:pt x="1461" y="6"/>
                  </a:cubicBezTo>
                  <a:cubicBezTo>
                    <a:pt x="1068" y="816"/>
                    <a:pt x="568" y="1483"/>
                    <a:pt x="9" y="2197"/>
                  </a:cubicBezTo>
                  <a:cubicBezTo>
                    <a:pt x="0" y="2205"/>
                    <a:pt x="16" y="2214"/>
                    <a:pt x="29" y="2214"/>
                  </a:cubicBezTo>
                  <a:cubicBezTo>
                    <a:pt x="35" y="2214"/>
                    <a:pt x="41" y="2212"/>
                    <a:pt x="44" y="2209"/>
                  </a:cubicBezTo>
                  <a:cubicBezTo>
                    <a:pt x="699" y="1625"/>
                    <a:pt x="1163" y="816"/>
                    <a:pt x="1485" y="6"/>
                  </a:cubicBezTo>
                  <a:cubicBezTo>
                    <a:pt x="1485" y="6"/>
                    <a:pt x="1474" y="1"/>
                    <a:pt x="1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4" name="Google Shape;25294;p33"/>
            <p:cNvSpPr/>
            <p:nvPr/>
          </p:nvSpPr>
          <p:spPr>
            <a:xfrm>
              <a:off x="3066825" y="2385225"/>
              <a:ext cx="33175" cy="52550"/>
            </a:xfrm>
            <a:custGeom>
              <a:avLst/>
              <a:gdLst/>
              <a:ahLst/>
              <a:cxnLst/>
              <a:rect l="l" t="t" r="r" b="b"/>
              <a:pathLst>
                <a:path w="1327" h="2102" extrusionOk="0">
                  <a:moveTo>
                    <a:pt x="1308" y="0"/>
                  </a:moveTo>
                  <a:cubicBezTo>
                    <a:pt x="1301" y="0"/>
                    <a:pt x="1292" y="4"/>
                    <a:pt x="1283" y="13"/>
                  </a:cubicBezTo>
                  <a:cubicBezTo>
                    <a:pt x="866" y="716"/>
                    <a:pt x="426" y="1394"/>
                    <a:pt x="9" y="2085"/>
                  </a:cubicBezTo>
                  <a:cubicBezTo>
                    <a:pt x="1" y="2093"/>
                    <a:pt x="10" y="2102"/>
                    <a:pt x="20" y="2102"/>
                  </a:cubicBezTo>
                  <a:cubicBezTo>
                    <a:pt x="25" y="2102"/>
                    <a:pt x="29" y="2100"/>
                    <a:pt x="33" y="2097"/>
                  </a:cubicBezTo>
                  <a:cubicBezTo>
                    <a:pt x="545" y="1478"/>
                    <a:pt x="962" y="739"/>
                    <a:pt x="1319" y="25"/>
                  </a:cubicBezTo>
                  <a:cubicBezTo>
                    <a:pt x="1326" y="10"/>
                    <a:pt x="1320" y="0"/>
                    <a:pt x="1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5" name="Google Shape;25295;p33"/>
            <p:cNvSpPr/>
            <p:nvPr/>
          </p:nvSpPr>
          <p:spPr>
            <a:xfrm>
              <a:off x="3075475" y="2389850"/>
              <a:ext cx="27900" cy="46100"/>
            </a:xfrm>
            <a:custGeom>
              <a:avLst/>
              <a:gdLst/>
              <a:ahLst/>
              <a:cxnLst/>
              <a:rect l="l" t="t" r="r" b="b"/>
              <a:pathLst>
                <a:path w="1116" h="1844" extrusionOk="0">
                  <a:moveTo>
                    <a:pt x="1098" y="0"/>
                  </a:moveTo>
                  <a:cubicBezTo>
                    <a:pt x="1094" y="0"/>
                    <a:pt x="1092" y="3"/>
                    <a:pt x="1092" y="7"/>
                  </a:cubicBezTo>
                  <a:cubicBezTo>
                    <a:pt x="758" y="638"/>
                    <a:pt x="377" y="1197"/>
                    <a:pt x="20" y="1805"/>
                  </a:cubicBezTo>
                  <a:cubicBezTo>
                    <a:pt x="1" y="1824"/>
                    <a:pt x="21" y="1844"/>
                    <a:pt x="36" y="1844"/>
                  </a:cubicBezTo>
                  <a:cubicBezTo>
                    <a:pt x="39" y="1844"/>
                    <a:pt x="42" y="1843"/>
                    <a:pt x="44" y="1840"/>
                  </a:cubicBezTo>
                  <a:cubicBezTo>
                    <a:pt x="508" y="1316"/>
                    <a:pt x="854" y="662"/>
                    <a:pt x="1116" y="42"/>
                  </a:cubicBezTo>
                  <a:cubicBezTo>
                    <a:pt x="1116" y="11"/>
                    <a:pt x="1105" y="0"/>
                    <a:pt x="1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6" name="Google Shape;25296;p33"/>
            <p:cNvSpPr/>
            <p:nvPr/>
          </p:nvSpPr>
          <p:spPr>
            <a:xfrm>
              <a:off x="3075225" y="2374375"/>
              <a:ext cx="42925" cy="66875"/>
            </a:xfrm>
            <a:custGeom>
              <a:avLst/>
              <a:gdLst/>
              <a:ahLst/>
              <a:cxnLst/>
              <a:rect l="l" t="t" r="r" b="b"/>
              <a:pathLst>
                <a:path w="1717" h="2675" extrusionOk="0">
                  <a:moveTo>
                    <a:pt x="1688" y="1"/>
                  </a:moveTo>
                  <a:cubicBezTo>
                    <a:pt x="1679" y="1"/>
                    <a:pt x="1670" y="6"/>
                    <a:pt x="1661" y="19"/>
                  </a:cubicBezTo>
                  <a:cubicBezTo>
                    <a:pt x="1114" y="876"/>
                    <a:pt x="518" y="1745"/>
                    <a:pt x="18" y="2626"/>
                  </a:cubicBezTo>
                  <a:cubicBezTo>
                    <a:pt x="1" y="2644"/>
                    <a:pt x="22" y="2675"/>
                    <a:pt x="40" y="2675"/>
                  </a:cubicBezTo>
                  <a:cubicBezTo>
                    <a:pt x="46" y="2675"/>
                    <a:pt x="51" y="2671"/>
                    <a:pt x="54" y="2662"/>
                  </a:cubicBezTo>
                  <a:cubicBezTo>
                    <a:pt x="709" y="1888"/>
                    <a:pt x="1245" y="959"/>
                    <a:pt x="1709" y="42"/>
                  </a:cubicBezTo>
                  <a:cubicBezTo>
                    <a:pt x="1717" y="19"/>
                    <a:pt x="1704" y="1"/>
                    <a:pt x="1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7" name="Google Shape;25297;p33"/>
            <p:cNvSpPr/>
            <p:nvPr/>
          </p:nvSpPr>
          <p:spPr>
            <a:xfrm>
              <a:off x="3078175" y="2383325"/>
              <a:ext cx="33725" cy="55725"/>
            </a:xfrm>
            <a:custGeom>
              <a:avLst/>
              <a:gdLst/>
              <a:ahLst/>
              <a:cxnLst/>
              <a:rect l="l" t="t" r="r" b="b"/>
              <a:pathLst>
                <a:path w="1349" h="2229" extrusionOk="0">
                  <a:moveTo>
                    <a:pt x="1315" y="0"/>
                  </a:moveTo>
                  <a:cubicBezTo>
                    <a:pt x="1306" y="0"/>
                    <a:pt x="1297" y="5"/>
                    <a:pt x="1293" y="18"/>
                  </a:cubicBezTo>
                  <a:cubicBezTo>
                    <a:pt x="889" y="756"/>
                    <a:pt x="460" y="1458"/>
                    <a:pt x="19" y="2173"/>
                  </a:cubicBezTo>
                  <a:cubicBezTo>
                    <a:pt x="1" y="2200"/>
                    <a:pt x="25" y="2228"/>
                    <a:pt x="43" y="2228"/>
                  </a:cubicBezTo>
                  <a:cubicBezTo>
                    <a:pt x="48" y="2228"/>
                    <a:pt x="52" y="2226"/>
                    <a:pt x="55" y="2220"/>
                  </a:cubicBezTo>
                  <a:cubicBezTo>
                    <a:pt x="615" y="1625"/>
                    <a:pt x="1067" y="804"/>
                    <a:pt x="1341" y="42"/>
                  </a:cubicBezTo>
                  <a:cubicBezTo>
                    <a:pt x="1349" y="18"/>
                    <a:pt x="1331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8" name="Google Shape;25298;p33"/>
            <p:cNvSpPr/>
            <p:nvPr/>
          </p:nvSpPr>
          <p:spPr>
            <a:xfrm>
              <a:off x="3087675" y="2375850"/>
              <a:ext cx="29875" cy="48800"/>
            </a:xfrm>
            <a:custGeom>
              <a:avLst/>
              <a:gdLst/>
              <a:ahLst/>
              <a:cxnLst/>
              <a:rect l="l" t="t" r="r" b="b"/>
              <a:pathLst>
                <a:path w="1195" h="1952" extrusionOk="0">
                  <a:moveTo>
                    <a:pt x="1157" y="1"/>
                  </a:moveTo>
                  <a:cubicBezTo>
                    <a:pt x="1148" y="1"/>
                    <a:pt x="1140" y="6"/>
                    <a:pt x="1140" y="19"/>
                  </a:cubicBezTo>
                  <a:cubicBezTo>
                    <a:pt x="830" y="722"/>
                    <a:pt x="449" y="1281"/>
                    <a:pt x="8" y="1912"/>
                  </a:cubicBezTo>
                  <a:cubicBezTo>
                    <a:pt x="0" y="1929"/>
                    <a:pt x="9" y="1951"/>
                    <a:pt x="27" y="1951"/>
                  </a:cubicBezTo>
                  <a:cubicBezTo>
                    <a:pt x="35" y="1951"/>
                    <a:pt x="45" y="1947"/>
                    <a:pt x="56" y="1936"/>
                  </a:cubicBezTo>
                  <a:cubicBezTo>
                    <a:pt x="592" y="1448"/>
                    <a:pt x="985" y="722"/>
                    <a:pt x="1187" y="31"/>
                  </a:cubicBezTo>
                  <a:cubicBezTo>
                    <a:pt x="1195" y="16"/>
                    <a:pt x="1174" y="1"/>
                    <a:pt x="1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9" name="Google Shape;25299;p33"/>
            <p:cNvSpPr/>
            <p:nvPr/>
          </p:nvSpPr>
          <p:spPr>
            <a:xfrm>
              <a:off x="3124775" y="2355475"/>
              <a:ext cx="20875" cy="35575"/>
            </a:xfrm>
            <a:custGeom>
              <a:avLst/>
              <a:gdLst/>
              <a:ahLst/>
              <a:cxnLst/>
              <a:rect l="l" t="t" r="r" b="b"/>
              <a:pathLst>
                <a:path w="835" h="1423" extrusionOk="0">
                  <a:moveTo>
                    <a:pt x="834" y="1"/>
                  </a:moveTo>
                  <a:lnTo>
                    <a:pt x="834" y="1"/>
                  </a:lnTo>
                  <a:cubicBezTo>
                    <a:pt x="513" y="429"/>
                    <a:pt x="239" y="917"/>
                    <a:pt x="1" y="1394"/>
                  </a:cubicBezTo>
                  <a:cubicBezTo>
                    <a:pt x="1" y="1411"/>
                    <a:pt x="7" y="1422"/>
                    <a:pt x="11" y="1422"/>
                  </a:cubicBezTo>
                  <a:cubicBezTo>
                    <a:pt x="12" y="1422"/>
                    <a:pt x="13" y="1421"/>
                    <a:pt x="13" y="1417"/>
                  </a:cubicBezTo>
                  <a:cubicBezTo>
                    <a:pt x="310" y="977"/>
                    <a:pt x="608" y="489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0" name="Google Shape;25300;p33"/>
            <p:cNvSpPr/>
            <p:nvPr/>
          </p:nvSpPr>
          <p:spPr>
            <a:xfrm>
              <a:off x="3128050" y="2364175"/>
              <a:ext cx="14775" cy="29250"/>
            </a:xfrm>
            <a:custGeom>
              <a:avLst/>
              <a:gdLst/>
              <a:ahLst/>
              <a:cxnLst/>
              <a:rect l="l" t="t" r="r" b="b"/>
              <a:pathLst>
                <a:path w="591" h="1170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7" y="1"/>
                    <a:pt x="584" y="4"/>
                    <a:pt x="584" y="10"/>
                  </a:cubicBezTo>
                  <a:cubicBezTo>
                    <a:pt x="590" y="4"/>
                    <a:pt x="590" y="1"/>
                    <a:pt x="589" y="1"/>
                  </a:cubicBezTo>
                  <a:close/>
                  <a:moveTo>
                    <a:pt x="584" y="10"/>
                  </a:moveTo>
                  <a:lnTo>
                    <a:pt x="584" y="10"/>
                  </a:lnTo>
                  <a:cubicBezTo>
                    <a:pt x="489" y="212"/>
                    <a:pt x="418" y="427"/>
                    <a:pt x="310" y="629"/>
                  </a:cubicBezTo>
                  <a:cubicBezTo>
                    <a:pt x="227" y="808"/>
                    <a:pt x="108" y="974"/>
                    <a:pt x="1" y="1153"/>
                  </a:cubicBezTo>
                  <a:cubicBezTo>
                    <a:pt x="1" y="1161"/>
                    <a:pt x="7" y="1170"/>
                    <a:pt x="10" y="1170"/>
                  </a:cubicBezTo>
                  <a:cubicBezTo>
                    <a:pt x="12" y="1170"/>
                    <a:pt x="13" y="1168"/>
                    <a:pt x="13" y="1165"/>
                  </a:cubicBezTo>
                  <a:cubicBezTo>
                    <a:pt x="298" y="867"/>
                    <a:pt x="525" y="391"/>
                    <a:pt x="584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1" name="Google Shape;25301;p33"/>
            <p:cNvSpPr/>
            <p:nvPr/>
          </p:nvSpPr>
          <p:spPr>
            <a:xfrm>
              <a:off x="3131100" y="2362800"/>
              <a:ext cx="18025" cy="33275"/>
            </a:xfrm>
            <a:custGeom>
              <a:avLst/>
              <a:gdLst/>
              <a:ahLst/>
              <a:cxnLst/>
              <a:rect l="l" t="t" r="r" b="b"/>
              <a:pathLst>
                <a:path w="721" h="1331" extrusionOk="0">
                  <a:moveTo>
                    <a:pt x="705" y="0"/>
                  </a:moveTo>
                  <a:cubicBezTo>
                    <a:pt x="702" y="0"/>
                    <a:pt x="700" y="2"/>
                    <a:pt x="700" y="5"/>
                  </a:cubicBezTo>
                  <a:cubicBezTo>
                    <a:pt x="546" y="482"/>
                    <a:pt x="296" y="886"/>
                    <a:pt x="10" y="1303"/>
                  </a:cubicBezTo>
                  <a:cubicBezTo>
                    <a:pt x="0" y="1313"/>
                    <a:pt x="14" y="1330"/>
                    <a:pt x="32" y="1330"/>
                  </a:cubicBezTo>
                  <a:cubicBezTo>
                    <a:pt x="36" y="1330"/>
                    <a:pt x="41" y="1329"/>
                    <a:pt x="45" y="1327"/>
                  </a:cubicBezTo>
                  <a:cubicBezTo>
                    <a:pt x="379" y="970"/>
                    <a:pt x="593" y="493"/>
                    <a:pt x="712" y="17"/>
                  </a:cubicBezTo>
                  <a:cubicBezTo>
                    <a:pt x="721" y="9"/>
                    <a:pt x="711" y="0"/>
                    <a:pt x="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2" name="Google Shape;25302;p33"/>
            <p:cNvSpPr/>
            <p:nvPr/>
          </p:nvSpPr>
          <p:spPr>
            <a:xfrm>
              <a:off x="3131425" y="2374275"/>
              <a:ext cx="16600" cy="29275"/>
            </a:xfrm>
            <a:custGeom>
              <a:avLst/>
              <a:gdLst/>
              <a:ahLst/>
              <a:cxnLst/>
              <a:rect l="l" t="t" r="r" b="b"/>
              <a:pathLst>
                <a:path w="664" h="1171" extrusionOk="0">
                  <a:moveTo>
                    <a:pt x="645" y="0"/>
                  </a:moveTo>
                  <a:cubicBezTo>
                    <a:pt x="642" y="0"/>
                    <a:pt x="640" y="3"/>
                    <a:pt x="640" y="11"/>
                  </a:cubicBezTo>
                  <a:cubicBezTo>
                    <a:pt x="485" y="439"/>
                    <a:pt x="271" y="785"/>
                    <a:pt x="9" y="1154"/>
                  </a:cubicBezTo>
                  <a:cubicBezTo>
                    <a:pt x="0" y="1162"/>
                    <a:pt x="16" y="1170"/>
                    <a:pt x="25" y="1170"/>
                  </a:cubicBezTo>
                  <a:cubicBezTo>
                    <a:pt x="29" y="1170"/>
                    <a:pt x="32" y="1169"/>
                    <a:pt x="32" y="1166"/>
                  </a:cubicBezTo>
                  <a:cubicBezTo>
                    <a:pt x="342" y="868"/>
                    <a:pt x="568" y="439"/>
                    <a:pt x="664" y="23"/>
                  </a:cubicBezTo>
                  <a:cubicBezTo>
                    <a:pt x="664" y="14"/>
                    <a:pt x="652" y="0"/>
                    <a:pt x="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3" name="Google Shape;25303;p33"/>
            <p:cNvSpPr/>
            <p:nvPr/>
          </p:nvSpPr>
          <p:spPr>
            <a:xfrm>
              <a:off x="3130250" y="2382050"/>
              <a:ext cx="18675" cy="31625"/>
            </a:xfrm>
            <a:custGeom>
              <a:avLst/>
              <a:gdLst/>
              <a:ahLst/>
              <a:cxnLst/>
              <a:rect l="l" t="t" r="r" b="b"/>
              <a:pathLst>
                <a:path w="747" h="1265" extrusionOk="0">
                  <a:moveTo>
                    <a:pt x="728" y="0"/>
                  </a:moveTo>
                  <a:cubicBezTo>
                    <a:pt x="719" y="0"/>
                    <a:pt x="711" y="3"/>
                    <a:pt x="711" y="9"/>
                  </a:cubicBezTo>
                  <a:cubicBezTo>
                    <a:pt x="651" y="235"/>
                    <a:pt x="568" y="450"/>
                    <a:pt x="460" y="664"/>
                  </a:cubicBezTo>
                  <a:cubicBezTo>
                    <a:pt x="341" y="866"/>
                    <a:pt x="175" y="1033"/>
                    <a:pt x="20" y="1212"/>
                  </a:cubicBezTo>
                  <a:cubicBezTo>
                    <a:pt x="0" y="1222"/>
                    <a:pt x="13" y="1265"/>
                    <a:pt x="32" y="1265"/>
                  </a:cubicBezTo>
                  <a:cubicBezTo>
                    <a:pt x="36" y="1265"/>
                    <a:pt x="40" y="1263"/>
                    <a:pt x="44" y="1259"/>
                  </a:cubicBezTo>
                  <a:cubicBezTo>
                    <a:pt x="437" y="974"/>
                    <a:pt x="687" y="462"/>
                    <a:pt x="746" y="9"/>
                  </a:cubicBezTo>
                  <a:cubicBezTo>
                    <a:pt x="746" y="3"/>
                    <a:pt x="737" y="0"/>
                    <a:pt x="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4" name="Google Shape;25304;p33"/>
            <p:cNvSpPr/>
            <p:nvPr/>
          </p:nvSpPr>
          <p:spPr>
            <a:xfrm>
              <a:off x="3114450" y="2380750"/>
              <a:ext cx="35650" cy="61325"/>
            </a:xfrm>
            <a:custGeom>
              <a:avLst/>
              <a:gdLst/>
              <a:ahLst/>
              <a:cxnLst/>
              <a:rect l="l" t="t" r="r" b="b"/>
              <a:pathLst>
                <a:path w="1426" h="2453" extrusionOk="0">
                  <a:moveTo>
                    <a:pt x="1391" y="1"/>
                  </a:moveTo>
                  <a:cubicBezTo>
                    <a:pt x="1381" y="1"/>
                    <a:pt x="1371" y="4"/>
                    <a:pt x="1366" y="14"/>
                  </a:cubicBezTo>
                  <a:cubicBezTo>
                    <a:pt x="1033" y="918"/>
                    <a:pt x="569" y="1633"/>
                    <a:pt x="9" y="2407"/>
                  </a:cubicBezTo>
                  <a:cubicBezTo>
                    <a:pt x="0" y="2432"/>
                    <a:pt x="10" y="2452"/>
                    <a:pt x="30" y="2452"/>
                  </a:cubicBezTo>
                  <a:cubicBezTo>
                    <a:pt x="38" y="2452"/>
                    <a:pt x="47" y="2449"/>
                    <a:pt x="57" y="2442"/>
                  </a:cubicBezTo>
                  <a:cubicBezTo>
                    <a:pt x="723" y="1811"/>
                    <a:pt x="1200" y="907"/>
                    <a:pt x="1426" y="25"/>
                  </a:cubicBezTo>
                  <a:cubicBezTo>
                    <a:pt x="1426" y="11"/>
                    <a:pt x="1408" y="1"/>
                    <a:pt x="1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5" name="Google Shape;25305;p33"/>
            <p:cNvSpPr/>
            <p:nvPr/>
          </p:nvSpPr>
          <p:spPr>
            <a:xfrm>
              <a:off x="3110950" y="2383050"/>
              <a:ext cx="37075" cy="71100"/>
            </a:xfrm>
            <a:custGeom>
              <a:avLst/>
              <a:gdLst/>
              <a:ahLst/>
              <a:cxnLst/>
              <a:rect l="l" t="t" r="r" b="b"/>
              <a:pathLst>
                <a:path w="1483" h="2844" extrusionOk="0">
                  <a:moveTo>
                    <a:pt x="1462" y="0"/>
                  </a:moveTo>
                  <a:cubicBezTo>
                    <a:pt x="1454" y="0"/>
                    <a:pt x="1447" y="6"/>
                    <a:pt x="1447" y="17"/>
                  </a:cubicBezTo>
                  <a:cubicBezTo>
                    <a:pt x="1149" y="1088"/>
                    <a:pt x="661" y="1922"/>
                    <a:pt x="18" y="2815"/>
                  </a:cubicBezTo>
                  <a:cubicBezTo>
                    <a:pt x="1" y="2832"/>
                    <a:pt x="15" y="2843"/>
                    <a:pt x="33" y="2843"/>
                  </a:cubicBezTo>
                  <a:cubicBezTo>
                    <a:pt x="40" y="2843"/>
                    <a:pt x="47" y="2842"/>
                    <a:pt x="54" y="2839"/>
                  </a:cubicBezTo>
                  <a:cubicBezTo>
                    <a:pt x="828" y="2124"/>
                    <a:pt x="1340" y="1041"/>
                    <a:pt x="1483" y="29"/>
                  </a:cubicBezTo>
                  <a:cubicBezTo>
                    <a:pt x="1483" y="9"/>
                    <a:pt x="1472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6" name="Google Shape;25306;p33"/>
            <p:cNvSpPr/>
            <p:nvPr/>
          </p:nvSpPr>
          <p:spPr>
            <a:xfrm>
              <a:off x="3116900" y="2376100"/>
              <a:ext cx="32025" cy="65550"/>
            </a:xfrm>
            <a:custGeom>
              <a:avLst/>
              <a:gdLst/>
              <a:ahLst/>
              <a:cxnLst/>
              <a:rect l="l" t="t" r="r" b="b"/>
              <a:pathLst>
                <a:path w="1281" h="2622" extrusionOk="0">
                  <a:moveTo>
                    <a:pt x="1262" y="0"/>
                  </a:moveTo>
                  <a:cubicBezTo>
                    <a:pt x="1253" y="0"/>
                    <a:pt x="1245" y="3"/>
                    <a:pt x="1245" y="9"/>
                  </a:cubicBezTo>
                  <a:cubicBezTo>
                    <a:pt x="1209" y="69"/>
                    <a:pt x="1173" y="152"/>
                    <a:pt x="1149" y="247"/>
                  </a:cubicBezTo>
                  <a:cubicBezTo>
                    <a:pt x="1162" y="215"/>
                    <a:pt x="1168" y="201"/>
                    <a:pt x="1171" y="201"/>
                  </a:cubicBezTo>
                  <a:lnTo>
                    <a:pt x="1171" y="201"/>
                  </a:lnTo>
                  <a:cubicBezTo>
                    <a:pt x="1182" y="201"/>
                    <a:pt x="1050" y="637"/>
                    <a:pt x="1030" y="688"/>
                  </a:cubicBezTo>
                  <a:cubicBezTo>
                    <a:pt x="947" y="914"/>
                    <a:pt x="864" y="1140"/>
                    <a:pt x="756" y="1366"/>
                  </a:cubicBezTo>
                  <a:cubicBezTo>
                    <a:pt x="554" y="1795"/>
                    <a:pt x="280" y="2176"/>
                    <a:pt x="18" y="2593"/>
                  </a:cubicBezTo>
                  <a:cubicBezTo>
                    <a:pt x="1" y="2610"/>
                    <a:pt x="15" y="2621"/>
                    <a:pt x="29" y="2621"/>
                  </a:cubicBezTo>
                  <a:cubicBezTo>
                    <a:pt x="34" y="2621"/>
                    <a:pt x="39" y="2620"/>
                    <a:pt x="42" y="2617"/>
                  </a:cubicBezTo>
                  <a:cubicBezTo>
                    <a:pt x="697" y="1926"/>
                    <a:pt x="1149" y="926"/>
                    <a:pt x="1280" y="9"/>
                  </a:cubicBezTo>
                  <a:cubicBezTo>
                    <a:pt x="1280" y="3"/>
                    <a:pt x="1271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7" name="Google Shape;25307;p33"/>
            <p:cNvSpPr/>
            <p:nvPr/>
          </p:nvSpPr>
          <p:spPr>
            <a:xfrm>
              <a:off x="3089150" y="2385625"/>
              <a:ext cx="55750" cy="94825"/>
            </a:xfrm>
            <a:custGeom>
              <a:avLst/>
              <a:gdLst/>
              <a:ahLst/>
              <a:cxnLst/>
              <a:rect l="l" t="t" r="r" b="b"/>
              <a:pathLst>
                <a:path w="2230" h="3793" extrusionOk="0">
                  <a:moveTo>
                    <a:pt x="2222" y="0"/>
                  </a:moveTo>
                  <a:cubicBezTo>
                    <a:pt x="2218" y="0"/>
                    <a:pt x="2212" y="3"/>
                    <a:pt x="2212" y="9"/>
                  </a:cubicBezTo>
                  <a:cubicBezTo>
                    <a:pt x="1819" y="1462"/>
                    <a:pt x="783" y="2509"/>
                    <a:pt x="9" y="3748"/>
                  </a:cubicBezTo>
                  <a:cubicBezTo>
                    <a:pt x="0" y="3773"/>
                    <a:pt x="17" y="3793"/>
                    <a:pt x="35" y="3793"/>
                  </a:cubicBezTo>
                  <a:cubicBezTo>
                    <a:pt x="42" y="3793"/>
                    <a:pt x="50" y="3790"/>
                    <a:pt x="57" y="3783"/>
                  </a:cubicBezTo>
                  <a:cubicBezTo>
                    <a:pt x="914" y="2712"/>
                    <a:pt x="1997" y="1402"/>
                    <a:pt x="2224" y="9"/>
                  </a:cubicBezTo>
                  <a:cubicBezTo>
                    <a:pt x="2229" y="3"/>
                    <a:pt x="2227" y="0"/>
                    <a:pt x="2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8" name="Google Shape;25308;p33"/>
            <p:cNvSpPr/>
            <p:nvPr/>
          </p:nvSpPr>
          <p:spPr>
            <a:xfrm>
              <a:off x="3071325" y="2439925"/>
              <a:ext cx="51300" cy="89925"/>
            </a:xfrm>
            <a:custGeom>
              <a:avLst/>
              <a:gdLst/>
              <a:ahLst/>
              <a:cxnLst/>
              <a:rect l="l" t="t" r="r" b="b"/>
              <a:pathLst>
                <a:path w="2052" h="3597" extrusionOk="0">
                  <a:moveTo>
                    <a:pt x="2033" y="0"/>
                  </a:moveTo>
                  <a:cubicBezTo>
                    <a:pt x="2028" y="0"/>
                    <a:pt x="2024" y="5"/>
                    <a:pt x="2020" y="16"/>
                  </a:cubicBezTo>
                  <a:cubicBezTo>
                    <a:pt x="1306" y="808"/>
                    <a:pt x="359" y="1752"/>
                    <a:pt x="83" y="2830"/>
                  </a:cubicBezTo>
                  <a:lnTo>
                    <a:pt x="83" y="2830"/>
                  </a:lnTo>
                  <a:cubicBezTo>
                    <a:pt x="48" y="2936"/>
                    <a:pt x="11" y="3066"/>
                    <a:pt x="20" y="3123"/>
                  </a:cubicBezTo>
                  <a:cubicBezTo>
                    <a:pt x="20" y="3138"/>
                    <a:pt x="20" y="3151"/>
                    <a:pt x="21" y="3164"/>
                  </a:cubicBezTo>
                  <a:lnTo>
                    <a:pt x="21" y="3164"/>
                  </a:lnTo>
                  <a:cubicBezTo>
                    <a:pt x="6" y="3292"/>
                    <a:pt x="1" y="3421"/>
                    <a:pt x="8" y="3552"/>
                  </a:cubicBezTo>
                  <a:cubicBezTo>
                    <a:pt x="8" y="3582"/>
                    <a:pt x="28" y="3597"/>
                    <a:pt x="49" y="3597"/>
                  </a:cubicBezTo>
                  <a:cubicBezTo>
                    <a:pt x="70" y="3597"/>
                    <a:pt x="91" y="3582"/>
                    <a:pt x="91" y="3552"/>
                  </a:cubicBezTo>
                  <a:cubicBezTo>
                    <a:pt x="83" y="3220"/>
                    <a:pt x="144" y="2975"/>
                    <a:pt x="242" y="2713"/>
                  </a:cubicBezTo>
                  <a:lnTo>
                    <a:pt x="242" y="2713"/>
                  </a:lnTo>
                  <a:cubicBezTo>
                    <a:pt x="210" y="2898"/>
                    <a:pt x="238" y="3077"/>
                    <a:pt x="329" y="3290"/>
                  </a:cubicBezTo>
                  <a:cubicBezTo>
                    <a:pt x="337" y="3306"/>
                    <a:pt x="350" y="3313"/>
                    <a:pt x="364" y="3313"/>
                  </a:cubicBezTo>
                  <a:cubicBezTo>
                    <a:pt x="391" y="3313"/>
                    <a:pt x="420" y="3286"/>
                    <a:pt x="412" y="3254"/>
                  </a:cubicBezTo>
                  <a:cubicBezTo>
                    <a:pt x="246" y="2814"/>
                    <a:pt x="412" y="2409"/>
                    <a:pt x="651" y="2028"/>
                  </a:cubicBezTo>
                  <a:cubicBezTo>
                    <a:pt x="659" y="2001"/>
                    <a:pt x="635" y="1968"/>
                    <a:pt x="612" y="1968"/>
                  </a:cubicBezTo>
                  <a:cubicBezTo>
                    <a:pt x="604" y="1968"/>
                    <a:pt x="597" y="1972"/>
                    <a:pt x="591" y="1980"/>
                  </a:cubicBezTo>
                  <a:cubicBezTo>
                    <a:pt x="534" y="2044"/>
                    <a:pt x="481" y="2109"/>
                    <a:pt x="432" y="2174"/>
                  </a:cubicBezTo>
                  <a:lnTo>
                    <a:pt x="432" y="2174"/>
                  </a:lnTo>
                  <a:cubicBezTo>
                    <a:pt x="847" y="1403"/>
                    <a:pt x="1545" y="727"/>
                    <a:pt x="2044" y="28"/>
                  </a:cubicBezTo>
                  <a:cubicBezTo>
                    <a:pt x="2052" y="20"/>
                    <a:pt x="2043" y="0"/>
                    <a:pt x="2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9" name="Google Shape;25309;p33"/>
            <p:cNvSpPr/>
            <p:nvPr/>
          </p:nvSpPr>
          <p:spPr>
            <a:xfrm>
              <a:off x="2722175" y="2441775"/>
              <a:ext cx="9725" cy="26700"/>
            </a:xfrm>
            <a:custGeom>
              <a:avLst/>
              <a:gdLst/>
              <a:ahLst/>
              <a:cxnLst/>
              <a:rect l="l" t="t" r="r" b="b"/>
              <a:pathLst>
                <a:path w="389" h="1068" extrusionOk="0">
                  <a:moveTo>
                    <a:pt x="28" y="0"/>
                  </a:moveTo>
                  <a:cubicBezTo>
                    <a:pt x="16" y="0"/>
                    <a:pt x="0" y="11"/>
                    <a:pt x="8" y="25"/>
                  </a:cubicBezTo>
                  <a:cubicBezTo>
                    <a:pt x="174" y="371"/>
                    <a:pt x="234" y="704"/>
                    <a:pt x="329" y="1049"/>
                  </a:cubicBezTo>
                  <a:cubicBezTo>
                    <a:pt x="329" y="1061"/>
                    <a:pt x="335" y="1067"/>
                    <a:pt x="341" y="1067"/>
                  </a:cubicBezTo>
                  <a:cubicBezTo>
                    <a:pt x="347" y="1067"/>
                    <a:pt x="353" y="1061"/>
                    <a:pt x="353" y="1049"/>
                  </a:cubicBezTo>
                  <a:cubicBezTo>
                    <a:pt x="389" y="704"/>
                    <a:pt x="234" y="311"/>
                    <a:pt x="43" y="13"/>
                  </a:cubicBezTo>
                  <a:cubicBezTo>
                    <a:pt x="43" y="4"/>
                    <a:pt x="36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0" name="Google Shape;25310;p33"/>
            <p:cNvSpPr/>
            <p:nvPr/>
          </p:nvSpPr>
          <p:spPr>
            <a:xfrm>
              <a:off x="2721450" y="2440350"/>
              <a:ext cx="15125" cy="45475"/>
            </a:xfrm>
            <a:custGeom>
              <a:avLst/>
              <a:gdLst/>
              <a:ahLst/>
              <a:cxnLst/>
              <a:rect l="l" t="t" r="r" b="b"/>
              <a:pathLst>
                <a:path w="605" h="1819" extrusionOk="0">
                  <a:moveTo>
                    <a:pt x="19" y="0"/>
                  </a:moveTo>
                  <a:cubicBezTo>
                    <a:pt x="12" y="0"/>
                    <a:pt x="1" y="10"/>
                    <a:pt x="1" y="23"/>
                  </a:cubicBezTo>
                  <a:cubicBezTo>
                    <a:pt x="120" y="642"/>
                    <a:pt x="310" y="1249"/>
                    <a:pt x="560" y="1809"/>
                  </a:cubicBezTo>
                  <a:cubicBezTo>
                    <a:pt x="564" y="1816"/>
                    <a:pt x="570" y="1819"/>
                    <a:pt x="576" y="1819"/>
                  </a:cubicBezTo>
                  <a:cubicBezTo>
                    <a:pt x="590" y="1819"/>
                    <a:pt x="604" y="1805"/>
                    <a:pt x="596" y="1797"/>
                  </a:cubicBezTo>
                  <a:cubicBezTo>
                    <a:pt x="429" y="1201"/>
                    <a:pt x="239" y="606"/>
                    <a:pt x="25" y="23"/>
                  </a:cubicBezTo>
                  <a:cubicBezTo>
                    <a:pt x="30" y="7"/>
                    <a:pt x="26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1" name="Google Shape;25311;p33"/>
            <p:cNvSpPr/>
            <p:nvPr/>
          </p:nvSpPr>
          <p:spPr>
            <a:xfrm>
              <a:off x="2724425" y="2431750"/>
              <a:ext cx="15800" cy="39775"/>
            </a:xfrm>
            <a:custGeom>
              <a:avLst/>
              <a:gdLst/>
              <a:ahLst/>
              <a:cxnLst/>
              <a:rect l="l" t="t" r="r" b="b"/>
              <a:pathLst>
                <a:path w="632" h="1591" extrusionOk="0">
                  <a:moveTo>
                    <a:pt x="8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322" y="510"/>
                    <a:pt x="477" y="1010"/>
                    <a:pt x="608" y="1581"/>
                  </a:cubicBezTo>
                  <a:cubicBezTo>
                    <a:pt x="608" y="1587"/>
                    <a:pt x="614" y="1590"/>
                    <a:pt x="620" y="1590"/>
                  </a:cubicBezTo>
                  <a:cubicBezTo>
                    <a:pt x="626" y="1590"/>
                    <a:pt x="632" y="1587"/>
                    <a:pt x="632" y="1581"/>
                  </a:cubicBezTo>
                  <a:cubicBezTo>
                    <a:pt x="608" y="1010"/>
                    <a:pt x="358" y="462"/>
                    <a:pt x="25" y="10"/>
                  </a:cubicBezTo>
                  <a:cubicBezTo>
                    <a:pt x="19" y="4"/>
                    <a:pt x="13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2" name="Google Shape;25312;p33"/>
            <p:cNvSpPr/>
            <p:nvPr/>
          </p:nvSpPr>
          <p:spPr>
            <a:xfrm>
              <a:off x="2741200" y="2479950"/>
              <a:ext cx="65625" cy="67300"/>
            </a:xfrm>
            <a:custGeom>
              <a:avLst/>
              <a:gdLst/>
              <a:ahLst/>
              <a:cxnLst/>
              <a:rect l="l" t="t" r="r" b="b"/>
              <a:pathLst>
                <a:path w="2625" h="2692" extrusionOk="0">
                  <a:moveTo>
                    <a:pt x="15" y="0"/>
                  </a:moveTo>
                  <a:cubicBezTo>
                    <a:pt x="9" y="0"/>
                    <a:pt x="0" y="14"/>
                    <a:pt x="9" y="22"/>
                  </a:cubicBezTo>
                  <a:cubicBezTo>
                    <a:pt x="247" y="558"/>
                    <a:pt x="663" y="939"/>
                    <a:pt x="1080" y="1332"/>
                  </a:cubicBezTo>
                  <a:cubicBezTo>
                    <a:pt x="1568" y="1796"/>
                    <a:pt x="2068" y="2249"/>
                    <a:pt x="2568" y="2689"/>
                  </a:cubicBezTo>
                  <a:cubicBezTo>
                    <a:pt x="2570" y="2691"/>
                    <a:pt x="2572" y="2692"/>
                    <a:pt x="2575" y="2692"/>
                  </a:cubicBezTo>
                  <a:cubicBezTo>
                    <a:pt x="2592" y="2692"/>
                    <a:pt x="2625" y="2664"/>
                    <a:pt x="2604" y="2654"/>
                  </a:cubicBezTo>
                  <a:cubicBezTo>
                    <a:pt x="1735" y="1808"/>
                    <a:pt x="652" y="1058"/>
                    <a:pt x="20" y="10"/>
                  </a:cubicBezTo>
                  <a:cubicBezTo>
                    <a:pt x="20" y="3"/>
                    <a:pt x="18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3" name="Google Shape;25313;p33"/>
            <p:cNvSpPr/>
            <p:nvPr/>
          </p:nvSpPr>
          <p:spPr>
            <a:xfrm>
              <a:off x="2666700" y="2403425"/>
              <a:ext cx="26500" cy="69000"/>
            </a:xfrm>
            <a:custGeom>
              <a:avLst/>
              <a:gdLst/>
              <a:ahLst/>
              <a:cxnLst/>
              <a:rect l="l" t="t" r="r" b="b"/>
              <a:pathLst>
                <a:path w="1060" h="2760" extrusionOk="0">
                  <a:moveTo>
                    <a:pt x="915" y="1"/>
                  </a:moveTo>
                  <a:cubicBezTo>
                    <a:pt x="499" y="1"/>
                    <a:pt x="196" y="385"/>
                    <a:pt x="250" y="809"/>
                  </a:cubicBezTo>
                  <a:cubicBezTo>
                    <a:pt x="298" y="1202"/>
                    <a:pt x="536" y="1583"/>
                    <a:pt x="607" y="1976"/>
                  </a:cubicBezTo>
                  <a:cubicBezTo>
                    <a:pt x="667" y="2274"/>
                    <a:pt x="703" y="2547"/>
                    <a:pt x="953" y="2750"/>
                  </a:cubicBezTo>
                  <a:cubicBezTo>
                    <a:pt x="956" y="2757"/>
                    <a:pt x="963" y="2760"/>
                    <a:pt x="969" y="2760"/>
                  </a:cubicBezTo>
                  <a:cubicBezTo>
                    <a:pt x="985" y="2760"/>
                    <a:pt x="1002" y="2743"/>
                    <a:pt x="976" y="2726"/>
                  </a:cubicBezTo>
                  <a:cubicBezTo>
                    <a:pt x="738" y="2369"/>
                    <a:pt x="774" y="2000"/>
                    <a:pt x="679" y="1595"/>
                  </a:cubicBezTo>
                  <a:cubicBezTo>
                    <a:pt x="524" y="964"/>
                    <a:pt x="0" y="297"/>
                    <a:pt x="1036" y="35"/>
                  </a:cubicBezTo>
                  <a:cubicBezTo>
                    <a:pt x="1036" y="35"/>
                    <a:pt x="1060" y="11"/>
                    <a:pt x="1036" y="11"/>
                  </a:cubicBezTo>
                  <a:cubicBezTo>
                    <a:pt x="995" y="4"/>
                    <a:pt x="954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4" name="Google Shape;25314;p33"/>
            <p:cNvSpPr/>
            <p:nvPr/>
          </p:nvSpPr>
          <p:spPr>
            <a:xfrm>
              <a:off x="2683050" y="2463125"/>
              <a:ext cx="22550" cy="56425"/>
            </a:xfrm>
            <a:custGeom>
              <a:avLst/>
              <a:gdLst/>
              <a:ahLst/>
              <a:cxnLst/>
              <a:rect l="l" t="t" r="r" b="b"/>
              <a:pathLst>
                <a:path w="902" h="2257" extrusionOk="0">
                  <a:moveTo>
                    <a:pt x="11" y="0"/>
                  </a:moveTo>
                  <a:cubicBezTo>
                    <a:pt x="7" y="0"/>
                    <a:pt x="1" y="11"/>
                    <a:pt x="1" y="29"/>
                  </a:cubicBezTo>
                  <a:cubicBezTo>
                    <a:pt x="418" y="695"/>
                    <a:pt x="525" y="1529"/>
                    <a:pt x="846" y="2243"/>
                  </a:cubicBezTo>
                  <a:cubicBezTo>
                    <a:pt x="851" y="2252"/>
                    <a:pt x="861" y="2256"/>
                    <a:pt x="870" y="2256"/>
                  </a:cubicBezTo>
                  <a:cubicBezTo>
                    <a:pt x="886" y="2256"/>
                    <a:pt x="901" y="2246"/>
                    <a:pt x="894" y="2231"/>
                  </a:cubicBezTo>
                  <a:cubicBezTo>
                    <a:pt x="739" y="1493"/>
                    <a:pt x="525" y="588"/>
                    <a:pt x="13" y="5"/>
                  </a:cubicBezTo>
                  <a:cubicBezTo>
                    <a:pt x="13" y="2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5" name="Google Shape;25315;p33"/>
            <p:cNvSpPr/>
            <p:nvPr/>
          </p:nvSpPr>
          <p:spPr>
            <a:xfrm>
              <a:off x="2688125" y="2439600"/>
              <a:ext cx="18475" cy="63550"/>
            </a:xfrm>
            <a:custGeom>
              <a:avLst/>
              <a:gdLst/>
              <a:ahLst/>
              <a:cxnLst/>
              <a:rect l="l" t="t" r="r" b="b"/>
              <a:pathLst>
                <a:path w="739" h="2542" extrusionOk="0">
                  <a:moveTo>
                    <a:pt x="16" y="0"/>
                  </a:moveTo>
                  <a:cubicBezTo>
                    <a:pt x="8" y="0"/>
                    <a:pt x="0" y="6"/>
                    <a:pt x="0" y="17"/>
                  </a:cubicBezTo>
                  <a:cubicBezTo>
                    <a:pt x="36" y="886"/>
                    <a:pt x="405" y="1720"/>
                    <a:pt x="715" y="2541"/>
                  </a:cubicBezTo>
                  <a:lnTo>
                    <a:pt x="739" y="2541"/>
                  </a:lnTo>
                  <a:cubicBezTo>
                    <a:pt x="453" y="1708"/>
                    <a:pt x="119" y="910"/>
                    <a:pt x="36" y="29"/>
                  </a:cubicBezTo>
                  <a:cubicBezTo>
                    <a:pt x="36" y="9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6" name="Google Shape;25316;p33"/>
            <p:cNvSpPr/>
            <p:nvPr/>
          </p:nvSpPr>
          <p:spPr>
            <a:xfrm>
              <a:off x="2709550" y="2507875"/>
              <a:ext cx="106225" cy="101425"/>
            </a:xfrm>
            <a:custGeom>
              <a:avLst/>
              <a:gdLst/>
              <a:ahLst/>
              <a:cxnLst/>
              <a:rect l="l" t="t" r="r" b="b"/>
              <a:pathLst>
                <a:path w="4249" h="4057" extrusionOk="0">
                  <a:moveTo>
                    <a:pt x="1" y="1"/>
                  </a:moveTo>
                  <a:cubicBezTo>
                    <a:pt x="429" y="810"/>
                    <a:pt x="905" y="1596"/>
                    <a:pt x="1620" y="2191"/>
                  </a:cubicBezTo>
                  <a:cubicBezTo>
                    <a:pt x="2441" y="2858"/>
                    <a:pt x="3358" y="3442"/>
                    <a:pt x="4227" y="4049"/>
                  </a:cubicBezTo>
                  <a:cubicBezTo>
                    <a:pt x="4230" y="4055"/>
                    <a:pt x="4233" y="4057"/>
                    <a:pt x="4236" y="4057"/>
                  </a:cubicBezTo>
                  <a:cubicBezTo>
                    <a:pt x="4244" y="4057"/>
                    <a:pt x="4248" y="4037"/>
                    <a:pt x="4239" y="4037"/>
                  </a:cubicBezTo>
                  <a:cubicBezTo>
                    <a:pt x="3549" y="3430"/>
                    <a:pt x="2763" y="2941"/>
                    <a:pt x="2025" y="2418"/>
                  </a:cubicBezTo>
                  <a:cubicBezTo>
                    <a:pt x="1108" y="1775"/>
                    <a:pt x="572" y="9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7" name="Google Shape;25317;p33"/>
            <p:cNvSpPr/>
            <p:nvPr/>
          </p:nvSpPr>
          <p:spPr>
            <a:xfrm>
              <a:off x="2779500" y="2572475"/>
              <a:ext cx="38975" cy="35800"/>
            </a:xfrm>
            <a:custGeom>
              <a:avLst/>
              <a:gdLst/>
              <a:ahLst/>
              <a:cxnLst/>
              <a:rect l="l" t="t" r="r" b="b"/>
              <a:pathLst>
                <a:path w="1559" h="1432" extrusionOk="0">
                  <a:moveTo>
                    <a:pt x="1" y="0"/>
                  </a:moveTo>
                  <a:lnTo>
                    <a:pt x="1" y="0"/>
                  </a:lnTo>
                  <a:cubicBezTo>
                    <a:pt x="429" y="512"/>
                    <a:pt x="965" y="1036"/>
                    <a:pt x="1525" y="1429"/>
                  </a:cubicBezTo>
                  <a:cubicBezTo>
                    <a:pt x="1528" y="1431"/>
                    <a:pt x="1531" y="1431"/>
                    <a:pt x="1534" y="1431"/>
                  </a:cubicBezTo>
                  <a:cubicBezTo>
                    <a:pt x="1551" y="1431"/>
                    <a:pt x="1559" y="1405"/>
                    <a:pt x="1548" y="1405"/>
                  </a:cubicBezTo>
                  <a:cubicBezTo>
                    <a:pt x="1036" y="917"/>
                    <a:pt x="513" y="45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8" name="Google Shape;25318;p33"/>
            <p:cNvSpPr/>
            <p:nvPr/>
          </p:nvSpPr>
          <p:spPr>
            <a:xfrm>
              <a:off x="2782575" y="2566675"/>
              <a:ext cx="37925" cy="36725"/>
            </a:xfrm>
            <a:custGeom>
              <a:avLst/>
              <a:gdLst/>
              <a:ahLst/>
              <a:cxnLst/>
              <a:rect l="l" t="t" r="r" b="b"/>
              <a:pathLst>
                <a:path w="1517" h="1469" extrusionOk="0">
                  <a:moveTo>
                    <a:pt x="6" y="1"/>
                  </a:moveTo>
                  <a:cubicBezTo>
                    <a:pt x="3" y="1"/>
                    <a:pt x="1" y="6"/>
                    <a:pt x="9" y="6"/>
                  </a:cubicBezTo>
                  <a:cubicBezTo>
                    <a:pt x="9" y="2"/>
                    <a:pt x="7" y="1"/>
                    <a:pt x="6" y="1"/>
                  </a:cubicBezTo>
                  <a:close/>
                  <a:moveTo>
                    <a:pt x="9" y="6"/>
                  </a:moveTo>
                  <a:lnTo>
                    <a:pt x="9" y="6"/>
                  </a:lnTo>
                  <a:cubicBezTo>
                    <a:pt x="485" y="494"/>
                    <a:pt x="961" y="1030"/>
                    <a:pt x="1497" y="1459"/>
                  </a:cubicBezTo>
                  <a:cubicBezTo>
                    <a:pt x="1501" y="1466"/>
                    <a:pt x="1504" y="1469"/>
                    <a:pt x="1507" y="1469"/>
                  </a:cubicBezTo>
                  <a:cubicBezTo>
                    <a:pt x="1514" y="1469"/>
                    <a:pt x="1517" y="1455"/>
                    <a:pt x="1509" y="1447"/>
                  </a:cubicBezTo>
                  <a:cubicBezTo>
                    <a:pt x="1068" y="923"/>
                    <a:pt x="509" y="470"/>
                    <a:pt x="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9" name="Google Shape;25319;p33"/>
            <p:cNvSpPr/>
            <p:nvPr/>
          </p:nvSpPr>
          <p:spPr>
            <a:xfrm>
              <a:off x="2794525" y="2571350"/>
              <a:ext cx="31350" cy="30950"/>
            </a:xfrm>
            <a:custGeom>
              <a:avLst/>
              <a:gdLst/>
              <a:ahLst/>
              <a:cxnLst/>
              <a:rect l="l" t="t" r="r" b="b"/>
              <a:pathLst>
                <a:path w="1254" h="1238" extrusionOk="0">
                  <a:moveTo>
                    <a:pt x="2" y="1"/>
                  </a:moveTo>
                  <a:cubicBezTo>
                    <a:pt x="1" y="1"/>
                    <a:pt x="1" y="4"/>
                    <a:pt x="7" y="10"/>
                  </a:cubicBezTo>
                  <a:cubicBezTo>
                    <a:pt x="7" y="4"/>
                    <a:pt x="4" y="1"/>
                    <a:pt x="2" y="1"/>
                  </a:cubicBezTo>
                  <a:close/>
                  <a:moveTo>
                    <a:pt x="7" y="10"/>
                  </a:moveTo>
                  <a:lnTo>
                    <a:pt x="7" y="10"/>
                  </a:lnTo>
                  <a:cubicBezTo>
                    <a:pt x="531" y="307"/>
                    <a:pt x="650" y="1010"/>
                    <a:pt x="1209" y="1236"/>
                  </a:cubicBezTo>
                  <a:cubicBezTo>
                    <a:pt x="1213" y="1237"/>
                    <a:pt x="1217" y="1238"/>
                    <a:pt x="1220" y="1238"/>
                  </a:cubicBezTo>
                  <a:cubicBezTo>
                    <a:pt x="1247" y="1238"/>
                    <a:pt x="1253" y="1199"/>
                    <a:pt x="1221" y="1188"/>
                  </a:cubicBezTo>
                  <a:cubicBezTo>
                    <a:pt x="685" y="914"/>
                    <a:pt x="554" y="248"/>
                    <a:pt x="7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0" name="Google Shape;25320;p33"/>
            <p:cNvSpPr/>
            <p:nvPr/>
          </p:nvSpPr>
          <p:spPr>
            <a:xfrm>
              <a:off x="2797425" y="2560775"/>
              <a:ext cx="35475" cy="41400"/>
            </a:xfrm>
            <a:custGeom>
              <a:avLst/>
              <a:gdLst/>
              <a:ahLst/>
              <a:cxnLst/>
              <a:rect l="l" t="t" r="r" b="b"/>
              <a:pathLst>
                <a:path w="1419" h="1656" extrusionOk="0">
                  <a:moveTo>
                    <a:pt x="30" y="1"/>
                  </a:moveTo>
                  <a:cubicBezTo>
                    <a:pt x="22" y="1"/>
                    <a:pt x="0" y="18"/>
                    <a:pt x="10" y="28"/>
                  </a:cubicBezTo>
                  <a:cubicBezTo>
                    <a:pt x="379" y="611"/>
                    <a:pt x="831" y="1218"/>
                    <a:pt x="1367" y="1647"/>
                  </a:cubicBezTo>
                  <a:cubicBezTo>
                    <a:pt x="1373" y="1653"/>
                    <a:pt x="1379" y="1655"/>
                    <a:pt x="1385" y="1655"/>
                  </a:cubicBezTo>
                  <a:cubicBezTo>
                    <a:pt x="1404" y="1655"/>
                    <a:pt x="1418" y="1632"/>
                    <a:pt x="1391" y="1623"/>
                  </a:cubicBezTo>
                  <a:cubicBezTo>
                    <a:pt x="950" y="1076"/>
                    <a:pt x="450" y="587"/>
                    <a:pt x="34" y="4"/>
                  </a:cubicBezTo>
                  <a:cubicBezTo>
                    <a:pt x="34" y="2"/>
                    <a:pt x="32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1" name="Google Shape;25321;p33"/>
            <p:cNvSpPr/>
            <p:nvPr/>
          </p:nvSpPr>
          <p:spPr>
            <a:xfrm>
              <a:off x="2806675" y="2558075"/>
              <a:ext cx="31300" cy="40200"/>
            </a:xfrm>
            <a:custGeom>
              <a:avLst/>
              <a:gdLst/>
              <a:ahLst/>
              <a:cxnLst/>
              <a:rect l="l" t="t" r="r" b="b"/>
              <a:pathLst>
                <a:path w="1252" h="1608" extrusionOk="0">
                  <a:moveTo>
                    <a:pt x="42" y="0"/>
                  </a:moveTo>
                  <a:cubicBezTo>
                    <a:pt x="25" y="0"/>
                    <a:pt x="0" y="14"/>
                    <a:pt x="9" y="41"/>
                  </a:cubicBezTo>
                  <a:cubicBezTo>
                    <a:pt x="378" y="576"/>
                    <a:pt x="771" y="1112"/>
                    <a:pt x="1176" y="1600"/>
                  </a:cubicBezTo>
                  <a:cubicBezTo>
                    <a:pt x="1181" y="1606"/>
                    <a:pt x="1188" y="1608"/>
                    <a:pt x="1196" y="1608"/>
                  </a:cubicBezTo>
                  <a:cubicBezTo>
                    <a:pt x="1222" y="1608"/>
                    <a:pt x="1251" y="1580"/>
                    <a:pt x="1223" y="1553"/>
                  </a:cubicBezTo>
                  <a:cubicBezTo>
                    <a:pt x="854" y="1017"/>
                    <a:pt x="449" y="517"/>
                    <a:pt x="57" y="5"/>
                  </a:cubicBezTo>
                  <a:cubicBezTo>
                    <a:pt x="54" y="2"/>
                    <a:pt x="48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2" name="Google Shape;25322;p33"/>
            <p:cNvSpPr/>
            <p:nvPr/>
          </p:nvSpPr>
          <p:spPr>
            <a:xfrm>
              <a:off x="2812550" y="2553025"/>
              <a:ext cx="19875" cy="39050"/>
            </a:xfrm>
            <a:custGeom>
              <a:avLst/>
              <a:gdLst/>
              <a:ahLst/>
              <a:cxnLst/>
              <a:rect l="l" t="t" r="r" b="b"/>
              <a:pathLst>
                <a:path w="795" h="1562" extrusionOk="0">
                  <a:moveTo>
                    <a:pt x="19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107" y="552"/>
                    <a:pt x="369" y="1159"/>
                    <a:pt x="738" y="1552"/>
                  </a:cubicBezTo>
                  <a:cubicBezTo>
                    <a:pt x="748" y="1559"/>
                    <a:pt x="757" y="1562"/>
                    <a:pt x="765" y="1562"/>
                  </a:cubicBezTo>
                  <a:cubicBezTo>
                    <a:pt x="785" y="1562"/>
                    <a:pt x="795" y="1542"/>
                    <a:pt x="786" y="1516"/>
                  </a:cubicBezTo>
                  <a:cubicBezTo>
                    <a:pt x="667" y="1266"/>
                    <a:pt x="500" y="1040"/>
                    <a:pt x="369" y="790"/>
                  </a:cubicBezTo>
                  <a:cubicBezTo>
                    <a:pt x="250" y="540"/>
                    <a:pt x="143" y="278"/>
                    <a:pt x="48" y="28"/>
                  </a:cubicBezTo>
                  <a:cubicBezTo>
                    <a:pt x="38" y="8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3" name="Google Shape;25323;p33"/>
            <p:cNvSpPr/>
            <p:nvPr/>
          </p:nvSpPr>
          <p:spPr>
            <a:xfrm>
              <a:off x="2811475" y="2562450"/>
              <a:ext cx="23950" cy="35725"/>
            </a:xfrm>
            <a:custGeom>
              <a:avLst/>
              <a:gdLst/>
              <a:ahLst/>
              <a:cxnLst/>
              <a:rect l="l" t="t" r="r" b="b"/>
              <a:pathLst>
                <a:path w="958" h="1429" extrusionOk="0">
                  <a:moveTo>
                    <a:pt x="21" y="1"/>
                  </a:moveTo>
                  <a:cubicBezTo>
                    <a:pt x="10" y="1"/>
                    <a:pt x="0" y="6"/>
                    <a:pt x="7" y="20"/>
                  </a:cubicBezTo>
                  <a:cubicBezTo>
                    <a:pt x="67" y="306"/>
                    <a:pt x="222" y="580"/>
                    <a:pt x="388" y="818"/>
                  </a:cubicBezTo>
                  <a:cubicBezTo>
                    <a:pt x="531" y="1032"/>
                    <a:pt x="686" y="1270"/>
                    <a:pt x="900" y="1425"/>
                  </a:cubicBezTo>
                  <a:cubicBezTo>
                    <a:pt x="907" y="1427"/>
                    <a:pt x="913" y="1428"/>
                    <a:pt x="918" y="1428"/>
                  </a:cubicBezTo>
                  <a:cubicBezTo>
                    <a:pt x="943" y="1428"/>
                    <a:pt x="958" y="1407"/>
                    <a:pt x="948" y="1378"/>
                  </a:cubicBezTo>
                  <a:cubicBezTo>
                    <a:pt x="817" y="1139"/>
                    <a:pt x="603" y="949"/>
                    <a:pt x="460" y="723"/>
                  </a:cubicBezTo>
                  <a:cubicBezTo>
                    <a:pt x="305" y="485"/>
                    <a:pt x="186" y="247"/>
                    <a:pt x="43" y="8"/>
                  </a:cubicBezTo>
                  <a:cubicBezTo>
                    <a:pt x="38" y="3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4" name="Google Shape;25324;p33"/>
            <p:cNvSpPr/>
            <p:nvPr/>
          </p:nvSpPr>
          <p:spPr>
            <a:xfrm>
              <a:off x="2812325" y="2565375"/>
              <a:ext cx="32325" cy="39475"/>
            </a:xfrm>
            <a:custGeom>
              <a:avLst/>
              <a:gdLst/>
              <a:ahLst/>
              <a:cxnLst/>
              <a:rect l="l" t="t" r="r" b="b"/>
              <a:pathLst>
                <a:path w="1293" h="1579" extrusionOk="0">
                  <a:moveTo>
                    <a:pt x="40" y="1"/>
                  </a:moveTo>
                  <a:cubicBezTo>
                    <a:pt x="17" y="1"/>
                    <a:pt x="1" y="20"/>
                    <a:pt x="9" y="46"/>
                  </a:cubicBezTo>
                  <a:cubicBezTo>
                    <a:pt x="295" y="606"/>
                    <a:pt x="735" y="1213"/>
                    <a:pt x="1259" y="1570"/>
                  </a:cubicBezTo>
                  <a:cubicBezTo>
                    <a:pt x="1265" y="1576"/>
                    <a:pt x="1270" y="1578"/>
                    <a:pt x="1274" y="1578"/>
                  </a:cubicBezTo>
                  <a:cubicBezTo>
                    <a:pt x="1287" y="1578"/>
                    <a:pt x="1292" y="1555"/>
                    <a:pt x="1283" y="1546"/>
                  </a:cubicBezTo>
                  <a:cubicBezTo>
                    <a:pt x="1093" y="1308"/>
                    <a:pt x="855" y="1094"/>
                    <a:pt x="664" y="844"/>
                  </a:cubicBezTo>
                  <a:cubicBezTo>
                    <a:pt x="438" y="582"/>
                    <a:pt x="259" y="296"/>
                    <a:pt x="69" y="10"/>
                  </a:cubicBezTo>
                  <a:cubicBezTo>
                    <a:pt x="59" y="4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5" name="Google Shape;25325;p33"/>
            <p:cNvSpPr/>
            <p:nvPr/>
          </p:nvSpPr>
          <p:spPr>
            <a:xfrm>
              <a:off x="2823550" y="2585150"/>
              <a:ext cx="29200" cy="21875"/>
            </a:xfrm>
            <a:custGeom>
              <a:avLst/>
              <a:gdLst/>
              <a:ahLst/>
              <a:cxnLst/>
              <a:rect l="l" t="t" r="r" b="b"/>
              <a:pathLst>
                <a:path w="1168" h="875" extrusionOk="0">
                  <a:moveTo>
                    <a:pt x="25" y="1"/>
                  </a:moveTo>
                  <a:cubicBezTo>
                    <a:pt x="13" y="1"/>
                    <a:pt x="1" y="12"/>
                    <a:pt x="1" y="29"/>
                  </a:cubicBezTo>
                  <a:cubicBezTo>
                    <a:pt x="179" y="446"/>
                    <a:pt x="656" y="874"/>
                    <a:pt x="1132" y="874"/>
                  </a:cubicBezTo>
                  <a:cubicBezTo>
                    <a:pt x="1168" y="874"/>
                    <a:pt x="1168" y="839"/>
                    <a:pt x="1132" y="827"/>
                  </a:cubicBezTo>
                  <a:cubicBezTo>
                    <a:pt x="929" y="732"/>
                    <a:pt x="703" y="672"/>
                    <a:pt x="525" y="541"/>
                  </a:cubicBezTo>
                  <a:cubicBezTo>
                    <a:pt x="322" y="398"/>
                    <a:pt x="167" y="220"/>
                    <a:pt x="36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6" name="Google Shape;25326;p33"/>
            <p:cNvSpPr/>
            <p:nvPr/>
          </p:nvSpPr>
          <p:spPr>
            <a:xfrm>
              <a:off x="2717600" y="2247650"/>
              <a:ext cx="69675" cy="119575"/>
            </a:xfrm>
            <a:custGeom>
              <a:avLst/>
              <a:gdLst/>
              <a:ahLst/>
              <a:cxnLst/>
              <a:rect l="l" t="t" r="r" b="b"/>
              <a:pathLst>
                <a:path w="2787" h="4783" extrusionOk="0">
                  <a:moveTo>
                    <a:pt x="133" y="1"/>
                  </a:moveTo>
                  <a:cubicBezTo>
                    <a:pt x="119" y="1"/>
                    <a:pt x="107" y="10"/>
                    <a:pt x="107" y="27"/>
                  </a:cubicBezTo>
                  <a:cubicBezTo>
                    <a:pt x="0" y="885"/>
                    <a:pt x="417" y="1706"/>
                    <a:pt x="822" y="2456"/>
                  </a:cubicBezTo>
                  <a:cubicBezTo>
                    <a:pt x="1310" y="3361"/>
                    <a:pt x="2191" y="3909"/>
                    <a:pt x="2750" y="4778"/>
                  </a:cubicBezTo>
                  <a:cubicBezTo>
                    <a:pt x="2757" y="4781"/>
                    <a:pt x="2762" y="4783"/>
                    <a:pt x="2767" y="4783"/>
                  </a:cubicBezTo>
                  <a:cubicBezTo>
                    <a:pt x="2780" y="4783"/>
                    <a:pt x="2786" y="4772"/>
                    <a:pt x="2786" y="4754"/>
                  </a:cubicBezTo>
                  <a:cubicBezTo>
                    <a:pt x="2393" y="3956"/>
                    <a:pt x="1619" y="3540"/>
                    <a:pt x="1131" y="2825"/>
                  </a:cubicBezTo>
                  <a:cubicBezTo>
                    <a:pt x="583" y="2040"/>
                    <a:pt x="95" y="980"/>
                    <a:pt x="167" y="27"/>
                  </a:cubicBezTo>
                  <a:cubicBezTo>
                    <a:pt x="161" y="10"/>
                    <a:pt x="146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7" name="Google Shape;25327;p33"/>
            <p:cNvSpPr/>
            <p:nvPr/>
          </p:nvSpPr>
          <p:spPr>
            <a:xfrm>
              <a:off x="2792900" y="2373625"/>
              <a:ext cx="68975" cy="73525"/>
            </a:xfrm>
            <a:custGeom>
              <a:avLst/>
              <a:gdLst/>
              <a:ahLst/>
              <a:cxnLst/>
              <a:rect l="l" t="t" r="r" b="b"/>
              <a:pathLst>
                <a:path w="2759" h="2941" extrusionOk="0">
                  <a:moveTo>
                    <a:pt x="0" y="1"/>
                  </a:moveTo>
                  <a:lnTo>
                    <a:pt x="0" y="1"/>
                  </a:lnTo>
                  <a:cubicBezTo>
                    <a:pt x="453" y="465"/>
                    <a:pt x="786" y="1061"/>
                    <a:pt x="1227" y="1537"/>
                  </a:cubicBezTo>
                  <a:cubicBezTo>
                    <a:pt x="1691" y="2025"/>
                    <a:pt x="2215" y="2501"/>
                    <a:pt x="2739" y="2930"/>
                  </a:cubicBezTo>
                  <a:cubicBezTo>
                    <a:pt x="2742" y="2937"/>
                    <a:pt x="2746" y="2940"/>
                    <a:pt x="2749" y="2940"/>
                  </a:cubicBezTo>
                  <a:cubicBezTo>
                    <a:pt x="2756" y="2940"/>
                    <a:pt x="2759" y="2926"/>
                    <a:pt x="2751" y="2918"/>
                  </a:cubicBezTo>
                  <a:cubicBezTo>
                    <a:pt x="2263" y="2442"/>
                    <a:pt x="1727" y="2013"/>
                    <a:pt x="1262" y="1501"/>
                  </a:cubicBezTo>
                  <a:cubicBezTo>
                    <a:pt x="810" y="1025"/>
                    <a:pt x="500" y="40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8" name="Google Shape;25328;p33"/>
            <p:cNvSpPr/>
            <p:nvPr/>
          </p:nvSpPr>
          <p:spPr>
            <a:xfrm>
              <a:off x="2827425" y="2400125"/>
              <a:ext cx="39025" cy="43475"/>
            </a:xfrm>
            <a:custGeom>
              <a:avLst/>
              <a:gdLst/>
              <a:ahLst/>
              <a:cxnLst/>
              <a:rect l="l" t="t" r="r" b="b"/>
              <a:pathLst>
                <a:path w="1561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358" y="655"/>
                    <a:pt x="882" y="1334"/>
                    <a:pt x="1536" y="1739"/>
                  </a:cubicBezTo>
                  <a:cubicBezTo>
                    <a:pt x="1548" y="1739"/>
                    <a:pt x="1560" y="1727"/>
                    <a:pt x="1548" y="1727"/>
                  </a:cubicBezTo>
                  <a:cubicBezTo>
                    <a:pt x="1274" y="1477"/>
                    <a:pt x="989" y="1251"/>
                    <a:pt x="739" y="965"/>
                  </a:cubicBezTo>
                  <a:cubicBezTo>
                    <a:pt x="465" y="655"/>
                    <a:pt x="227" y="3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9" name="Google Shape;25329;p33"/>
            <p:cNvSpPr/>
            <p:nvPr/>
          </p:nvSpPr>
          <p:spPr>
            <a:xfrm>
              <a:off x="2834875" y="2399375"/>
              <a:ext cx="39225" cy="44350"/>
            </a:xfrm>
            <a:custGeom>
              <a:avLst/>
              <a:gdLst/>
              <a:ahLst/>
              <a:cxnLst/>
              <a:rect l="l" t="t" r="r" b="b"/>
              <a:pathLst>
                <a:path w="1569" h="1774" extrusionOk="0">
                  <a:moveTo>
                    <a:pt x="5" y="1"/>
                  </a:moveTo>
                  <a:cubicBezTo>
                    <a:pt x="3" y="1"/>
                    <a:pt x="0" y="7"/>
                    <a:pt x="0" y="19"/>
                  </a:cubicBezTo>
                  <a:cubicBezTo>
                    <a:pt x="6" y="7"/>
                    <a:pt x="6" y="1"/>
                    <a:pt x="5" y="1"/>
                  </a:cubicBezTo>
                  <a:close/>
                  <a:moveTo>
                    <a:pt x="0" y="19"/>
                  </a:moveTo>
                  <a:cubicBezTo>
                    <a:pt x="441" y="638"/>
                    <a:pt x="953" y="1257"/>
                    <a:pt x="1548" y="1769"/>
                  </a:cubicBezTo>
                  <a:cubicBezTo>
                    <a:pt x="1551" y="1772"/>
                    <a:pt x="1555" y="1774"/>
                    <a:pt x="1558" y="1774"/>
                  </a:cubicBezTo>
                  <a:cubicBezTo>
                    <a:pt x="1565" y="1774"/>
                    <a:pt x="1568" y="1765"/>
                    <a:pt x="1560" y="1757"/>
                  </a:cubicBezTo>
                  <a:cubicBezTo>
                    <a:pt x="1036" y="1174"/>
                    <a:pt x="488" y="626"/>
                    <a:pt x="0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0" name="Google Shape;25330;p33"/>
            <p:cNvSpPr/>
            <p:nvPr/>
          </p:nvSpPr>
          <p:spPr>
            <a:xfrm>
              <a:off x="2850050" y="2407525"/>
              <a:ext cx="42750" cy="43575"/>
            </a:xfrm>
            <a:custGeom>
              <a:avLst/>
              <a:gdLst/>
              <a:ahLst/>
              <a:cxnLst/>
              <a:rect l="l" t="t" r="r" b="b"/>
              <a:pathLst>
                <a:path w="1710" h="1743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310" y="383"/>
                    <a:pt x="643" y="764"/>
                    <a:pt x="965" y="1133"/>
                  </a:cubicBezTo>
                  <a:cubicBezTo>
                    <a:pt x="1179" y="1371"/>
                    <a:pt x="1370" y="1633"/>
                    <a:pt x="1667" y="1741"/>
                  </a:cubicBezTo>
                  <a:cubicBezTo>
                    <a:pt x="1672" y="1742"/>
                    <a:pt x="1677" y="1743"/>
                    <a:pt x="1680" y="1743"/>
                  </a:cubicBezTo>
                  <a:cubicBezTo>
                    <a:pt x="1705" y="1743"/>
                    <a:pt x="1710" y="1713"/>
                    <a:pt x="1679" y="1693"/>
                  </a:cubicBezTo>
                  <a:cubicBezTo>
                    <a:pt x="1322" y="1550"/>
                    <a:pt x="1072" y="1193"/>
                    <a:pt x="822" y="907"/>
                  </a:cubicBezTo>
                  <a:lnTo>
                    <a:pt x="12" y="14"/>
                  </a:ln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1" name="Google Shape;25331;p33"/>
            <p:cNvSpPr/>
            <p:nvPr/>
          </p:nvSpPr>
          <p:spPr>
            <a:xfrm>
              <a:off x="2853550" y="2394150"/>
              <a:ext cx="51825" cy="52525"/>
            </a:xfrm>
            <a:custGeom>
              <a:avLst/>
              <a:gdLst/>
              <a:ahLst/>
              <a:cxnLst/>
              <a:rect l="l" t="t" r="r" b="b"/>
              <a:pathLst>
                <a:path w="2073" h="2101" extrusionOk="0">
                  <a:moveTo>
                    <a:pt x="22" y="0"/>
                  </a:moveTo>
                  <a:cubicBezTo>
                    <a:pt x="8" y="0"/>
                    <a:pt x="0" y="11"/>
                    <a:pt x="15" y="25"/>
                  </a:cubicBezTo>
                  <a:cubicBezTo>
                    <a:pt x="527" y="799"/>
                    <a:pt x="1230" y="1597"/>
                    <a:pt x="2039" y="2097"/>
                  </a:cubicBezTo>
                  <a:cubicBezTo>
                    <a:pt x="2041" y="2099"/>
                    <a:pt x="2044" y="2100"/>
                    <a:pt x="2047" y="2100"/>
                  </a:cubicBezTo>
                  <a:cubicBezTo>
                    <a:pt x="2059" y="2100"/>
                    <a:pt x="2073" y="2083"/>
                    <a:pt x="2063" y="2073"/>
                  </a:cubicBezTo>
                  <a:cubicBezTo>
                    <a:pt x="1349" y="1394"/>
                    <a:pt x="646" y="787"/>
                    <a:pt x="51" y="13"/>
                  </a:cubicBezTo>
                  <a:cubicBezTo>
                    <a:pt x="42" y="4"/>
                    <a:pt x="31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2" name="Google Shape;25332;p33"/>
            <p:cNvSpPr/>
            <p:nvPr/>
          </p:nvSpPr>
          <p:spPr>
            <a:xfrm>
              <a:off x="2861750" y="2392300"/>
              <a:ext cx="49475" cy="50450"/>
            </a:xfrm>
            <a:custGeom>
              <a:avLst/>
              <a:gdLst/>
              <a:ahLst/>
              <a:cxnLst/>
              <a:rect l="l" t="t" r="r" b="b"/>
              <a:pathLst>
                <a:path w="1979" h="2018" extrusionOk="0">
                  <a:moveTo>
                    <a:pt x="23" y="0"/>
                  </a:moveTo>
                  <a:cubicBezTo>
                    <a:pt x="9" y="0"/>
                    <a:pt x="0" y="20"/>
                    <a:pt x="9" y="28"/>
                  </a:cubicBezTo>
                  <a:cubicBezTo>
                    <a:pt x="604" y="718"/>
                    <a:pt x="1211" y="1409"/>
                    <a:pt x="1902" y="2004"/>
                  </a:cubicBezTo>
                  <a:cubicBezTo>
                    <a:pt x="1908" y="2013"/>
                    <a:pt x="1916" y="2017"/>
                    <a:pt x="1925" y="2017"/>
                  </a:cubicBezTo>
                  <a:cubicBezTo>
                    <a:pt x="1951" y="2017"/>
                    <a:pt x="1979" y="1986"/>
                    <a:pt x="1961" y="1969"/>
                  </a:cubicBezTo>
                  <a:cubicBezTo>
                    <a:pt x="1330" y="1290"/>
                    <a:pt x="663" y="671"/>
                    <a:pt x="44" y="16"/>
                  </a:cubicBezTo>
                  <a:cubicBezTo>
                    <a:pt x="37" y="5"/>
                    <a:pt x="29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3" name="Google Shape;25333;p33"/>
            <p:cNvSpPr/>
            <p:nvPr/>
          </p:nvSpPr>
          <p:spPr>
            <a:xfrm>
              <a:off x="2865825" y="2389700"/>
              <a:ext cx="43925" cy="44225"/>
            </a:xfrm>
            <a:custGeom>
              <a:avLst/>
              <a:gdLst/>
              <a:ahLst/>
              <a:cxnLst/>
              <a:rect l="l" t="t" r="r" b="b"/>
              <a:pathLst>
                <a:path w="1757" h="1769" extrusionOk="0">
                  <a:moveTo>
                    <a:pt x="36" y="1"/>
                  </a:moveTo>
                  <a:cubicBezTo>
                    <a:pt x="24" y="1"/>
                    <a:pt x="12" y="13"/>
                    <a:pt x="12" y="13"/>
                  </a:cubicBezTo>
                  <a:cubicBezTo>
                    <a:pt x="0" y="60"/>
                    <a:pt x="0" y="60"/>
                    <a:pt x="12" y="108"/>
                  </a:cubicBezTo>
                  <a:lnTo>
                    <a:pt x="24" y="120"/>
                  </a:lnTo>
                  <a:lnTo>
                    <a:pt x="60" y="120"/>
                  </a:lnTo>
                  <a:cubicBezTo>
                    <a:pt x="84" y="84"/>
                    <a:pt x="96" y="48"/>
                    <a:pt x="72" y="48"/>
                  </a:cubicBezTo>
                  <a:cubicBezTo>
                    <a:pt x="191" y="48"/>
                    <a:pt x="369" y="346"/>
                    <a:pt x="441" y="429"/>
                  </a:cubicBezTo>
                  <a:lnTo>
                    <a:pt x="846" y="882"/>
                  </a:lnTo>
                  <a:cubicBezTo>
                    <a:pt x="1108" y="1180"/>
                    <a:pt x="1382" y="1477"/>
                    <a:pt x="1667" y="1751"/>
                  </a:cubicBezTo>
                  <a:cubicBezTo>
                    <a:pt x="1677" y="1763"/>
                    <a:pt x="1687" y="1769"/>
                    <a:pt x="1698" y="1769"/>
                  </a:cubicBezTo>
                  <a:cubicBezTo>
                    <a:pt x="1728" y="1769"/>
                    <a:pt x="1756" y="1727"/>
                    <a:pt x="1739" y="1692"/>
                  </a:cubicBezTo>
                  <a:cubicBezTo>
                    <a:pt x="1429" y="1322"/>
                    <a:pt x="1084" y="965"/>
                    <a:pt x="739" y="620"/>
                  </a:cubicBezTo>
                  <a:cubicBezTo>
                    <a:pt x="596" y="465"/>
                    <a:pt x="441" y="299"/>
                    <a:pt x="274" y="144"/>
                  </a:cubicBezTo>
                  <a:cubicBezTo>
                    <a:pt x="203" y="60"/>
                    <a:pt x="155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4" name="Google Shape;25334;p33"/>
            <p:cNvSpPr/>
            <p:nvPr/>
          </p:nvSpPr>
          <p:spPr>
            <a:xfrm>
              <a:off x="2895600" y="2359075"/>
              <a:ext cx="15800" cy="17850"/>
            </a:xfrm>
            <a:custGeom>
              <a:avLst/>
              <a:gdLst/>
              <a:ahLst/>
              <a:cxnLst/>
              <a:rect l="l" t="t" r="r" b="b"/>
              <a:pathLst>
                <a:path w="632" h="7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83" y="166"/>
                    <a:pt x="155" y="285"/>
                    <a:pt x="274" y="416"/>
                  </a:cubicBezTo>
                  <a:cubicBezTo>
                    <a:pt x="369" y="523"/>
                    <a:pt x="488" y="654"/>
                    <a:pt x="607" y="714"/>
                  </a:cubicBezTo>
                  <a:cubicBezTo>
                    <a:pt x="619" y="714"/>
                    <a:pt x="631" y="702"/>
                    <a:pt x="619" y="702"/>
                  </a:cubicBezTo>
                  <a:cubicBezTo>
                    <a:pt x="548" y="595"/>
                    <a:pt x="417" y="511"/>
                    <a:pt x="321" y="404"/>
                  </a:cubicBezTo>
                  <a:cubicBezTo>
                    <a:pt x="214" y="285"/>
                    <a:pt x="95" y="154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5" name="Google Shape;25335;p33"/>
            <p:cNvSpPr/>
            <p:nvPr/>
          </p:nvSpPr>
          <p:spPr>
            <a:xfrm>
              <a:off x="2899450" y="2352800"/>
              <a:ext cx="13850" cy="17700"/>
            </a:xfrm>
            <a:custGeom>
              <a:avLst/>
              <a:gdLst/>
              <a:ahLst/>
              <a:cxnLst/>
              <a:rect l="l" t="t" r="r" b="b"/>
              <a:pathLst>
                <a:path w="554" h="708" extrusionOk="0">
                  <a:moveTo>
                    <a:pt x="37" y="1"/>
                  </a:moveTo>
                  <a:cubicBezTo>
                    <a:pt x="25" y="1"/>
                    <a:pt x="1" y="12"/>
                    <a:pt x="25" y="12"/>
                  </a:cubicBezTo>
                  <a:cubicBezTo>
                    <a:pt x="167" y="239"/>
                    <a:pt x="334" y="489"/>
                    <a:pt x="525" y="703"/>
                  </a:cubicBezTo>
                  <a:cubicBezTo>
                    <a:pt x="528" y="706"/>
                    <a:pt x="533" y="708"/>
                    <a:pt x="537" y="708"/>
                  </a:cubicBezTo>
                  <a:cubicBezTo>
                    <a:pt x="546" y="708"/>
                    <a:pt x="553" y="699"/>
                    <a:pt x="537" y="691"/>
                  </a:cubicBezTo>
                  <a:cubicBezTo>
                    <a:pt x="406" y="441"/>
                    <a:pt x="215" y="227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6" name="Google Shape;25336;p33"/>
            <p:cNvSpPr/>
            <p:nvPr/>
          </p:nvSpPr>
          <p:spPr>
            <a:xfrm>
              <a:off x="2881675" y="2324600"/>
              <a:ext cx="19900" cy="23450"/>
            </a:xfrm>
            <a:custGeom>
              <a:avLst/>
              <a:gdLst/>
              <a:ahLst/>
              <a:cxnLst/>
              <a:rect l="l" t="t" r="r" b="b"/>
              <a:pathLst>
                <a:path w="796" h="938" extrusionOk="0">
                  <a:moveTo>
                    <a:pt x="684" y="0"/>
                  </a:moveTo>
                  <a:cubicBezTo>
                    <a:pt x="679" y="0"/>
                    <a:pt x="676" y="3"/>
                    <a:pt x="676" y="9"/>
                  </a:cubicBezTo>
                  <a:cubicBezTo>
                    <a:pt x="676" y="224"/>
                    <a:pt x="700" y="474"/>
                    <a:pt x="581" y="664"/>
                  </a:cubicBezTo>
                  <a:cubicBezTo>
                    <a:pt x="503" y="796"/>
                    <a:pt x="375" y="857"/>
                    <a:pt x="242" y="857"/>
                  </a:cubicBezTo>
                  <a:cubicBezTo>
                    <a:pt x="171" y="857"/>
                    <a:pt x="99" y="840"/>
                    <a:pt x="33" y="807"/>
                  </a:cubicBezTo>
                  <a:cubicBezTo>
                    <a:pt x="27" y="801"/>
                    <a:pt x="22" y="799"/>
                    <a:pt x="18" y="799"/>
                  </a:cubicBezTo>
                  <a:cubicBezTo>
                    <a:pt x="5" y="799"/>
                    <a:pt x="0" y="822"/>
                    <a:pt x="9" y="831"/>
                  </a:cubicBezTo>
                  <a:cubicBezTo>
                    <a:pt x="70" y="907"/>
                    <a:pt x="153" y="938"/>
                    <a:pt x="239" y="938"/>
                  </a:cubicBezTo>
                  <a:cubicBezTo>
                    <a:pt x="356" y="938"/>
                    <a:pt x="480" y="882"/>
                    <a:pt x="569" y="807"/>
                  </a:cubicBezTo>
                  <a:cubicBezTo>
                    <a:pt x="795" y="605"/>
                    <a:pt x="759" y="259"/>
                    <a:pt x="700" y="9"/>
                  </a:cubicBezTo>
                  <a:cubicBezTo>
                    <a:pt x="694" y="3"/>
                    <a:pt x="688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7" name="Google Shape;25337;p33"/>
            <p:cNvSpPr/>
            <p:nvPr/>
          </p:nvSpPr>
          <p:spPr>
            <a:xfrm>
              <a:off x="2880700" y="2330175"/>
              <a:ext cx="20875" cy="12300"/>
            </a:xfrm>
            <a:custGeom>
              <a:avLst/>
              <a:gdLst/>
              <a:ahLst/>
              <a:cxnLst/>
              <a:rect l="l" t="t" r="r" b="b"/>
              <a:pathLst>
                <a:path w="835" h="492" extrusionOk="0">
                  <a:moveTo>
                    <a:pt x="667" y="1"/>
                  </a:moveTo>
                  <a:cubicBezTo>
                    <a:pt x="656" y="1"/>
                    <a:pt x="632" y="13"/>
                    <a:pt x="656" y="24"/>
                  </a:cubicBezTo>
                  <a:cubicBezTo>
                    <a:pt x="727" y="144"/>
                    <a:pt x="727" y="286"/>
                    <a:pt x="608" y="382"/>
                  </a:cubicBezTo>
                  <a:cubicBezTo>
                    <a:pt x="545" y="424"/>
                    <a:pt x="472" y="439"/>
                    <a:pt x="397" y="439"/>
                  </a:cubicBezTo>
                  <a:cubicBezTo>
                    <a:pt x="261" y="439"/>
                    <a:pt x="116" y="389"/>
                    <a:pt x="1" y="358"/>
                  </a:cubicBezTo>
                  <a:lnTo>
                    <a:pt x="1" y="358"/>
                  </a:lnTo>
                  <a:cubicBezTo>
                    <a:pt x="116" y="423"/>
                    <a:pt x="274" y="492"/>
                    <a:pt x="421" y="492"/>
                  </a:cubicBezTo>
                  <a:cubicBezTo>
                    <a:pt x="517" y="492"/>
                    <a:pt x="609" y="462"/>
                    <a:pt x="679" y="382"/>
                  </a:cubicBezTo>
                  <a:cubicBezTo>
                    <a:pt x="775" y="286"/>
                    <a:pt x="834" y="60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8" name="Google Shape;25338;p33"/>
            <p:cNvSpPr/>
            <p:nvPr/>
          </p:nvSpPr>
          <p:spPr>
            <a:xfrm>
              <a:off x="2869100" y="2172200"/>
              <a:ext cx="7175" cy="28950"/>
            </a:xfrm>
            <a:custGeom>
              <a:avLst/>
              <a:gdLst/>
              <a:ahLst/>
              <a:cxnLst/>
              <a:rect l="l" t="t" r="r" b="b"/>
              <a:pathLst>
                <a:path w="287" h="1158" extrusionOk="0">
                  <a:moveTo>
                    <a:pt x="112" y="0"/>
                  </a:moveTo>
                  <a:cubicBezTo>
                    <a:pt x="110" y="0"/>
                    <a:pt x="108" y="3"/>
                    <a:pt x="108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8" y="9"/>
                  </a:moveTo>
                  <a:cubicBezTo>
                    <a:pt x="0" y="367"/>
                    <a:pt x="72" y="843"/>
                    <a:pt x="250" y="1152"/>
                  </a:cubicBezTo>
                  <a:cubicBezTo>
                    <a:pt x="250" y="1156"/>
                    <a:pt x="253" y="1157"/>
                    <a:pt x="258" y="1157"/>
                  </a:cubicBezTo>
                  <a:cubicBezTo>
                    <a:pt x="268" y="1157"/>
                    <a:pt x="286" y="1149"/>
                    <a:pt x="286" y="1140"/>
                  </a:cubicBezTo>
                  <a:cubicBezTo>
                    <a:pt x="227" y="962"/>
                    <a:pt x="167" y="795"/>
                    <a:pt x="131" y="617"/>
                  </a:cubicBezTo>
                  <a:cubicBezTo>
                    <a:pt x="84" y="414"/>
                    <a:pt x="119" y="212"/>
                    <a:pt x="108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9" name="Google Shape;25339;p33"/>
            <p:cNvSpPr/>
            <p:nvPr/>
          </p:nvSpPr>
          <p:spPr>
            <a:xfrm>
              <a:off x="2875650" y="2165725"/>
              <a:ext cx="5975" cy="30350"/>
            </a:xfrm>
            <a:custGeom>
              <a:avLst/>
              <a:gdLst/>
              <a:ahLst/>
              <a:cxnLst/>
              <a:rect l="l" t="t" r="r" b="b"/>
              <a:pathLst>
                <a:path w="239" h="1214" extrusionOk="0">
                  <a:moveTo>
                    <a:pt x="54" y="0"/>
                  </a:moveTo>
                  <a:cubicBezTo>
                    <a:pt x="51" y="0"/>
                    <a:pt x="48" y="6"/>
                    <a:pt x="48" y="18"/>
                  </a:cubicBezTo>
                  <a:cubicBezTo>
                    <a:pt x="0" y="399"/>
                    <a:pt x="48" y="852"/>
                    <a:pt x="215" y="1209"/>
                  </a:cubicBezTo>
                  <a:cubicBezTo>
                    <a:pt x="218" y="1212"/>
                    <a:pt x="221" y="1214"/>
                    <a:pt x="224" y="1214"/>
                  </a:cubicBezTo>
                  <a:cubicBezTo>
                    <a:pt x="232" y="1214"/>
                    <a:pt x="238" y="1203"/>
                    <a:pt x="238" y="1185"/>
                  </a:cubicBezTo>
                  <a:cubicBezTo>
                    <a:pt x="155" y="792"/>
                    <a:pt x="60" y="435"/>
                    <a:pt x="60" y="18"/>
                  </a:cubicBezTo>
                  <a:cubicBezTo>
                    <a:pt x="60" y="6"/>
                    <a:pt x="57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0" name="Google Shape;25340;p33"/>
            <p:cNvSpPr/>
            <p:nvPr/>
          </p:nvSpPr>
          <p:spPr>
            <a:xfrm>
              <a:off x="2882800" y="2162175"/>
              <a:ext cx="7150" cy="31325"/>
            </a:xfrm>
            <a:custGeom>
              <a:avLst/>
              <a:gdLst/>
              <a:ahLst/>
              <a:cxnLst/>
              <a:rect l="l" t="t" r="r" b="b"/>
              <a:pathLst>
                <a:path w="286" h="1253" extrusionOk="0">
                  <a:moveTo>
                    <a:pt x="28" y="1"/>
                  </a:moveTo>
                  <a:cubicBezTo>
                    <a:pt x="18" y="1"/>
                    <a:pt x="0" y="9"/>
                    <a:pt x="0" y="17"/>
                  </a:cubicBezTo>
                  <a:cubicBezTo>
                    <a:pt x="60" y="422"/>
                    <a:pt x="119" y="875"/>
                    <a:pt x="250" y="1244"/>
                  </a:cubicBezTo>
                  <a:cubicBezTo>
                    <a:pt x="250" y="1250"/>
                    <a:pt x="259" y="1253"/>
                    <a:pt x="268" y="1253"/>
                  </a:cubicBezTo>
                  <a:cubicBezTo>
                    <a:pt x="277" y="1253"/>
                    <a:pt x="286" y="1250"/>
                    <a:pt x="286" y="1244"/>
                  </a:cubicBezTo>
                  <a:cubicBezTo>
                    <a:pt x="250" y="839"/>
                    <a:pt x="131" y="410"/>
                    <a:pt x="36" y="6"/>
                  </a:cubicBezTo>
                  <a:cubicBezTo>
                    <a:pt x="36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1" name="Google Shape;25341;p33"/>
            <p:cNvSpPr/>
            <p:nvPr/>
          </p:nvSpPr>
          <p:spPr>
            <a:xfrm>
              <a:off x="2891125" y="2201000"/>
              <a:ext cx="5675" cy="27025"/>
            </a:xfrm>
            <a:custGeom>
              <a:avLst/>
              <a:gdLst/>
              <a:ahLst/>
              <a:cxnLst/>
              <a:rect l="l" t="t" r="r" b="b"/>
              <a:pathLst>
                <a:path w="227" h="1081" extrusionOk="0">
                  <a:moveTo>
                    <a:pt x="0" y="0"/>
                  </a:moveTo>
                  <a:cubicBezTo>
                    <a:pt x="24" y="358"/>
                    <a:pt x="84" y="727"/>
                    <a:pt x="203" y="1072"/>
                  </a:cubicBezTo>
                  <a:cubicBezTo>
                    <a:pt x="203" y="1078"/>
                    <a:pt x="212" y="1081"/>
                    <a:pt x="218" y="1081"/>
                  </a:cubicBezTo>
                  <a:cubicBezTo>
                    <a:pt x="224" y="1081"/>
                    <a:pt x="227" y="1078"/>
                    <a:pt x="215" y="1072"/>
                  </a:cubicBezTo>
                  <a:cubicBezTo>
                    <a:pt x="155" y="715"/>
                    <a:pt x="60" y="35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2" name="Google Shape;25342;p33"/>
            <p:cNvSpPr/>
            <p:nvPr/>
          </p:nvSpPr>
          <p:spPr>
            <a:xfrm>
              <a:off x="2871775" y="2216775"/>
              <a:ext cx="36050" cy="118925"/>
            </a:xfrm>
            <a:custGeom>
              <a:avLst/>
              <a:gdLst/>
              <a:ahLst/>
              <a:cxnLst/>
              <a:rect l="l" t="t" r="r" b="b"/>
              <a:pathLst>
                <a:path w="1442" h="4757" extrusionOk="0">
                  <a:moveTo>
                    <a:pt x="1" y="0"/>
                  </a:moveTo>
                  <a:cubicBezTo>
                    <a:pt x="810" y="1548"/>
                    <a:pt x="1155" y="3013"/>
                    <a:pt x="1286" y="4739"/>
                  </a:cubicBezTo>
                  <a:cubicBezTo>
                    <a:pt x="1286" y="4751"/>
                    <a:pt x="1292" y="4757"/>
                    <a:pt x="1298" y="4757"/>
                  </a:cubicBezTo>
                  <a:cubicBezTo>
                    <a:pt x="1304" y="4757"/>
                    <a:pt x="1310" y="4751"/>
                    <a:pt x="1310" y="4739"/>
                  </a:cubicBezTo>
                  <a:cubicBezTo>
                    <a:pt x="1441" y="3120"/>
                    <a:pt x="893" y="137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3" name="Google Shape;25343;p33"/>
            <p:cNvSpPr/>
            <p:nvPr/>
          </p:nvSpPr>
          <p:spPr>
            <a:xfrm>
              <a:off x="2766700" y="2429900"/>
              <a:ext cx="44975" cy="52400"/>
            </a:xfrm>
            <a:custGeom>
              <a:avLst/>
              <a:gdLst/>
              <a:ahLst/>
              <a:cxnLst/>
              <a:rect l="l" t="t" r="r" b="b"/>
              <a:pathLst>
                <a:path w="1799" h="2096" extrusionOk="0">
                  <a:moveTo>
                    <a:pt x="1" y="0"/>
                  </a:moveTo>
                  <a:lnTo>
                    <a:pt x="1" y="0"/>
                  </a:lnTo>
                  <a:cubicBezTo>
                    <a:pt x="370" y="834"/>
                    <a:pt x="1001" y="1596"/>
                    <a:pt x="1787" y="2096"/>
                  </a:cubicBezTo>
                  <a:cubicBezTo>
                    <a:pt x="1798" y="2096"/>
                    <a:pt x="1798" y="2096"/>
                    <a:pt x="1798" y="2084"/>
                  </a:cubicBezTo>
                  <a:cubicBezTo>
                    <a:pt x="1048" y="1488"/>
                    <a:pt x="465" y="8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4" name="Google Shape;25344;p33"/>
            <p:cNvSpPr/>
            <p:nvPr/>
          </p:nvSpPr>
          <p:spPr>
            <a:xfrm>
              <a:off x="2776975" y="2437700"/>
              <a:ext cx="44225" cy="42525"/>
            </a:xfrm>
            <a:custGeom>
              <a:avLst/>
              <a:gdLst/>
              <a:ahLst/>
              <a:cxnLst/>
              <a:rect l="l" t="t" r="r" b="b"/>
              <a:pathLst>
                <a:path w="1769" h="1701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lnTo>
                    <a:pt x="6" y="10"/>
                  </a:lnTo>
                  <a:cubicBezTo>
                    <a:pt x="435" y="688"/>
                    <a:pt x="1054" y="1296"/>
                    <a:pt x="1745" y="1700"/>
                  </a:cubicBezTo>
                  <a:cubicBezTo>
                    <a:pt x="1768" y="1700"/>
                    <a:pt x="1768" y="1677"/>
                    <a:pt x="1768" y="1677"/>
                  </a:cubicBezTo>
                  <a:cubicBezTo>
                    <a:pt x="1066" y="1200"/>
                    <a:pt x="494" y="665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5" name="Google Shape;25345;p33"/>
            <p:cNvSpPr/>
            <p:nvPr/>
          </p:nvSpPr>
          <p:spPr>
            <a:xfrm>
              <a:off x="2785450" y="2430200"/>
              <a:ext cx="40800" cy="44375"/>
            </a:xfrm>
            <a:custGeom>
              <a:avLst/>
              <a:gdLst/>
              <a:ahLst/>
              <a:cxnLst/>
              <a:rect l="l" t="t" r="r" b="b"/>
              <a:pathLst>
                <a:path w="1632" h="1775" extrusionOk="0">
                  <a:moveTo>
                    <a:pt x="1" y="0"/>
                  </a:moveTo>
                  <a:lnTo>
                    <a:pt x="1" y="0"/>
                  </a:lnTo>
                  <a:cubicBezTo>
                    <a:pt x="263" y="357"/>
                    <a:pt x="560" y="714"/>
                    <a:pt x="846" y="1072"/>
                  </a:cubicBezTo>
                  <a:cubicBezTo>
                    <a:pt x="1072" y="1346"/>
                    <a:pt x="1287" y="1607"/>
                    <a:pt x="1608" y="1774"/>
                  </a:cubicBezTo>
                  <a:cubicBezTo>
                    <a:pt x="1620" y="1774"/>
                    <a:pt x="1632" y="1762"/>
                    <a:pt x="1620" y="1762"/>
                  </a:cubicBezTo>
                  <a:cubicBezTo>
                    <a:pt x="965" y="1298"/>
                    <a:pt x="536" y="58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6" name="Google Shape;25346;p33"/>
            <p:cNvSpPr/>
            <p:nvPr/>
          </p:nvSpPr>
          <p:spPr>
            <a:xfrm>
              <a:off x="2771000" y="2396300"/>
              <a:ext cx="73625" cy="79700"/>
            </a:xfrm>
            <a:custGeom>
              <a:avLst/>
              <a:gdLst/>
              <a:ahLst/>
              <a:cxnLst/>
              <a:rect l="l" t="t" r="r" b="b"/>
              <a:pathLst>
                <a:path w="2945" h="3188" extrusionOk="0">
                  <a:moveTo>
                    <a:pt x="3" y="0"/>
                  </a:moveTo>
                  <a:lnTo>
                    <a:pt x="3" y="0"/>
                  </a:lnTo>
                  <a:cubicBezTo>
                    <a:pt x="1" y="0"/>
                    <a:pt x="1" y="10"/>
                    <a:pt x="7" y="23"/>
                  </a:cubicBezTo>
                  <a:cubicBezTo>
                    <a:pt x="7" y="6"/>
                    <a:pt x="5" y="0"/>
                    <a:pt x="3" y="0"/>
                  </a:cubicBezTo>
                  <a:close/>
                  <a:moveTo>
                    <a:pt x="7" y="23"/>
                  </a:moveTo>
                  <a:lnTo>
                    <a:pt x="7" y="23"/>
                  </a:lnTo>
                  <a:cubicBezTo>
                    <a:pt x="722" y="511"/>
                    <a:pt x="1150" y="1094"/>
                    <a:pt x="1615" y="1809"/>
                  </a:cubicBezTo>
                  <a:cubicBezTo>
                    <a:pt x="1960" y="2344"/>
                    <a:pt x="2603" y="2654"/>
                    <a:pt x="2900" y="3178"/>
                  </a:cubicBezTo>
                  <a:cubicBezTo>
                    <a:pt x="2904" y="3184"/>
                    <a:pt x="2909" y="3187"/>
                    <a:pt x="2914" y="3187"/>
                  </a:cubicBezTo>
                  <a:cubicBezTo>
                    <a:pt x="2929" y="3187"/>
                    <a:pt x="2945" y="3168"/>
                    <a:pt x="2936" y="3142"/>
                  </a:cubicBezTo>
                  <a:cubicBezTo>
                    <a:pt x="2829" y="2904"/>
                    <a:pt x="2674" y="2773"/>
                    <a:pt x="2472" y="2606"/>
                  </a:cubicBezTo>
                  <a:cubicBezTo>
                    <a:pt x="2043" y="2249"/>
                    <a:pt x="1781" y="1904"/>
                    <a:pt x="1484" y="1428"/>
                  </a:cubicBezTo>
                  <a:cubicBezTo>
                    <a:pt x="1091" y="868"/>
                    <a:pt x="614" y="356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7" name="Google Shape;25347;p33"/>
            <p:cNvSpPr/>
            <p:nvPr/>
          </p:nvSpPr>
          <p:spPr>
            <a:xfrm>
              <a:off x="2854550" y="2479550"/>
              <a:ext cx="44875" cy="35275"/>
            </a:xfrm>
            <a:custGeom>
              <a:avLst/>
              <a:gdLst/>
              <a:ahLst/>
              <a:cxnLst/>
              <a:rect l="l" t="t" r="r" b="b"/>
              <a:pathLst>
                <a:path w="1795" h="1411" extrusionOk="0">
                  <a:moveTo>
                    <a:pt x="40" y="0"/>
                  </a:moveTo>
                  <a:cubicBezTo>
                    <a:pt x="25" y="0"/>
                    <a:pt x="1" y="26"/>
                    <a:pt x="11" y="26"/>
                  </a:cubicBezTo>
                  <a:cubicBezTo>
                    <a:pt x="499" y="526"/>
                    <a:pt x="1094" y="1098"/>
                    <a:pt x="1761" y="1407"/>
                  </a:cubicBezTo>
                  <a:cubicBezTo>
                    <a:pt x="1763" y="1410"/>
                    <a:pt x="1766" y="1411"/>
                    <a:pt x="1769" y="1411"/>
                  </a:cubicBezTo>
                  <a:cubicBezTo>
                    <a:pt x="1781" y="1411"/>
                    <a:pt x="1795" y="1391"/>
                    <a:pt x="1785" y="1372"/>
                  </a:cubicBezTo>
                  <a:cubicBezTo>
                    <a:pt x="1225" y="896"/>
                    <a:pt x="594" y="503"/>
                    <a:pt x="47" y="3"/>
                  </a:cubicBezTo>
                  <a:cubicBezTo>
                    <a:pt x="45" y="1"/>
                    <a:pt x="43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8" name="Google Shape;25348;p33"/>
            <p:cNvSpPr/>
            <p:nvPr/>
          </p:nvSpPr>
          <p:spPr>
            <a:xfrm>
              <a:off x="2855700" y="2471275"/>
              <a:ext cx="48675" cy="39125"/>
            </a:xfrm>
            <a:custGeom>
              <a:avLst/>
              <a:gdLst/>
              <a:ahLst/>
              <a:cxnLst/>
              <a:rect l="l" t="t" r="r" b="b"/>
              <a:pathLst>
                <a:path w="1947" h="1565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14"/>
                    <a:pt x="608" y="560"/>
                    <a:pt x="917" y="869"/>
                  </a:cubicBezTo>
                  <a:cubicBezTo>
                    <a:pt x="1203" y="1143"/>
                    <a:pt x="1513" y="1393"/>
                    <a:pt x="1858" y="1560"/>
                  </a:cubicBezTo>
                  <a:cubicBezTo>
                    <a:pt x="1865" y="1563"/>
                    <a:pt x="1871" y="1565"/>
                    <a:pt x="1878" y="1565"/>
                  </a:cubicBezTo>
                  <a:cubicBezTo>
                    <a:pt x="1917" y="1565"/>
                    <a:pt x="1947" y="1509"/>
                    <a:pt x="1906" y="1488"/>
                  </a:cubicBezTo>
                  <a:cubicBezTo>
                    <a:pt x="1477" y="1203"/>
                    <a:pt x="1072" y="917"/>
                    <a:pt x="715" y="536"/>
                  </a:cubicBezTo>
                  <a:cubicBezTo>
                    <a:pt x="524" y="298"/>
                    <a:pt x="358" y="2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9" name="Google Shape;25349;p33"/>
            <p:cNvSpPr/>
            <p:nvPr/>
          </p:nvSpPr>
          <p:spPr>
            <a:xfrm>
              <a:off x="2854950" y="2471250"/>
              <a:ext cx="48700" cy="42125"/>
            </a:xfrm>
            <a:custGeom>
              <a:avLst/>
              <a:gdLst/>
              <a:ahLst/>
              <a:cxnLst/>
              <a:rect l="l" t="t" r="r" b="b"/>
              <a:pathLst>
                <a:path w="1948" h="1685" extrusionOk="0">
                  <a:moveTo>
                    <a:pt x="51" y="1"/>
                  </a:moveTo>
                  <a:cubicBezTo>
                    <a:pt x="23" y="1"/>
                    <a:pt x="1" y="37"/>
                    <a:pt x="19" y="73"/>
                  </a:cubicBezTo>
                  <a:cubicBezTo>
                    <a:pt x="42" y="120"/>
                    <a:pt x="54" y="156"/>
                    <a:pt x="90" y="204"/>
                  </a:cubicBezTo>
                  <a:cubicBezTo>
                    <a:pt x="90" y="194"/>
                    <a:pt x="104" y="192"/>
                    <a:pt x="105" y="186"/>
                  </a:cubicBezTo>
                  <a:lnTo>
                    <a:pt x="105" y="186"/>
                  </a:lnTo>
                  <a:cubicBezTo>
                    <a:pt x="139" y="230"/>
                    <a:pt x="417" y="433"/>
                    <a:pt x="495" y="489"/>
                  </a:cubicBezTo>
                  <a:cubicBezTo>
                    <a:pt x="650" y="632"/>
                    <a:pt x="816" y="775"/>
                    <a:pt x="983" y="918"/>
                  </a:cubicBezTo>
                  <a:cubicBezTo>
                    <a:pt x="1281" y="1168"/>
                    <a:pt x="1566" y="1442"/>
                    <a:pt x="1876" y="1680"/>
                  </a:cubicBezTo>
                  <a:cubicBezTo>
                    <a:pt x="1882" y="1683"/>
                    <a:pt x="1889" y="1684"/>
                    <a:pt x="1896" y="1684"/>
                  </a:cubicBezTo>
                  <a:cubicBezTo>
                    <a:pt x="1920" y="1684"/>
                    <a:pt x="1947" y="1669"/>
                    <a:pt x="1947" y="1632"/>
                  </a:cubicBezTo>
                  <a:cubicBezTo>
                    <a:pt x="1947" y="1549"/>
                    <a:pt x="1924" y="1513"/>
                    <a:pt x="1840" y="1501"/>
                  </a:cubicBezTo>
                  <a:cubicBezTo>
                    <a:pt x="1830" y="1501"/>
                    <a:pt x="1820" y="1519"/>
                    <a:pt x="1825" y="1524"/>
                  </a:cubicBezTo>
                  <a:lnTo>
                    <a:pt x="1825" y="1524"/>
                  </a:lnTo>
                  <a:cubicBezTo>
                    <a:pt x="1750" y="1493"/>
                    <a:pt x="1565" y="1250"/>
                    <a:pt x="1459" y="1168"/>
                  </a:cubicBezTo>
                  <a:cubicBezTo>
                    <a:pt x="1293" y="1025"/>
                    <a:pt x="1126" y="894"/>
                    <a:pt x="971" y="751"/>
                  </a:cubicBezTo>
                  <a:cubicBezTo>
                    <a:pt x="674" y="501"/>
                    <a:pt x="388" y="251"/>
                    <a:pt x="78" y="13"/>
                  </a:cubicBezTo>
                  <a:cubicBezTo>
                    <a:pt x="69" y="4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0" name="Google Shape;25350;p33"/>
            <p:cNvSpPr/>
            <p:nvPr/>
          </p:nvSpPr>
          <p:spPr>
            <a:xfrm>
              <a:off x="2853925" y="2471575"/>
              <a:ext cx="50725" cy="40925"/>
            </a:xfrm>
            <a:custGeom>
              <a:avLst/>
              <a:gdLst/>
              <a:ahLst/>
              <a:cxnLst/>
              <a:rect l="l" t="t" r="r" b="b"/>
              <a:pathLst>
                <a:path w="2029" h="1637" extrusionOk="0">
                  <a:moveTo>
                    <a:pt x="24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393" y="703"/>
                    <a:pt x="1250" y="1322"/>
                    <a:pt x="1965" y="1631"/>
                  </a:cubicBezTo>
                  <a:cubicBezTo>
                    <a:pt x="1970" y="1635"/>
                    <a:pt x="1976" y="1637"/>
                    <a:pt x="1981" y="1637"/>
                  </a:cubicBezTo>
                  <a:cubicBezTo>
                    <a:pt x="2010" y="1637"/>
                    <a:pt x="2029" y="1590"/>
                    <a:pt x="1988" y="1560"/>
                  </a:cubicBezTo>
                  <a:cubicBezTo>
                    <a:pt x="1619" y="1322"/>
                    <a:pt x="1250" y="1095"/>
                    <a:pt x="905" y="822"/>
                  </a:cubicBezTo>
                  <a:cubicBezTo>
                    <a:pt x="595" y="560"/>
                    <a:pt x="334" y="25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1" name="Google Shape;25351;p33"/>
            <p:cNvSpPr/>
            <p:nvPr/>
          </p:nvSpPr>
          <p:spPr>
            <a:xfrm>
              <a:off x="2868200" y="2482575"/>
              <a:ext cx="47300" cy="33750"/>
            </a:xfrm>
            <a:custGeom>
              <a:avLst/>
              <a:gdLst/>
              <a:ahLst/>
              <a:cxnLst/>
              <a:rect l="l" t="t" r="r" b="b"/>
              <a:pathLst>
                <a:path w="1892" h="1350" extrusionOk="0">
                  <a:moveTo>
                    <a:pt x="48" y="1"/>
                  </a:moveTo>
                  <a:cubicBezTo>
                    <a:pt x="36" y="1"/>
                    <a:pt x="1" y="24"/>
                    <a:pt x="24" y="36"/>
                  </a:cubicBezTo>
                  <a:cubicBezTo>
                    <a:pt x="286" y="263"/>
                    <a:pt x="584" y="465"/>
                    <a:pt x="870" y="679"/>
                  </a:cubicBezTo>
                  <a:cubicBezTo>
                    <a:pt x="1179" y="894"/>
                    <a:pt x="1489" y="1167"/>
                    <a:pt x="1846" y="1346"/>
                  </a:cubicBezTo>
                  <a:cubicBezTo>
                    <a:pt x="1850" y="1348"/>
                    <a:pt x="1855" y="1349"/>
                    <a:pt x="1859" y="1349"/>
                  </a:cubicBezTo>
                  <a:cubicBezTo>
                    <a:pt x="1877" y="1349"/>
                    <a:pt x="1892" y="1330"/>
                    <a:pt x="1882" y="1310"/>
                  </a:cubicBezTo>
                  <a:cubicBezTo>
                    <a:pt x="1632" y="1072"/>
                    <a:pt x="1310" y="882"/>
                    <a:pt x="1036" y="679"/>
                  </a:cubicBezTo>
                  <a:cubicBezTo>
                    <a:pt x="703" y="453"/>
                    <a:pt x="394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2" name="Google Shape;25352;p33"/>
            <p:cNvSpPr/>
            <p:nvPr/>
          </p:nvSpPr>
          <p:spPr>
            <a:xfrm>
              <a:off x="2878325" y="2499550"/>
              <a:ext cx="33900" cy="23025"/>
            </a:xfrm>
            <a:custGeom>
              <a:avLst/>
              <a:gdLst/>
              <a:ahLst/>
              <a:cxnLst/>
              <a:rect l="l" t="t" r="r" b="b"/>
              <a:pathLst>
                <a:path w="1356" h="921" extrusionOk="0">
                  <a:moveTo>
                    <a:pt x="36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465" y="322"/>
                    <a:pt x="882" y="631"/>
                    <a:pt x="1322" y="917"/>
                  </a:cubicBezTo>
                  <a:cubicBezTo>
                    <a:pt x="1327" y="919"/>
                    <a:pt x="1331" y="920"/>
                    <a:pt x="1334" y="920"/>
                  </a:cubicBezTo>
                  <a:cubicBezTo>
                    <a:pt x="1350" y="920"/>
                    <a:pt x="1355" y="903"/>
                    <a:pt x="1346" y="893"/>
                  </a:cubicBezTo>
                  <a:cubicBezTo>
                    <a:pt x="989" y="512"/>
                    <a:pt x="489" y="203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3" name="Google Shape;25353;p33"/>
            <p:cNvSpPr/>
            <p:nvPr/>
          </p:nvSpPr>
          <p:spPr>
            <a:xfrm>
              <a:off x="2893625" y="2507200"/>
              <a:ext cx="12700" cy="7625"/>
            </a:xfrm>
            <a:custGeom>
              <a:avLst/>
              <a:gdLst/>
              <a:ahLst/>
              <a:cxnLst/>
              <a:rect l="l" t="t" r="r" b="b"/>
              <a:pathLst>
                <a:path w="508" h="305" extrusionOk="0">
                  <a:moveTo>
                    <a:pt x="17" y="0"/>
                  </a:moveTo>
                  <a:cubicBezTo>
                    <a:pt x="12" y="0"/>
                    <a:pt x="0" y="16"/>
                    <a:pt x="19" y="16"/>
                  </a:cubicBezTo>
                  <a:cubicBezTo>
                    <a:pt x="103" y="51"/>
                    <a:pt x="198" y="75"/>
                    <a:pt x="270" y="135"/>
                  </a:cubicBezTo>
                  <a:cubicBezTo>
                    <a:pt x="341" y="182"/>
                    <a:pt x="400" y="254"/>
                    <a:pt x="460" y="301"/>
                  </a:cubicBezTo>
                  <a:cubicBezTo>
                    <a:pt x="462" y="304"/>
                    <a:pt x="465" y="305"/>
                    <a:pt x="469" y="305"/>
                  </a:cubicBezTo>
                  <a:cubicBezTo>
                    <a:pt x="484" y="305"/>
                    <a:pt x="508" y="285"/>
                    <a:pt x="508" y="266"/>
                  </a:cubicBezTo>
                  <a:cubicBezTo>
                    <a:pt x="412" y="123"/>
                    <a:pt x="174" y="28"/>
                    <a:pt x="19" y="4"/>
                  </a:cubicBezTo>
                  <a:cubicBezTo>
                    <a:pt x="19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4" name="Google Shape;25354;p33"/>
            <p:cNvSpPr/>
            <p:nvPr/>
          </p:nvSpPr>
          <p:spPr>
            <a:xfrm>
              <a:off x="2905125" y="2512350"/>
              <a:ext cx="3875" cy="2400"/>
            </a:xfrm>
            <a:custGeom>
              <a:avLst/>
              <a:gdLst/>
              <a:ahLst/>
              <a:cxnLst/>
              <a:rect l="l" t="t" r="r" b="b"/>
              <a:pathLst>
                <a:path w="155" h="96" extrusionOk="0">
                  <a:moveTo>
                    <a:pt x="12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48" y="60"/>
                    <a:pt x="71" y="84"/>
                    <a:pt x="119" y="95"/>
                  </a:cubicBezTo>
                  <a:cubicBezTo>
                    <a:pt x="131" y="95"/>
                    <a:pt x="155" y="72"/>
                    <a:pt x="131" y="60"/>
                  </a:cubicBezTo>
                  <a:cubicBezTo>
                    <a:pt x="107" y="36"/>
                    <a:pt x="60" y="12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5" name="Google Shape;25355;p33"/>
            <p:cNvSpPr/>
            <p:nvPr/>
          </p:nvSpPr>
          <p:spPr>
            <a:xfrm>
              <a:off x="2848625" y="2460650"/>
              <a:ext cx="16025" cy="21775"/>
            </a:xfrm>
            <a:custGeom>
              <a:avLst/>
              <a:gdLst/>
              <a:ahLst/>
              <a:cxnLst/>
              <a:rect l="l" t="t" r="r" b="b"/>
              <a:pathLst>
                <a:path w="641" h="871" extrusionOk="0">
                  <a:moveTo>
                    <a:pt x="40" y="1"/>
                  </a:moveTo>
                  <a:cubicBezTo>
                    <a:pt x="20" y="1"/>
                    <a:pt x="1" y="26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10" y="44"/>
                  </a:lnTo>
                  <a:cubicBezTo>
                    <a:pt x="45" y="104"/>
                    <a:pt x="57" y="163"/>
                    <a:pt x="69" y="223"/>
                  </a:cubicBezTo>
                  <a:cubicBezTo>
                    <a:pt x="80" y="239"/>
                    <a:pt x="91" y="245"/>
                    <a:pt x="98" y="245"/>
                  </a:cubicBezTo>
                  <a:cubicBezTo>
                    <a:pt x="107" y="245"/>
                    <a:pt x="112" y="236"/>
                    <a:pt x="105" y="223"/>
                  </a:cubicBezTo>
                  <a:cubicBezTo>
                    <a:pt x="99" y="194"/>
                    <a:pt x="91" y="166"/>
                    <a:pt x="84" y="136"/>
                  </a:cubicBezTo>
                  <a:lnTo>
                    <a:pt x="84" y="136"/>
                  </a:lnTo>
                  <a:cubicBezTo>
                    <a:pt x="173" y="241"/>
                    <a:pt x="271" y="338"/>
                    <a:pt x="355" y="449"/>
                  </a:cubicBezTo>
                  <a:cubicBezTo>
                    <a:pt x="438" y="580"/>
                    <a:pt x="534" y="723"/>
                    <a:pt x="605" y="866"/>
                  </a:cubicBezTo>
                  <a:cubicBezTo>
                    <a:pt x="612" y="869"/>
                    <a:pt x="618" y="871"/>
                    <a:pt x="623" y="871"/>
                  </a:cubicBezTo>
                  <a:cubicBezTo>
                    <a:pt x="635" y="871"/>
                    <a:pt x="641" y="862"/>
                    <a:pt x="641" y="854"/>
                  </a:cubicBezTo>
                  <a:cubicBezTo>
                    <a:pt x="534" y="544"/>
                    <a:pt x="331" y="199"/>
                    <a:pt x="57" y="8"/>
                  </a:cubicBezTo>
                  <a:cubicBezTo>
                    <a:pt x="52" y="3"/>
                    <a:pt x="46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6" name="Google Shape;25356;p33"/>
            <p:cNvSpPr/>
            <p:nvPr/>
          </p:nvSpPr>
          <p:spPr>
            <a:xfrm>
              <a:off x="2617875" y="2445675"/>
              <a:ext cx="13125" cy="25275"/>
            </a:xfrm>
            <a:custGeom>
              <a:avLst/>
              <a:gdLst/>
              <a:ahLst/>
              <a:cxnLst/>
              <a:rect l="l" t="t" r="r" b="b"/>
              <a:pathLst>
                <a:path w="525" h="1011" extrusionOk="0">
                  <a:moveTo>
                    <a:pt x="12" y="0"/>
                  </a:moveTo>
                  <a:cubicBezTo>
                    <a:pt x="0" y="12"/>
                    <a:pt x="0" y="12"/>
                    <a:pt x="24" y="24"/>
                  </a:cubicBezTo>
                  <a:cubicBezTo>
                    <a:pt x="84" y="24"/>
                    <a:pt x="215" y="405"/>
                    <a:pt x="239" y="453"/>
                  </a:cubicBezTo>
                  <a:cubicBezTo>
                    <a:pt x="322" y="631"/>
                    <a:pt x="417" y="822"/>
                    <a:pt x="501" y="1000"/>
                  </a:cubicBezTo>
                  <a:cubicBezTo>
                    <a:pt x="501" y="1008"/>
                    <a:pt x="503" y="1011"/>
                    <a:pt x="507" y="1011"/>
                  </a:cubicBezTo>
                  <a:cubicBezTo>
                    <a:pt x="514" y="1011"/>
                    <a:pt x="524" y="1000"/>
                    <a:pt x="524" y="1000"/>
                  </a:cubicBezTo>
                  <a:cubicBezTo>
                    <a:pt x="429" y="798"/>
                    <a:pt x="322" y="584"/>
                    <a:pt x="239" y="381"/>
                  </a:cubicBezTo>
                  <a:cubicBezTo>
                    <a:pt x="191" y="274"/>
                    <a:pt x="131" y="36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7" name="Google Shape;25357;p33"/>
            <p:cNvSpPr/>
            <p:nvPr/>
          </p:nvSpPr>
          <p:spPr>
            <a:xfrm>
              <a:off x="2623225" y="2438825"/>
              <a:ext cx="12450" cy="26925"/>
            </a:xfrm>
            <a:custGeom>
              <a:avLst/>
              <a:gdLst/>
              <a:ahLst/>
              <a:cxnLst/>
              <a:rect l="l" t="t" r="r" b="b"/>
              <a:pathLst>
                <a:path w="498" h="1077" extrusionOk="0">
                  <a:moveTo>
                    <a:pt x="25" y="0"/>
                  </a:moveTo>
                  <a:cubicBezTo>
                    <a:pt x="25" y="1"/>
                    <a:pt x="25" y="1"/>
                    <a:pt x="25" y="1"/>
                  </a:cubicBezTo>
                  <a:lnTo>
                    <a:pt x="25" y="1"/>
                  </a:lnTo>
                  <a:cubicBezTo>
                    <a:pt x="27" y="0"/>
                    <a:pt x="28" y="0"/>
                    <a:pt x="25" y="0"/>
                  </a:cubicBezTo>
                  <a:close/>
                  <a:moveTo>
                    <a:pt x="25" y="1"/>
                  </a:moveTo>
                  <a:cubicBezTo>
                    <a:pt x="18" y="1"/>
                    <a:pt x="1" y="4"/>
                    <a:pt x="1" y="12"/>
                  </a:cubicBezTo>
                  <a:cubicBezTo>
                    <a:pt x="13" y="405"/>
                    <a:pt x="179" y="822"/>
                    <a:pt x="477" y="1072"/>
                  </a:cubicBezTo>
                  <a:cubicBezTo>
                    <a:pt x="481" y="1075"/>
                    <a:pt x="484" y="1077"/>
                    <a:pt x="487" y="1077"/>
                  </a:cubicBezTo>
                  <a:cubicBezTo>
                    <a:pt x="494" y="1077"/>
                    <a:pt x="497" y="1068"/>
                    <a:pt x="489" y="1060"/>
                  </a:cubicBezTo>
                  <a:cubicBezTo>
                    <a:pt x="239" y="727"/>
                    <a:pt x="72" y="41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8" name="Google Shape;25358;p33"/>
            <p:cNvSpPr/>
            <p:nvPr/>
          </p:nvSpPr>
          <p:spPr>
            <a:xfrm>
              <a:off x="2625900" y="2430275"/>
              <a:ext cx="13050" cy="31750"/>
            </a:xfrm>
            <a:custGeom>
              <a:avLst/>
              <a:gdLst/>
              <a:ahLst/>
              <a:cxnLst/>
              <a:rect l="l" t="t" r="r" b="b"/>
              <a:pathLst>
                <a:path w="522" h="1270" extrusionOk="0">
                  <a:moveTo>
                    <a:pt x="13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60" y="450"/>
                    <a:pt x="227" y="902"/>
                    <a:pt x="501" y="1259"/>
                  </a:cubicBezTo>
                  <a:cubicBezTo>
                    <a:pt x="501" y="1267"/>
                    <a:pt x="503" y="1269"/>
                    <a:pt x="506" y="1269"/>
                  </a:cubicBezTo>
                  <a:cubicBezTo>
                    <a:pt x="512" y="1269"/>
                    <a:pt x="521" y="1255"/>
                    <a:pt x="513" y="1247"/>
                  </a:cubicBezTo>
                  <a:cubicBezTo>
                    <a:pt x="287" y="842"/>
                    <a:pt x="120" y="461"/>
                    <a:pt x="25" y="9"/>
                  </a:cubicBezTo>
                  <a:cubicBezTo>
                    <a:pt x="25" y="3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9" name="Google Shape;25359;p33"/>
            <p:cNvSpPr/>
            <p:nvPr/>
          </p:nvSpPr>
          <p:spPr>
            <a:xfrm>
              <a:off x="2628600" y="2428875"/>
              <a:ext cx="15325" cy="29425"/>
            </a:xfrm>
            <a:custGeom>
              <a:avLst/>
              <a:gdLst/>
              <a:ahLst/>
              <a:cxnLst/>
              <a:rect l="l" t="t" r="r" b="b"/>
              <a:pathLst>
                <a:path w="613" h="1177" extrusionOk="0">
                  <a:moveTo>
                    <a:pt x="29" y="1"/>
                  </a:moveTo>
                  <a:cubicBezTo>
                    <a:pt x="19" y="1"/>
                    <a:pt x="0" y="12"/>
                    <a:pt x="0" y="29"/>
                  </a:cubicBezTo>
                  <a:cubicBezTo>
                    <a:pt x="179" y="410"/>
                    <a:pt x="357" y="803"/>
                    <a:pt x="584" y="1172"/>
                  </a:cubicBezTo>
                  <a:cubicBezTo>
                    <a:pt x="587" y="1175"/>
                    <a:pt x="591" y="1177"/>
                    <a:pt x="594" y="1177"/>
                  </a:cubicBezTo>
                  <a:cubicBezTo>
                    <a:pt x="605" y="1177"/>
                    <a:pt x="613" y="1166"/>
                    <a:pt x="595" y="1148"/>
                  </a:cubicBezTo>
                  <a:cubicBezTo>
                    <a:pt x="441" y="767"/>
                    <a:pt x="226" y="375"/>
                    <a:pt x="36" y="5"/>
                  </a:cubicBezTo>
                  <a:cubicBezTo>
                    <a:pt x="36" y="2"/>
                    <a:pt x="3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0" name="Google Shape;25360;p33"/>
            <p:cNvSpPr/>
            <p:nvPr/>
          </p:nvSpPr>
          <p:spPr>
            <a:xfrm>
              <a:off x="2634550" y="2423050"/>
              <a:ext cx="32175" cy="48950"/>
            </a:xfrm>
            <a:custGeom>
              <a:avLst/>
              <a:gdLst/>
              <a:ahLst/>
              <a:cxnLst/>
              <a:rect l="l" t="t" r="r" b="b"/>
              <a:pathLst>
                <a:path w="1287" h="1958" extrusionOk="0">
                  <a:moveTo>
                    <a:pt x="0" y="0"/>
                  </a:moveTo>
                  <a:cubicBezTo>
                    <a:pt x="334" y="691"/>
                    <a:pt x="822" y="1346"/>
                    <a:pt x="1274" y="1953"/>
                  </a:cubicBezTo>
                  <a:cubicBezTo>
                    <a:pt x="1274" y="1956"/>
                    <a:pt x="1275" y="1958"/>
                    <a:pt x="1277" y="1958"/>
                  </a:cubicBezTo>
                  <a:cubicBezTo>
                    <a:pt x="1280" y="1958"/>
                    <a:pt x="1286" y="1950"/>
                    <a:pt x="1286" y="1941"/>
                  </a:cubicBezTo>
                  <a:cubicBezTo>
                    <a:pt x="917" y="1286"/>
                    <a:pt x="500" y="57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1" name="Google Shape;25361;p33"/>
            <p:cNvSpPr/>
            <p:nvPr/>
          </p:nvSpPr>
          <p:spPr>
            <a:xfrm>
              <a:off x="2672500" y="2480875"/>
              <a:ext cx="66675" cy="100200"/>
            </a:xfrm>
            <a:custGeom>
              <a:avLst/>
              <a:gdLst/>
              <a:ahLst/>
              <a:cxnLst/>
              <a:rect l="l" t="t" r="r" b="b"/>
              <a:pathLst>
                <a:path w="2667" h="4008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cubicBezTo>
                    <a:pt x="673" y="1426"/>
                    <a:pt x="1447" y="2926"/>
                    <a:pt x="2626" y="3998"/>
                  </a:cubicBezTo>
                  <a:cubicBezTo>
                    <a:pt x="2629" y="4005"/>
                    <a:pt x="2635" y="4008"/>
                    <a:pt x="2640" y="4008"/>
                  </a:cubicBezTo>
                  <a:cubicBezTo>
                    <a:pt x="2653" y="4008"/>
                    <a:pt x="2666" y="3991"/>
                    <a:pt x="2649" y="3974"/>
                  </a:cubicBezTo>
                  <a:cubicBezTo>
                    <a:pt x="1566" y="2748"/>
                    <a:pt x="804" y="1414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2" name="Google Shape;25362;p33"/>
            <p:cNvSpPr/>
            <p:nvPr/>
          </p:nvSpPr>
          <p:spPr>
            <a:xfrm>
              <a:off x="2743375" y="2581150"/>
              <a:ext cx="25725" cy="17550"/>
            </a:xfrm>
            <a:custGeom>
              <a:avLst/>
              <a:gdLst/>
              <a:ahLst/>
              <a:cxnLst/>
              <a:rect l="l" t="t" r="r" b="b"/>
              <a:pathLst>
                <a:path w="1029" h="702" extrusionOk="0">
                  <a:moveTo>
                    <a:pt x="16" y="0"/>
                  </a:moveTo>
                  <a:cubicBezTo>
                    <a:pt x="7" y="0"/>
                    <a:pt x="0" y="14"/>
                    <a:pt x="17" y="22"/>
                  </a:cubicBezTo>
                  <a:cubicBezTo>
                    <a:pt x="326" y="272"/>
                    <a:pt x="672" y="499"/>
                    <a:pt x="1005" y="701"/>
                  </a:cubicBezTo>
                  <a:cubicBezTo>
                    <a:pt x="1029" y="701"/>
                    <a:pt x="1029" y="689"/>
                    <a:pt x="1029" y="689"/>
                  </a:cubicBezTo>
                  <a:cubicBezTo>
                    <a:pt x="707" y="439"/>
                    <a:pt x="374" y="213"/>
                    <a:pt x="29" y="10"/>
                  </a:cubicBezTo>
                  <a:cubicBezTo>
                    <a:pt x="25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3" name="Google Shape;25363;p33"/>
            <p:cNvSpPr/>
            <p:nvPr/>
          </p:nvSpPr>
          <p:spPr>
            <a:xfrm>
              <a:off x="2580975" y="2551725"/>
              <a:ext cx="11025" cy="48000"/>
            </a:xfrm>
            <a:custGeom>
              <a:avLst/>
              <a:gdLst/>
              <a:ahLst/>
              <a:cxnLst/>
              <a:rect l="l" t="t" r="r" b="b"/>
              <a:pathLst>
                <a:path w="441" h="1920" extrusionOk="0">
                  <a:moveTo>
                    <a:pt x="423" y="1"/>
                  </a:moveTo>
                  <a:cubicBezTo>
                    <a:pt x="417" y="1"/>
                    <a:pt x="410" y="4"/>
                    <a:pt x="405" y="9"/>
                  </a:cubicBezTo>
                  <a:cubicBezTo>
                    <a:pt x="48" y="556"/>
                    <a:pt x="0" y="1318"/>
                    <a:pt x="262" y="1914"/>
                  </a:cubicBezTo>
                  <a:cubicBezTo>
                    <a:pt x="262" y="1918"/>
                    <a:pt x="263" y="1919"/>
                    <a:pt x="265" y="1919"/>
                  </a:cubicBezTo>
                  <a:cubicBezTo>
                    <a:pt x="269" y="1919"/>
                    <a:pt x="274" y="1914"/>
                    <a:pt x="274" y="1914"/>
                  </a:cubicBezTo>
                  <a:cubicBezTo>
                    <a:pt x="107" y="1223"/>
                    <a:pt x="167" y="676"/>
                    <a:pt x="441" y="21"/>
                  </a:cubicBezTo>
                  <a:cubicBezTo>
                    <a:pt x="441" y="7"/>
                    <a:pt x="432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4" name="Google Shape;25364;p33"/>
            <p:cNvSpPr/>
            <p:nvPr/>
          </p:nvSpPr>
          <p:spPr>
            <a:xfrm>
              <a:off x="2588700" y="2609075"/>
              <a:ext cx="112775" cy="99525"/>
            </a:xfrm>
            <a:custGeom>
              <a:avLst/>
              <a:gdLst/>
              <a:ahLst/>
              <a:cxnLst/>
              <a:rect l="l" t="t" r="r" b="b"/>
              <a:pathLst>
                <a:path w="4511" h="3981" extrusionOk="0">
                  <a:moveTo>
                    <a:pt x="1" y="1"/>
                  </a:moveTo>
                  <a:lnTo>
                    <a:pt x="1" y="1"/>
                  </a:lnTo>
                  <a:cubicBezTo>
                    <a:pt x="298" y="870"/>
                    <a:pt x="1144" y="1525"/>
                    <a:pt x="1787" y="2108"/>
                  </a:cubicBezTo>
                  <a:cubicBezTo>
                    <a:pt x="2608" y="2823"/>
                    <a:pt x="3501" y="3477"/>
                    <a:pt x="4489" y="3977"/>
                  </a:cubicBezTo>
                  <a:cubicBezTo>
                    <a:pt x="4492" y="3980"/>
                    <a:pt x="4494" y="3981"/>
                    <a:pt x="4496" y="3981"/>
                  </a:cubicBezTo>
                  <a:cubicBezTo>
                    <a:pt x="4505" y="3981"/>
                    <a:pt x="4511" y="3963"/>
                    <a:pt x="4501" y="3954"/>
                  </a:cubicBezTo>
                  <a:cubicBezTo>
                    <a:pt x="3596" y="3394"/>
                    <a:pt x="2727" y="2846"/>
                    <a:pt x="1929" y="2144"/>
                  </a:cubicBezTo>
                  <a:cubicBezTo>
                    <a:pt x="1227" y="1549"/>
                    <a:pt x="394" y="8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5" name="Google Shape;25365;p33"/>
            <p:cNvSpPr/>
            <p:nvPr/>
          </p:nvSpPr>
          <p:spPr>
            <a:xfrm>
              <a:off x="2708350" y="2716250"/>
              <a:ext cx="79425" cy="45325"/>
            </a:xfrm>
            <a:custGeom>
              <a:avLst/>
              <a:gdLst/>
              <a:ahLst/>
              <a:cxnLst/>
              <a:rect l="l" t="t" r="r" b="b"/>
              <a:pathLst>
                <a:path w="3177" h="1813" extrusionOk="0">
                  <a:moveTo>
                    <a:pt x="13" y="0"/>
                  </a:moveTo>
                  <a:cubicBezTo>
                    <a:pt x="13" y="0"/>
                    <a:pt x="1" y="24"/>
                    <a:pt x="13" y="24"/>
                  </a:cubicBezTo>
                  <a:cubicBezTo>
                    <a:pt x="977" y="714"/>
                    <a:pt x="2073" y="1286"/>
                    <a:pt x="3144" y="1810"/>
                  </a:cubicBezTo>
                  <a:cubicBezTo>
                    <a:pt x="3146" y="1811"/>
                    <a:pt x="3148" y="1812"/>
                    <a:pt x="3150" y="1812"/>
                  </a:cubicBezTo>
                  <a:cubicBezTo>
                    <a:pt x="3162" y="1812"/>
                    <a:pt x="3177" y="1784"/>
                    <a:pt x="3156" y="1774"/>
                  </a:cubicBezTo>
                  <a:cubicBezTo>
                    <a:pt x="2096" y="1214"/>
                    <a:pt x="1037" y="643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6" name="Google Shape;25366;p33"/>
            <p:cNvSpPr/>
            <p:nvPr/>
          </p:nvSpPr>
          <p:spPr>
            <a:xfrm>
              <a:off x="2724425" y="2717425"/>
              <a:ext cx="58675" cy="31575"/>
            </a:xfrm>
            <a:custGeom>
              <a:avLst/>
              <a:gdLst/>
              <a:ahLst/>
              <a:cxnLst/>
              <a:rect l="l" t="t" r="r" b="b"/>
              <a:pathLst>
                <a:path w="2347" h="1263" extrusionOk="0">
                  <a:moveTo>
                    <a:pt x="1" y="1"/>
                  </a:moveTo>
                  <a:lnTo>
                    <a:pt x="1" y="1"/>
                  </a:lnTo>
                  <a:cubicBezTo>
                    <a:pt x="668" y="524"/>
                    <a:pt x="1489" y="1048"/>
                    <a:pt x="2323" y="1263"/>
                  </a:cubicBezTo>
                  <a:cubicBezTo>
                    <a:pt x="2335" y="1263"/>
                    <a:pt x="2346" y="1251"/>
                    <a:pt x="2335" y="1239"/>
                  </a:cubicBezTo>
                  <a:cubicBezTo>
                    <a:pt x="1489" y="905"/>
                    <a:pt x="799" y="4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7" name="Google Shape;25367;p33"/>
            <p:cNvSpPr/>
            <p:nvPr/>
          </p:nvSpPr>
          <p:spPr>
            <a:xfrm>
              <a:off x="2738425" y="2714450"/>
              <a:ext cx="42000" cy="28600"/>
            </a:xfrm>
            <a:custGeom>
              <a:avLst/>
              <a:gdLst/>
              <a:ahLst/>
              <a:cxnLst/>
              <a:rect l="l" t="t" r="r" b="b"/>
              <a:pathLst>
                <a:path w="1680" h="1144" extrusionOk="0">
                  <a:moveTo>
                    <a:pt x="36" y="1"/>
                  </a:moveTo>
                  <a:cubicBezTo>
                    <a:pt x="12" y="1"/>
                    <a:pt x="1" y="36"/>
                    <a:pt x="12" y="36"/>
                  </a:cubicBezTo>
                  <a:cubicBezTo>
                    <a:pt x="512" y="453"/>
                    <a:pt x="1060" y="882"/>
                    <a:pt x="1655" y="1144"/>
                  </a:cubicBezTo>
                  <a:cubicBezTo>
                    <a:pt x="1667" y="1144"/>
                    <a:pt x="1679" y="1132"/>
                    <a:pt x="1667" y="1120"/>
                  </a:cubicBezTo>
                  <a:cubicBezTo>
                    <a:pt x="1132" y="727"/>
                    <a:pt x="548" y="405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8" name="Google Shape;25368;p33"/>
            <p:cNvSpPr/>
            <p:nvPr/>
          </p:nvSpPr>
          <p:spPr>
            <a:xfrm>
              <a:off x="2590500" y="2550825"/>
              <a:ext cx="111850" cy="103650"/>
            </a:xfrm>
            <a:custGeom>
              <a:avLst/>
              <a:gdLst/>
              <a:ahLst/>
              <a:cxnLst/>
              <a:rect l="l" t="t" r="r" b="b"/>
              <a:pathLst>
                <a:path w="4474" h="4146" extrusionOk="0">
                  <a:moveTo>
                    <a:pt x="5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488" y="902"/>
                    <a:pt x="1155" y="1771"/>
                    <a:pt x="1917" y="2438"/>
                  </a:cubicBezTo>
                  <a:cubicBezTo>
                    <a:pt x="2691" y="3128"/>
                    <a:pt x="3655" y="3426"/>
                    <a:pt x="4429" y="4141"/>
                  </a:cubicBezTo>
                  <a:cubicBezTo>
                    <a:pt x="4432" y="4144"/>
                    <a:pt x="4437" y="4145"/>
                    <a:pt x="4443" y="4145"/>
                  </a:cubicBezTo>
                  <a:cubicBezTo>
                    <a:pt x="4457" y="4145"/>
                    <a:pt x="4474" y="4134"/>
                    <a:pt x="4465" y="4117"/>
                  </a:cubicBezTo>
                  <a:cubicBezTo>
                    <a:pt x="3870" y="3450"/>
                    <a:pt x="3096" y="3224"/>
                    <a:pt x="2381" y="2736"/>
                  </a:cubicBezTo>
                  <a:cubicBezTo>
                    <a:pt x="1369" y="2033"/>
                    <a:pt x="679" y="985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9" name="Google Shape;25369;p33"/>
            <p:cNvSpPr/>
            <p:nvPr/>
          </p:nvSpPr>
          <p:spPr>
            <a:xfrm>
              <a:off x="2693925" y="2650525"/>
              <a:ext cx="54950" cy="33000"/>
            </a:xfrm>
            <a:custGeom>
              <a:avLst/>
              <a:gdLst/>
              <a:ahLst/>
              <a:cxnLst/>
              <a:rect l="l" t="t" r="r" b="b"/>
              <a:pathLst>
                <a:path w="2198" h="1320" extrusionOk="0">
                  <a:moveTo>
                    <a:pt x="2" y="1"/>
                  </a:moveTo>
                  <a:cubicBezTo>
                    <a:pt x="1" y="1"/>
                    <a:pt x="1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cubicBezTo>
                    <a:pt x="578" y="593"/>
                    <a:pt x="1352" y="1129"/>
                    <a:pt x="2150" y="1319"/>
                  </a:cubicBezTo>
                  <a:cubicBezTo>
                    <a:pt x="2173" y="1319"/>
                    <a:pt x="2197" y="1296"/>
                    <a:pt x="2173" y="1284"/>
                  </a:cubicBezTo>
                  <a:cubicBezTo>
                    <a:pt x="1376" y="926"/>
                    <a:pt x="697" y="569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0" name="Google Shape;25370;p33"/>
            <p:cNvSpPr/>
            <p:nvPr/>
          </p:nvSpPr>
          <p:spPr>
            <a:xfrm>
              <a:off x="3170025" y="2472750"/>
              <a:ext cx="23250" cy="21175"/>
            </a:xfrm>
            <a:custGeom>
              <a:avLst/>
              <a:gdLst/>
              <a:ahLst/>
              <a:cxnLst/>
              <a:rect l="l" t="t" r="r" b="b"/>
              <a:pathLst>
                <a:path w="930" h="847" extrusionOk="0">
                  <a:moveTo>
                    <a:pt x="894" y="1"/>
                  </a:moveTo>
                  <a:cubicBezTo>
                    <a:pt x="524" y="144"/>
                    <a:pt x="167" y="477"/>
                    <a:pt x="1" y="834"/>
                  </a:cubicBezTo>
                  <a:cubicBezTo>
                    <a:pt x="1" y="846"/>
                    <a:pt x="12" y="846"/>
                    <a:pt x="12" y="846"/>
                  </a:cubicBezTo>
                  <a:cubicBezTo>
                    <a:pt x="274" y="501"/>
                    <a:pt x="536" y="251"/>
                    <a:pt x="905" y="36"/>
                  </a:cubicBezTo>
                  <a:cubicBezTo>
                    <a:pt x="929" y="13"/>
                    <a:pt x="905" y="1"/>
                    <a:pt x="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1" name="Google Shape;25371;p33"/>
            <p:cNvSpPr/>
            <p:nvPr/>
          </p:nvSpPr>
          <p:spPr>
            <a:xfrm>
              <a:off x="3141825" y="2470675"/>
              <a:ext cx="53825" cy="68675"/>
            </a:xfrm>
            <a:custGeom>
              <a:avLst/>
              <a:gdLst/>
              <a:ahLst/>
              <a:cxnLst/>
              <a:rect l="l" t="t" r="r" b="b"/>
              <a:pathLst>
                <a:path w="2153" h="2747" extrusionOk="0">
                  <a:moveTo>
                    <a:pt x="2141" y="0"/>
                  </a:moveTo>
                  <a:cubicBezTo>
                    <a:pt x="950" y="393"/>
                    <a:pt x="712" y="1846"/>
                    <a:pt x="9" y="2715"/>
                  </a:cubicBezTo>
                  <a:cubicBezTo>
                    <a:pt x="0" y="2724"/>
                    <a:pt x="19" y="2747"/>
                    <a:pt x="39" y="2747"/>
                  </a:cubicBezTo>
                  <a:cubicBezTo>
                    <a:pt x="45" y="2747"/>
                    <a:pt x="51" y="2745"/>
                    <a:pt x="57" y="2739"/>
                  </a:cubicBezTo>
                  <a:cubicBezTo>
                    <a:pt x="890" y="1893"/>
                    <a:pt x="950" y="524"/>
                    <a:pt x="2153" y="24"/>
                  </a:cubicBezTo>
                  <a:lnTo>
                    <a:pt x="21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2" name="Google Shape;25372;p33"/>
            <p:cNvSpPr/>
            <p:nvPr/>
          </p:nvSpPr>
          <p:spPr>
            <a:xfrm>
              <a:off x="3146675" y="2479475"/>
              <a:ext cx="37425" cy="49975"/>
            </a:xfrm>
            <a:custGeom>
              <a:avLst/>
              <a:gdLst/>
              <a:ahLst/>
              <a:cxnLst/>
              <a:rect l="l" t="t" r="r" b="b"/>
              <a:pathLst>
                <a:path w="1497" h="1999" extrusionOk="0">
                  <a:moveTo>
                    <a:pt x="1481" y="1"/>
                  </a:moveTo>
                  <a:cubicBezTo>
                    <a:pt x="1478" y="1"/>
                    <a:pt x="1474" y="2"/>
                    <a:pt x="1470" y="6"/>
                  </a:cubicBezTo>
                  <a:cubicBezTo>
                    <a:pt x="970" y="637"/>
                    <a:pt x="435" y="1280"/>
                    <a:pt x="18" y="1970"/>
                  </a:cubicBezTo>
                  <a:cubicBezTo>
                    <a:pt x="0" y="1988"/>
                    <a:pt x="15" y="1999"/>
                    <a:pt x="24" y="1999"/>
                  </a:cubicBezTo>
                  <a:cubicBezTo>
                    <a:pt x="27" y="1999"/>
                    <a:pt x="30" y="1997"/>
                    <a:pt x="30" y="1994"/>
                  </a:cubicBezTo>
                  <a:cubicBezTo>
                    <a:pt x="530" y="1363"/>
                    <a:pt x="994" y="684"/>
                    <a:pt x="1470" y="29"/>
                  </a:cubicBezTo>
                  <a:cubicBezTo>
                    <a:pt x="1496" y="12"/>
                    <a:pt x="149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3" name="Google Shape;25373;p33"/>
            <p:cNvSpPr/>
            <p:nvPr/>
          </p:nvSpPr>
          <p:spPr>
            <a:xfrm>
              <a:off x="3133125" y="2497800"/>
              <a:ext cx="33950" cy="60225"/>
            </a:xfrm>
            <a:custGeom>
              <a:avLst/>
              <a:gdLst/>
              <a:ahLst/>
              <a:cxnLst/>
              <a:rect l="l" t="t" r="r" b="b"/>
              <a:pathLst>
                <a:path w="1358" h="2409" extrusionOk="0">
                  <a:moveTo>
                    <a:pt x="1339" y="1"/>
                  </a:moveTo>
                  <a:cubicBezTo>
                    <a:pt x="1336" y="1"/>
                    <a:pt x="1334" y="3"/>
                    <a:pt x="1334" y="11"/>
                  </a:cubicBezTo>
                  <a:cubicBezTo>
                    <a:pt x="857" y="785"/>
                    <a:pt x="381" y="1570"/>
                    <a:pt x="0" y="2392"/>
                  </a:cubicBezTo>
                  <a:cubicBezTo>
                    <a:pt x="0" y="2400"/>
                    <a:pt x="12" y="2409"/>
                    <a:pt x="23" y="2409"/>
                  </a:cubicBezTo>
                  <a:cubicBezTo>
                    <a:pt x="28" y="2409"/>
                    <a:pt x="32" y="2407"/>
                    <a:pt x="36" y="2404"/>
                  </a:cubicBezTo>
                  <a:cubicBezTo>
                    <a:pt x="524" y="1642"/>
                    <a:pt x="953" y="820"/>
                    <a:pt x="1358" y="23"/>
                  </a:cubicBezTo>
                  <a:cubicBezTo>
                    <a:pt x="1358" y="14"/>
                    <a:pt x="1346" y="1"/>
                    <a:pt x="1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4" name="Google Shape;25374;p33"/>
            <p:cNvSpPr/>
            <p:nvPr/>
          </p:nvSpPr>
          <p:spPr>
            <a:xfrm>
              <a:off x="3115950" y="2507450"/>
              <a:ext cx="45875" cy="66950"/>
            </a:xfrm>
            <a:custGeom>
              <a:avLst/>
              <a:gdLst/>
              <a:ahLst/>
              <a:cxnLst/>
              <a:rect l="l" t="t" r="r" b="b"/>
              <a:pathLst>
                <a:path w="1835" h="2678" extrusionOk="0">
                  <a:moveTo>
                    <a:pt x="1820" y="0"/>
                  </a:moveTo>
                  <a:cubicBezTo>
                    <a:pt x="1816" y="0"/>
                    <a:pt x="1810" y="2"/>
                    <a:pt x="1806" y="6"/>
                  </a:cubicBezTo>
                  <a:cubicBezTo>
                    <a:pt x="1259" y="934"/>
                    <a:pt x="616" y="1780"/>
                    <a:pt x="9" y="2661"/>
                  </a:cubicBezTo>
                  <a:cubicBezTo>
                    <a:pt x="0" y="2669"/>
                    <a:pt x="10" y="2678"/>
                    <a:pt x="16" y="2678"/>
                  </a:cubicBezTo>
                  <a:cubicBezTo>
                    <a:pt x="18" y="2678"/>
                    <a:pt x="20" y="2676"/>
                    <a:pt x="20" y="2673"/>
                  </a:cubicBezTo>
                  <a:cubicBezTo>
                    <a:pt x="735" y="1863"/>
                    <a:pt x="1306" y="946"/>
                    <a:pt x="1818" y="6"/>
                  </a:cubicBezTo>
                  <a:cubicBezTo>
                    <a:pt x="1834" y="6"/>
                    <a:pt x="1829" y="0"/>
                    <a:pt x="1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5" name="Google Shape;25375;p33"/>
            <p:cNvSpPr/>
            <p:nvPr/>
          </p:nvSpPr>
          <p:spPr>
            <a:xfrm>
              <a:off x="3114750" y="2528000"/>
              <a:ext cx="35350" cy="55025"/>
            </a:xfrm>
            <a:custGeom>
              <a:avLst/>
              <a:gdLst/>
              <a:ahLst/>
              <a:cxnLst/>
              <a:rect l="l" t="t" r="r" b="b"/>
              <a:pathLst>
                <a:path w="1414" h="2201" extrusionOk="0">
                  <a:moveTo>
                    <a:pt x="1395" y="0"/>
                  </a:moveTo>
                  <a:cubicBezTo>
                    <a:pt x="1392" y="0"/>
                    <a:pt x="1390" y="2"/>
                    <a:pt x="1390" y="5"/>
                  </a:cubicBezTo>
                  <a:cubicBezTo>
                    <a:pt x="938" y="720"/>
                    <a:pt x="426" y="1434"/>
                    <a:pt x="9" y="2172"/>
                  </a:cubicBezTo>
                  <a:cubicBezTo>
                    <a:pt x="0" y="2190"/>
                    <a:pt x="11" y="2201"/>
                    <a:pt x="26" y="2201"/>
                  </a:cubicBezTo>
                  <a:cubicBezTo>
                    <a:pt x="32" y="2201"/>
                    <a:pt x="38" y="2199"/>
                    <a:pt x="45" y="2196"/>
                  </a:cubicBezTo>
                  <a:cubicBezTo>
                    <a:pt x="557" y="1517"/>
                    <a:pt x="1009" y="743"/>
                    <a:pt x="1414" y="17"/>
                  </a:cubicBezTo>
                  <a:cubicBezTo>
                    <a:pt x="1414" y="9"/>
                    <a:pt x="1402" y="0"/>
                    <a:pt x="1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6" name="Google Shape;25376;p33"/>
            <p:cNvSpPr/>
            <p:nvPr/>
          </p:nvSpPr>
          <p:spPr>
            <a:xfrm>
              <a:off x="3102850" y="2543950"/>
              <a:ext cx="36150" cy="44575"/>
            </a:xfrm>
            <a:custGeom>
              <a:avLst/>
              <a:gdLst/>
              <a:ahLst/>
              <a:cxnLst/>
              <a:rect l="l" t="t" r="r" b="b"/>
              <a:pathLst>
                <a:path w="1446" h="1783" extrusionOk="0">
                  <a:moveTo>
                    <a:pt x="1427" y="0"/>
                  </a:moveTo>
                  <a:cubicBezTo>
                    <a:pt x="1422" y="0"/>
                    <a:pt x="1417" y="3"/>
                    <a:pt x="1414" y="10"/>
                  </a:cubicBezTo>
                  <a:cubicBezTo>
                    <a:pt x="997" y="641"/>
                    <a:pt x="497" y="1177"/>
                    <a:pt x="9" y="1760"/>
                  </a:cubicBezTo>
                  <a:cubicBezTo>
                    <a:pt x="0" y="1769"/>
                    <a:pt x="4" y="1783"/>
                    <a:pt x="10" y="1783"/>
                  </a:cubicBezTo>
                  <a:cubicBezTo>
                    <a:pt x="13" y="1783"/>
                    <a:pt x="17" y="1780"/>
                    <a:pt x="21" y="1772"/>
                  </a:cubicBezTo>
                  <a:cubicBezTo>
                    <a:pt x="592" y="1320"/>
                    <a:pt x="1068" y="641"/>
                    <a:pt x="1437" y="22"/>
                  </a:cubicBezTo>
                  <a:cubicBezTo>
                    <a:pt x="1446" y="14"/>
                    <a:pt x="1437" y="0"/>
                    <a:pt x="1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7" name="Google Shape;25377;p33"/>
            <p:cNvSpPr/>
            <p:nvPr/>
          </p:nvSpPr>
          <p:spPr>
            <a:xfrm>
              <a:off x="3108500" y="2547950"/>
              <a:ext cx="31700" cy="38650"/>
            </a:xfrm>
            <a:custGeom>
              <a:avLst/>
              <a:gdLst/>
              <a:ahLst/>
              <a:cxnLst/>
              <a:rect l="l" t="t" r="r" b="b"/>
              <a:pathLst>
                <a:path w="1268" h="1546" extrusionOk="0">
                  <a:moveTo>
                    <a:pt x="1256" y="0"/>
                  </a:moveTo>
                  <a:cubicBezTo>
                    <a:pt x="1254" y="0"/>
                    <a:pt x="1250" y="2"/>
                    <a:pt x="1247" y="5"/>
                  </a:cubicBezTo>
                  <a:cubicBezTo>
                    <a:pt x="866" y="541"/>
                    <a:pt x="426" y="1017"/>
                    <a:pt x="9" y="1529"/>
                  </a:cubicBezTo>
                  <a:cubicBezTo>
                    <a:pt x="0" y="1537"/>
                    <a:pt x="10" y="1546"/>
                    <a:pt x="20" y="1546"/>
                  </a:cubicBezTo>
                  <a:cubicBezTo>
                    <a:pt x="25" y="1546"/>
                    <a:pt x="29" y="1544"/>
                    <a:pt x="33" y="1541"/>
                  </a:cubicBezTo>
                  <a:cubicBezTo>
                    <a:pt x="533" y="1136"/>
                    <a:pt x="949" y="565"/>
                    <a:pt x="1259" y="29"/>
                  </a:cubicBezTo>
                  <a:cubicBezTo>
                    <a:pt x="1268" y="11"/>
                    <a:pt x="1264" y="0"/>
                    <a:pt x="1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8" name="Google Shape;25378;p33"/>
            <p:cNvSpPr/>
            <p:nvPr/>
          </p:nvSpPr>
          <p:spPr>
            <a:xfrm>
              <a:off x="3104625" y="2555375"/>
              <a:ext cx="27925" cy="37750"/>
            </a:xfrm>
            <a:custGeom>
              <a:avLst/>
              <a:gdLst/>
              <a:ahLst/>
              <a:cxnLst/>
              <a:rect l="l" t="t" r="r" b="b"/>
              <a:pathLst>
                <a:path w="1117" h="1510" extrusionOk="0">
                  <a:moveTo>
                    <a:pt x="1090" y="0"/>
                  </a:moveTo>
                  <a:cubicBezTo>
                    <a:pt x="1085" y="0"/>
                    <a:pt x="1081" y="2"/>
                    <a:pt x="1081" y="6"/>
                  </a:cubicBezTo>
                  <a:cubicBezTo>
                    <a:pt x="700" y="470"/>
                    <a:pt x="283" y="958"/>
                    <a:pt x="9" y="1482"/>
                  </a:cubicBezTo>
                  <a:cubicBezTo>
                    <a:pt x="1" y="1490"/>
                    <a:pt x="15" y="1509"/>
                    <a:pt x="29" y="1509"/>
                  </a:cubicBezTo>
                  <a:cubicBezTo>
                    <a:pt x="35" y="1509"/>
                    <a:pt x="41" y="1505"/>
                    <a:pt x="45" y="1494"/>
                  </a:cubicBezTo>
                  <a:cubicBezTo>
                    <a:pt x="426" y="1041"/>
                    <a:pt x="771" y="506"/>
                    <a:pt x="1116" y="6"/>
                  </a:cubicBezTo>
                  <a:cubicBezTo>
                    <a:pt x="1116" y="6"/>
                    <a:pt x="1101" y="0"/>
                    <a:pt x="1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9" name="Google Shape;25379;p33"/>
            <p:cNvSpPr/>
            <p:nvPr/>
          </p:nvSpPr>
          <p:spPr>
            <a:xfrm>
              <a:off x="3110575" y="2561325"/>
              <a:ext cx="19200" cy="23200"/>
            </a:xfrm>
            <a:custGeom>
              <a:avLst/>
              <a:gdLst/>
              <a:ahLst/>
              <a:cxnLst/>
              <a:rect l="l" t="t" r="r" b="b"/>
              <a:pathLst>
                <a:path w="768" h="928" extrusionOk="0">
                  <a:moveTo>
                    <a:pt x="762" y="0"/>
                  </a:moveTo>
                  <a:cubicBezTo>
                    <a:pt x="761" y="0"/>
                    <a:pt x="759" y="2"/>
                    <a:pt x="759" y="6"/>
                  </a:cubicBezTo>
                  <a:cubicBezTo>
                    <a:pt x="767" y="6"/>
                    <a:pt x="765" y="0"/>
                    <a:pt x="762" y="0"/>
                  </a:cubicBezTo>
                  <a:close/>
                  <a:moveTo>
                    <a:pt x="759" y="6"/>
                  </a:moveTo>
                  <a:lnTo>
                    <a:pt x="759" y="6"/>
                  </a:lnTo>
                  <a:cubicBezTo>
                    <a:pt x="533" y="339"/>
                    <a:pt x="283" y="625"/>
                    <a:pt x="9" y="899"/>
                  </a:cubicBezTo>
                  <a:cubicBezTo>
                    <a:pt x="1" y="916"/>
                    <a:pt x="5" y="927"/>
                    <a:pt x="17" y="927"/>
                  </a:cubicBezTo>
                  <a:cubicBezTo>
                    <a:pt x="21" y="927"/>
                    <a:pt x="27" y="926"/>
                    <a:pt x="33" y="923"/>
                  </a:cubicBezTo>
                  <a:cubicBezTo>
                    <a:pt x="331" y="684"/>
                    <a:pt x="581" y="351"/>
                    <a:pt x="75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0" name="Google Shape;25380;p33"/>
            <p:cNvSpPr/>
            <p:nvPr/>
          </p:nvSpPr>
          <p:spPr>
            <a:xfrm>
              <a:off x="3166450" y="2477825"/>
              <a:ext cx="28300" cy="36925"/>
            </a:xfrm>
            <a:custGeom>
              <a:avLst/>
              <a:gdLst/>
              <a:ahLst/>
              <a:cxnLst/>
              <a:rect l="l" t="t" r="r" b="b"/>
              <a:pathLst>
                <a:path w="1132" h="1477" extrusionOk="0">
                  <a:moveTo>
                    <a:pt x="1132" y="0"/>
                  </a:moveTo>
                  <a:lnTo>
                    <a:pt x="1132" y="0"/>
                  </a:lnTo>
                  <a:cubicBezTo>
                    <a:pt x="679" y="417"/>
                    <a:pt x="263" y="905"/>
                    <a:pt x="1" y="1465"/>
                  </a:cubicBezTo>
                  <a:cubicBezTo>
                    <a:pt x="1" y="1476"/>
                    <a:pt x="13" y="1476"/>
                    <a:pt x="13" y="1476"/>
                  </a:cubicBezTo>
                  <a:cubicBezTo>
                    <a:pt x="358" y="941"/>
                    <a:pt x="691" y="464"/>
                    <a:pt x="1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1" name="Google Shape;25381;p33"/>
            <p:cNvSpPr/>
            <p:nvPr/>
          </p:nvSpPr>
          <p:spPr>
            <a:xfrm>
              <a:off x="3174200" y="2479000"/>
              <a:ext cx="26500" cy="30975"/>
            </a:xfrm>
            <a:custGeom>
              <a:avLst/>
              <a:gdLst/>
              <a:ahLst/>
              <a:cxnLst/>
              <a:rect l="l" t="t" r="r" b="b"/>
              <a:pathLst>
                <a:path w="1060" h="1239" extrusionOk="0">
                  <a:moveTo>
                    <a:pt x="1060" y="1"/>
                  </a:moveTo>
                  <a:lnTo>
                    <a:pt x="1060" y="1"/>
                  </a:lnTo>
                  <a:cubicBezTo>
                    <a:pt x="703" y="406"/>
                    <a:pt x="322" y="787"/>
                    <a:pt x="0" y="1215"/>
                  </a:cubicBezTo>
                  <a:cubicBezTo>
                    <a:pt x="0" y="1239"/>
                    <a:pt x="0" y="1239"/>
                    <a:pt x="12" y="1239"/>
                  </a:cubicBezTo>
                  <a:cubicBezTo>
                    <a:pt x="405" y="846"/>
                    <a:pt x="727" y="417"/>
                    <a:pt x="1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2" name="Google Shape;25382;p33"/>
            <p:cNvSpPr/>
            <p:nvPr/>
          </p:nvSpPr>
          <p:spPr>
            <a:xfrm>
              <a:off x="3175775" y="2481975"/>
              <a:ext cx="27025" cy="35125"/>
            </a:xfrm>
            <a:custGeom>
              <a:avLst/>
              <a:gdLst/>
              <a:ahLst/>
              <a:cxnLst/>
              <a:rect l="l" t="t" r="r" b="b"/>
              <a:pathLst>
                <a:path w="1081" h="1405" extrusionOk="0">
                  <a:moveTo>
                    <a:pt x="1080" y="1"/>
                  </a:moveTo>
                  <a:cubicBezTo>
                    <a:pt x="711" y="429"/>
                    <a:pt x="294" y="882"/>
                    <a:pt x="9" y="1382"/>
                  </a:cubicBezTo>
                  <a:cubicBezTo>
                    <a:pt x="0" y="1390"/>
                    <a:pt x="9" y="1404"/>
                    <a:pt x="23" y="1404"/>
                  </a:cubicBezTo>
                  <a:cubicBezTo>
                    <a:pt x="30" y="1404"/>
                    <a:pt x="37" y="1401"/>
                    <a:pt x="44" y="1394"/>
                  </a:cubicBezTo>
                  <a:cubicBezTo>
                    <a:pt x="425" y="977"/>
                    <a:pt x="735" y="477"/>
                    <a:pt x="1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3" name="Google Shape;25383;p33"/>
            <p:cNvSpPr/>
            <p:nvPr/>
          </p:nvSpPr>
          <p:spPr>
            <a:xfrm>
              <a:off x="3180250" y="2491075"/>
              <a:ext cx="24250" cy="29000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954" y="1"/>
                  </a:moveTo>
                  <a:cubicBezTo>
                    <a:pt x="951" y="1"/>
                    <a:pt x="949" y="2"/>
                    <a:pt x="949" y="6"/>
                  </a:cubicBezTo>
                  <a:cubicBezTo>
                    <a:pt x="616" y="363"/>
                    <a:pt x="258" y="732"/>
                    <a:pt x="8" y="1137"/>
                  </a:cubicBezTo>
                  <a:cubicBezTo>
                    <a:pt x="0" y="1145"/>
                    <a:pt x="9" y="1159"/>
                    <a:pt x="15" y="1159"/>
                  </a:cubicBezTo>
                  <a:cubicBezTo>
                    <a:pt x="18" y="1159"/>
                    <a:pt x="20" y="1156"/>
                    <a:pt x="20" y="1149"/>
                  </a:cubicBezTo>
                  <a:cubicBezTo>
                    <a:pt x="377" y="816"/>
                    <a:pt x="663" y="399"/>
                    <a:pt x="961" y="18"/>
                  </a:cubicBezTo>
                  <a:cubicBezTo>
                    <a:pt x="969" y="9"/>
                    <a:pt x="960" y="1"/>
                    <a:pt x="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4" name="Google Shape;25384;p33"/>
            <p:cNvSpPr/>
            <p:nvPr/>
          </p:nvSpPr>
          <p:spPr>
            <a:xfrm>
              <a:off x="3175475" y="2472925"/>
              <a:ext cx="19875" cy="14850"/>
            </a:xfrm>
            <a:custGeom>
              <a:avLst/>
              <a:gdLst/>
              <a:ahLst/>
              <a:cxnLst/>
              <a:rect l="l" t="t" r="r" b="b"/>
              <a:pathLst>
                <a:path w="795" h="594" extrusionOk="0">
                  <a:moveTo>
                    <a:pt x="757" y="0"/>
                  </a:moveTo>
                  <a:cubicBezTo>
                    <a:pt x="746" y="0"/>
                    <a:pt x="743" y="6"/>
                    <a:pt x="735" y="6"/>
                  </a:cubicBezTo>
                  <a:cubicBezTo>
                    <a:pt x="730" y="5"/>
                    <a:pt x="726" y="5"/>
                    <a:pt x="721" y="5"/>
                  </a:cubicBezTo>
                  <a:cubicBezTo>
                    <a:pt x="603" y="5"/>
                    <a:pt x="446" y="139"/>
                    <a:pt x="366" y="208"/>
                  </a:cubicBezTo>
                  <a:cubicBezTo>
                    <a:pt x="235" y="315"/>
                    <a:pt x="92" y="422"/>
                    <a:pt x="9" y="565"/>
                  </a:cubicBezTo>
                  <a:cubicBezTo>
                    <a:pt x="0" y="583"/>
                    <a:pt x="10" y="594"/>
                    <a:pt x="17" y="594"/>
                  </a:cubicBezTo>
                  <a:cubicBezTo>
                    <a:pt x="19" y="594"/>
                    <a:pt x="21" y="592"/>
                    <a:pt x="21" y="589"/>
                  </a:cubicBezTo>
                  <a:cubicBezTo>
                    <a:pt x="140" y="482"/>
                    <a:pt x="247" y="375"/>
                    <a:pt x="366" y="291"/>
                  </a:cubicBezTo>
                  <a:cubicBezTo>
                    <a:pt x="497" y="184"/>
                    <a:pt x="652" y="113"/>
                    <a:pt x="783" y="18"/>
                  </a:cubicBezTo>
                  <a:cubicBezTo>
                    <a:pt x="795" y="18"/>
                    <a:pt x="783" y="6"/>
                    <a:pt x="783" y="6"/>
                  </a:cubicBezTo>
                  <a:cubicBezTo>
                    <a:pt x="771" y="2"/>
                    <a:pt x="76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5" name="Google Shape;25385;p33"/>
            <p:cNvSpPr/>
            <p:nvPr/>
          </p:nvSpPr>
          <p:spPr>
            <a:xfrm>
              <a:off x="3177775" y="2470675"/>
              <a:ext cx="18775" cy="15500"/>
            </a:xfrm>
            <a:custGeom>
              <a:avLst/>
              <a:gdLst/>
              <a:ahLst/>
              <a:cxnLst/>
              <a:rect l="l" t="t" r="r" b="b"/>
              <a:pathLst>
                <a:path w="751" h="620" extrusionOk="0">
                  <a:moveTo>
                    <a:pt x="738" y="0"/>
                  </a:moveTo>
                  <a:cubicBezTo>
                    <a:pt x="405" y="48"/>
                    <a:pt x="107" y="298"/>
                    <a:pt x="0" y="596"/>
                  </a:cubicBezTo>
                  <a:cubicBezTo>
                    <a:pt x="0" y="619"/>
                    <a:pt x="24" y="619"/>
                    <a:pt x="24" y="619"/>
                  </a:cubicBezTo>
                  <a:cubicBezTo>
                    <a:pt x="203" y="334"/>
                    <a:pt x="417" y="155"/>
                    <a:pt x="738" y="36"/>
                  </a:cubicBezTo>
                  <a:cubicBezTo>
                    <a:pt x="750" y="0"/>
                    <a:pt x="750" y="0"/>
                    <a:pt x="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6" name="Google Shape;25386;p33"/>
            <p:cNvSpPr/>
            <p:nvPr/>
          </p:nvSpPr>
          <p:spPr>
            <a:xfrm>
              <a:off x="3148175" y="2494825"/>
              <a:ext cx="23325" cy="41175"/>
            </a:xfrm>
            <a:custGeom>
              <a:avLst/>
              <a:gdLst/>
              <a:ahLst/>
              <a:cxnLst/>
              <a:rect l="l" t="t" r="r" b="b"/>
              <a:pathLst>
                <a:path w="933" h="1647" extrusionOk="0">
                  <a:moveTo>
                    <a:pt x="930" y="0"/>
                  </a:moveTo>
                  <a:cubicBezTo>
                    <a:pt x="929" y="0"/>
                    <a:pt x="926" y="3"/>
                    <a:pt x="922" y="11"/>
                  </a:cubicBezTo>
                  <a:cubicBezTo>
                    <a:pt x="930" y="11"/>
                    <a:pt x="933" y="0"/>
                    <a:pt x="930" y="0"/>
                  </a:cubicBezTo>
                  <a:close/>
                  <a:moveTo>
                    <a:pt x="922" y="11"/>
                  </a:moveTo>
                  <a:lnTo>
                    <a:pt x="922" y="11"/>
                  </a:lnTo>
                  <a:cubicBezTo>
                    <a:pt x="648" y="570"/>
                    <a:pt x="327" y="1082"/>
                    <a:pt x="17" y="1630"/>
                  </a:cubicBezTo>
                  <a:cubicBezTo>
                    <a:pt x="0" y="1638"/>
                    <a:pt x="13" y="1647"/>
                    <a:pt x="22" y="1647"/>
                  </a:cubicBezTo>
                  <a:cubicBezTo>
                    <a:pt x="26" y="1647"/>
                    <a:pt x="29" y="1645"/>
                    <a:pt x="29" y="1642"/>
                  </a:cubicBezTo>
                  <a:cubicBezTo>
                    <a:pt x="434" y="1154"/>
                    <a:pt x="708" y="570"/>
                    <a:pt x="92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7" name="Google Shape;25387;p33"/>
            <p:cNvSpPr/>
            <p:nvPr/>
          </p:nvSpPr>
          <p:spPr>
            <a:xfrm>
              <a:off x="3048275" y="2602525"/>
              <a:ext cx="80400" cy="55100"/>
            </a:xfrm>
            <a:custGeom>
              <a:avLst/>
              <a:gdLst/>
              <a:ahLst/>
              <a:cxnLst/>
              <a:rect l="l" t="t" r="r" b="b"/>
              <a:pathLst>
                <a:path w="3216" h="2204" extrusionOk="0">
                  <a:moveTo>
                    <a:pt x="3216" y="1"/>
                  </a:moveTo>
                  <a:cubicBezTo>
                    <a:pt x="2716" y="370"/>
                    <a:pt x="2227" y="739"/>
                    <a:pt x="1727" y="1120"/>
                  </a:cubicBezTo>
                  <a:cubicBezTo>
                    <a:pt x="1215" y="1513"/>
                    <a:pt x="691" y="2037"/>
                    <a:pt x="25" y="2168"/>
                  </a:cubicBezTo>
                  <a:cubicBezTo>
                    <a:pt x="1" y="2168"/>
                    <a:pt x="1" y="2203"/>
                    <a:pt x="25" y="2203"/>
                  </a:cubicBezTo>
                  <a:cubicBezTo>
                    <a:pt x="537" y="2156"/>
                    <a:pt x="918" y="1811"/>
                    <a:pt x="1299" y="1513"/>
                  </a:cubicBezTo>
                  <a:cubicBezTo>
                    <a:pt x="1942" y="1013"/>
                    <a:pt x="2596" y="525"/>
                    <a:pt x="3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8" name="Google Shape;25388;p33"/>
            <p:cNvSpPr/>
            <p:nvPr/>
          </p:nvSpPr>
          <p:spPr>
            <a:xfrm>
              <a:off x="3056675" y="2615625"/>
              <a:ext cx="65750" cy="47700"/>
            </a:xfrm>
            <a:custGeom>
              <a:avLst/>
              <a:gdLst/>
              <a:ahLst/>
              <a:cxnLst/>
              <a:rect l="l" t="t" r="r" b="b"/>
              <a:pathLst>
                <a:path w="2630" h="1908" extrusionOk="0">
                  <a:moveTo>
                    <a:pt x="2630" y="1"/>
                  </a:moveTo>
                  <a:cubicBezTo>
                    <a:pt x="1832" y="715"/>
                    <a:pt x="975" y="1334"/>
                    <a:pt x="22" y="1858"/>
                  </a:cubicBezTo>
                  <a:cubicBezTo>
                    <a:pt x="1" y="1869"/>
                    <a:pt x="17" y="1908"/>
                    <a:pt x="47" y="1908"/>
                  </a:cubicBezTo>
                  <a:cubicBezTo>
                    <a:pt x="50" y="1908"/>
                    <a:pt x="54" y="1907"/>
                    <a:pt x="58" y="1906"/>
                  </a:cubicBezTo>
                  <a:cubicBezTo>
                    <a:pt x="1010" y="1406"/>
                    <a:pt x="1891" y="775"/>
                    <a:pt x="2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9" name="Google Shape;25389;p33"/>
            <p:cNvSpPr/>
            <p:nvPr/>
          </p:nvSpPr>
          <p:spPr>
            <a:xfrm>
              <a:off x="3067125" y="2624300"/>
              <a:ext cx="52125" cy="40575"/>
            </a:xfrm>
            <a:custGeom>
              <a:avLst/>
              <a:gdLst/>
              <a:ahLst/>
              <a:cxnLst/>
              <a:rect l="l" t="t" r="r" b="b"/>
              <a:pathLst>
                <a:path w="2085" h="1623" extrusionOk="0">
                  <a:moveTo>
                    <a:pt x="2079" y="0"/>
                  </a:moveTo>
                  <a:cubicBezTo>
                    <a:pt x="2077" y="0"/>
                    <a:pt x="2073" y="3"/>
                    <a:pt x="2069" y="11"/>
                  </a:cubicBezTo>
                  <a:cubicBezTo>
                    <a:pt x="2085" y="11"/>
                    <a:pt x="2085" y="0"/>
                    <a:pt x="2079" y="0"/>
                  </a:cubicBezTo>
                  <a:close/>
                  <a:moveTo>
                    <a:pt x="2069" y="11"/>
                  </a:moveTo>
                  <a:lnTo>
                    <a:pt x="2069" y="11"/>
                  </a:lnTo>
                  <a:cubicBezTo>
                    <a:pt x="1723" y="428"/>
                    <a:pt x="1319" y="725"/>
                    <a:pt x="842" y="975"/>
                  </a:cubicBezTo>
                  <a:cubicBezTo>
                    <a:pt x="545" y="1142"/>
                    <a:pt x="188" y="1297"/>
                    <a:pt x="9" y="1594"/>
                  </a:cubicBezTo>
                  <a:cubicBezTo>
                    <a:pt x="0" y="1612"/>
                    <a:pt x="11" y="1623"/>
                    <a:pt x="17" y="1623"/>
                  </a:cubicBezTo>
                  <a:cubicBezTo>
                    <a:pt x="19" y="1623"/>
                    <a:pt x="21" y="1621"/>
                    <a:pt x="21" y="1618"/>
                  </a:cubicBezTo>
                  <a:cubicBezTo>
                    <a:pt x="723" y="1035"/>
                    <a:pt x="1545" y="749"/>
                    <a:pt x="2069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0" name="Google Shape;25390;p33"/>
            <p:cNvSpPr/>
            <p:nvPr/>
          </p:nvSpPr>
          <p:spPr>
            <a:xfrm>
              <a:off x="3075075" y="2631100"/>
              <a:ext cx="43175" cy="31575"/>
            </a:xfrm>
            <a:custGeom>
              <a:avLst/>
              <a:gdLst/>
              <a:ahLst/>
              <a:cxnLst/>
              <a:rect l="l" t="t" r="r" b="b"/>
              <a:pathLst>
                <a:path w="1727" h="1263" extrusionOk="0">
                  <a:moveTo>
                    <a:pt x="1727" y="1"/>
                  </a:moveTo>
                  <a:cubicBezTo>
                    <a:pt x="1251" y="572"/>
                    <a:pt x="703" y="906"/>
                    <a:pt x="36" y="1227"/>
                  </a:cubicBezTo>
                  <a:cubicBezTo>
                    <a:pt x="0" y="1239"/>
                    <a:pt x="24" y="1263"/>
                    <a:pt x="48" y="1263"/>
                  </a:cubicBezTo>
                  <a:cubicBezTo>
                    <a:pt x="715" y="1108"/>
                    <a:pt x="1358" y="572"/>
                    <a:pt x="1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1" name="Google Shape;25391;p33"/>
            <p:cNvSpPr/>
            <p:nvPr/>
          </p:nvSpPr>
          <p:spPr>
            <a:xfrm>
              <a:off x="3040350" y="2640925"/>
              <a:ext cx="79100" cy="54650"/>
            </a:xfrm>
            <a:custGeom>
              <a:avLst/>
              <a:gdLst/>
              <a:ahLst/>
              <a:cxnLst/>
              <a:rect l="l" t="t" r="r" b="b"/>
              <a:pathLst>
                <a:path w="3164" h="2186" extrusionOk="0">
                  <a:moveTo>
                    <a:pt x="3164" y="1"/>
                  </a:moveTo>
                  <a:cubicBezTo>
                    <a:pt x="2223" y="894"/>
                    <a:pt x="1116" y="1441"/>
                    <a:pt x="20" y="2120"/>
                  </a:cubicBezTo>
                  <a:cubicBezTo>
                    <a:pt x="0" y="2140"/>
                    <a:pt x="14" y="2185"/>
                    <a:pt x="40" y="2185"/>
                  </a:cubicBezTo>
                  <a:cubicBezTo>
                    <a:pt x="45" y="2185"/>
                    <a:pt x="50" y="2183"/>
                    <a:pt x="56" y="2180"/>
                  </a:cubicBezTo>
                  <a:cubicBezTo>
                    <a:pt x="1199" y="1691"/>
                    <a:pt x="2342" y="929"/>
                    <a:pt x="3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2" name="Google Shape;25392;p33"/>
            <p:cNvSpPr/>
            <p:nvPr/>
          </p:nvSpPr>
          <p:spPr>
            <a:xfrm>
              <a:off x="3117650" y="2524950"/>
              <a:ext cx="77100" cy="120700"/>
            </a:xfrm>
            <a:custGeom>
              <a:avLst/>
              <a:gdLst/>
              <a:ahLst/>
              <a:cxnLst/>
              <a:rect l="l" t="t" r="r" b="b"/>
              <a:pathLst>
                <a:path w="3084" h="4828" extrusionOk="0">
                  <a:moveTo>
                    <a:pt x="3054" y="0"/>
                  </a:moveTo>
                  <a:cubicBezTo>
                    <a:pt x="3044" y="0"/>
                    <a:pt x="3036" y="3"/>
                    <a:pt x="3036" y="8"/>
                  </a:cubicBezTo>
                  <a:cubicBezTo>
                    <a:pt x="2810" y="1151"/>
                    <a:pt x="2429" y="2092"/>
                    <a:pt x="1607" y="2949"/>
                  </a:cubicBezTo>
                  <a:cubicBezTo>
                    <a:pt x="1024" y="3544"/>
                    <a:pt x="381" y="4044"/>
                    <a:pt x="0" y="4783"/>
                  </a:cubicBezTo>
                  <a:cubicBezTo>
                    <a:pt x="0" y="4808"/>
                    <a:pt x="12" y="4828"/>
                    <a:pt x="28" y="4828"/>
                  </a:cubicBezTo>
                  <a:cubicBezTo>
                    <a:pt x="34" y="4828"/>
                    <a:pt x="41" y="4825"/>
                    <a:pt x="48" y="4818"/>
                  </a:cubicBezTo>
                  <a:cubicBezTo>
                    <a:pt x="595" y="3937"/>
                    <a:pt x="1453" y="3354"/>
                    <a:pt x="2096" y="2556"/>
                  </a:cubicBezTo>
                  <a:cubicBezTo>
                    <a:pt x="2679" y="1842"/>
                    <a:pt x="3060" y="925"/>
                    <a:pt x="3084" y="20"/>
                  </a:cubicBezTo>
                  <a:cubicBezTo>
                    <a:pt x="3084" y="6"/>
                    <a:pt x="3067" y="0"/>
                    <a:pt x="3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3" name="Google Shape;25393;p33"/>
            <p:cNvSpPr/>
            <p:nvPr/>
          </p:nvSpPr>
          <p:spPr>
            <a:xfrm>
              <a:off x="3174250" y="2469925"/>
              <a:ext cx="32700" cy="46600"/>
            </a:xfrm>
            <a:custGeom>
              <a:avLst/>
              <a:gdLst/>
              <a:ahLst/>
              <a:cxnLst/>
              <a:rect l="l" t="t" r="r" b="b"/>
              <a:pathLst>
                <a:path w="1308" h="1864" extrusionOk="0">
                  <a:moveTo>
                    <a:pt x="684" y="1"/>
                  </a:moveTo>
                  <a:cubicBezTo>
                    <a:pt x="419" y="1"/>
                    <a:pt x="132" y="256"/>
                    <a:pt x="10" y="483"/>
                  </a:cubicBezTo>
                  <a:cubicBezTo>
                    <a:pt x="1" y="502"/>
                    <a:pt x="30" y="537"/>
                    <a:pt x="54" y="537"/>
                  </a:cubicBezTo>
                  <a:cubicBezTo>
                    <a:pt x="60" y="537"/>
                    <a:pt x="65" y="535"/>
                    <a:pt x="70" y="530"/>
                  </a:cubicBezTo>
                  <a:lnTo>
                    <a:pt x="224" y="376"/>
                  </a:lnTo>
                  <a:cubicBezTo>
                    <a:pt x="358" y="232"/>
                    <a:pt x="412" y="194"/>
                    <a:pt x="584" y="194"/>
                  </a:cubicBezTo>
                  <a:cubicBezTo>
                    <a:pt x="612" y="194"/>
                    <a:pt x="642" y="195"/>
                    <a:pt x="677" y="197"/>
                  </a:cubicBezTo>
                  <a:cubicBezTo>
                    <a:pt x="915" y="209"/>
                    <a:pt x="951" y="233"/>
                    <a:pt x="1010" y="435"/>
                  </a:cubicBezTo>
                  <a:cubicBezTo>
                    <a:pt x="1034" y="530"/>
                    <a:pt x="1034" y="626"/>
                    <a:pt x="1034" y="721"/>
                  </a:cubicBezTo>
                  <a:cubicBezTo>
                    <a:pt x="1034" y="1102"/>
                    <a:pt x="903" y="1483"/>
                    <a:pt x="879" y="1852"/>
                  </a:cubicBezTo>
                  <a:cubicBezTo>
                    <a:pt x="856" y="1864"/>
                    <a:pt x="879" y="1864"/>
                    <a:pt x="879" y="1864"/>
                  </a:cubicBezTo>
                  <a:cubicBezTo>
                    <a:pt x="1094" y="1459"/>
                    <a:pt x="1308" y="614"/>
                    <a:pt x="1022" y="197"/>
                  </a:cubicBezTo>
                  <a:cubicBezTo>
                    <a:pt x="927" y="57"/>
                    <a:pt x="808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4" name="Google Shape;25394;p33"/>
            <p:cNvSpPr/>
            <p:nvPr/>
          </p:nvSpPr>
          <p:spPr>
            <a:xfrm>
              <a:off x="2916000" y="2629250"/>
              <a:ext cx="33325" cy="26750"/>
            </a:xfrm>
            <a:custGeom>
              <a:avLst/>
              <a:gdLst/>
              <a:ahLst/>
              <a:cxnLst/>
              <a:rect l="l" t="t" r="r" b="b"/>
              <a:pathLst>
                <a:path w="1333" h="1070" extrusionOk="0">
                  <a:moveTo>
                    <a:pt x="1300" y="0"/>
                  </a:moveTo>
                  <a:cubicBezTo>
                    <a:pt x="1297" y="0"/>
                    <a:pt x="1294" y="1"/>
                    <a:pt x="1291" y="3"/>
                  </a:cubicBezTo>
                  <a:cubicBezTo>
                    <a:pt x="875" y="325"/>
                    <a:pt x="446" y="670"/>
                    <a:pt x="29" y="1015"/>
                  </a:cubicBezTo>
                  <a:cubicBezTo>
                    <a:pt x="0" y="1035"/>
                    <a:pt x="26" y="1070"/>
                    <a:pt x="56" y="1070"/>
                  </a:cubicBezTo>
                  <a:cubicBezTo>
                    <a:pt x="63" y="1070"/>
                    <a:pt x="70" y="1068"/>
                    <a:pt x="77" y="1063"/>
                  </a:cubicBezTo>
                  <a:cubicBezTo>
                    <a:pt x="482" y="718"/>
                    <a:pt x="910" y="372"/>
                    <a:pt x="1303" y="27"/>
                  </a:cubicBezTo>
                  <a:cubicBezTo>
                    <a:pt x="1332" y="18"/>
                    <a:pt x="1314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5" name="Google Shape;25395;p33"/>
            <p:cNvSpPr/>
            <p:nvPr/>
          </p:nvSpPr>
          <p:spPr>
            <a:xfrm>
              <a:off x="2921375" y="2635275"/>
              <a:ext cx="22450" cy="15050"/>
            </a:xfrm>
            <a:custGeom>
              <a:avLst/>
              <a:gdLst/>
              <a:ahLst/>
              <a:cxnLst/>
              <a:rect l="l" t="t" r="r" b="b"/>
              <a:pathLst>
                <a:path w="898" h="602" extrusionOk="0">
                  <a:moveTo>
                    <a:pt x="886" y="1"/>
                  </a:moveTo>
                  <a:cubicBezTo>
                    <a:pt x="576" y="108"/>
                    <a:pt x="279" y="322"/>
                    <a:pt x="41" y="536"/>
                  </a:cubicBezTo>
                  <a:cubicBezTo>
                    <a:pt x="1" y="556"/>
                    <a:pt x="36" y="601"/>
                    <a:pt x="77" y="601"/>
                  </a:cubicBezTo>
                  <a:cubicBezTo>
                    <a:pt x="84" y="601"/>
                    <a:pt x="92" y="600"/>
                    <a:pt x="100" y="596"/>
                  </a:cubicBezTo>
                  <a:cubicBezTo>
                    <a:pt x="269" y="464"/>
                    <a:pt x="446" y="347"/>
                    <a:pt x="619" y="216"/>
                  </a:cubicBezTo>
                  <a:lnTo>
                    <a:pt x="619" y="216"/>
                  </a:lnTo>
                  <a:cubicBezTo>
                    <a:pt x="711" y="155"/>
                    <a:pt x="805" y="93"/>
                    <a:pt x="898" y="24"/>
                  </a:cubicBezTo>
                  <a:cubicBezTo>
                    <a:pt x="898" y="24"/>
                    <a:pt x="898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6" name="Google Shape;25396;p33"/>
            <p:cNvSpPr/>
            <p:nvPr/>
          </p:nvSpPr>
          <p:spPr>
            <a:xfrm>
              <a:off x="2916725" y="2620475"/>
              <a:ext cx="11025" cy="54375"/>
            </a:xfrm>
            <a:custGeom>
              <a:avLst/>
              <a:gdLst/>
              <a:ahLst/>
              <a:cxnLst/>
              <a:rect l="l" t="t" r="r" b="b"/>
              <a:pathLst>
                <a:path w="441" h="2175" extrusionOk="0">
                  <a:moveTo>
                    <a:pt x="419" y="0"/>
                  </a:moveTo>
                  <a:cubicBezTo>
                    <a:pt x="411" y="0"/>
                    <a:pt x="405" y="3"/>
                    <a:pt x="405" y="9"/>
                  </a:cubicBezTo>
                  <a:cubicBezTo>
                    <a:pt x="310" y="462"/>
                    <a:pt x="238" y="914"/>
                    <a:pt x="167" y="1378"/>
                  </a:cubicBezTo>
                  <a:cubicBezTo>
                    <a:pt x="119" y="1628"/>
                    <a:pt x="0" y="1962"/>
                    <a:pt x="179" y="2164"/>
                  </a:cubicBezTo>
                  <a:cubicBezTo>
                    <a:pt x="183" y="2172"/>
                    <a:pt x="186" y="2174"/>
                    <a:pt x="190" y="2174"/>
                  </a:cubicBezTo>
                  <a:cubicBezTo>
                    <a:pt x="197" y="2174"/>
                    <a:pt x="203" y="2160"/>
                    <a:pt x="203" y="2152"/>
                  </a:cubicBezTo>
                  <a:cubicBezTo>
                    <a:pt x="108" y="1843"/>
                    <a:pt x="238" y="1450"/>
                    <a:pt x="286" y="1140"/>
                  </a:cubicBezTo>
                  <a:cubicBezTo>
                    <a:pt x="346" y="771"/>
                    <a:pt x="405" y="402"/>
                    <a:pt x="441" y="9"/>
                  </a:cubicBezTo>
                  <a:cubicBezTo>
                    <a:pt x="435" y="3"/>
                    <a:pt x="426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7" name="Google Shape;25397;p33"/>
            <p:cNvSpPr/>
            <p:nvPr/>
          </p:nvSpPr>
          <p:spPr>
            <a:xfrm>
              <a:off x="2921475" y="2617500"/>
              <a:ext cx="7475" cy="75325"/>
            </a:xfrm>
            <a:custGeom>
              <a:avLst/>
              <a:gdLst/>
              <a:ahLst/>
              <a:cxnLst/>
              <a:rect l="l" t="t" r="r" b="b"/>
              <a:pathLst>
                <a:path w="299" h="3013" extrusionOk="0">
                  <a:moveTo>
                    <a:pt x="117" y="1249"/>
                  </a:moveTo>
                  <a:lnTo>
                    <a:pt x="117" y="1249"/>
                  </a:lnTo>
                  <a:cubicBezTo>
                    <a:pt x="117" y="1344"/>
                    <a:pt x="117" y="1439"/>
                    <a:pt x="118" y="1534"/>
                  </a:cubicBezTo>
                  <a:lnTo>
                    <a:pt x="118" y="1534"/>
                  </a:lnTo>
                  <a:cubicBezTo>
                    <a:pt x="112" y="1462"/>
                    <a:pt x="108" y="1399"/>
                    <a:pt x="108" y="1366"/>
                  </a:cubicBezTo>
                  <a:cubicBezTo>
                    <a:pt x="108" y="1335"/>
                    <a:pt x="111" y="1295"/>
                    <a:pt x="117" y="1249"/>
                  </a:cubicBezTo>
                  <a:close/>
                  <a:moveTo>
                    <a:pt x="179" y="0"/>
                  </a:moveTo>
                  <a:cubicBezTo>
                    <a:pt x="156" y="0"/>
                    <a:pt x="132" y="15"/>
                    <a:pt x="132" y="44"/>
                  </a:cubicBezTo>
                  <a:lnTo>
                    <a:pt x="132" y="44"/>
                  </a:lnTo>
                  <a:cubicBezTo>
                    <a:pt x="124" y="35"/>
                    <a:pt x="117" y="28"/>
                    <a:pt x="108" y="21"/>
                  </a:cubicBezTo>
                  <a:lnTo>
                    <a:pt x="72" y="21"/>
                  </a:lnTo>
                  <a:lnTo>
                    <a:pt x="48" y="57"/>
                  </a:lnTo>
                  <a:lnTo>
                    <a:pt x="48" y="69"/>
                  </a:lnTo>
                  <a:lnTo>
                    <a:pt x="60" y="80"/>
                  </a:lnTo>
                  <a:cubicBezTo>
                    <a:pt x="66" y="97"/>
                    <a:pt x="74" y="103"/>
                    <a:pt x="80" y="103"/>
                  </a:cubicBezTo>
                  <a:cubicBezTo>
                    <a:pt x="89" y="103"/>
                    <a:pt x="96" y="94"/>
                    <a:pt x="96" y="80"/>
                  </a:cubicBezTo>
                  <a:lnTo>
                    <a:pt x="96" y="80"/>
                  </a:lnTo>
                  <a:cubicBezTo>
                    <a:pt x="110" y="100"/>
                    <a:pt x="121" y="124"/>
                    <a:pt x="129" y="152"/>
                  </a:cubicBezTo>
                  <a:lnTo>
                    <a:pt x="129" y="152"/>
                  </a:lnTo>
                  <a:cubicBezTo>
                    <a:pt x="124" y="307"/>
                    <a:pt x="122" y="461"/>
                    <a:pt x="120" y="616"/>
                  </a:cubicBezTo>
                  <a:lnTo>
                    <a:pt x="120" y="616"/>
                  </a:lnTo>
                  <a:cubicBezTo>
                    <a:pt x="78" y="902"/>
                    <a:pt x="1" y="1215"/>
                    <a:pt x="1" y="1366"/>
                  </a:cubicBezTo>
                  <a:cubicBezTo>
                    <a:pt x="1" y="1607"/>
                    <a:pt x="32" y="1824"/>
                    <a:pt x="119" y="2044"/>
                  </a:cubicBezTo>
                  <a:lnTo>
                    <a:pt x="119" y="2044"/>
                  </a:lnTo>
                  <a:cubicBezTo>
                    <a:pt x="120" y="2132"/>
                    <a:pt x="120" y="2219"/>
                    <a:pt x="120" y="2307"/>
                  </a:cubicBezTo>
                  <a:cubicBezTo>
                    <a:pt x="120" y="2334"/>
                    <a:pt x="143" y="2352"/>
                    <a:pt x="167" y="2355"/>
                  </a:cubicBezTo>
                  <a:lnTo>
                    <a:pt x="167" y="2355"/>
                  </a:lnTo>
                  <a:cubicBezTo>
                    <a:pt x="168" y="2565"/>
                    <a:pt x="168" y="2775"/>
                    <a:pt x="168" y="2986"/>
                  </a:cubicBezTo>
                  <a:cubicBezTo>
                    <a:pt x="168" y="3003"/>
                    <a:pt x="176" y="3012"/>
                    <a:pt x="188" y="3012"/>
                  </a:cubicBezTo>
                  <a:cubicBezTo>
                    <a:pt x="200" y="3012"/>
                    <a:pt x="215" y="3003"/>
                    <a:pt x="227" y="2986"/>
                  </a:cubicBezTo>
                  <a:cubicBezTo>
                    <a:pt x="257" y="2722"/>
                    <a:pt x="272" y="2461"/>
                    <a:pt x="279" y="2200"/>
                  </a:cubicBezTo>
                  <a:lnTo>
                    <a:pt x="279" y="2200"/>
                  </a:lnTo>
                  <a:cubicBezTo>
                    <a:pt x="287" y="2190"/>
                    <a:pt x="290" y="2178"/>
                    <a:pt x="287" y="2164"/>
                  </a:cubicBezTo>
                  <a:cubicBezTo>
                    <a:pt x="285" y="2151"/>
                    <a:pt x="283" y="2138"/>
                    <a:pt x="281" y="2125"/>
                  </a:cubicBezTo>
                  <a:lnTo>
                    <a:pt x="281" y="2125"/>
                  </a:lnTo>
                  <a:cubicBezTo>
                    <a:pt x="287" y="1893"/>
                    <a:pt x="287" y="1660"/>
                    <a:pt x="287" y="1426"/>
                  </a:cubicBezTo>
                  <a:cubicBezTo>
                    <a:pt x="287" y="1200"/>
                    <a:pt x="299" y="962"/>
                    <a:pt x="251" y="759"/>
                  </a:cubicBezTo>
                  <a:cubicBezTo>
                    <a:pt x="248" y="742"/>
                    <a:pt x="246" y="725"/>
                    <a:pt x="243" y="710"/>
                  </a:cubicBezTo>
                  <a:lnTo>
                    <a:pt x="243" y="710"/>
                  </a:lnTo>
                  <a:cubicBezTo>
                    <a:pt x="238" y="636"/>
                    <a:pt x="233" y="565"/>
                    <a:pt x="227" y="497"/>
                  </a:cubicBezTo>
                  <a:cubicBezTo>
                    <a:pt x="224" y="476"/>
                    <a:pt x="221" y="457"/>
                    <a:pt x="219" y="438"/>
                  </a:cubicBezTo>
                  <a:lnTo>
                    <a:pt x="219" y="438"/>
                  </a:lnTo>
                  <a:cubicBezTo>
                    <a:pt x="220" y="391"/>
                    <a:pt x="219" y="346"/>
                    <a:pt x="216" y="304"/>
                  </a:cubicBezTo>
                  <a:lnTo>
                    <a:pt x="216" y="304"/>
                  </a:lnTo>
                  <a:cubicBezTo>
                    <a:pt x="219" y="218"/>
                    <a:pt x="223" y="131"/>
                    <a:pt x="227" y="45"/>
                  </a:cubicBezTo>
                  <a:cubicBezTo>
                    <a:pt x="227" y="15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8" name="Google Shape;25398;p33"/>
            <p:cNvSpPr/>
            <p:nvPr/>
          </p:nvSpPr>
          <p:spPr>
            <a:xfrm>
              <a:off x="2918500" y="2652575"/>
              <a:ext cx="8950" cy="41250"/>
            </a:xfrm>
            <a:custGeom>
              <a:avLst/>
              <a:gdLst/>
              <a:ahLst/>
              <a:cxnLst/>
              <a:rect l="l" t="t" r="r" b="b"/>
              <a:pathLst>
                <a:path w="358" h="1650" extrusionOk="0">
                  <a:moveTo>
                    <a:pt x="11" y="203"/>
                  </a:moveTo>
                  <a:cubicBezTo>
                    <a:pt x="8" y="206"/>
                    <a:pt x="4" y="213"/>
                    <a:pt x="13" y="213"/>
                  </a:cubicBezTo>
                  <a:cubicBezTo>
                    <a:pt x="12" y="210"/>
                    <a:pt x="12" y="206"/>
                    <a:pt x="11" y="203"/>
                  </a:cubicBezTo>
                  <a:close/>
                  <a:moveTo>
                    <a:pt x="57" y="1"/>
                  </a:moveTo>
                  <a:cubicBezTo>
                    <a:pt x="52" y="1"/>
                    <a:pt x="48" y="4"/>
                    <a:pt x="48" y="11"/>
                  </a:cubicBezTo>
                  <a:cubicBezTo>
                    <a:pt x="3" y="79"/>
                    <a:pt x="1" y="126"/>
                    <a:pt x="11" y="203"/>
                  </a:cubicBezTo>
                  <a:lnTo>
                    <a:pt x="11" y="203"/>
                  </a:lnTo>
                  <a:cubicBezTo>
                    <a:pt x="12" y="202"/>
                    <a:pt x="13" y="201"/>
                    <a:pt x="13" y="201"/>
                  </a:cubicBezTo>
                  <a:cubicBezTo>
                    <a:pt x="7" y="154"/>
                    <a:pt x="9" y="136"/>
                    <a:pt x="13" y="136"/>
                  </a:cubicBezTo>
                  <a:cubicBezTo>
                    <a:pt x="31" y="136"/>
                    <a:pt x="96" y="368"/>
                    <a:pt x="96" y="368"/>
                  </a:cubicBezTo>
                  <a:cubicBezTo>
                    <a:pt x="108" y="463"/>
                    <a:pt x="120" y="559"/>
                    <a:pt x="132" y="666"/>
                  </a:cubicBezTo>
                  <a:cubicBezTo>
                    <a:pt x="144" y="730"/>
                    <a:pt x="154" y="794"/>
                    <a:pt x="162" y="859"/>
                  </a:cubicBezTo>
                  <a:lnTo>
                    <a:pt x="162" y="859"/>
                  </a:lnTo>
                  <a:cubicBezTo>
                    <a:pt x="170" y="963"/>
                    <a:pt x="180" y="1067"/>
                    <a:pt x="194" y="1171"/>
                  </a:cubicBezTo>
                  <a:lnTo>
                    <a:pt x="194" y="1171"/>
                  </a:lnTo>
                  <a:cubicBezTo>
                    <a:pt x="201" y="1253"/>
                    <a:pt x="207" y="1334"/>
                    <a:pt x="215" y="1416"/>
                  </a:cubicBezTo>
                  <a:cubicBezTo>
                    <a:pt x="215" y="1430"/>
                    <a:pt x="220" y="1441"/>
                    <a:pt x="227" y="1449"/>
                  </a:cubicBezTo>
                  <a:lnTo>
                    <a:pt x="227" y="1449"/>
                  </a:lnTo>
                  <a:cubicBezTo>
                    <a:pt x="227" y="1450"/>
                    <a:pt x="227" y="1451"/>
                    <a:pt x="227" y="1452"/>
                  </a:cubicBezTo>
                  <a:lnTo>
                    <a:pt x="231" y="1452"/>
                  </a:lnTo>
                  <a:cubicBezTo>
                    <a:pt x="234" y="1454"/>
                    <a:pt x="237" y="1456"/>
                    <a:pt x="241" y="1457"/>
                  </a:cubicBezTo>
                  <a:lnTo>
                    <a:pt x="241" y="1457"/>
                  </a:lnTo>
                  <a:cubicBezTo>
                    <a:pt x="251" y="1511"/>
                    <a:pt x="262" y="1565"/>
                    <a:pt x="275" y="1618"/>
                  </a:cubicBezTo>
                  <a:cubicBezTo>
                    <a:pt x="279" y="1641"/>
                    <a:pt x="292" y="1649"/>
                    <a:pt x="306" y="1649"/>
                  </a:cubicBezTo>
                  <a:cubicBezTo>
                    <a:pt x="330" y="1649"/>
                    <a:pt x="358" y="1624"/>
                    <a:pt x="358" y="1595"/>
                  </a:cubicBezTo>
                  <a:cubicBezTo>
                    <a:pt x="343" y="1473"/>
                    <a:pt x="328" y="1353"/>
                    <a:pt x="315" y="1234"/>
                  </a:cubicBezTo>
                  <a:lnTo>
                    <a:pt x="315" y="1234"/>
                  </a:lnTo>
                  <a:cubicBezTo>
                    <a:pt x="340" y="896"/>
                    <a:pt x="322" y="558"/>
                    <a:pt x="251" y="220"/>
                  </a:cubicBezTo>
                  <a:lnTo>
                    <a:pt x="251" y="220"/>
                  </a:lnTo>
                  <a:cubicBezTo>
                    <a:pt x="251" y="214"/>
                    <a:pt x="251" y="208"/>
                    <a:pt x="251" y="201"/>
                  </a:cubicBezTo>
                  <a:cubicBezTo>
                    <a:pt x="250" y="201"/>
                    <a:pt x="248" y="201"/>
                    <a:pt x="247" y="201"/>
                  </a:cubicBezTo>
                  <a:lnTo>
                    <a:pt x="247" y="201"/>
                  </a:lnTo>
                  <a:cubicBezTo>
                    <a:pt x="244" y="190"/>
                    <a:pt x="242" y="178"/>
                    <a:pt x="239" y="166"/>
                  </a:cubicBezTo>
                  <a:cubicBezTo>
                    <a:pt x="234" y="150"/>
                    <a:pt x="217" y="141"/>
                    <a:pt x="200" y="141"/>
                  </a:cubicBezTo>
                  <a:cubicBezTo>
                    <a:pt x="178" y="141"/>
                    <a:pt x="156" y="156"/>
                    <a:pt x="156" y="190"/>
                  </a:cubicBezTo>
                  <a:cubicBezTo>
                    <a:pt x="155" y="211"/>
                    <a:pt x="154" y="232"/>
                    <a:pt x="153" y="253"/>
                  </a:cubicBezTo>
                  <a:lnTo>
                    <a:pt x="153" y="253"/>
                  </a:lnTo>
                  <a:cubicBezTo>
                    <a:pt x="132" y="176"/>
                    <a:pt x="109" y="99"/>
                    <a:pt x="84" y="23"/>
                  </a:cubicBezTo>
                  <a:cubicBezTo>
                    <a:pt x="84" y="15"/>
                    <a:pt x="67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9" name="Google Shape;25399;p33"/>
            <p:cNvSpPr/>
            <p:nvPr/>
          </p:nvSpPr>
          <p:spPr>
            <a:xfrm>
              <a:off x="2925475" y="2648275"/>
              <a:ext cx="7650" cy="47050"/>
            </a:xfrm>
            <a:custGeom>
              <a:avLst/>
              <a:gdLst/>
              <a:ahLst/>
              <a:cxnLst/>
              <a:rect l="l" t="t" r="r" b="b"/>
              <a:pathLst>
                <a:path w="306" h="1882" extrusionOk="0">
                  <a:moveTo>
                    <a:pt x="21" y="1"/>
                  </a:moveTo>
                  <a:cubicBezTo>
                    <a:pt x="10" y="1"/>
                    <a:pt x="1" y="14"/>
                    <a:pt x="8" y="28"/>
                  </a:cubicBezTo>
                  <a:cubicBezTo>
                    <a:pt x="115" y="635"/>
                    <a:pt x="79" y="1255"/>
                    <a:pt x="127" y="1862"/>
                  </a:cubicBezTo>
                  <a:cubicBezTo>
                    <a:pt x="127" y="1876"/>
                    <a:pt x="139" y="1881"/>
                    <a:pt x="149" y="1881"/>
                  </a:cubicBezTo>
                  <a:cubicBezTo>
                    <a:pt x="156" y="1881"/>
                    <a:pt x="162" y="1879"/>
                    <a:pt x="162" y="1874"/>
                  </a:cubicBezTo>
                  <a:cubicBezTo>
                    <a:pt x="305" y="1278"/>
                    <a:pt x="186" y="612"/>
                    <a:pt x="43" y="28"/>
                  </a:cubicBezTo>
                  <a:cubicBezTo>
                    <a:pt x="38" y="8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0" name="Google Shape;25400;p33"/>
            <p:cNvSpPr/>
            <p:nvPr/>
          </p:nvSpPr>
          <p:spPr>
            <a:xfrm>
              <a:off x="2929225" y="2658950"/>
              <a:ext cx="5675" cy="35425"/>
            </a:xfrm>
            <a:custGeom>
              <a:avLst/>
              <a:gdLst/>
              <a:ahLst/>
              <a:cxnLst/>
              <a:rect l="l" t="t" r="r" b="b"/>
              <a:pathLst>
                <a:path w="227" h="1417" extrusionOk="0">
                  <a:moveTo>
                    <a:pt x="14" y="0"/>
                  </a:moveTo>
                  <a:cubicBezTo>
                    <a:pt x="6" y="0"/>
                    <a:pt x="0" y="6"/>
                    <a:pt x="0" y="18"/>
                  </a:cubicBezTo>
                  <a:cubicBezTo>
                    <a:pt x="36" y="292"/>
                    <a:pt x="60" y="542"/>
                    <a:pt x="84" y="804"/>
                  </a:cubicBezTo>
                  <a:cubicBezTo>
                    <a:pt x="84" y="1006"/>
                    <a:pt x="60" y="1197"/>
                    <a:pt x="84" y="1399"/>
                  </a:cubicBezTo>
                  <a:cubicBezTo>
                    <a:pt x="84" y="1411"/>
                    <a:pt x="90" y="1417"/>
                    <a:pt x="96" y="1417"/>
                  </a:cubicBezTo>
                  <a:cubicBezTo>
                    <a:pt x="102" y="1417"/>
                    <a:pt x="108" y="1411"/>
                    <a:pt x="108" y="1399"/>
                  </a:cubicBezTo>
                  <a:cubicBezTo>
                    <a:pt x="227" y="982"/>
                    <a:pt x="143" y="435"/>
                    <a:pt x="36" y="18"/>
                  </a:cubicBezTo>
                  <a:cubicBezTo>
                    <a:pt x="30" y="6"/>
                    <a:pt x="21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1" name="Google Shape;25401;p33"/>
            <p:cNvSpPr/>
            <p:nvPr/>
          </p:nvSpPr>
          <p:spPr>
            <a:xfrm>
              <a:off x="2934575" y="2665050"/>
              <a:ext cx="3300" cy="27700"/>
            </a:xfrm>
            <a:custGeom>
              <a:avLst/>
              <a:gdLst/>
              <a:ahLst/>
              <a:cxnLst/>
              <a:rect l="l" t="t" r="r" b="b"/>
              <a:pathLst>
                <a:path w="132" h="1108" extrusionOk="0">
                  <a:moveTo>
                    <a:pt x="60" y="0"/>
                  </a:moveTo>
                  <a:cubicBezTo>
                    <a:pt x="48" y="0"/>
                    <a:pt x="1" y="0"/>
                    <a:pt x="1" y="24"/>
                  </a:cubicBezTo>
                  <a:cubicBezTo>
                    <a:pt x="24" y="376"/>
                    <a:pt x="25" y="716"/>
                    <a:pt x="13" y="1067"/>
                  </a:cubicBezTo>
                  <a:lnTo>
                    <a:pt x="13" y="1067"/>
                  </a:lnTo>
                  <a:cubicBezTo>
                    <a:pt x="13" y="1069"/>
                    <a:pt x="13" y="1070"/>
                    <a:pt x="13" y="1072"/>
                  </a:cubicBezTo>
                  <a:cubicBezTo>
                    <a:pt x="13" y="1073"/>
                    <a:pt x="13" y="1075"/>
                    <a:pt x="13" y="1076"/>
                  </a:cubicBezTo>
                  <a:lnTo>
                    <a:pt x="13" y="1076"/>
                  </a:lnTo>
                  <a:cubicBezTo>
                    <a:pt x="13" y="1079"/>
                    <a:pt x="13" y="1081"/>
                    <a:pt x="13" y="1084"/>
                  </a:cubicBezTo>
                  <a:lnTo>
                    <a:pt x="14" y="1084"/>
                  </a:lnTo>
                  <a:cubicBezTo>
                    <a:pt x="19" y="1099"/>
                    <a:pt x="34" y="1107"/>
                    <a:pt x="48" y="1107"/>
                  </a:cubicBezTo>
                  <a:cubicBezTo>
                    <a:pt x="63" y="1107"/>
                    <a:pt x="78" y="1099"/>
                    <a:pt x="82" y="1084"/>
                  </a:cubicBezTo>
                  <a:lnTo>
                    <a:pt x="84" y="1084"/>
                  </a:lnTo>
                  <a:cubicBezTo>
                    <a:pt x="84" y="1082"/>
                    <a:pt x="84" y="1080"/>
                    <a:pt x="84" y="1079"/>
                  </a:cubicBezTo>
                  <a:lnTo>
                    <a:pt x="84" y="1079"/>
                  </a:lnTo>
                  <a:cubicBezTo>
                    <a:pt x="84" y="1076"/>
                    <a:pt x="84" y="1074"/>
                    <a:pt x="84" y="1072"/>
                  </a:cubicBezTo>
                  <a:cubicBezTo>
                    <a:pt x="132" y="715"/>
                    <a:pt x="120" y="357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2" name="Google Shape;25402;p33"/>
            <p:cNvSpPr/>
            <p:nvPr/>
          </p:nvSpPr>
          <p:spPr>
            <a:xfrm>
              <a:off x="2938750" y="2665225"/>
              <a:ext cx="5375" cy="25075"/>
            </a:xfrm>
            <a:custGeom>
              <a:avLst/>
              <a:gdLst/>
              <a:ahLst/>
              <a:cxnLst/>
              <a:rect l="l" t="t" r="r" b="b"/>
              <a:pathLst>
                <a:path w="215" h="1003" extrusionOk="0">
                  <a:moveTo>
                    <a:pt x="24" y="0"/>
                  </a:moveTo>
                  <a:cubicBezTo>
                    <a:pt x="12" y="0"/>
                    <a:pt x="0" y="9"/>
                    <a:pt x="0" y="17"/>
                  </a:cubicBezTo>
                  <a:cubicBezTo>
                    <a:pt x="24" y="196"/>
                    <a:pt x="60" y="374"/>
                    <a:pt x="60" y="577"/>
                  </a:cubicBezTo>
                  <a:cubicBezTo>
                    <a:pt x="60" y="708"/>
                    <a:pt x="36" y="850"/>
                    <a:pt x="72" y="993"/>
                  </a:cubicBezTo>
                  <a:cubicBezTo>
                    <a:pt x="72" y="999"/>
                    <a:pt x="78" y="1002"/>
                    <a:pt x="84" y="1002"/>
                  </a:cubicBezTo>
                  <a:cubicBezTo>
                    <a:pt x="90" y="1002"/>
                    <a:pt x="96" y="999"/>
                    <a:pt x="96" y="993"/>
                  </a:cubicBezTo>
                  <a:cubicBezTo>
                    <a:pt x="215" y="708"/>
                    <a:pt x="119" y="291"/>
                    <a:pt x="36" y="5"/>
                  </a:cubicBezTo>
                  <a:cubicBezTo>
                    <a:pt x="33" y="2"/>
                    <a:pt x="28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3" name="Google Shape;25403;p33"/>
            <p:cNvSpPr/>
            <p:nvPr/>
          </p:nvSpPr>
          <p:spPr>
            <a:xfrm>
              <a:off x="2946475" y="2668025"/>
              <a:ext cx="3300" cy="21300"/>
            </a:xfrm>
            <a:custGeom>
              <a:avLst/>
              <a:gdLst/>
              <a:ahLst/>
              <a:cxnLst/>
              <a:rect l="l" t="t" r="r" b="b"/>
              <a:pathLst>
                <a:path w="132" h="852" extrusionOk="0">
                  <a:moveTo>
                    <a:pt x="49" y="0"/>
                  </a:moveTo>
                  <a:cubicBezTo>
                    <a:pt x="49" y="0"/>
                    <a:pt x="13" y="0"/>
                    <a:pt x="13" y="12"/>
                  </a:cubicBezTo>
                  <a:cubicBezTo>
                    <a:pt x="25" y="286"/>
                    <a:pt x="1" y="560"/>
                    <a:pt x="13" y="834"/>
                  </a:cubicBezTo>
                  <a:cubicBezTo>
                    <a:pt x="13" y="846"/>
                    <a:pt x="22" y="851"/>
                    <a:pt x="32" y="851"/>
                  </a:cubicBezTo>
                  <a:cubicBezTo>
                    <a:pt x="43" y="851"/>
                    <a:pt x="55" y="846"/>
                    <a:pt x="61" y="834"/>
                  </a:cubicBezTo>
                  <a:cubicBezTo>
                    <a:pt x="132" y="584"/>
                    <a:pt x="96" y="262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4" name="Google Shape;25404;p33"/>
            <p:cNvSpPr/>
            <p:nvPr/>
          </p:nvSpPr>
          <p:spPr>
            <a:xfrm>
              <a:off x="2952150" y="2667050"/>
              <a:ext cx="1800" cy="17575"/>
            </a:xfrm>
            <a:custGeom>
              <a:avLst/>
              <a:gdLst/>
              <a:ahLst/>
              <a:cxnLst/>
              <a:rect l="l" t="t" r="r" b="b"/>
              <a:pathLst>
                <a:path w="72" h="703" extrusionOk="0">
                  <a:moveTo>
                    <a:pt x="46" y="0"/>
                  </a:moveTo>
                  <a:cubicBezTo>
                    <a:pt x="36" y="0"/>
                    <a:pt x="24" y="9"/>
                    <a:pt x="24" y="27"/>
                  </a:cubicBezTo>
                  <a:cubicBezTo>
                    <a:pt x="24" y="146"/>
                    <a:pt x="12" y="265"/>
                    <a:pt x="12" y="373"/>
                  </a:cubicBezTo>
                  <a:cubicBezTo>
                    <a:pt x="12" y="480"/>
                    <a:pt x="0" y="587"/>
                    <a:pt x="12" y="694"/>
                  </a:cubicBezTo>
                  <a:cubicBezTo>
                    <a:pt x="12" y="700"/>
                    <a:pt x="18" y="703"/>
                    <a:pt x="24" y="703"/>
                  </a:cubicBezTo>
                  <a:cubicBezTo>
                    <a:pt x="30" y="703"/>
                    <a:pt x="36" y="700"/>
                    <a:pt x="36" y="694"/>
                  </a:cubicBezTo>
                  <a:cubicBezTo>
                    <a:pt x="72" y="587"/>
                    <a:pt x="60" y="480"/>
                    <a:pt x="60" y="373"/>
                  </a:cubicBezTo>
                  <a:lnTo>
                    <a:pt x="60" y="27"/>
                  </a:lnTo>
                  <a:cubicBezTo>
                    <a:pt x="66" y="9"/>
                    <a:pt x="57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5" name="Google Shape;25405;p33"/>
            <p:cNvSpPr/>
            <p:nvPr/>
          </p:nvSpPr>
          <p:spPr>
            <a:xfrm>
              <a:off x="2956600" y="2675225"/>
              <a:ext cx="625" cy="9400"/>
            </a:xfrm>
            <a:custGeom>
              <a:avLst/>
              <a:gdLst/>
              <a:ahLst/>
              <a:cxnLst/>
              <a:rect l="l" t="t" r="r" b="b"/>
              <a:pathLst>
                <a:path w="25" h="376" extrusionOk="0">
                  <a:moveTo>
                    <a:pt x="19" y="1"/>
                  </a:moveTo>
                  <a:cubicBezTo>
                    <a:pt x="16" y="1"/>
                    <a:pt x="13" y="4"/>
                    <a:pt x="13" y="10"/>
                  </a:cubicBezTo>
                  <a:cubicBezTo>
                    <a:pt x="13" y="129"/>
                    <a:pt x="1" y="248"/>
                    <a:pt x="1" y="367"/>
                  </a:cubicBezTo>
                  <a:cubicBezTo>
                    <a:pt x="1" y="373"/>
                    <a:pt x="4" y="376"/>
                    <a:pt x="7" y="376"/>
                  </a:cubicBezTo>
                  <a:cubicBezTo>
                    <a:pt x="10" y="376"/>
                    <a:pt x="13" y="373"/>
                    <a:pt x="13" y="367"/>
                  </a:cubicBezTo>
                  <a:cubicBezTo>
                    <a:pt x="25" y="248"/>
                    <a:pt x="25" y="129"/>
                    <a:pt x="25" y="10"/>
                  </a:cubicBezTo>
                  <a:cubicBezTo>
                    <a:pt x="25" y="4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6" name="Google Shape;25406;p33"/>
            <p:cNvSpPr/>
            <p:nvPr/>
          </p:nvSpPr>
          <p:spPr>
            <a:xfrm>
              <a:off x="2959575" y="2418525"/>
              <a:ext cx="34825" cy="33425"/>
            </a:xfrm>
            <a:custGeom>
              <a:avLst/>
              <a:gdLst/>
              <a:ahLst/>
              <a:cxnLst/>
              <a:rect l="l" t="t" r="r" b="b"/>
              <a:pathLst>
                <a:path w="1393" h="1337" extrusionOk="0">
                  <a:moveTo>
                    <a:pt x="1352" y="0"/>
                  </a:moveTo>
                  <a:cubicBezTo>
                    <a:pt x="1350" y="0"/>
                    <a:pt x="1348" y="1"/>
                    <a:pt x="1346" y="3"/>
                  </a:cubicBezTo>
                  <a:cubicBezTo>
                    <a:pt x="1120" y="229"/>
                    <a:pt x="941" y="503"/>
                    <a:pt x="727" y="717"/>
                  </a:cubicBezTo>
                  <a:cubicBezTo>
                    <a:pt x="501" y="931"/>
                    <a:pt x="239" y="1122"/>
                    <a:pt x="1" y="1336"/>
                  </a:cubicBezTo>
                  <a:cubicBezTo>
                    <a:pt x="537" y="1062"/>
                    <a:pt x="1108" y="562"/>
                    <a:pt x="1382" y="38"/>
                  </a:cubicBezTo>
                  <a:cubicBezTo>
                    <a:pt x="1392" y="28"/>
                    <a:pt x="1367" y="0"/>
                    <a:pt x="1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7" name="Google Shape;25407;p33"/>
            <p:cNvSpPr/>
            <p:nvPr/>
          </p:nvSpPr>
          <p:spPr>
            <a:xfrm>
              <a:off x="2927425" y="2374825"/>
              <a:ext cx="18800" cy="13425"/>
            </a:xfrm>
            <a:custGeom>
              <a:avLst/>
              <a:gdLst/>
              <a:ahLst/>
              <a:cxnLst/>
              <a:rect l="l" t="t" r="r" b="b"/>
              <a:pathLst>
                <a:path w="752" h="537" extrusionOk="0">
                  <a:moveTo>
                    <a:pt x="751" y="1"/>
                  </a:moveTo>
                  <a:lnTo>
                    <a:pt x="751" y="1"/>
                  </a:lnTo>
                  <a:cubicBezTo>
                    <a:pt x="608" y="84"/>
                    <a:pt x="477" y="179"/>
                    <a:pt x="358" y="251"/>
                  </a:cubicBezTo>
                  <a:cubicBezTo>
                    <a:pt x="239" y="322"/>
                    <a:pt x="120" y="405"/>
                    <a:pt x="13" y="501"/>
                  </a:cubicBezTo>
                  <a:cubicBezTo>
                    <a:pt x="1" y="524"/>
                    <a:pt x="13" y="536"/>
                    <a:pt x="37" y="536"/>
                  </a:cubicBezTo>
                  <a:cubicBezTo>
                    <a:pt x="156" y="477"/>
                    <a:pt x="275" y="370"/>
                    <a:pt x="370" y="298"/>
                  </a:cubicBezTo>
                  <a:cubicBezTo>
                    <a:pt x="513" y="191"/>
                    <a:pt x="632" y="84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8" name="Google Shape;25408;p33"/>
            <p:cNvSpPr/>
            <p:nvPr/>
          </p:nvSpPr>
          <p:spPr>
            <a:xfrm>
              <a:off x="2929225" y="2370475"/>
              <a:ext cx="29725" cy="21350"/>
            </a:xfrm>
            <a:custGeom>
              <a:avLst/>
              <a:gdLst/>
              <a:ahLst/>
              <a:cxnLst/>
              <a:rect l="l" t="t" r="r" b="b"/>
              <a:pathLst>
                <a:path w="1189" h="854" extrusionOk="0">
                  <a:moveTo>
                    <a:pt x="1149" y="0"/>
                  </a:moveTo>
                  <a:cubicBezTo>
                    <a:pt x="1143" y="0"/>
                    <a:pt x="1137" y="2"/>
                    <a:pt x="1132" y="8"/>
                  </a:cubicBezTo>
                  <a:cubicBezTo>
                    <a:pt x="941" y="139"/>
                    <a:pt x="751" y="282"/>
                    <a:pt x="572" y="413"/>
                  </a:cubicBezTo>
                  <a:cubicBezTo>
                    <a:pt x="393" y="544"/>
                    <a:pt x="167" y="663"/>
                    <a:pt x="24" y="829"/>
                  </a:cubicBezTo>
                  <a:cubicBezTo>
                    <a:pt x="0" y="841"/>
                    <a:pt x="24" y="853"/>
                    <a:pt x="36" y="853"/>
                  </a:cubicBezTo>
                  <a:cubicBezTo>
                    <a:pt x="227" y="770"/>
                    <a:pt x="405" y="603"/>
                    <a:pt x="584" y="484"/>
                  </a:cubicBezTo>
                  <a:cubicBezTo>
                    <a:pt x="774" y="341"/>
                    <a:pt x="989" y="186"/>
                    <a:pt x="1179" y="44"/>
                  </a:cubicBezTo>
                  <a:cubicBezTo>
                    <a:pt x="1188" y="25"/>
                    <a:pt x="1169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9" name="Google Shape;25409;p33"/>
            <p:cNvSpPr/>
            <p:nvPr/>
          </p:nvSpPr>
          <p:spPr>
            <a:xfrm>
              <a:off x="2935800" y="2368575"/>
              <a:ext cx="33025" cy="25675"/>
            </a:xfrm>
            <a:custGeom>
              <a:avLst/>
              <a:gdLst/>
              <a:ahLst/>
              <a:cxnLst/>
              <a:rect l="l" t="t" r="r" b="b"/>
              <a:pathLst>
                <a:path w="1321" h="1027" extrusionOk="0">
                  <a:moveTo>
                    <a:pt x="1285" y="1"/>
                  </a:moveTo>
                  <a:cubicBezTo>
                    <a:pt x="857" y="310"/>
                    <a:pt x="416" y="620"/>
                    <a:pt x="11" y="977"/>
                  </a:cubicBezTo>
                  <a:cubicBezTo>
                    <a:pt x="1" y="987"/>
                    <a:pt x="9" y="1026"/>
                    <a:pt x="28" y="1026"/>
                  </a:cubicBezTo>
                  <a:cubicBezTo>
                    <a:pt x="30" y="1026"/>
                    <a:pt x="32" y="1026"/>
                    <a:pt x="35" y="1024"/>
                  </a:cubicBezTo>
                  <a:cubicBezTo>
                    <a:pt x="488" y="715"/>
                    <a:pt x="904" y="370"/>
                    <a:pt x="1309" y="24"/>
                  </a:cubicBezTo>
                  <a:cubicBezTo>
                    <a:pt x="1321" y="12"/>
                    <a:pt x="1309" y="1"/>
                    <a:pt x="1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0" name="Google Shape;25410;p33"/>
            <p:cNvSpPr/>
            <p:nvPr/>
          </p:nvSpPr>
          <p:spPr>
            <a:xfrm>
              <a:off x="2929875" y="2358150"/>
              <a:ext cx="27650" cy="22400"/>
            </a:xfrm>
            <a:custGeom>
              <a:avLst/>
              <a:gdLst/>
              <a:ahLst/>
              <a:cxnLst/>
              <a:rect l="l" t="t" r="r" b="b"/>
              <a:pathLst>
                <a:path w="1106" h="896" extrusionOk="0">
                  <a:moveTo>
                    <a:pt x="1082" y="1"/>
                  </a:moveTo>
                  <a:cubicBezTo>
                    <a:pt x="927" y="156"/>
                    <a:pt x="784" y="310"/>
                    <a:pt x="617" y="441"/>
                  </a:cubicBezTo>
                  <a:cubicBezTo>
                    <a:pt x="427" y="596"/>
                    <a:pt x="213" y="691"/>
                    <a:pt x="22" y="834"/>
                  </a:cubicBezTo>
                  <a:cubicBezTo>
                    <a:pt x="0" y="845"/>
                    <a:pt x="8" y="895"/>
                    <a:pt x="46" y="895"/>
                  </a:cubicBezTo>
                  <a:cubicBezTo>
                    <a:pt x="49" y="895"/>
                    <a:pt x="53" y="895"/>
                    <a:pt x="58" y="894"/>
                  </a:cubicBezTo>
                  <a:cubicBezTo>
                    <a:pt x="474" y="751"/>
                    <a:pt x="867" y="370"/>
                    <a:pt x="1106" y="13"/>
                  </a:cubicBezTo>
                  <a:cubicBezTo>
                    <a:pt x="1106" y="13"/>
                    <a:pt x="1094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1" name="Google Shape;25411;p33"/>
            <p:cNvSpPr/>
            <p:nvPr/>
          </p:nvSpPr>
          <p:spPr>
            <a:xfrm>
              <a:off x="3198325" y="2727550"/>
              <a:ext cx="55975" cy="9325"/>
            </a:xfrm>
            <a:custGeom>
              <a:avLst/>
              <a:gdLst/>
              <a:ahLst/>
              <a:cxnLst/>
              <a:rect l="l" t="t" r="r" b="b"/>
              <a:pathLst>
                <a:path w="2239" h="373" extrusionOk="0">
                  <a:moveTo>
                    <a:pt x="2238" y="0"/>
                  </a:moveTo>
                  <a:lnTo>
                    <a:pt x="2238" y="0"/>
                  </a:lnTo>
                  <a:cubicBezTo>
                    <a:pt x="2000" y="227"/>
                    <a:pt x="1428" y="179"/>
                    <a:pt x="1131" y="227"/>
                  </a:cubicBezTo>
                  <a:cubicBezTo>
                    <a:pt x="762" y="262"/>
                    <a:pt x="393" y="298"/>
                    <a:pt x="12" y="358"/>
                  </a:cubicBezTo>
                  <a:cubicBezTo>
                    <a:pt x="2" y="358"/>
                    <a:pt x="0" y="373"/>
                    <a:pt x="6" y="373"/>
                  </a:cubicBezTo>
                  <a:cubicBezTo>
                    <a:pt x="7" y="373"/>
                    <a:pt x="9" y="372"/>
                    <a:pt x="12" y="370"/>
                  </a:cubicBezTo>
                  <a:cubicBezTo>
                    <a:pt x="512" y="346"/>
                    <a:pt x="1000" y="262"/>
                    <a:pt x="1488" y="227"/>
                  </a:cubicBezTo>
                  <a:cubicBezTo>
                    <a:pt x="1738" y="191"/>
                    <a:pt x="2083" y="239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2" name="Google Shape;25412;p33"/>
            <p:cNvSpPr/>
            <p:nvPr/>
          </p:nvSpPr>
          <p:spPr>
            <a:xfrm>
              <a:off x="2961675" y="2774225"/>
              <a:ext cx="49350" cy="4100"/>
            </a:xfrm>
            <a:custGeom>
              <a:avLst/>
              <a:gdLst/>
              <a:ahLst/>
              <a:cxnLst/>
              <a:rect l="l" t="t" r="r" b="b"/>
              <a:pathLst>
                <a:path w="1974" h="164" extrusionOk="0">
                  <a:moveTo>
                    <a:pt x="1948" y="1"/>
                  </a:moveTo>
                  <a:cubicBezTo>
                    <a:pt x="1946" y="1"/>
                    <a:pt x="1944" y="1"/>
                    <a:pt x="1941" y="3"/>
                  </a:cubicBezTo>
                  <a:cubicBezTo>
                    <a:pt x="1455" y="47"/>
                    <a:pt x="989" y="71"/>
                    <a:pt x="509" y="71"/>
                  </a:cubicBezTo>
                  <a:cubicBezTo>
                    <a:pt x="342" y="71"/>
                    <a:pt x="172" y="68"/>
                    <a:pt x="0" y="62"/>
                  </a:cubicBezTo>
                  <a:lnTo>
                    <a:pt x="0" y="62"/>
                  </a:lnTo>
                  <a:cubicBezTo>
                    <a:pt x="274" y="132"/>
                    <a:pt x="574" y="163"/>
                    <a:pt x="877" y="163"/>
                  </a:cubicBezTo>
                  <a:cubicBezTo>
                    <a:pt x="1246" y="163"/>
                    <a:pt x="1619" y="117"/>
                    <a:pt x="1953" y="38"/>
                  </a:cubicBezTo>
                  <a:cubicBezTo>
                    <a:pt x="1974" y="38"/>
                    <a:pt x="1967" y="1"/>
                    <a:pt x="1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3" name="Google Shape;25413;p33"/>
            <p:cNvSpPr/>
            <p:nvPr/>
          </p:nvSpPr>
          <p:spPr>
            <a:xfrm>
              <a:off x="2795075" y="2825775"/>
              <a:ext cx="107975" cy="69700"/>
            </a:xfrm>
            <a:custGeom>
              <a:avLst/>
              <a:gdLst/>
              <a:ahLst/>
              <a:cxnLst/>
              <a:rect l="l" t="t" r="r" b="b"/>
              <a:pathLst>
                <a:path w="4319" h="2788" extrusionOk="0">
                  <a:moveTo>
                    <a:pt x="4319" y="0"/>
                  </a:moveTo>
                  <a:cubicBezTo>
                    <a:pt x="3956" y="344"/>
                    <a:pt x="3585" y="796"/>
                    <a:pt x="3187" y="1230"/>
                  </a:cubicBezTo>
                  <a:lnTo>
                    <a:pt x="3187" y="1230"/>
                  </a:lnTo>
                  <a:cubicBezTo>
                    <a:pt x="3577" y="839"/>
                    <a:pt x="3952" y="436"/>
                    <a:pt x="4319" y="0"/>
                  </a:cubicBezTo>
                  <a:close/>
                  <a:moveTo>
                    <a:pt x="3187" y="1230"/>
                  </a:moveTo>
                  <a:cubicBezTo>
                    <a:pt x="3109" y="1309"/>
                    <a:pt x="3029" y="1387"/>
                    <a:pt x="2949" y="1465"/>
                  </a:cubicBezTo>
                  <a:cubicBezTo>
                    <a:pt x="2882" y="1538"/>
                    <a:pt x="2814" y="1613"/>
                    <a:pt x="2745" y="1689"/>
                  </a:cubicBezTo>
                  <a:lnTo>
                    <a:pt x="2745" y="1689"/>
                  </a:lnTo>
                  <a:cubicBezTo>
                    <a:pt x="2896" y="1542"/>
                    <a:pt x="3043" y="1387"/>
                    <a:pt x="3187" y="1230"/>
                  </a:cubicBezTo>
                  <a:close/>
                  <a:moveTo>
                    <a:pt x="2745" y="1689"/>
                  </a:moveTo>
                  <a:lnTo>
                    <a:pt x="2745" y="1689"/>
                  </a:lnTo>
                  <a:cubicBezTo>
                    <a:pt x="2173" y="2244"/>
                    <a:pt x="1542" y="2682"/>
                    <a:pt x="810" y="2682"/>
                  </a:cubicBezTo>
                  <a:cubicBezTo>
                    <a:pt x="566" y="2682"/>
                    <a:pt x="312" y="2634"/>
                    <a:pt x="44" y="2525"/>
                  </a:cubicBezTo>
                  <a:cubicBezTo>
                    <a:pt x="40" y="2523"/>
                    <a:pt x="37" y="2523"/>
                    <a:pt x="33" y="2523"/>
                  </a:cubicBezTo>
                  <a:cubicBezTo>
                    <a:pt x="7" y="2523"/>
                    <a:pt x="1" y="2562"/>
                    <a:pt x="32" y="2572"/>
                  </a:cubicBezTo>
                  <a:cubicBezTo>
                    <a:pt x="314" y="2716"/>
                    <a:pt x="607" y="2788"/>
                    <a:pt x="897" y="2788"/>
                  </a:cubicBezTo>
                  <a:cubicBezTo>
                    <a:pt x="1232" y="2788"/>
                    <a:pt x="1565" y="2692"/>
                    <a:pt x="1878" y="2501"/>
                  </a:cubicBezTo>
                  <a:cubicBezTo>
                    <a:pt x="2200" y="2292"/>
                    <a:pt x="2477" y="1986"/>
                    <a:pt x="2745" y="16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4" name="Google Shape;25414;p33"/>
            <p:cNvSpPr/>
            <p:nvPr/>
          </p:nvSpPr>
          <p:spPr>
            <a:xfrm>
              <a:off x="2943500" y="2821600"/>
              <a:ext cx="32475" cy="23200"/>
            </a:xfrm>
            <a:custGeom>
              <a:avLst/>
              <a:gdLst/>
              <a:ahLst/>
              <a:cxnLst/>
              <a:rect l="l" t="t" r="r" b="b"/>
              <a:pathLst>
                <a:path w="1299" h="928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108"/>
                    <a:pt x="501" y="179"/>
                    <a:pt x="727" y="346"/>
                  </a:cubicBezTo>
                  <a:cubicBezTo>
                    <a:pt x="953" y="501"/>
                    <a:pt x="1096" y="703"/>
                    <a:pt x="1275" y="918"/>
                  </a:cubicBezTo>
                  <a:cubicBezTo>
                    <a:pt x="1282" y="925"/>
                    <a:pt x="1287" y="928"/>
                    <a:pt x="1291" y="928"/>
                  </a:cubicBezTo>
                  <a:cubicBezTo>
                    <a:pt x="1299" y="928"/>
                    <a:pt x="1299" y="914"/>
                    <a:pt x="1299" y="906"/>
                  </a:cubicBezTo>
                  <a:cubicBezTo>
                    <a:pt x="1072" y="441"/>
                    <a:pt x="501" y="4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5" name="Google Shape;25415;p33"/>
            <p:cNvSpPr/>
            <p:nvPr/>
          </p:nvSpPr>
          <p:spPr>
            <a:xfrm>
              <a:off x="2979825" y="2852000"/>
              <a:ext cx="101225" cy="47325"/>
            </a:xfrm>
            <a:custGeom>
              <a:avLst/>
              <a:gdLst/>
              <a:ahLst/>
              <a:cxnLst/>
              <a:rect l="l" t="t" r="r" b="b"/>
              <a:pathLst>
                <a:path w="4049" h="1893" extrusionOk="0">
                  <a:moveTo>
                    <a:pt x="19" y="1"/>
                  </a:moveTo>
                  <a:cubicBezTo>
                    <a:pt x="12" y="1"/>
                    <a:pt x="0" y="15"/>
                    <a:pt x="0" y="23"/>
                  </a:cubicBezTo>
                  <a:cubicBezTo>
                    <a:pt x="392" y="489"/>
                    <a:pt x="824" y="834"/>
                    <a:pt x="1294" y="1094"/>
                  </a:cubicBezTo>
                  <a:lnTo>
                    <a:pt x="1294" y="1094"/>
                  </a:lnTo>
                  <a:cubicBezTo>
                    <a:pt x="818" y="808"/>
                    <a:pt x="418" y="430"/>
                    <a:pt x="24" y="11"/>
                  </a:cubicBezTo>
                  <a:cubicBezTo>
                    <a:pt x="24" y="4"/>
                    <a:pt x="22" y="1"/>
                    <a:pt x="19" y="1"/>
                  </a:cubicBezTo>
                  <a:close/>
                  <a:moveTo>
                    <a:pt x="1294" y="1094"/>
                  </a:moveTo>
                  <a:cubicBezTo>
                    <a:pt x="1495" y="1215"/>
                    <a:pt x="1708" y="1320"/>
                    <a:pt x="1941" y="1404"/>
                  </a:cubicBezTo>
                  <a:cubicBezTo>
                    <a:pt x="2038" y="1439"/>
                    <a:pt x="2135" y="1470"/>
                    <a:pt x="2234" y="1500"/>
                  </a:cubicBezTo>
                  <a:lnTo>
                    <a:pt x="2234" y="1500"/>
                  </a:lnTo>
                  <a:cubicBezTo>
                    <a:pt x="1905" y="1392"/>
                    <a:pt x="1592" y="1260"/>
                    <a:pt x="1294" y="1094"/>
                  </a:cubicBezTo>
                  <a:close/>
                  <a:moveTo>
                    <a:pt x="2234" y="1500"/>
                  </a:moveTo>
                  <a:lnTo>
                    <a:pt x="2234" y="1500"/>
                  </a:lnTo>
                  <a:cubicBezTo>
                    <a:pt x="2789" y="1683"/>
                    <a:pt x="3387" y="1798"/>
                    <a:pt x="4025" y="1892"/>
                  </a:cubicBezTo>
                  <a:cubicBezTo>
                    <a:pt x="4049" y="1892"/>
                    <a:pt x="4049" y="1869"/>
                    <a:pt x="4025" y="1857"/>
                  </a:cubicBezTo>
                  <a:cubicBezTo>
                    <a:pt x="3424" y="1765"/>
                    <a:pt x="2814" y="1673"/>
                    <a:pt x="2234" y="1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6" name="Google Shape;25416;p33"/>
            <p:cNvSpPr/>
            <p:nvPr/>
          </p:nvSpPr>
          <p:spPr>
            <a:xfrm>
              <a:off x="2597325" y="2666600"/>
              <a:ext cx="13850" cy="58425"/>
            </a:xfrm>
            <a:custGeom>
              <a:avLst/>
              <a:gdLst/>
              <a:ahLst/>
              <a:cxnLst/>
              <a:rect l="l" t="t" r="r" b="b"/>
              <a:pathLst>
                <a:path w="554" h="2337" extrusionOk="0">
                  <a:moveTo>
                    <a:pt x="343" y="1"/>
                  </a:moveTo>
                  <a:cubicBezTo>
                    <a:pt x="337" y="1"/>
                    <a:pt x="328" y="4"/>
                    <a:pt x="322" y="10"/>
                  </a:cubicBezTo>
                  <a:cubicBezTo>
                    <a:pt x="1" y="760"/>
                    <a:pt x="37" y="1676"/>
                    <a:pt x="525" y="2331"/>
                  </a:cubicBezTo>
                  <a:cubicBezTo>
                    <a:pt x="528" y="2335"/>
                    <a:pt x="533" y="2336"/>
                    <a:pt x="537" y="2336"/>
                  </a:cubicBezTo>
                  <a:cubicBezTo>
                    <a:pt x="547" y="2336"/>
                    <a:pt x="554" y="2328"/>
                    <a:pt x="537" y="2319"/>
                  </a:cubicBezTo>
                  <a:cubicBezTo>
                    <a:pt x="168" y="1557"/>
                    <a:pt x="49" y="831"/>
                    <a:pt x="346" y="10"/>
                  </a:cubicBezTo>
                  <a:cubicBezTo>
                    <a:pt x="352" y="4"/>
                    <a:pt x="349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7" name="Google Shape;25417;p33"/>
            <p:cNvSpPr/>
            <p:nvPr/>
          </p:nvSpPr>
          <p:spPr>
            <a:xfrm>
              <a:off x="2617575" y="2731125"/>
              <a:ext cx="193500" cy="95575"/>
            </a:xfrm>
            <a:custGeom>
              <a:avLst/>
              <a:gdLst/>
              <a:ahLst/>
              <a:cxnLst/>
              <a:rect l="l" t="t" r="r" b="b"/>
              <a:pathLst>
                <a:path w="7740" h="3823" extrusionOk="0">
                  <a:moveTo>
                    <a:pt x="1" y="0"/>
                  </a:moveTo>
                  <a:cubicBezTo>
                    <a:pt x="965" y="1131"/>
                    <a:pt x="2429" y="1834"/>
                    <a:pt x="3692" y="2572"/>
                  </a:cubicBezTo>
                  <a:cubicBezTo>
                    <a:pt x="4954" y="3322"/>
                    <a:pt x="6239" y="3691"/>
                    <a:pt x="7704" y="3822"/>
                  </a:cubicBezTo>
                  <a:cubicBezTo>
                    <a:pt x="7740" y="3822"/>
                    <a:pt x="7740" y="3798"/>
                    <a:pt x="7704" y="3786"/>
                  </a:cubicBezTo>
                  <a:cubicBezTo>
                    <a:pt x="6180" y="3525"/>
                    <a:pt x="4906" y="3227"/>
                    <a:pt x="3584" y="2441"/>
                  </a:cubicBezTo>
                  <a:cubicBezTo>
                    <a:pt x="2346" y="1703"/>
                    <a:pt x="1060" y="101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8" name="Google Shape;25418;p33"/>
            <p:cNvSpPr/>
            <p:nvPr/>
          </p:nvSpPr>
          <p:spPr>
            <a:xfrm>
              <a:off x="2834875" y="2743025"/>
              <a:ext cx="14600" cy="8350"/>
            </a:xfrm>
            <a:custGeom>
              <a:avLst/>
              <a:gdLst/>
              <a:ahLst/>
              <a:cxnLst/>
              <a:rect l="l" t="t" r="r" b="b"/>
              <a:pathLst>
                <a:path w="584" h="334" extrusionOk="0">
                  <a:moveTo>
                    <a:pt x="0" y="1"/>
                  </a:moveTo>
                  <a:cubicBezTo>
                    <a:pt x="167" y="143"/>
                    <a:pt x="357" y="274"/>
                    <a:pt x="560" y="334"/>
                  </a:cubicBezTo>
                  <a:cubicBezTo>
                    <a:pt x="560" y="334"/>
                    <a:pt x="584" y="334"/>
                    <a:pt x="560" y="310"/>
                  </a:cubicBezTo>
                  <a:cubicBezTo>
                    <a:pt x="357" y="227"/>
                    <a:pt x="179" y="14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9" name="Google Shape;25419;p33"/>
            <p:cNvSpPr/>
            <p:nvPr/>
          </p:nvSpPr>
          <p:spPr>
            <a:xfrm>
              <a:off x="2817775" y="2730750"/>
              <a:ext cx="36975" cy="19950"/>
            </a:xfrm>
            <a:custGeom>
              <a:avLst/>
              <a:gdLst/>
              <a:ahLst/>
              <a:cxnLst/>
              <a:rect l="l" t="t" r="r" b="b"/>
              <a:pathLst>
                <a:path w="1479" h="798" extrusionOk="0">
                  <a:moveTo>
                    <a:pt x="27" y="0"/>
                  </a:moveTo>
                  <a:cubicBezTo>
                    <a:pt x="10" y="0"/>
                    <a:pt x="1" y="15"/>
                    <a:pt x="29" y="15"/>
                  </a:cubicBezTo>
                  <a:cubicBezTo>
                    <a:pt x="565" y="194"/>
                    <a:pt x="994" y="480"/>
                    <a:pt x="1458" y="789"/>
                  </a:cubicBezTo>
                  <a:cubicBezTo>
                    <a:pt x="1461" y="795"/>
                    <a:pt x="1464" y="797"/>
                    <a:pt x="1467" y="797"/>
                  </a:cubicBezTo>
                  <a:cubicBezTo>
                    <a:pt x="1474" y="797"/>
                    <a:pt x="1479" y="777"/>
                    <a:pt x="1470" y="777"/>
                  </a:cubicBezTo>
                  <a:cubicBezTo>
                    <a:pt x="1089" y="408"/>
                    <a:pt x="553" y="170"/>
                    <a:pt x="41" y="3"/>
                  </a:cubicBezTo>
                  <a:cubicBezTo>
                    <a:pt x="36" y="1"/>
                    <a:pt x="32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0" name="Google Shape;25420;p33"/>
            <p:cNvSpPr/>
            <p:nvPr/>
          </p:nvSpPr>
          <p:spPr>
            <a:xfrm>
              <a:off x="2801225" y="2714150"/>
              <a:ext cx="51150" cy="31050"/>
            </a:xfrm>
            <a:custGeom>
              <a:avLst/>
              <a:gdLst/>
              <a:ahLst/>
              <a:cxnLst/>
              <a:rect l="l" t="t" r="r" b="b"/>
              <a:pathLst>
                <a:path w="2046" h="1242" extrusionOk="0">
                  <a:moveTo>
                    <a:pt x="1" y="1"/>
                  </a:moveTo>
                  <a:lnTo>
                    <a:pt x="1" y="24"/>
                  </a:lnTo>
                  <a:cubicBezTo>
                    <a:pt x="691" y="417"/>
                    <a:pt x="1334" y="846"/>
                    <a:pt x="2013" y="1239"/>
                  </a:cubicBezTo>
                  <a:cubicBezTo>
                    <a:pt x="2015" y="1241"/>
                    <a:pt x="2016" y="1241"/>
                    <a:pt x="2018" y="1241"/>
                  </a:cubicBezTo>
                  <a:cubicBezTo>
                    <a:pt x="2031" y="1241"/>
                    <a:pt x="2045" y="1213"/>
                    <a:pt x="2025" y="1203"/>
                  </a:cubicBezTo>
                  <a:cubicBezTo>
                    <a:pt x="1465" y="703"/>
                    <a:pt x="703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1" name="Google Shape;25421;p33"/>
            <p:cNvSpPr/>
            <p:nvPr/>
          </p:nvSpPr>
          <p:spPr>
            <a:xfrm>
              <a:off x="2804800" y="2708500"/>
              <a:ext cx="52675" cy="35500"/>
            </a:xfrm>
            <a:custGeom>
              <a:avLst/>
              <a:gdLst/>
              <a:ahLst/>
              <a:cxnLst/>
              <a:rect l="l" t="t" r="r" b="b"/>
              <a:pathLst>
                <a:path w="2107" h="1420" extrusionOk="0">
                  <a:moveTo>
                    <a:pt x="1" y="0"/>
                  </a:moveTo>
                  <a:lnTo>
                    <a:pt x="1" y="0"/>
                  </a:lnTo>
                  <a:cubicBezTo>
                    <a:pt x="739" y="417"/>
                    <a:pt x="1406" y="893"/>
                    <a:pt x="2084" y="1417"/>
                  </a:cubicBezTo>
                  <a:cubicBezTo>
                    <a:pt x="2086" y="1419"/>
                    <a:pt x="2088" y="1420"/>
                    <a:pt x="2089" y="1420"/>
                  </a:cubicBezTo>
                  <a:cubicBezTo>
                    <a:pt x="2099" y="1420"/>
                    <a:pt x="2106" y="1393"/>
                    <a:pt x="2096" y="1393"/>
                  </a:cubicBezTo>
                  <a:cubicBezTo>
                    <a:pt x="1525" y="822"/>
                    <a:pt x="751" y="3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2" name="Google Shape;25422;p33"/>
            <p:cNvSpPr/>
            <p:nvPr/>
          </p:nvSpPr>
          <p:spPr>
            <a:xfrm>
              <a:off x="2812650" y="2706675"/>
              <a:ext cx="51000" cy="29100"/>
            </a:xfrm>
            <a:custGeom>
              <a:avLst/>
              <a:gdLst/>
              <a:ahLst/>
              <a:cxnLst/>
              <a:rect l="l" t="t" r="r" b="b"/>
              <a:pathLst>
                <a:path w="2040" h="1164" extrusionOk="0">
                  <a:moveTo>
                    <a:pt x="8" y="62"/>
                  </a:moveTo>
                  <a:cubicBezTo>
                    <a:pt x="0" y="62"/>
                    <a:pt x="3" y="67"/>
                    <a:pt x="5" y="67"/>
                  </a:cubicBezTo>
                  <a:cubicBezTo>
                    <a:pt x="7" y="67"/>
                    <a:pt x="8" y="66"/>
                    <a:pt x="8" y="62"/>
                  </a:cubicBezTo>
                  <a:close/>
                  <a:moveTo>
                    <a:pt x="144" y="1"/>
                  </a:moveTo>
                  <a:cubicBezTo>
                    <a:pt x="95" y="1"/>
                    <a:pt x="49" y="18"/>
                    <a:pt x="8" y="62"/>
                  </a:cubicBezTo>
                  <a:cubicBezTo>
                    <a:pt x="27" y="47"/>
                    <a:pt x="52" y="41"/>
                    <a:pt x="81" y="41"/>
                  </a:cubicBezTo>
                  <a:cubicBezTo>
                    <a:pt x="325" y="41"/>
                    <a:pt x="873" y="479"/>
                    <a:pt x="1032" y="585"/>
                  </a:cubicBezTo>
                  <a:cubicBezTo>
                    <a:pt x="1353" y="776"/>
                    <a:pt x="1663" y="966"/>
                    <a:pt x="1985" y="1157"/>
                  </a:cubicBezTo>
                  <a:cubicBezTo>
                    <a:pt x="1991" y="1162"/>
                    <a:pt x="1998" y="1163"/>
                    <a:pt x="2004" y="1163"/>
                  </a:cubicBezTo>
                  <a:cubicBezTo>
                    <a:pt x="2028" y="1163"/>
                    <a:pt x="2039" y="1131"/>
                    <a:pt x="2020" y="1121"/>
                  </a:cubicBezTo>
                  <a:cubicBezTo>
                    <a:pt x="1544" y="824"/>
                    <a:pt x="1080" y="526"/>
                    <a:pt x="603" y="240"/>
                  </a:cubicBezTo>
                  <a:cubicBezTo>
                    <a:pt x="477" y="168"/>
                    <a:pt x="297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3" name="Google Shape;25423;p33"/>
            <p:cNvSpPr/>
            <p:nvPr/>
          </p:nvSpPr>
          <p:spPr>
            <a:xfrm>
              <a:off x="2849550" y="2729200"/>
              <a:ext cx="57975" cy="22775"/>
            </a:xfrm>
            <a:custGeom>
              <a:avLst/>
              <a:gdLst/>
              <a:ahLst/>
              <a:cxnLst/>
              <a:rect l="l" t="t" r="r" b="b"/>
              <a:pathLst>
                <a:path w="2319" h="911" extrusionOk="0">
                  <a:moveTo>
                    <a:pt x="10" y="1"/>
                  </a:moveTo>
                  <a:cubicBezTo>
                    <a:pt x="4" y="1"/>
                    <a:pt x="0" y="9"/>
                    <a:pt x="8" y="18"/>
                  </a:cubicBezTo>
                  <a:cubicBezTo>
                    <a:pt x="651" y="494"/>
                    <a:pt x="1461" y="875"/>
                    <a:pt x="2283" y="911"/>
                  </a:cubicBezTo>
                  <a:cubicBezTo>
                    <a:pt x="2294" y="911"/>
                    <a:pt x="2318" y="887"/>
                    <a:pt x="2283" y="887"/>
                  </a:cubicBezTo>
                  <a:cubicBezTo>
                    <a:pt x="1449" y="696"/>
                    <a:pt x="747" y="470"/>
                    <a:pt x="20" y="6"/>
                  </a:cubicBezTo>
                  <a:cubicBezTo>
                    <a:pt x="17" y="2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4" name="Google Shape;25424;p33"/>
            <p:cNvSpPr/>
            <p:nvPr/>
          </p:nvSpPr>
          <p:spPr>
            <a:xfrm>
              <a:off x="2918800" y="2690975"/>
              <a:ext cx="12300" cy="43525"/>
            </a:xfrm>
            <a:custGeom>
              <a:avLst/>
              <a:gdLst/>
              <a:ahLst/>
              <a:cxnLst/>
              <a:rect l="l" t="t" r="r" b="b"/>
              <a:pathLst>
                <a:path w="492" h="1741" extrusionOk="0">
                  <a:moveTo>
                    <a:pt x="167" y="0"/>
                  </a:moveTo>
                  <a:cubicBezTo>
                    <a:pt x="143" y="0"/>
                    <a:pt x="120" y="15"/>
                    <a:pt x="120" y="47"/>
                  </a:cubicBezTo>
                  <a:cubicBezTo>
                    <a:pt x="153" y="338"/>
                    <a:pt x="182" y="630"/>
                    <a:pt x="210" y="919"/>
                  </a:cubicBezTo>
                  <a:lnTo>
                    <a:pt x="210" y="919"/>
                  </a:lnTo>
                  <a:cubicBezTo>
                    <a:pt x="161" y="718"/>
                    <a:pt x="110" y="516"/>
                    <a:pt x="48" y="320"/>
                  </a:cubicBezTo>
                  <a:cubicBezTo>
                    <a:pt x="48" y="320"/>
                    <a:pt x="1" y="320"/>
                    <a:pt x="1" y="344"/>
                  </a:cubicBezTo>
                  <a:cubicBezTo>
                    <a:pt x="35" y="758"/>
                    <a:pt x="158" y="1193"/>
                    <a:pt x="274" y="1597"/>
                  </a:cubicBezTo>
                  <a:lnTo>
                    <a:pt x="274" y="1597"/>
                  </a:lnTo>
                  <a:cubicBezTo>
                    <a:pt x="274" y="1600"/>
                    <a:pt x="274" y="1603"/>
                    <a:pt x="275" y="1606"/>
                  </a:cubicBezTo>
                  <a:cubicBezTo>
                    <a:pt x="275" y="1606"/>
                    <a:pt x="276" y="1606"/>
                    <a:pt x="276" y="1606"/>
                  </a:cubicBezTo>
                  <a:lnTo>
                    <a:pt x="276" y="1606"/>
                  </a:lnTo>
                  <a:cubicBezTo>
                    <a:pt x="280" y="1618"/>
                    <a:pt x="283" y="1630"/>
                    <a:pt x="286" y="1642"/>
                  </a:cubicBezTo>
                  <a:cubicBezTo>
                    <a:pt x="291" y="1667"/>
                    <a:pt x="311" y="1679"/>
                    <a:pt x="331" y="1679"/>
                  </a:cubicBezTo>
                  <a:cubicBezTo>
                    <a:pt x="331" y="1679"/>
                    <a:pt x="332" y="1679"/>
                    <a:pt x="332" y="1679"/>
                  </a:cubicBezTo>
                  <a:lnTo>
                    <a:pt x="332" y="1679"/>
                  </a:lnTo>
                  <a:cubicBezTo>
                    <a:pt x="333" y="1691"/>
                    <a:pt x="333" y="1702"/>
                    <a:pt x="334" y="1713"/>
                  </a:cubicBezTo>
                  <a:cubicBezTo>
                    <a:pt x="334" y="1731"/>
                    <a:pt x="346" y="1740"/>
                    <a:pt x="358" y="1740"/>
                  </a:cubicBezTo>
                  <a:cubicBezTo>
                    <a:pt x="370" y="1740"/>
                    <a:pt x="382" y="1731"/>
                    <a:pt x="382" y="1713"/>
                  </a:cubicBezTo>
                  <a:cubicBezTo>
                    <a:pt x="385" y="1681"/>
                    <a:pt x="388" y="1649"/>
                    <a:pt x="391" y="1616"/>
                  </a:cubicBezTo>
                  <a:lnTo>
                    <a:pt x="391" y="1616"/>
                  </a:lnTo>
                  <a:cubicBezTo>
                    <a:pt x="392" y="1621"/>
                    <a:pt x="393" y="1625"/>
                    <a:pt x="394" y="1630"/>
                  </a:cubicBezTo>
                  <a:cubicBezTo>
                    <a:pt x="398" y="1653"/>
                    <a:pt x="416" y="1664"/>
                    <a:pt x="434" y="1664"/>
                  </a:cubicBezTo>
                  <a:cubicBezTo>
                    <a:pt x="462" y="1664"/>
                    <a:pt x="491" y="1638"/>
                    <a:pt x="477" y="1594"/>
                  </a:cubicBezTo>
                  <a:cubicBezTo>
                    <a:pt x="476" y="1591"/>
                    <a:pt x="476" y="1587"/>
                    <a:pt x="475" y="1583"/>
                  </a:cubicBezTo>
                  <a:lnTo>
                    <a:pt x="475" y="1583"/>
                  </a:lnTo>
                  <a:cubicBezTo>
                    <a:pt x="476" y="1583"/>
                    <a:pt x="476" y="1583"/>
                    <a:pt x="477" y="1582"/>
                  </a:cubicBezTo>
                  <a:cubicBezTo>
                    <a:pt x="472" y="1551"/>
                    <a:pt x="467" y="1519"/>
                    <a:pt x="462" y="1488"/>
                  </a:cubicBezTo>
                  <a:lnTo>
                    <a:pt x="462" y="1488"/>
                  </a:lnTo>
                  <a:cubicBezTo>
                    <a:pt x="436" y="1307"/>
                    <a:pt x="410" y="1127"/>
                    <a:pt x="384" y="946"/>
                  </a:cubicBezTo>
                  <a:lnTo>
                    <a:pt x="384" y="946"/>
                  </a:lnTo>
                  <a:cubicBezTo>
                    <a:pt x="360" y="658"/>
                    <a:pt x="313" y="371"/>
                    <a:pt x="263" y="94"/>
                  </a:cubicBezTo>
                  <a:cubicBezTo>
                    <a:pt x="255" y="78"/>
                    <a:pt x="241" y="69"/>
                    <a:pt x="228" y="65"/>
                  </a:cubicBezTo>
                  <a:lnTo>
                    <a:pt x="228" y="65"/>
                  </a:lnTo>
                  <a:cubicBezTo>
                    <a:pt x="227" y="63"/>
                    <a:pt x="227" y="61"/>
                    <a:pt x="227" y="59"/>
                  </a:cubicBezTo>
                  <a:cubicBezTo>
                    <a:pt x="224" y="59"/>
                    <a:pt x="222" y="59"/>
                    <a:pt x="219" y="59"/>
                  </a:cubicBezTo>
                  <a:lnTo>
                    <a:pt x="219" y="59"/>
                  </a:lnTo>
                  <a:cubicBezTo>
                    <a:pt x="218" y="51"/>
                    <a:pt x="216" y="43"/>
                    <a:pt x="215" y="35"/>
                  </a:cubicBezTo>
                  <a:cubicBezTo>
                    <a:pt x="209" y="12"/>
                    <a:pt x="188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5" name="Google Shape;25425;p33"/>
            <p:cNvSpPr/>
            <p:nvPr/>
          </p:nvSpPr>
          <p:spPr>
            <a:xfrm>
              <a:off x="2918500" y="2698400"/>
              <a:ext cx="9550" cy="36650"/>
            </a:xfrm>
            <a:custGeom>
              <a:avLst/>
              <a:gdLst/>
              <a:ahLst/>
              <a:cxnLst/>
              <a:rect l="l" t="t" r="r" b="b"/>
              <a:pathLst>
                <a:path w="382" h="1466" extrusionOk="0">
                  <a:moveTo>
                    <a:pt x="8" y="1"/>
                  </a:moveTo>
                  <a:cubicBezTo>
                    <a:pt x="4" y="1"/>
                    <a:pt x="1" y="10"/>
                    <a:pt x="1" y="23"/>
                  </a:cubicBezTo>
                  <a:cubicBezTo>
                    <a:pt x="60" y="262"/>
                    <a:pt x="132" y="476"/>
                    <a:pt x="179" y="738"/>
                  </a:cubicBezTo>
                  <a:cubicBezTo>
                    <a:pt x="227" y="976"/>
                    <a:pt x="239" y="1226"/>
                    <a:pt x="298" y="1452"/>
                  </a:cubicBezTo>
                  <a:cubicBezTo>
                    <a:pt x="298" y="1462"/>
                    <a:pt x="307" y="1466"/>
                    <a:pt x="317" y="1466"/>
                  </a:cubicBezTo>
                  <a:cubicBezTo>
                    <a:pt x="330" y="1466"/>
                    <a:pt x="346" y="1459"/>
                    <a:pt x="346" y="1452"/>
                  </a:cubicBezTo>
                  <a:cubicBezTo>
                    <a:pt x="382" y="988"/>
                    <a:pt x="227" y="416"/>
                    <a:pt x="13" y="23"/>
                  </a:cubicBezTo>
                  <a:cubicBezTo>
                    <a:pt x="13" y="7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4">
    <p:spTree>
      <p:nvGrpSpPr>
        <p:cNvPr id="1" name="Shape 25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27" name="Google Shape;25427;p34"/>
          <p:cNvGrpSpPr/>
          <p:nvPr/>
        </p:nvGrpSpPr>
        <p:grpSpPr>
          <a:xfrm rot="8100000">
            <a:off x="7290915" y="-558984"/>
            <a:ext cx="1557440" cy="1865695"/>
            <a:chOff x="2564300" y="2142775"/>
            <a:chExt cx="734625" cy="880025"/>
          </a:xfrm>
        </p:grpSpPr>
        <p:sp>
          <p:nvSpPr>
            <p:cNvPr id="25428" name="Google Shape;25428;p34"/>
            <p:cNvSpPr/>
            <p:nvPr/>
          </p:nvSpPr>
          <p:spPr>
            <a:xfrm>
              <a:off x="2564300" y="2142775"/>
              <a:ext cx="727500" cy="877475"/>
            </a:xfrm>
            <a:custGeom>
              <a:avLst/>
              <a:gdLst/>
              <a:ahLst/>
              <a:cxnLst/>
              <a:rect l="l" t="t" r="r" b="b"/>
              <a:pathLst>
                <a:path w="29100" h="35099" extrusionOk="0">
                  <a:moveTo>
                    <a:pt x="16264" y="10592"/>
                  </a:moveTo>
                  <a:cubicBezTo>
                    <a:pt x="16264" y="10735"/>
                    <a:pt x="16264" y="11188"/>
                    <a:pt x="15967" y="11485"/>
                  </a:cubicBezTo>
                  <a:cubicBezTo>
                    <a:pt x="15784" y="11668"/>
                    <a:pt x="15489" y="11792"/>
                    <a:pt x="15289" y="11792"/>
                  </a:cubicBezTo>
                  <a:cubicBezTo>
                    <a:pt x="15162" y="11792"/>
                    <a:pt x="15074" y="11743"/>
                    <a:pt x="15074" y="11628"/>
                  </a:cubicBezTo>
                  <a:cubicBezTo>
                    <a:pt x="15074" y="11343"/>
                    <a:pt x="15489" y="10839"/>
                    <a:pt x="15587" y="10839"/>
                  </a:cubicBezTo>
                  <a:cubicBezTo>
                    <a:pt x="15591" y="10839"/>
                    <a:pt x="15595" y="10840"/>
                    <a:pt x="15598" y="10842"/>
                  </a:cubicBezTo>
                  <a:cubicBezTo>
                    <a:pt x="15603" y="10846"/>
                    <a:pt x="15611" y="10847"/>
                    <a:pt x="15622" y="10847"/>
                  </a:cubicBezTo>
                  <a:cubicBezTo>
                    <a:pt x="15754" y="10847"/>
                    <a:pt x="16264" y="10592"/>
                    <a:pt x="16264" y="10592"/>
                  </a:cubicBezTo>
                  <a:close/>
                  <a:moveTo>
                    <a:pt x="17828" y="11430"/>
                  </a:moveTo>
                  <a:cubicBezTo>
                    <a:pt x="17858" y="11430"/>
                    <a:pt x="17885" y="11436"/>
                    <a:pt x="17907" y="11449"/>
                  </a:cubicBezTo>
                  <a:cubicBezTo>
                    <a:pt x="18205" y="11628"/>
                    <a:pt x="18503" y="11783"/>
                    <a:pt x="18503" y="11783"/>
                  </a:cubicBezTo>
                  <a:cubicBezTo>
                    <a:pt x="18503" y="11783"/>
                    <a:pt x="18169" y="12973"/>
                    <a:pt x="17372" y="13866"/>
                  </a:cubicBezTo>
                  <a:cubicBezTo>
                    <a:pt x="16728" y="14576"/>
                    <a:pt x="16318" y="15188"/>
                    <a:pt x="15949" y="15188"/>
                  </a:cubicBezTo>
                  <a:cubicBezTo>
                    <a:pt x="15854" y="15188"/>
                    <a:pt x="15762" y="15147"/>
                    <a:pt x="15669" y="15057"/>
                  </a:cubicBezTo>
                  <a:cubicBezTo>
                    <a:pt x="15228" y="14605"/>
                    <a:pt x="15609" y="13390"/>
                    <a:pt x="16086" y="12878"/>
                  </a:cubicBezTo>
                  <a:cubicBezTo>
                    <a:pt x="16527" y="12415"/>
                    <a:pt x="17449" y="11430"/>
                    <a:pt x="17828" y="11430"/>
                  </a:cubicBezTo>
                  <a:close/>
                  <a:moveTo>
                    <a:pt x="12907" y="15652"/>
                  </a:moveTo>
                  <a:cubicBezTo>
                    <a:pt x="12907" y="15652"/>
                    <a:pt x="13407" y="15771"/>
                    <a:pt x="13431" y="16010"/>
                  </a:cubicBezTo>
                  <a:cubicBezTo>
                    <a:pt x="13439" y="16176"/>
                    <a:pt x="13295" y="16373"/>
                    <a:pt x="13106" y="16373"/>
                  </a:cubicBezTo>
                  <a:cubicBezTo>
                    <a:pt x="13025" y="16373"/>
                    <a:pt x="12936" y="16337"/>
                    <a:pt x="12847" y="16248"/>
                  </a:cubicBezTo>
                  <a:cubicBezTo>
                    <a:pt x="12550" y="15950"/>
                    <a:pt x="12692" y="15652"/>
                    <a:pt x="12692" y="15652"/>
                  </a:cubicBezTo>
                  <a:close/>
                  <a:moveTo>
                    <a:pt x="19991" y="15498"/>
                  </a:moveTo>
                  <a:cubicBezTo>
                    <a:pt x="19991" y="15498"/>
                    <a:pt x="19836" y="15652"/>
                    <a:pt x="19646" y="16010"/>
                  </a:cubicBezTo>
                  <a:cubicBezTo>
                    <a:pt x="19455" y="16367"/>
                    <a:pt x="17753" y="17581"/>
                    <a:pt x="16955" y="17962"/>
                  </a:cubicBezTo>
                  <a:cubicBezTo>
                    <a:pt x="16683" y="18090"/>
                    <a:pt x="16499" y="18155"/>
                    <a:pt x="16373" y="18155"/>
                  </a:cubicBezTo>
                  <a:cubicBezTo>
                    <a:pt x="16135" y="18155"/>
                    <a:pt x="16110" y="17921"/>
                    <a:pt x="16110" y="17438"/>
                  </a:cubicBezTo>
                  <a:cubicBezTo>
                    <a:pt x="16110" y="16688"/>
                    <a:pt x="19836" y="15498"/>
                    <a:pt x="19991" y="15498"/>
                  </a:cubicBezTo>
                  <a:close/>
                  <a:moveTo>
                    <a:pt x="10268" y="16520"/>
                  </a:moveTo>
                  <a:cubicBezTo>
                    <a:pt x="10497" y="16520"/>
                    <a:pt x="10851" y="16574"/>
                    <a:pt x="11204" y="16843"/>
                  </a:cubicBezTo>
                  <a:cubicBezTo>
                    <a:pt x="11799" y="17284"/>
                    <a:pt x="11657" y="17438"/>
                    <a:pt x="12097" y="17581"/>
                  </a:cubicBezTo>
                  <a:lnTo>
                    <a:pt x="12550" y="17736"/>
                  </a:lnTo>
                  <a:cubicBezTo>
                    <a:pt x="12550" y="17736"/>
                    <a:pt x="12847" y="18331"/>
                    <a:pt x="12395" y="18474"/>
                  </a:cubicBezTo>
                  <a:cubicBezTo>
                    <a:pt x="12201" y="18542"/>
                    <a:pt x="11986" y="18606"/>
                    <a:pt x="11766" y="18606"/>
                  </a:cubicBezTo>
                  <a:cubicBezTo>
                    <a:pt x="11486" y="18606"/>
                    <a:pt x="11197" y="18503"/>
                    <a:pt x="10930" y="18177"/>
                  </a:cubicBezTo>
                  <a:cubicBezTo>
                    <a:pt x="10454" y="17605"/>
                    <a:pt x="10014" y="16545"/>
                    <a:pt x="10014" y="16545"/>
                  </a:cubicBezTo>
                  <a:cubicBezTo>
                    <a:pt x="10014" y="16545"/>
                    <a:pt x="10112" y="16520"/>
                    <a:pt x="10268" y="16520"/>
                  </a:cubicBezTo>
                  <a:close/>
                  <a:moveTo>
                    <a:pt x="23265" y="15200"/>
                  </a:moveTo>
                  <a:cubicBezTo>
                    <a:pt x="23265" y="15200"/>
                    <a:pt x="21051" y="18748"/>
                    <a:pt x="20062" y="19355"/>
                  </a:cubicBezTo>
                  <a:cubicBezTo>
                    <a:pt x="19669" y="19603"/>
                    <a:pt x="19361" y="19676"/>
                    <a:pt x="19134" y="19676"/>
                  </a:cubicBezTo>
                  <a:cubicBezTo>
                    <a:pt x="18804" y="19676"/>
                    <a:pt x="18646" y="19522"/>
                    <a:pt x="18646" y="19522"/>
                  </a:cubicBezTo>
                  <a:lnTo>
                    <a:pt x="23265" y="15200"/>
                  </a:lnTo>
                  <a:close/>
                  <a:moveTo>
                    <a:pt x="7184" y="18108"/>
                  </a:moveTo>
                  <a:cubicBezTo>
                    <a:pt x="7484" y="18108"/>
                    <a:pt x="8193" y="18669"/>
                    <a:pt x="8692" y="18879"/>
                  </a:cubicBezTo>
                  <a:cubicBezTo>
                    <a:pt x="9287" y="19129"/>
                    <a:pt x="9287" y="19820"/>
                    <a:pt x="9287" y="19820"/>
                  </a:cubicBezTo>
                  <a:cubicBezTo>
                    <a:pt x="9287" y="19820"/>
                    <a:pt x="8382" y="19820"/>
                    <a:pt x="7739" y="19343"/>
                  </a:cubicBezTo>
                  <a:cubicBezTo>
                    <a:pt x="7096" y="18867"/>
                    <a:pt x="6894" y="18474"/>
                    <a:pt x="7061" y="18177"/>
                  </a:cubicBezTo>
                  <a:cubicBezTo>
                    <a:pt x="7084" y="18129"/>
                    <a:pt x="7126" y="18108"/>
                    <a:pt x="7184" y="18108"/>
                  </a:cubicBezTo>
                  <a:close/>
                  <a:moveTo>
                    <a:pt x="17878" y="18818"/>
                  </a:moveTo>
                  <a:cubicBezTo>
                    <a:pt x="18096" y="18818"/>
                    <a:pt x="18205" y="18927"/>
                    <a:pt x="18205" y="18927"/>
                  </a:cubicBezTo>
                  <a:cubicBezTo>
                    <a:pt x="18205" y="18927"/>
                    <a:pt x="18348" y="19129"/>
                    <a:pt x="18050" y="19403"/>
                  </a:cubicBezTo>
                  <a:cubicBezTo>
                    <a:pt x="17753" y="19665"/>
                    <a:pt x="17205" y="20427"/>
                    <a:pt x="16967" y="20427"/>
                  </a:cubicBezTo>
                  <a:cubicBezTo>
                    <a:pt x="16717" y="20427"/>
                    <a:pt x="16538" y="20058"/>
                    <a:pt x="16848" y="19558"/>
                  </a:cubicBezTo>
                  <a:cubicBezTo>
                    <a:pt x="17157" y="19069"/>
                    <a:pt x="17419" y="18915"/>
                    <a:pt x="17741" y="18831"/>
                  </a:cubicBezTo>
                  <a:cubicBezTo>
                    <a:pt x="17791" y="18822"/>
                    <a:pt x="17836" y="18818"/>
                    <a:pt x="17878" y="18818"/>
                  </a:cubicBezTo>
                  <a:close/>
                  <a:moveTo>
                    <a:pt x="15371" y="20260"/>
                  </a:moveTo>
                  <a:cubicBezTo>
                    <a:pt x="15371" y="20260"/>
                    <a:pt x="15544" y="20808"/>
                    <a:pt x="15308" y="20808"/>
                  </a:cubicBezTo>
                  <a:cubicBezTo>
                    <a:pt x="15288" y="20808"/>
                    <a:pt x="15266" y="20804"/>
                    <a:pt x="15240" y="20796"/>
                  </a:cubicBezTo>
                  <a:cubicBezTo>
                    <a:pt x="14931" y="20713"/>
                    <a:pt x="14931" y="20355"/>
                    <a:pt x="15002" y="20308"/>
                  </a:cubicBezTo>
                  <a:cubicBezTo>
                    <a:pt x="15074" y="20260"/>
                    <a:pt x="15371" y="20260"/>
                    <a:pt x="15371" y="20260"/>
                  </a:cubicBezTo>
                  <a:close/>
                  <a:moveTo>
                    <a:pt x="10582" y="19775"/>
                  </a:moveTo>
                  <a:cubicBezTo>
                    <a:pt x="10943" y="19775"/>
                    <a:pt x="11522" y="19863"/>
                    <a:pt x="12252" y="19962"/>
                  </a:cubicBezTo>
                  <a:cubicBezTo>
                    <a:pt x="13288" y="20117"/>
                    <a:pt x="13288" y="20915"/>
                    <a:pt x="13288" y="20915"/>
                  </a:cubicBezTo>
                  <a:cubicBezTo>
                    <a:pt x="13288" y="20915"/>
                    <a:pt x="13145" y="21153"/>
                    <a:pt x="12847" y="21308"/>
                  </a:cubicBezTo>
                  <a:cubicBezTo>
                    <a:pt x="12729" y="21364"/>
                    <a:pt x="12612" y="21399"/>
                    <a:pt x="12453" y="21399"/>
                  </a:cubicBezTo>
                  <a:cubicBezTo>
                    <a:pt x="12211" y="21399"/>
                    <a:pt x="11875" y="21319"/>
                    <a:pt x="11299" y="21117"/>
                  </a:cubicBezTo>
                  <a:cubicBezTo>
                    <a:pt x="10347" y="20772"/>
                    <a:pt x="10014" y="20046"/>
                    <a:pt x="10014" y="20046"/>
                  </a:cubicBezTo>
                  <a:cubicBezTo>
                    <a:pt x="10014" y="20046"/>
                    <a:pt x="10014" y="19962"/>
                    <a:pt x="10240" y="19831"/>
                  </a:cubicBezTo>
                  <a:cubicBezTo>
                    <a:pt x="10308" y="19792"/>
                    <a:pt x="10424" y="19775"/>
                    <a:pt x="10582" y="19775"/>
                  </a:cubicBezTo>
                  <a:close/>
                  <a:moveTo>
                    <a:pt x="7211" y="21963"/>
                  </a:moveTo>
                  <a:cubicBezTo>
                    <a:pt x="7484" y="21963"/>
                    <a:pt x="8005" y="22360"/>
                    <a:pt x="8311" y="22427"/>
                  </a:cubicBezTo>
                  <a:cubicBezTo>
                    <a:pt x="8680" y="22498"/>
                    <a:pt x="8823" y="22939"/>
                    <a:pt x="8823" y="22939"/>
                  </a:cubicBezTo>
                  <a:lnTo>
                    <a:pt x="8085" y="22796"/>
                  </a:lnTo>
                  <a:cubicBezTo>
                    <a:pt x="8085" y="22796"/>
                    <a:pt x="6894" y="22344"/>
                    <a:pt x="7061" y="22046"/>
                  </a:cubicBezTo>
                  <a:cubicBezTo>
                    <a:pt x="7091" y="21987"/>
                    <a:pt x="7144" y="21963"/>
                    <a:pt x="7211" y="21963"/>
                  </a:cubicBezTo>
                  <a:close/>
                  <a:moveTo>
                    <a:pt x="13052" y="22858"/>
                  </a:moveTo>
                  <a:cubicBezTo>
                    <a:pt x="13336" y="22858"/>
                    <a:pt x="13585" y="23094"/>
                    <a:pt x="13585" y="23094"/>
                  </a:cubicBezTo>
                  <a:cubicBezTo>
                    <a:pt x="13585" y="23094"/>
                    <a:pt x="13443" y="23534"/>
                    <a:pt x="13109" y="23594"/>
                  </a:cubicBezTo>
                  <a:cubicBezTo>
                    <a:pt x="13088" y="23598"/>
                    <a:pt x="13067" y="23600"/>
                    <a:pt x="13045" y="23600"/>
                  </a:cubicBezTo>
                  <a:cubicBezTo>
                    <a:pt x="12740" y="23600"/>
                    <a:pt x="12418" y="23219"/>
                    <a:pt x="12752" y="22963"/>
                  </a:cubicBezTo>
                  <a:cubicBezTo>
                    <a:pt x="12850" y="22886"/>
                    <a:pt x="12953" y="22858"/>
                    <a:pt x="13052" y="22858"/>
                  </a:cubicBezTo>
                  <a:close/>
                  <a:moveTo>
                    <a:pt x="17753" y="22498"/>
                  </a:moveTo>
                  <a:cubicBezTo>
                    <a:pt x="18050" y="22498"/>
                    <a:pt x="18205" y="22641"/>
                    <a:pt x="18134" y="23153"/>
                  </a:cubicBezTo>
                  <a:cubicBezTo>
                    <a:pt x="18050" y="23653"/>
                    <a:pt x="15669" y="23987"/>
                    <a:pt x="15669" y="23987"/>
                  </a:cubicBezTo>
                  <a:cubicBezTo>
                    <a:pt x="15669" y="23987"/>
                    <a:pt x="15526" y="23987"/>
                    <a:pt x="15371" y="23832"/>
                  </a:cubicBezTo>
                  <a:cubicBezTo>
                    <a:pt x="15228" y="23689"/>
                    <a:pt x="15074" y="23391"/>
                    <a:pt x="15228" y="23094"/>
                  </a:cubicBezTo>
                  <a:cubicBezTo>
                    <a:pt x="15371" y="22796"/>
                    <a:pt x="17455" y="22498"/>
                    <a:pt x="17753" y="22498"/>
                  </a:cubicBezTo>
                  <a:close/>
                  <a:moveTo>
                    <a:pt x="8769" y="23916"/>
                  </a:moveTo>
                  <a:cubicBezTo>
                    <a:pt x="9046" y="23916"/>
                    <a:pt x="9871" y="24427"/>
                    <a:pt x="9871" y="24427"/>
                  </a:cubicBezTo>
                  <a:lnTo>
                    <a:pt x="9394" y="24427"/>
                  </a:lnTo>
                  <a:cubicBezTo>
                    <a:pt x="9394" y="24427"/>
                    <a:pt x="8680" y="24284"/>
                    <a:pt x="8680" y="23987"/>
                  </a:cubicBezTo>
                  <a:cubicBezTo>
                    <a:pt x="8680" y="23937"/>
                    <a:pt x="8714" y="23916"/>
                    <a:pt x="8769" y="23916"/>
                  </a:cubicBezTo>
                  <a:close/>
                  <a:moveTo>
                    <a:pt x="19098" y="23534"/>
                  </a:moveTo>
                  <a:cubicBezTo>
                    <a:pt x="19539" y="23534"/>
                    <a:pt x="19396" y="23689"/>
                    <a:pt x="19288" y="23951"/>
                  </a:cubicBezTo>
                  <a:cubicBezTo>
                    <a:pt x="19169" y="24213"/>
                    <a:pt x="18384" y="24487"/>
                    <a:pt x="18384" y="24487"/>
                  </a:cubicBezTo>
                  <a:cubicBezTo>
                    <a:pt x="18384" y="24487"/>
                    <a:pt x="17907" y="24427"/>
                    <a:pt x="17907" y="24284"/>
                  </a:cubicBezTo>
                  <a:cubicBezTo>
                    <a:pt x="17907" y="24130"/>
                    <a:pt x="18646" y="23534"/>
                    <a:pt x="19098" y="23534"/>
                  </a:cubicBezTo>
                  <a:close/>
                  <a:moveTo>
                    <a:pt x="15045" y="24513"/>
                  </a:moveTo>
                  <a:cubicBezTo>
                    <a:pt x="15176" y="24513"/>
                    <a:pt x="15371" y="24582"/>
                    <a:pt x="15371" y="24582"/>
                  </a:cubicBezTo>
                  <a:cubicBezTo>
                    <a:pt x="15371" y="24582"/>
                    <a:pt x="15371" y="24880"/>
                    <a:pt x="15228" y="24880"/>
                  </a:cubicBezTo>
                  <a:cubicBezTo>
                    <a:pt x="15074" y="24880"/>
                    <a:pt x="14931" y="24725"/>
                    <a:pt x="14931" y="24582"/>
                  </a:cubicBezTo>
                  <a:cubicBezTo>
                    <a:pt x="14931" y="24530"/>
                    <a:pt x="14980" y="24513"/>
                    <a:pt x="15045" y="24513"/>
                  </a:cubicBezTo>
                  <a:close/>
                  <a:moveTo>
                    <a:pt x="12233" y="24408"/>
                  </a:moveTo>
                  <a:cubicBezTo>
                    <a:pt x="12462" y="24408"/>
                    <a:pt x="12803" y="24493"/>
                    <a:pt x="13145" y="24582"/>
                  </a:cubicBezTo>
                  <a:cubicBezTo>
                    <a:pt x="13740" y="24725"/>
                    <a:pt x="13812" y="25118"/>
                    <a:pt x="13812" y="25118"/>
                  </a:cubicBezTo>
                  <a:cubicBezTo>
                    <a:pt x="13812" y="25118"/>
                    <a:pt x="13883" y="25320"/>
                    <a:pt x="13788" y="25427"/>
                  </a:cubicBezTo>
                  <a:cubicBezTo>
                    <a:pt x="13750" y="25457"/>
                    <a:pt x="13697" y="25471"/>
                    <a:pt x="13617" y="25471"/>
                  </a:cubicBezTo>
                  <a:cubicBezTo>
                    <a:pt x="13470" y="25471"/>
                    <a:pt x="13234" y="25421"/>
                    <a:pt x="12847" y="25320"/>
                  </a:cubicBezTo>
                  <a:cubicBezTo>
                    <a:pt x="12252" y="25177"/>
                    <a:pt x="11954" y="24880"/>
                    <a:pt x="11954" y="24582"/>
                  </a:cubicBezTo>
                  <a:cubicBezTo>
                    <a:pt x="11954" y="24455"/>
                    <a:pt x="12062" y="24408"/>
                    <a:pt x="12233" y="24408"/>
                  </a:cubicBezTo>
                  <a:close/>
                  <a:moveTo>
                    <a:pt x="15026" y="25362"/>
                  </a:moveTo>
                  <a:cubicBezTo>
                    <a:pt x="15045" y="25362"/>
                    <a:pt x="15061" y="25364"/>
                    <a:pt x="15074" y="25368"/>
                  </a:cubicBezTo>
                  <a:cubicBezTo>
                    <a:pt x="15228" y="25415"/>
                    <a:pt x="15526" y="25475"/>
                    <a:pt x="15526" y="25475"/>
                  </a:cubicBezTo>
                  <a:lnTo>
                    <a:pt x="15526" y="25773"/>
                  </a:lnTo>
                  <a:cubicBezTo>
                    <a:pt x="15526" y="25816"/>
                    <a:pt x="15485" y="25833"/>
                    <a:pt x="15418" y="25833"/>
                  </a:cubicBezTo>
                  <a:cubicBezTo>
                    <a:pt x="15262" y="25833"/>
                    <a:pt x="14966" y="25740"/>
                    <a:pt x="14716" y="25666"/>
                  </a:cubicBezTo>
                  <a:cubicBezTo>
                    <a:pt x="14391" y="25568"/>
                    <a:pt x="14836" y="25362"/>
                    <a:pt x="15026" y="25362"/>
                  </a:cubicBezTo>
                  <a:close/>
                  <a:moveTo>
                    <a:pt x="22075" y="25368"/>
                  </a:moveTo>
                  <a:cubicBezTo>
                    <a:pt x="22075" y="25368"/>
                    <a:pt x="22372" y="25475"/>
                    <a:pt x="22372" y="25773"/>
                  </a:cubicBezTo>
                  <a:cubicBezTo>
                    <a:pt x="22372" y="26070"/>
                    <a:pt x="21479" y="26213"/>
                    <a:pt x="20598" y="26308"/>
                  </a:cubicBezTo>
                  <a:cubicBezTo>
                    <a:pt x="20502" y="26318"/>
                    <a:pt x="20410" y="26322"/>
                    <a:pt x="20324" y="26322"/>
                  </a:cubicBezTo>
                  <a:cubicBezTo>
                    <a:pt x="19621" y="26322"/>
                    <a:pt x="19258" y="26038"/>
                    <a:pt x="19396" y="25773"/>
                  </a:cubicBezTo>
                  <a:cubicBezTo>
                    <a:pt x="19539" y="25475"/>
                    <a:pt x="22075" y="25368"/>
                    <a:pt x="22075" y="25368"/>
                  </a:cubicBezTo>
                  <a:close/>
                  <a:moveTo>
                    <a:pt x="13636" y="25928"/>
                  </a:moveTo>
                  <a:cubicBezTo>
                    <a:pt x="13788" y="25928"/>
                    <a:pt x="14038" y="26213"/>
                    <a:pt x="14038" y="26213"/>
                  </a:cubicBezTo>
                  <a:cubicBezTo>
                    <a:pt x="14038" y="26213"/>
                    <a:pt x="14038" y="26368"/>
                    <a:pt x="13740" y="26368"/>
                  </a:cubicBezTo>
                  <a:cubicBezTo>
                    <a:pt x="13443" y="26368"/>
                    <a:pt x="13443" y="26070"/>
                    <a:pt x="13573" y="25951"/>
                  </a:cubicBezTo>
                  <a:cubicBezTo>
                    <a:pt x="13591" y="25935"/>
                    <a:pt x="13613" y="25928"/>
                    <a:pt x="13636" y="25928"/>
                  </a:cubicBezTo>
                  <a:close/>
                  <a:moveTo>
                    <a:pt x="11868" y="25747"/>
                  </a:moveTo>
                  <a:cubicBezTo>
                    <a:pt x="12362" y="25747"/>
                    <a:pt x="12716" y="26213"/>
                    <a:pt x="12716" y="26213"/>
                  </a:cubicBezTo>
                  <a:cubicBezTo>
                    <a:pt x="12716" y="26213"/>
                    <a:pt x="12692" y="26368"/>
                    <a:pt x="12204" y="26535"/>
                  </a:cubicBezTo>
                  <a:cubicBezTo>
                    <a:pt x="12012" y="26596"/>
                    <a:pt x="11823" y="26614"/>
                    <a:pt x="11665" y="26614"/>
                  </a:cubicBezTo>
                  <a:cubicBezTo>
                    <a:pt x="11422" y="26614"/>
                    <a:pt x="11252" y="26570"/>
                    <a:pt x="11252" y="26570"/>
                  </a:cubicBezTo>
                  <a:cubicBezTo>
                    <a:pt x="11252" y="26570"/>
                    <a:pt x="10882" y="26599"/>
                    <a:pt x="10525" y="26599"/>
                  </a:cubicBezTo>
                  <a:cubicBezTo>
                    <a:pt x="10234" y="26599"/>
                    <a:pt x="9952" y="26580"/>
                    <a:pt x="9883" y="26511"/>
                  </a:cubicBezTo>
                  <a:cubicBezTo>
                    <a:pt x="9740" y="26368"/>
                    <a:pt x="10014" y="26142"/>
                    <a:pt x="10014" y="26142"/>
                  </a:cubicBezTo>
                  <a:cubicBezTo>
                    <a:pt x="10014" y="26142"/>
                    <a:pt x="11073" y="25916"/>
                    <a:pt x="11668" y="25773"/>
                  </a:cubicBezTo>
                  <a:cubicBezTo>
                    <a:pt x="11737" y="25755"/>
                    <a:pt x="11804" y="25747"/>
                    <a:pt x="11868" y="25747"/>
                  </a:cubicBezTo>
                  <a:close/>
                  <a:moveTo>
                    <a:pt x="24157" y="26380"/>
                  </a:moveTo>
                  <a:lnTo>
                    <a:pt x="24157" y="26380"/>
                  </a:lnTo>
                  <a:cubicBezTo>
                    <a:pt x="24132" y="26395"/>
                    <a:pt x="23679" y="26858"/>
                    <a:pt x="22741" y="26916"/>
                  </a:cubicBezTo>
                  <a:cubicBezTo>
                    <a:pt x="21777" y="26963"/>
                    <a:pt x="21205" y="27571"/>
                    <a:pt x="20598" y="27571"/>
                  </a:cubicBezTo>
                  <a:cubicBezTo>
                    <a:pt x="19991" y="27571"/>
                    <a:pt x="19991" y="27273"/>
                    <a:pt x="19991" y="27273"/>
                  </a:cubicBezTo>
                  <a:cubicBezTo>
                    <a:pt x="19991" y="27273"/>
                    <a:pt x="20888" y="26796"/>
                    <a:pt x="21108" y="26796"/>
                  </a:cubicBezTo>
                  <a:cubicBezTo>
                    <a:pt x="21113" y="26796"/>
                    <a:pt x="21118" y="26796"/>
                    <a:pt x="21122" y="26797"/>
                  </a:cubicBezTo>
                  <a:cubicBezTo>
                    <a:pt x="21133" y="26799"/>
                    <a:pt x="21150" y="26800"/>
                    <a:pt x="21171" y="26800"/>
                  </a:cubicBezTo>
                  <a:cubicBezTo>
                    <a:pt x="21521" y="26800"/>
                    <a:pt x="23110" y="26535"/>
                    <a:pt x="23110" y="26535"/>
                  </a:cubicBezTo>
                  <a:lnTo>
                    <a:pt x="24157" y="26380"/>
                  </a:lnTo>
                  <a:close/>
                  <a:moveTo>
                    <a:pt x="17186" y="28024"/>
                  </a:moveTo>
                  <a:cubicBezTo>
                    <a:pt x="17355" y="28024"/>
                    <a:pt x="17582" y="28088"/>
                    <a:pt x="17741" y="28190"/>
                  </a:cubicBezTo>
                  <a:cubicBezTo>
                    <a:pt x="18038" y="28392"/>
                    <a:pt x="18038" y="28892"/>
                    <a:pt x="18038" y="28892"/>
                  </a:cubicBezTo>
                  <a:cubicBezTo>
                    <a:pt x="18038" y="28892"/>
                    <a:pt x="17911" y="28961"/>
                    <a:pt x="17746" y="28961"/>
                  </a:cubicBezTo>
                  <a:cubicBezTo>
                    <a:pt x="17663" y="28961"/>
                    <a:pt x="17570" y="28944"/>
                    <a:pt x="17479" y="28892"/>
                  </a:cubicBezTo>
                  <a:cubicBezTo>
                    <a:pt x="17193" y="28749"/>
                    <a:pt x="17014" y="28452"/>
                    <a:pt x="16955" y="28190"/>
                  </a:cubicBezTo>
                  <a:cubicBezTo>
                    <a:pt x="16933" y="28073"/>
                    <a:pt x="17037" y="28024"/>
                    <a:pt x="17186" y="28024"/>
                  </a:cubicBezTo>
                  <a:close/>
                  <a:moveTo>
                    <a:pt x="19986" y="28800"/>
                  </a:moveTo>
                  <a:cubicBezTo>
                    <a:pt x="20649" y="28800"/>
                    <a:pt x="21944" y="29416"/>
                    <a:pt x="21944" y="29416"/>
                  </a:cubicBezTo>
                  <a:cubicBezTo>
                    <a:pt x="21944" y="29416"/>
                    <a:pt x="21479" y="29642"/>
                    <a:pt x="20884" y="29642"/>
                  </a:cubicBezTo>
                  <a:cubicBezTo>
                    <a:pt x="20289" y="29642"/>
                    <a:pt x="19241" y="29047"/>
                    <a:pt x="19241" y="29047"/>
                  </a:cubicBezTo>
                  <a:cubicBezTo>
                    <a:pt x="19241" y="29047"/>
                    <a:pt x="19241" y="28892"/>
                    <a:pt x="19860" y="28809"/>
                  </a:cubicBezTo>
                  <a:cubicBezTo>
                    <a:pt x="19899" y="28803"/>
                    <a:pt x="19941" y="28800"/>
                    <a:pt x="19986" y="28800"/>
                  </a:cubicBezTo>
                  <a:close/>
                  <a:moveTo>
                    <a:pt x="14386" y="1"/>
                  </a:moveTo>
                  <a:cubicBezTo>
                    <a:pt x="14170" y="1"/>
                    <a:pt x="13996" y="30"/>
                    <a:pt x="13883" y="79"/>
                  </a:cubicBezTo>
                  <a:cubicBezTo>
                    <a:pt x="13454" y="281"/>
                    <a:pt x="11299" y="281"/>
                    <a:pt x="11549" y="1984"/>
                  </a:cubicBezTo>
                  <a:cubicBezTo>
                    <a:pt x="11799" y="3710"/>
                    <a:pt x="12835" y="5758"/>
                    <a:pt x="12835" y="5758"/>
                  </a:cubicBezTo>
                  <a:cubicBezTo>
                    <a:pt x="12835" y="5758"/>
                    <a:pt x="13621" y="7818"/>
                    <a:pt x="13383" y="7997"/>
                  </a:cubicBezTo>
                  <a:cubicBezTo>
                    <a:pt x="13364" y="8011"/>
                    <a:pt x="13337" y="8018"/>
                    <a:pt x="13303" y="8018"/>
                  </a:cubicBezTo>
                  <a:cubicBezTo>
                    <a:pt x="12909" y="8018"/>
                    <a:pt x="11582" y="7096"/>
                    <a:pt x="11264" y="6032"/>
                  </a:cubicBezTo>
                  <a:cubicBezTo>
                    <a:pt x="10930" y="4889"/>
                    <a:pt x="9537" y="1770"/>
                    <a:pt x="9537" y="1770"/>
                  </a:cubicBezTo>
                  <a:cubicBezTo>
                    <a:pt x="9537" y="1770"/>
                    <a:pt x="8192" y="2091"/>
                    <a:pt x="8513" y="3496"/>
                  </a:cubicBezTo>
                  <a:cubicBezTo>
                    <a:pt x="8847" y="4889"/>
                    <a:pt x="11585" y="7544"/>
                    <a:pt x="12073" y="8223"/>
                  </a:cubicBezTo>
                  <a:cubicBezTo>
                    <a:pt x="12561" y="8913"/>
                    <a:pt x="12264" y="9354"/>
                    <a:pt x="12264" y="9354"/>
                  </a:cubicBezTo>
                  <a:cubicBezTo>
                    <a:pt x="12264" y="9354"/>
                    <a:pt x="12216" y="9376"/>
                    <a:pt x="12127" y="9376"/>
                  </a:cubicBezTo>
                  <a:cubicBezTo>
                    <a:pt x="11926" y="9376"/>
                    <a:pt x="11517" y="9268"/>
                    <a:pt x="10966" y="8568"/>
                  </a:cubicBezTo>
                  <a:cubicBezTo>
                    <a:pt x="10180" y="7556"/>
                    <a:pt x="8978" y="6806"/>
                    <a:pt x="8382" y="5711"/>
                  </a:cubicBezTo>
                  <a:cubicBezTo>
                    <a:pt x="7787" y="4603"/>
                    <a:pt x="7061" y="3258"/>
                    <a:pt x="7061" y="3258"/>
                  </a:cubicBezTo>
                  <a:cubicBezTo>
                    <a:pt x="7061" y="3258"/>
                    <a:pt x="6049" y="3925"/>
                    <a:pt x="6025" y="4330"/>
                  </a:cubicBezTo>
                  <a:cubicBezTo>
                    <a:pt x="6013" y="4722"/>
                    <a:pt x="6263" y="5663"/>
                    <a:pt x="6263" y="5663"/>
                  </a:cubicBezTo>
                  <a:cubicBezTo>
                    <a:pt x="6263" y="5663"/>
                    <a:pt x="6858" y="7199"/>
                    <a:pt x="7847" y="8044"/>
                  </a:cubicBezTo>
                  <a:cubicBezTo>
                    <a:pt x="8823" y="8890"/>
                    <a:pt x="9763" y="10485"/>
                    <a:pt x="9763" y="10485"/>
                  </a:cubicBezTo>
                  <a:lnTo>
                    <a:pt x="11204" y="12188"/>
                  </a:lnTo>
                  <a:cubicBezTo>
                    <a:pt x="11204" y="12188"/>
                    <a:pt x="10192" y="11973"/>
                    <a:pt x="9585" y="11116"/>
                  </a:cubicBezTo>
                  <a:cubicBezTo>
                    <a:pt x="8978" y="10247"/>
                    <a:pt x="7632" y="8913"/>
                    <a:pt x="7632" y="8913"/>
                  </a:cubicBezTo>
                  <a:cubicBezTo>
                    <a:pt x="7632" y="8913"/>
                    <a:pt x="7076" y="6966"/>
                    <a:pt x="6501" y="6966"/>
                  </a:cubicBezTo>
                  <a:cubicBezTo>
                    <a:pt x="6481" y="6966"/>
                    <a:pt x="6461" y="6968"/>
                    <a:pt x="6442" y="6973"/>
                  </a:cubicBezTo>
                  <a:cubicBezTo>
                    <a:pt x="5846" y="7128"/>
                    <a:pt x="5251" y="8163"/>
                    <a:pt x="5108" y="9056"/>
                  </a:cubicBezTo>
                  <a:cubicBezTo>
                    <a:pt x="4953" y="9949"/>
                    <a:pt x="5275" y="10414"/>
                    <a:pt x="5275" y="10414"/>
                  </a:cubicBezTo>
                  <a:cubicBezTo>
                    <a:pt x="5275" y="10414"/>
                    <a:pt x="4394" y="10580"/>
                    <a:pt x="4382" y="10854"/>
                  </a:cubicBezTo>
                  <a:cubicBezTo>
                    <a:pt x="4358" y="11140"/>
                    <a:pt x="4656" y="12033"/>
                    <a:pt x="4656" y="12033"/>
                  </a:cubicBezTo>
                  <a:cubicBezTo>
                    <a:pt x="4656" y="12033"/>
                    <a:pt x="5120" y="13735"/>
                    <a:pt x="5299" y="14224"/>
                  </a:cubicBezTo>
                  <a:cubicBezTo>
                    <a:pt x="4918" y="13569"/>
                    <a:pt x="2870" y="10699"/>
                    <a:pt x="2870" y="10699"/>
                  </a:cubicBezTo>
                  <a:cubicBezTo>
                    <a:pt x="2870" y="10699"/>
                    <a:pt x="1489" y="11664"/>
                    <a:pt x="1882" y="13712"/>
                  </a:cubicBezTo>
                  <a:cubicBezTo>
                    <a:pt x="2274" y="15760"/>
                    <a:pt x="4525" y="17796"/>
                    <a:pt x="4525" y="17796"/>
                  </a:cubicBezTo>
                  <a:lnTo>
                    <a:pt x="7489" y="20832"/>
                  </a:lnTo>
                  <a:cubicBezTo>
                    <a:pt x="7489" y="20832"/>
                    <a:pt x="9918" y="21570"/>
                    <a:pt x="10490" y="22022"/>
                  </a:cubicBezTo>
                  <a:cubicBezTo>
                    <a:pt x="11023" y="22433"/>
                    <a:pt x="12086" y="23395"/>
                    <a:pt x="11983" y="23395"/>
                  </a:cubicBezTo>
                  <a:cubicBezTo>
                    <a:pt x="11975" y="23395"/>
                    <a:pt x="11962" y="23390"/>
                    <a:pt x="11942" y="23380"/>
                  </a:cubicBezTo>
                  <a:cubicBezTo>
                    <a:pt x="11645" y="23213"/>
                    <a:pt x="10311" y="22618"/>
                    <a:pt x="8680" y="22022"/>
                  </a:cubicBezTo>
                  <a:cubicBezTo>
                    <a:pt x="7037" y="21427"/>
                    <a:pt x="4525" y="19510"/>
                    <a:pt x="4525" y="19510"/>
                  </a:cubicBezTo>
                  <a:cubicBezTo>
                    <a:pt x="4525" y="19510"/>
                    <a:pt x="2691" y="18212"/>
                    <a:pt x="2036" y="17212"/>
                  </a:cubicBezTo>
                  <a:cubicBezTo>
                    <a:pt x="1381" y="16212"/>
                    <a:pt x="1084" y="15771"/>
                    <a:pt x="1084" y="15771"/>
                  </a:cubicBezTo>
                  <a:cubicBezTo>
                    <a:pt x="1084" y="15771"/>
                    <a:pt x="0" y="17641"/>
                    <a:pt x="762" y="19010"/>
                  </a:cubicBezTo>
                  <a:cubicBezTo>
                    <a:pt x="1536" y="20379"/>
                    <a:pt x="4918" y="23380"/>
                    <a:pt x="6787" y="24344"/>
                  </a:cubicBezTo>
                  <a:cubicBezTo>
                    <a:pt x="8680" y="25308"/>
                    <a:pt x="9716" y="25463"/>
                    <a:pt x="9418" y="25606"/>
                  </a:cubicBezTo>
                  <a:cubicBezTo>
                    <a:pt x="9293" y="25671"/>
                    <a:pt x="9091" y="25709"/>
                    <a:pt x="8822" y="25709"/>
                  </a:cubicBezTo>
                  <a:cubicBezTo>
                    <a:pt x="8448" y="25709"/>
                    <a:pt x="7943" y="25636"/>
                    <a:pt x="7335" y="25463"/>
                  </a:cubicBezTo>
                  <a:cubicBezTo>
                    <a:pt x="6299" y="25165"/>
                    <a:pt x="4060" y="23677"/>
                    <a:pt x="2870" y="22332"/>
                  </a:cubicBezTo>
                  <a:cubicBezTo>
                    <a:pt x="1679" y="20998"/>
                    <a:pt x="1441" y="20546"/>
                    <a:pt x="1441" y="20546"/>
                  </a:cubicBezTo>
                  <a:lnTo>
                    <a:pt x="1441" y="20546"/>
                  </a:lnTo>
                  <a:cubicBezTo>
                    <a:pt x="1441" y="20546"/>
                    <a:pt x="691" y="22070"/>
                    <a:pt x="1560" y="23463"/>
                  </a:cubicBezTo>
                  <a:cubicBezTo>
                    <a:pt x="2429" y="24868"/>
                    <a:pt x="6013" y="26928"/>
                    <a:pt x="7120" y="27154"/>
                  </a:cubicBezTo>
                  <a:cubicBezTo>
                    <a:pt x="7535" y="27243"/>
                    <a:pt x="8077" y="27280"/>
                    <a:pt x="8653" y="27280"/>
                  </a:cubicBezTo>
                  <a:cubicBezTo>
                    <a:pt x="9613" y="27280"/>
                    <a:pt x="10668" y="27176"/>
                    <a:pt x="11383" y="27035"/>
                  </a:cubicBezTo>
                  <a:cubicBezTo>
                    <a:pt x="12252" y="26857"/>
                    <a:pt x="12870" y="26449"/>
                    <a:pt x="13227" y="26449"/>
                  </a:cubicBezTo>
                  <a:cubicBezTo>
                    <a:pt x="13350" y="26449"/>
                    <a:pt x="13441" y="26497"/>
                    <a:pt x="13502" y="26618"/>
                  </a:cubicBezTo>
                  <a:cubicBezTo>
                    <a:pt x="13740" y="27094"/>
                    <a:pt x="12573" y="27154"/>
                    <a:pt x="12573" y="27154"/>
                  </a:cubicBezTo>
                  <a:cubicBezTo>
                    <a:pt x="12573" y="27154"/>
                    <a:pt x="10519" y="28386"/>
                    <a:pt x="8918" y="28386"/>
                  </a:cubicBezTo>
                  <a:cubicBezTo>
                    <a:pt x="8732" y="28386"/>
                    <a:pt x="8552" y="28370"/>
                    <a:pt x="8382" y="28333"/>
                  </a:cubicBezTo>
                  <a:cubicBezTo>
                    <a:pt x="6739" y="27975"/>
                    <a:pt x="2251" y="25439"/>
                    <a:pt x="2251" y="25439"/>
                  </a:cubicBezTo>
                  <a:lnTo>
                    <a:pt x="2251" y="25439"/>
                  </a:lnTo>
                  <a:cubicBezTo>
                    <a:pt x="2251" y="25439"/>
                    <a:pt x="1977" y="26201"/>
                    <a:pt x="2870" y="26797"/>
                  </a:cubicBezTo>
                  <a:cubicBezTo>
                    <a:pt x="3763" y="27392"/>
                    <a:pt x="5692" y="28714"/>
                    <a:pt x="6299" y="28952"/>
                  </a:cubicBezTo>
                  <a:cubicBezTo>
                    <a:pt x="6894" y="29178"/>
                    <a:pt x="7370" y="29297"/>
                    <a:pt x="7370" y="29297"/>
                  </a:cubicBezTo>
                  <a:cubicBezTo>
                    <a:pt x="7370" y="29297"/>
                    <a:pt x="7845" y="30411"/>
                    <a:pt x="9572" y="30411"/>
                  </a:cubicBezTo>
                  <a:cubicBezTo>
                    <a:pt x="9759" y="30411"/>
                    <a:pt x="9962" y="30398"/>
                    <a:pt x="10180" y="30368"/>
                  </a:cubicBezTo>
                  <a:cubicBezTo>
                    <a:pt x="12419" y="30071"/>
                    <a:pt x="12573" y="28452"/>
                    <a:pt x="13097" y="28082"/>
                  </a:cubicBezTo>
                  <a:cubicBezTo>
                    <a:pt x="13621" y="27701"/>
                    <a:pt x="14276" y="27320"/>
                    <a:pt x="14276" y="27320"/>
                  </a:cubicBezTo>
                  <a:cubicBezTo>
                    <a:pt x="14276" y="27320"/>
                    <a:pt x="14347" y="28594"/>
                    <a:pt x="14526" y="29595"/>
                  </a:cubicBezTo>
                  <a:cubicBezTo>
                    <a:pt x="14705" y="30595"/>
                    <a:pt x="15109" y="31214"/>
                    <a:pt x="14836" y="32321"/>
                  </a:cubicBezTo>
                  <a:cubicBezTo>
                    <a:pt x="14587" y="33361"/>
                    <a:pt x="14510" y="35099"/>
                    <a:pt x="14778" y="35099"/>
                  </a:cubicBezTo>
                  <a:cubicBezTo>
                    <a:pt x="14792" y="35099"/>
                    <a:pt x="14807" y="35094"/>
                    <a:pt x="14824" y="35083"/>
                  </a:cubicBezTo>
                  <a:cubicBezTo>
                    <a:pt x="15157" y="34893"/>
                    <a:pt x="15300" y="32166"/>
                    <a:pt x="15300" y="31238"/>
                  </a:cubicBezTo>
                  <a:cubicBezTo>
                    <a:pt x="15300" y="30297"/>
                    <a:pt x="14657" y="27928"/>
                    <a:pt x="14716" y="27582"/>
                  </a:cubicBezTo>
                  <a:cubicBezTo>
                    <a:pt x="14760" y="27337"/>
                    <a:pt x="14772" y="27189"/>
                    <a:pt x="14893" y="27189"/>
                  </a:cubicBezTo>
                  <a:cubicBezTo>
                    <a:pt x="14937" y="27189"/>
                    <a:pt x="14995" y="27208"/>
                    <a:pt x="15074" y="27249"/>
                  </a:cubicBezTo>
                  <a:cubicBezTo>
                    <a:pt x="15371" y="27392"/>
                    <a:pt x="16169" y="28928"/>
                    <a:pt x="16967" y="29571"/>
                  </a:cubicBezTo>
                  <a:cubicBezTo>
                    <a:pt x="17615" y="30111"/>
                    <a:pt x="19838" y="30465"/>
                    <a:pt x="20895" y="30465"/>
                  </a:cubicBezTo>
                  <a:cubicBezTo>
                    <a:pt x="21119" y="30465"/>
                    <a:pt x="21290" y="30449"/>
                    <a:pt x="21384" y="30416"/>
                  </a:cubicBezTo>
                  <a:cubicBezTo>
                    <a:pt x="21920" y="30226"/>
                    <a:pt x="23253" y="28571"/>
                    <a:pt x="23253" y="28571"/>
                  </a:cubicBezTo>
                  <a:cubicBezTo>
                    <a:pt x="23253" y="28571"/>
                    <a:pt x="24825" y="27737"/>
                    <a:pt x="25301" y="27106"/>
                  </a:cubicBezTo>
                  <a:cubicBezTo>
                    <a:pt x="25789" y="26487"/>
                    <a:pt x="26087" y="26035"/>
                    <a:pt x="26087" y="26035"/>
                  </a:cubicBezTo>
                  <a:cubicBezTo>
                    <a:pt x="26087" y="26035"/>
                    <a:pt x="28016" y="25165"/>
                    <a:pt x="28397" y="24844"/>
                  </a:cubicBezTo>
                  <a:cubicBezTo>
                    <a:pt x="28790" y="24534"/>
                    <a:pt x="29004" y="24213"/>
                    <a:pt x="29004" y="24213"/>
                  </a:cubicBezTo>
                  <a:cubicBezTo>
                    <a:pt x="29004" y="24213"/>
                    <a:pt x="29099" y="23653"/>
                    <a:pt x="29004" y="23153"/>
                  </a:cubicBezTo>
                  <a:cubicBezTo>
                    <a:pt x="28921" y="22641"/>
                    <a:pt x="28766" y="22498"/>
                    <a:pt x="28766" y="22498"/>
                  </a:cubicBezTo>
                  <a:cubicBezTo>
                    <a:pt x="28766" y="22498"/>
                    <a:pt x="27135" y="22939"/>
                    <a:pt x="26087" y="23094"/>
                  </a:cubicBezTo>
                  <a:cubicBezTo>
                    <a:pt x="25051" y="23237"/>
                    <a:pt x="22813" y="23689"/>
                    <a:pt x="22813" y="23689"/>
                  </a:cubicBezTo>
                  <a:lnTo>
                    <a:pt x="20729" y="24284"/>
                  </a:lnTo>
                  <a:cubicBezTo>
                    <a:pt x="20729" y="24284"/>
                    <a:pt x="22217" y="22939"/>
                    <a:pt x="23110" y="22641"/>
                  </a:cubicBezTo>
                  <a:cubicBezTo>
                    <a:pt x="24003" y="22344"/>
                    <a:pt x="25432" y="22368"/>
                    <a:pt x="26063" y="20498"/>
                  </a:cubicBezTo>
                  <a:cubicBezTo>
                    <a:pt x="26682" y="18641"/>
                    <a:pt x="26539" y="16843"/>
                    <a:pt x="26242" y="16843"/>
                  </a:cubicBezTo>
                  <a:cubicBezTo>
                    <a:pt x="25944" y="16843"/>
                    <a:pt x="25301" y="18343"/>
                    <a:pt x="24742" y="18855"/>
                  </a:cubicBezTo>
                  <a:cubicBezTo>
                    <a:pt x="24158" y="19367"/>
                    <a:pt x="22444" y="20522"/>
                    <a:pt x="22444" y="20522"/>
                  </a:cubicBezTo>
                  <a:lnTo>
                    <a:pt x="21348" y="21320"/>
                  </a:lnTo>
                  <a:cubicBezTo>
                    <a:pt x="21348" y="21320"/>
                    <a:pt x="24861" y="17569"/>
                    <a:pt x="25242" y="16307"/>
                  </a:cubicBezTo>
                  <a:cubicBezTo>
                    <a:pt x="25635" y="15045"/>
                    <a:pt x="25908" y="13759"/>
                    <a:pt x="25635" y="13354"/>
                  </a:cubicBezTo>
                  <a:cubicBezTo>
                    <a:pt x="25349" y="12962"/>
                    <a:pt x="24753" y="12962"/>
                    <a:pt x="24753" y="12962"/>
                  </a:cubicBezTo>
                  <a:lnTo>
                    <a:pt x="25646" y="10580"/>
                  </a:lnTo>
                  <a:cubicBezTo>
                    <a:pt x="25646" y="10580"/>
                    <a:pt x="25287" y="8448"/>
                    <a:pt x="24797" y="8448"/>
                  </a:cubicBezTo>
                  <a:cubicBezTo>
                    <a:pt x="24791" y="8448"/>
                    <a:pt x="24784" y="8448"/>
                    <a:pt x="24777" y="8449"/>
                  </a:cubicBezTo>
                  <a:cubicBezTo>
                    <a:pt x="24301" y="8497"/>
                    <a:pt x="24599" y="8937"/>
                    <a:pt x="24301" y="9687"/>
                  </a:cubicBezTo>
                  <a:cubicBezTo>
                    <a:pt x="24003" y="10426"/>
                    <a:pt x="22670" y="12509"/>
                    <a:pt x="22372" y="13259"/>
                  </a:cubicBezTo>
                  <a:cubicBezTo>
                    <a:pt x="22100" y="13934"/>
                    <a:pt x="21181" y="15027"/>
                    <a:pt x="20807" y="15027"/>
                  </a:cubicBezTo>
                  <a:cubicBezTo>
                    <a:pt x="20772" y="15027"/>
                    <a:pt x="20742" y="15018"/>
                    <a:pt x="20717" y="14998"/>
                  </a:cubicBezTo>
                  <a:cubicBezTo>
                    <a:pt x="20431" y="14759"/>
                    <a:pt x="21241" y="13819"/>
                    <a:pt x="21241" y="13819"/>
                  </a:cubicBezTo>
                  <a:cubicBezTo>
                    <a:pt x="21241" y="13819"/>
                    <a:pt x="23991" y="10426"/>
                    <a:pt x="23622" y="8640"/>
                  </a:cubicBezTo>
                  <a:cubicBezTo>
                    <a:pt x="23265" y="6854"/>
                    <a:pt x="22217" y="5520"/>
                    <a:pt x="22217" y="5520"/>
                  </a:cubicBezTo>
                  <a:cubicBezTo>
                    <a:pt x="22217" y="5520"/>
                    <a:pt x="21882" y="5178"/>
                    <a:pt x="21651" y="5178"/>
                  </a:cubicBezTo>
                  <a:cubicBezTo>
                    <a:pt x="21580" y="5178"/>
                    <a:pt x="21518" y="5210"/>
                    <a:pt x="21479" y="5294"/>
                  </a:cubicBezTo>
                  <a:cubicBezTo>
                    <a:pt x="21324" y="5663"/>
                    <a:pt x="20551" y="8532"/>
                    <a:pt x="20277" y="9402"/>
                  </a:cubicBezTo>
                  <a:cubicBezTo>
                    <a:pt x="20000" y="10231"/>
                    <a:pt x="19011" y="11239"/>
                    <a:pt x="18612" y="11239"/>
                  </a:cubicBezTo>
                  <a:cubicBezTo>
                    <a:pt x="18599" y="11239"/>
                    <a:pt x="18586" y="11238"/>
                    <a:pt x="18574" y="11235"/>
                  </a:cubicBezTo>
                  <a:cubicBezTo>
                    <a:pt x="18205" y="11152"/>
                    <a:pt x="17907" y="10854"/>
                    <a:pt x="17907" y="10854"/>
                  </a:cubicBezTo>
                  <a:cubicBezTo>
                    <a:pt x="17907" y="10854"/>
                    <a:pt x="19539" y="8925"/>
                    <a:pt x="19991" y="6389"/>
                  </a:cubicBezTo>
                  <a:cubicBezTo>
                    <a:pt x="20431" y="3865"/>
                    <a:pt x="20610" y="2127"/>
                    <a:pt x="19777" y="1663"/>
                  </a:cubicBezTo>
                  <a:cubicBezTo>
                    <a:pt x="19174" y="1318"/>
                    <a:pt x="18696" y="1067"/>
                    <a:pt x="18423" y="1067"/>
                  </a:cubicBezTo>
                  <a:cubicBezTo>
                    <a:pt x="18319" y="1067"/>
                    <a:pt x="18245" y="1104"/>
                    <a:pt x="18205" y="1186"/>
                  </a:cubicBezTo>
                  <a:cubicBezTo>
                    <a:pt x="18050" y="1484"/>
                    <a:pt x="18407" y="1925"/>
                    <a:pt x="18229" y="3115"/>
                  </a:cubicBezTo>
                  <a:cubicBezTo>
                    <a:pt x="18050" y="4306"/>
                    <a:pt x="17264" y="6854"/>
                    <a:pt x="16776" y="7306"/>
                  </a:cubicBezTo>
                  <a:cubicBezTo>
                    <a:pt x="16327" y="7682"/>
                    <a:pt x="15814" y="8526"/>
                    <a:pt x="15695" y="8526"/>
                  </a:cubicBezTo>
                  <a:cubicBezTo>
                    <a:pt x="15678" y="8526"/>
                    <a:pt x="15669" y="8509"/>
                    <a:pt x="15669" y="8473"/>
                  </a:cubicBezTo>
                  <a:cubicBezTo>
                    <a:pt x="15669" y="8175"/>
                    <a:pt x="15967" y="5794"/>
                    <a:pt x="16419" y="4901"/>
                  </a:cubicBezTo>
                  <a:cubicBezTo>
                    <a:pt x="16860" y="4008"/>
                    <a:pt x="17895" y="1960"/>
                    <a:pt x="16788" y="972"/>
                  </a:cubicBezTo>
                  <a:cubicBezTo>
                    <a:pt x="15974" y="246"/>
                    <a:pt x="15009" y="1"/>
                    <a:pt x="14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9" name="Google Shape;25429;p34"/>
            <p:cNvSpPr/>
            <p:nvPr/>
          </p:nvSpPr>
          <p:spPr>
            <a:xfrm>
              <a:off x="2909575" y="2825250"/>
              <a:ext cx="28000" cy="197550"/>
            </a:xfrm>
            <a:custGeom>
              <a:avLst/>
              <a:gdLst/>
              <a:ahLst/>
              <a:cxnLst/>
              <a:rect l="l" t="t" r="r" b="b"/>
              <a:pathLst>
                <a:path w="1120" h="7902" extrusionOk="0">
                  <a:moveTo>
                    <a:pt x="456" y="0"/>
                  </a:moveTo>
                  <a:cubicBezTo>
                    <a:pt x="438" y="0"/>
                    <a:pt x="422" y="11"/>
                    <a:pt x="417" y="33"/>
                  </a:cubicBezTo>
                  <a:cubicBezTo>
                    <a:pt x="1" y="1284"/>
                    <a:pt x="822" y="2450"/>
                    <a:pt x="894" y="3677"/>
                  </a:cubicBezTo>
                  <a:cubicBezTo>
                    <a:pt x="989" y="5082"/>
                    <a:pt x="417" y="6439"/>
                    <a:pt x="834" y="7832"/>
                  </a:cubicBezTo>
                  <a:cubicBezTo>
                    <a:pt x="851" y="7878"/>
                    <a:pt x="894" y="7902"/>
                    <a:pt x="933" y="7902"/>
                  </a:cubicBezTo>
                  <a:cubicBezTo>
                    <a:pt x="975" y="7902"/>
                    <a:pt x="1013" y="7875"/>
                    <a:pt x="1013" y="7820"/>
                  </a:cubicBezTo>
                  <a:cubicBezTo>
                    <a:pt x="1013" y="7177"/>
                    <a:pt x="929" y="6546"/>
                    <a:pt x="941" y="5927"/>
                  </a:cubicBezTo>
                  <a:cubicBezTo>
                    <a:pt x="965" y="5225"/>
                    <a:pt x="1120" y="4546"/>
                    <a:pt x="1084" y="3843"/>
                  </a:cubicBezTo>
                  <a:cubicBezTo>
                    <a:pt x="1025" y="2546"/>
                    <a:pt x="215" y="1403"/>
                    <a:pt x="513" y="81"/>
                  </a:cubicBezTo>
                  <a:cubicBezTo>
                    <a:pt x="520" y="29"/>
                    <a:pt x="486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0" name="Google Shape;25430;p34"/>
            <p:cNvSpPr/>
            <p:nvPr/>
          </p:nvSpPr>
          <p:spPr>
            <a:xfrm>
              <a:off x="2930425" y="2824500"/>
              <a:ext cx="25025" cy="197400"/>
            </a:xfrm>
            <a:custGeom>
              <a:avLst/>
              <a:gdLst/>
              <a:ahLst/>
              <a:cxnLst/>
              <a:rect l="l" t="t" r="r" b="b"/>
              <a:pathLst>
                <a:path w="1001" h="7896" extrusionOk="0">
                  <a:moveTo>
                    <a:pt x="166" y="1"/>
                  </a:moveTo>
                  <a:cubicBezTo>
                    <a:pt x="118" y="1"/>
                    <a:pt x="71" y="31"/>
                    <a:pt x="71" y="99"/>
                  </a:cubicBezTo>
                  <a:cubicBezTo>
                    <a:pt x="0" y="1266"/>
                    <a:pt x="417" y="2361"/>
                    <a:pt x="595" y="3516"/>
                  </a:cubicBezTo>
                  <a:cubicBezTo>
                    <a:pt x="703" y="4219"/>
                    <a:pt x="655" y="4874"/>
                    <a:pt x="572" y="5576"/>
                  </a:cubicBezTo>
                  <a:cubicBezTo>
                    <a:pt x="536" y="5810"/>
                    <a:pt x="294" y="7792"/>
                    <a:pt x="105" y="7792"/>
                  </a:cubicBezTo>
                  <a:cubicBezTo>
                    <a:pt x="102" y="7792"/>
                    <a:pt x="99" y="7792"/>
                    <a:pt x="95" y="7791"/>
                  </a:cubicBezTo>
                  <a:cubicBezTo>
                    <a:pt x="84" y="7781"/>
                    <a:pt x="73" y="7777"/>
                    <a:pt x="64" y="7777"/>
                  </a:cubicBezTo>
                  <a:cubicBezTo>
                    <a:pt x="25" y="7777"/>
                    <a:pt x="9" y="7843"/>
                    <a:pt x="48" y="7862"/>
                  </a:cubicBezTo>
                  <a:cubicBezTo>
                    <a:pt x="87" y="7885"/>
                    <a:pt x="124" y="7895"/>
                    <a:pt x="159" y="7895"/>
                  </a:cubicBezTo>
                  <a:cubicBezTo>
                    <a:pt x="677" y="7895"/>
                    <a:pt x="752" y="5579"/>
                    <a:pt x="786" y="5278"/>
                  </a:cubicBezTo>
                  <a:cubicBezTo>
                    <a:pt x="1000" y="3492"/>
                    <a:pt x="191" y="1849"/>
                    <a:pt x="274" y="99"/>
                  </a:cubicBezTo>
                  <a:cubicBezTo>
                    <a:pt x="274" y="37"/>
                    <a:pt x="219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1" name="Google Shape;25431;p34"/>
            <p:cNvSpPr/>
            <p:nvPr/>
          </p:nvSpPr>
          <p:spPr>
            <a:xfrm>
              <a:off x="2744925" y="2825075"/>
              <a:ext cx="175800" cy="82000"/>
            </a:xfrm>
            <a:custGeom>
              <a:avLst/>
              <a:gdLst/>
              <a:ahLst/>
              <a:cxnLst/>
              <a:rect l="l" t="t" r="r" b="b"/>
              <a:pathLst>
                <a:path w="7032" h="3280" extrusionOk="0">
                  <a:moveTo>
                    <a:pt x="6948" y="1"/>
                  </a:moveTo>
                  <a:cubicBezTo>
                    <a:pt x="6943" y="1"/>
                    <a:pt x="6937" y="2"/>
                    <a:pt x="6932" y="5"/>
                  </a:cubicBezTo>
                  <a:cubicBezTo>
                    <a:pt x="5932" y="445"/>
                    <a:pt x="5456" y="1362"/>
                    <a:pt x="4741" y="2088"/>
                  </a:cubicBezTo>
                  <a:cubicBezTo>
                    <a:pt x="4176" y="2665"/>
                    <a:pt x="3499" y="3018"/>
                    <a:pt x="2678" y="3018"/>
                  </a:cubicBezTo>
                  <a:cubicBezTo>
                    <a:pt x="2652" y="3018"/>
                    <a:pt x="2625" y="3018"/>
                    <a:pt x="2598" y="3017"/>
                  </a:cubicBezTo>
                  <a:cubicBezTo>
                    <a:pt x="1634" y="2969"/>
                    <a:pt x="943" y="2457"/>
                    <a:pt x="145" y="2017"/>
                  </a:cubicBezTo>
                  <a:cubicBezTo>
                    <a:pt x="133" y="2011"/>
                    <a:pt x="121" y="2008"/>
                    <a:pt x="109" y="2008"/>
                  </a:cubicBezTo>
                  <a:cubicBezTo>
                    <a:pt x="50" y="2008"/>
                    <a:pt x="0" y="2074"/>
                    <a:pt x="50" y="2124"/>
                  </a:cubicBezTo>
                  <a:cubicBezTo>
                    <a:pt x="693" y="2816"/>
                    <a:pt x="1731" y="3279"/>
                    <a:pt x="2726" y="3279"/>
                  </a:cubicBezTo>
                  <a:cubicBezTo>
                    <a:pt x="3187" y="3279"/>
                    <a:pt x="3639" y="3180"/>
                    <a:pt x="4039" y="2957"/>
                  </a:cubicBezTo>
                  <a:cubicBezTo>
                    <a:pt x="5289" y="2279"/>
                    <a:pt x="5682" y="707"/>
                    <a:pt x="6968" y="88"/>
                  </a:cubicBezTo>
                  <a:cubicBezTo>
                    <a:pt x="7031" y="77"/>
                    <a:pt x="6991" y="1"/>
                    <a:pt x="6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2" name="Google Shape;25432;p34"/>
            <p:cNvSpPr/>
            <p:nvPr/>
          </p:nvSpPr>
          <p:spPr>
            <a:xfrm>
              <a:off x="2746175" y="2851650"/>
              <a:ext cx="118725" cy="32250"/>
            </a:xfrm>
            <a:custGeom>
              <a:avLst/>
              <a:gdLst/>
              <a:ahLst/>
              <a:cxnLst/>
              <a:rect l="l" t="t" r="r" b="b"/>
              <a:pathLst>
                <a:path w="4749" h="1290" extrusionOk="0">
                  <a:moveTo>
                    <a:pt x="4701" y="0"/>
                  </a:moveTo>
                  <a:cubicBezTo>
                    <a:pt x="4698" y="0"/>
                    <a:pt x="4695" y="0"/>
                    <a:pt x="4691" y="1"/>
                  </a:cubicBezTo>
                  <a:cubicBezTo>
                    <a:pt x="4060" y="228"/>
                    <a:pt x="3453" y="525"/>
                    <a:pt x="2846" y="787"/>
                  </a:cubicBezTo>
                  <a:cubicBezTo>
                    <a:pt x="2364" y="1004"/>
                    <a:pt x="1980" y="1184"/>
                    <a:pt x="1498" y="1184"/>
                  </a:cubicBezTo>
                  <a:cubicBezTo>
                    <a:pt x="1372" y="1184"/>
                    <a:pt x="1239" y="1172"/>
                    <a:pt x="1095" y="1144"/>
                  </a:cubicBezTo>
                  <a:cubicBezTo>
                    <a:pt x="750" y="1085"/>
                    <a:pt x="405" y="966"/>
                    <a:pt x="60" y="882"/>
                  </a:cubicBezTo>
                  <a:cubicBezTo>
                    <a:pt x="36" y="882"/>
                    <a:pt x="0" y="942"/>
                    <a:pt x="48" y="954"/>
                  </a:cubicBezTo>
                  <a:cubicBezTo>
                    <a:pt x="583" y="1113"/>
                    <a:pt x="1072" y="1289"/>
                    <a:pt x="1583" y="1289"/>
                  </a:cubicBezTo>
                  <a:cubicBezTo>
                    <a:pt x="1800" y="1289"/>
                    <a:pt x="2020" y="1258"/>
                    <a:pt x="2250" y="1180"/>
                  </a:cubicBezTo>
                  <a:cubicBezTo>
                    <a:pt x="3084" y="894"/>
                    <a:pt x="3941" y="478"/>
                    <a:pt x="4727" y="85"/>
                  </a:cubicBezTo>
                  <a:cubicBezTo>
                    <a:pt x="4749" y="63"/>
                    <a:pt x="4740" y="0"/>
                    <a:pt x="4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3" name="Google Shape;25433;p34"/>
            <p:cNvSpPr/>
            <p:nvPr/>
          </p:nvSpPr>
          <p:spPr>
            <a:xfrm>
              <a:off x="2864325" y="2832625"/>
              <a:ext cx="25325" cy="14300"/>
            </a:xfrm>
            <a:custGeom>
              <a:avLst/>
              <a:gdLst/>
              <a:ahLst/>
              <a:cxnLst/>
              <a:rect l="l" t="t" r="r" b="b"/>
              <a:pathLst>
                <a:path w="1013" h="5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846" y="119"/>
                    <a:pt x="668" y="227"/>
                    <a:pt x="477" y="298"/>
                  </a:cubicBezTo>
                  <a:cubicBezTo>
                    <a:pt x="322" y="358"/>
                    <a:pt x="144" y="405"/>
                    <a:pt x="25" y="512"/>
                  </a:cubicBezTo>
                  <a:cubicBezTo>
                    <a:pt x="1" y="524"/>
                    <a:pt x="25" y="572"/>
                    <a:pt x="60" y="572"/>
                  </a:cubicBezTo>
                  <a:cubicBezTo>
                    <a:pt x="239" y="560"/>
                    <a:pt x="394" y="453"/>
                    <a:pt x="549" y="358"/>
                  </a:cubicBezTo>
                  <a:cubicBezTo>
                    <a:pt x="715" y="262"/>
                    <a:pt x="870" y="143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4" name="Google Shape;25434;p34"/>
            <p:cNvSpPr/>
            <p:nvPr/>
          </p:nvSpPr>
          <p:spPr>
            <a:xfrm>
              <a:off x="2619850" y="2777425"/>
              <a:ext cx="287675" cy="74625"/>
            </a:xfrm>
            <a:custGeom>
              <a:avLst/>
              <a:gdLst/>
              <a:ahLst/>
              <a:cxnLst/>
              <a:rect l="l" t="t" r="r" b="b"/>
              <a:pathLst>
                <a:path w="11507" h="2985" extrusionOk="0">
                  <a:moveTo>
                    <a:pt x="77" y="0"/>
                  </a:moveTo>
                  <a:cubicBezTo>
                    <a:pt x="36" y="0"/>
                    <a:pt x="0" y="49"/>
                    <a:pt x="41" y="89"/>
                  </a:cubicBezTo>
                  <a:cubicBezTo>
                    <a:pt x="803" y="827"/>
                    <a:pt x="1779" y="1375"/>
                    <a:pt x="2719" y="1875"/>
                  </a:cubicBezTo>
                  <a:cubicBezTo>
                    <a:pt x="3612" y="2327"/>
                    <a:pt x="4577" y="2804"/>
                    <a:pt x="5577" y="2947"/>
                  </a:cubicBezTo>
                  <a:cubicBezTo>
                    <a:pt x="5762" y="2973"/>
                    <a:pt x="5944" y="2985"/>
                    <a:pt x="6124" y="2985"/>
                  </a:cubicBezTo>
                  <a:cubicBezTo>
                    <a:pt x="7979" y="2985"/>
                    <a:pt x="9629" y="1709"/>
                    <a:pt x="11506" y="1589"/>
                  </a:cubicBezTo>
                  <a:cubicBezTo>
                    <a:pt x="11506" y="1589"/>
                    <a:pt x="11506" y="1565"/>
                    <a:pt x="11482" y="1565"/>
                  </a:cubicBezTo>
                  <a:cubicBezTo>
                    <a:pt x="11335" y="1545"/>
                    <a:pt x="11189" y="1536"/>
                    <a:pt x="11045" y="1536"/>
                  </a:cubicBezTo>
                  <a:cubicBezTo>
                    <a:pt x="9403" y="1536"/>
                    <a:pt x="7932" y="2737"/>
                    <a:pt x="6279" y="2792"/>
                  </a:cubicBezTo>
                  <a:cubicBezTo>
                    <a:pt x="6240" y="2793"/>
                    <a:pt x="6201" y="2793"/>
                    <a:pt x="6163" y="2793"/>
                  </a:cubicBezTo>
                  <a:cubicBezTo>
                    <a:pt x="3912" y="2793"/>
                    <a:pt x="1903" y="1118"/>
                    <a:pt x="100" y="6"/>
                  </a:cubicBezTo>
                  <a:cubicBezTo>
                    <a:pt x="93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5" name="Google Shape;25435;p34"/>
            <p:cNvSpPr/>
            <p:nvPr/>
          </p:nvSpPr>
          <p:spPr>
            <a:xfrm>
              <a:off x="2619725" y="2799225"/>
              <a:ext cx="129425" cy="75700"/>
            </a:xfrm>
            <a:custGeom>
              <a:avLst/>
              <a:gdLst/>
              <a:ahLst/>
              <a:cxnLst/>
              <a:rect l="l" t="t" r="r" b="b"/>
              <a:pathLst>
                <a:path w="5177" h="3028" extrusionOk="0">
                  <a:moveTo>
                    <a:pt x="49" y="1"/>
                  </a:moveTo>
                  <a:cubicBezTo>
                    <a:pt x="27" y="1"/>
                    <a:pt x="0" y="41"/>
                    <a:pt x="22" y="62"/>
                  </a:cubicBezTo>
                  <a:cubicBezTo>
                    <a:pt x="1308" y="1372"/>
                    <a:pt x="3141" y="2837"/>
                    <a:pt x="5058" y="3027"/>
                  </a:cubicBezTo>
                  <a:cubicBezTo>
                    <a:pt x="5062" y="3027"/>
                    <a:pt x="5066" y="3028"/>
                    <a:pt x="5069" y="3028"/>
                  </a:cubicBezTo>
                  <a:cubicBezTo>
                    <a:pt x="5177" y="3028"/>
                    <a:pt x="5173" y="2860"/>
                    <a:pt x="5058" y="2848"/>
                  </a:cubicBezTo>
                  <a:cubicBezTo>
                    <a:pt x="3058" y="2622"/>
                    <a:pt x="1605" y="1122"/>
                    <a:pt x="57" y="3"/>
                  </a:cubicBezTo>
                  <a:cubicBezTo>
                    <a:pt x="55" y="2"/>
                    <a:pt x="5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6" name="Google Shape;25436;p34"/>
            <p:cNvSpPr/>
            <p:nvPr/>
          </p:nvSpPr>
          <p:spPr>
            <a:xfrm>
              <a:off x="2616100" y="2777150"/>
              <a:ext cx="8950" cy="28200"/>
            </a:xfrm>
            <a:custGeom>
              <a:avLst/>
              <a:gdLst/>
              <a:ahLst/>
              <a:cxnLst/>
              <a:rect l="l" t="t" r="r" b="b"/>
              <a:pathLst>
                <a:path w="358" h="1128" extrusionOk="0">
                  <a:moveTo>
                    <a:pt x="178" y="0"/>
                  </a:moveTo>
                  <a:cubicBezTo>
                    <a:pt x="174" y="0"/>
                    <a:pt x="170" y="2"/>
                    <a:pt x="167" y="5"/>
                  </a:cubicBezTo>
                  <a:cubicBezTo>
                    <a:pt x="12" y="302"/>
                    <a:pt x="0" y="898"/>
                    <a:pt x="310" y="1124"/>
                  </a:cubicBezTo>
                  <a:cubicBezTo>
                    <a:pt x="312" y="1126"/>
                    <a:pt x="315" y="1127"/>
                    <a:pt x="318" y="1127"/>
                  </a:cubicBezTo>
                  <a:cubicBezTo>
                    <a:pt x="333" y="1127"/>
                    <a:pt x="357" y="1108"/>
                    <a:pt x="357" y="1088"/>
                  </a:cubicBezTo>
                  <a:cubicBezTo>
                    <a:pt x="322" y="910"/>
                    <a:pt x="226" y="767"/>
                    <a:pt x="191" y="600"/>
                  </a:cubicBezTo>
                  <a:cubicBezTo>
                    <a:pt x="155" y="410"/>
                    <a:pt x="179" y="219"/>
                    <a:pt x="202" y="29"/>
                  </a:cubicBezTo>
                  <a:cubicBezTo>
                    <a:pt x="202" y="11"/>
                    <a:pt x="19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7" name="Google Shape;25437;p34"/>
            <p:cNvSpPr/>
            <p:nvPr/>
          </p:nvSpPr>
          <p:spPr>
            <a:xfrm>
              <a:off x="2590500" y="2693650"/>
              <a:ext cx="320475" cy="137200"/>
            </a:xfrm>
            <a:custGeom>
              <a:avLst/>
              <a:gdLst/>
              <a:ahLst/>
              <a:cxnLst/>
              <a:rect l="l" t="t" r="r" b="b"/>
              <a:pathLst>
                <a:path w="12819" h="5488" extrusionOk="0">
                  <a:moveTo>
                    <a:pt x="45" y="0"/>
                  </a:moveTo>
                  <a:cubicBezTo>
                    <a:pt x="23" y="0"/>
                    <a:pt x="0" y="15"/>
                    <a:pt x="0" y="47"/>
                  </a:cubicBezTo>
                  <a:cubicBezTo>
                    <a:pt x="0" y="999"/>
                    <a:pt x="572" y="1702"/>
                    <a:pt x="1310" y="2297"/>
                  </a:cubicBezTo>
                  <a:cubicBezTo>
                    <a:pt x="2358" y="3154"/>
                    <a:pt x="3584" y="4035"/>
                    <a:pt x="4786" y="4690"/>
                  </a:cubicBezTo>
                  <a:cubicBezTo>
                    <a:pt x="5775" y="5222"/>
                    <a:pt x="6897" y="5487"/>
                    <a:pt x="8015" y="5487"/>
                  </a:cubicBezTo>
                  <a:cubicBezTo>
                    <a:pt x="8150" y="5487"/>
                    <a:pt x="8284" y="5484"/>
                    <a:pt x="8418" y="5476"/>
                  </a:cubicBezTo>
                  <a:cubicBezTo>
                    <a:pt x="9697" y="5404"/>
                    <a:pt x="10932" y="4643"/>
                    <a:pt x="12192" y="4643"/>
                  </a:cubicBezTo>
                  <a:cubicBezTo>
                    <a:pt x="12386" y="4643"/>
                    <a:pt x="12580" y="4661"/>
                    <a:pt x="12776" y="4702"/>
                  </a:cubicBezTo>
                  <a:cubicBezTo>
                    <a:pt x="12779" y="4703"/>
                    <a:pt x="12782" y="4704"/>
                    <a:pt x="12785" y="4704"/>
                  </a:cubicBezTo>
                  <a:cubicBezTo>
                    <a:pt x="12813" y="4704"/>
                    <a:pt x="12819" y="4654"/>
                    <a:pt x="12776" y="4654"/>
                  </a:cubicBezTo>
                  <a:cubicBezTo>
                    <a:pt x="12542" y="4582"/>
                    <a:pt x="12313" y="4552"/>
                    <a:pt x="12087" y="4552"/>
                  </a:cubicBezTo>
                  <a:cubicBezTo>
                    <a:pt x="11276" y="4552"/>
                    <a:pt x="10507" y="4940"/>
                    <a:pt x="9716" y="5155"/>
                  </a:cubicBezTo>
                  <a:cubicBezTo>
                    <a:pt x="9181" y="5289"/>
                    <a:pt x="8628" y="5356"/>
                    <a:pt x="8076" y="5356"/>
                  </a:cubicBezTo>
                  <a:cubicBezTo>
                    <a:pt x="7263" y="5356"/>
                    <a:pt x="6450" y="5212"/>
                    <a:pt x="5691" y="4928"/>
                  </a:cubicBezTo>
                  <a:cubicBezTo>
                    <a:pt x="4477" y="4464"/>
                    <a:pt x="3429" y="3607"/>
                    <a:pt x="2381" y="2845"/>
                  </a:cubicBezTo>
                  <a:cubicBezTo>
                    <a:pt x="1369" y="2130"/>
                    <a:pt x="238" y="1345"/>
                    <a:pt x="83" y="35"/>
                  </a:cubicBezTo>
                  <a:cubicBezTo>
                    <a:pt x="83" y="12"/>
                    <a:pt x="65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8" name="Google Shape;25438;p34"/>
            <p:cNvSpPr/>
            <p:nvPr/>
          </p:nvSpPr>
          <p:spPr>
            <a:xfrm>
              <a:off x="2589900" y="2652125"/>
              <a:ext cx="13625" cy="45300"/>
            </a:xfrm>
            <a:custGeom>
              <a:avLst/>
              <a:gdLst/>
              <a:ahLst/>
              <a:cxnLst/>
              <a:rect l="l" t="t" r="r" b="b"/>
              <a:pathLst>
                <a:path w="545" h="1812" extrusionOk="0">
                  <a:moveTo>
                    <a:pt x="513" y="1"/>
                  </a:moveTo>
                  <a:cubicBezTo>
                    <a:pt x="508" y="1"/>
                    <a:pt x="503" y="2"/>
                    <a:pt x="500" y="5"/>
                  </a:cubicBezTo>
                  <a:cubicBezTo>
                    <a:pt x="84" y="446"/>
                    <a:pt x="0" y="1196"/>
                    <a:pt x="12" y="1767"/>
                  </a:cubicBezTo>
                  <a:cubicBezTo>
                    <a:pt x="18" y="1797"/>
                    <a:pt x="42" y="1812"/>
                    <a:pt x="64" y="1812"/>
                  </a:cubicBezTo>
                  <a:cubicBezTo>
                    <a:pt x="87" y="1812"/>
                    <a:pt x="107" y="1797"/>
                    <a:pt x="107" y="1767"/>
                  </a:cubicBezTo>
                  <a:cubicBezTo>
                    <a:pt x="107" y="1458"/>
                    <a:pt x="143" y="1136"/>
                    <a:pt x="227" y="827"/>
                  </a:cubicBezTo>
                  <a:cubicBezTo>
                    <a:pt x="298" y="565"/>
                    <a:pt x="453" y="303"/>
                    <a:pt x="536" y="41"/>
                  </a:cubicBezTo>
                  <a:cubicBezTo>
                    <a:pt x="545" y="14"/>
                    <a:pt x="527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9" name="Google Shape;25439;p34"/>
            <p:cNvSpPr/>
            <p:nvPr/>
          </p:nvSpPr>
          <p:spPr>
            <a:xfrm>
              <a:off x="2601575" y="2653325"/>
              <a:ext cx="164850" cy="132300"/>
            </a:xfrm>
            <a:custGeom>
              <a:avLst/>
              <a:gdLst/>
              <a:ahLst/>
              <a:cxnLst/>
              <a:rect l="l" t="t" r="r" b="b"/>
              <a:pathLst>
                <a:path w="6594" h="5292" extrusionOk="0">
                  <a:moveTo>
                    <a:pt x="58" y="0"/>
                  </a:moveTo>
                  <a:cubicBezTo>
                    <a:pt x="25" y="0"/>
                    <a:pt x="1" y="14"/>
                    <a:pt x="10" y="41"/>
                  </a:cubicBezTo>
                  <a:cubicBezTo>
                    <a:pt x="522" y="1374"/>
                    <a:pt x="1593" y="2577"/>
                    <a:pt x="2724" y="3469"/>
                  </a:cubicBezTo>
                  <a:cubicBezTo>
                    <a:pt x="3760" y="4303"/>
                    <a:pt x="5165" y="5136"/>
                    <a:pt x="6534" y="5291"/>
                  </a:cubicBezTo>
                  <a:cubicBezTo>
                    <a:pt x="6594" y="5291"/>
                    <a:pt x="6594" y="5220"/>
                    <a:pt x="6546" y="5196"/>
                  </a:cubicBezTo>
                  <a:cubicBezTo>
                    <a:pt x="5224" y="4648"/>
                    <a:pt x="3974" y="4231"/>
                    <a:pt x="2843" y="3339"/>
                  </a:cubicBezTo>
                  <a:cubicBezTo>
                    <a:pt x="1653" y="2422"/>
                    <a:pt x="867" y="1267"/>
                    <a:pt x="93" y="5"/>
                  </a:cubicBezTo>
                  <a:cubicBezTo>
                    <a:pt x="81" y="2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0" name="Google Shape;25440;p34"/>
            <p:cNvSpPr/>
            <p:nvPr/>
          </p:nvSpPr>
          <p:spPr>
            <a:xfrm>
              <a:off x="2772050" y="2776500"/>
              <a:ext cx="34075" cy="12400"/>
            </a:xfrm>
            <a:custGeom>
              <a:avLst/>
              <a:gdLst/>
              <a:ahLst/>
              <a:cxnLst/>
              <a:rect l="l" t="t" r="r" b="b"/>
              <a:pathLst>
                <a:path w="1363" h="496" extrusionOk="0">
                  <a:moveTo>
                    <a:pt x="512" y="1"/>
                  </a:moveTo>
                  <a:cubicBezTo>
                    <a:pt x="478" y="1"/>
                    <a:pt x="450" y="3"/>
                    <a:pt x="430" y="7"/>
                  </a:cubicBezTo>
                  <a:cubicBezTo>
                    <a:pt x="394" y="7"/>
                    <a:pt x="394" y="43"/>
                    <a:pt x="430" y="43"/>
                  </a:cubicBezTo>
                  <a:cubicBezTo>
                    <a:pt x="549" y="78"/>
                    <a:pt x="668" y="90"/>
                    <a:pt x="787" y="126"/>
                  </a:cubicBezTo>
                  <a:cubicBezTo>
                    <a:pt x="811" y="138"/>
                    <a:pt x="1013" y="197"/>
                    <a:pt x="1037" y="245"/>
                  </a:cubicBezTo>
                  <a:cubicBezTo>
                    <a:pt x="1108" y="340"/>
                    <a:pt x="1025" y="388"/>
                    <a:pt x="930" y="400"/>
                  </a:cubicBezTo>
                  <a:cubicBezTo>
                    <a:pt x="887" y="405"/>
                    <a:pt x="844" y="407"/>
                    <a:pt x="801" y="407"/>
                  </a:cubicBezTo>
                  <a:cubicBezTo>
                    <a:pt x="541" y="407"/>
                    <a:pt x="268" y="328"/>
                    <a:pt x="13" y="328"/>
                  </a:cubicBezTo>
                  <a:cubicBezTo>
                    <a:pt x="1" y="352"/>
                    <a:pt x="1" y="376"/>
                    <a:pt x="13" y="376"/>
                  </a:cubicBezTo>
                  <a:cubicBezTo>
                    <a:pt x="299" y="447"/>
                    <a:pt x="608" y="483"/>
                    <a:pt x="906" y="495"/>
                  </a:cubicBezTo>
                  <a:cubicBezTo>
                    <a:pt x="1013" y="495"/>
                    <a:pt x="1168" y="495"/>
                    <a:pt x="1215" y="388"/>
                  </a:cubicBezTo>
                  <a:cubicBezTo>
                    <a:pt x="1363" y="124"/>
                    <a:pt x="773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1" name="Google Shape;25441;p34"/>
            <p:cNvSpPr/>
            <p:nvPr/>
          </p:nvSpPr>
          <p:spPr>
            <a:xfrm>
              <a:off x="2611800" y="2664725"/>
              <a:ext cx="163550" cy="112050"/>
            </a:xfrm>
            <a:custGeom>
              <a:avLst/>
              <a:gdLst/>
              <a:ahLst/>
              <a:cxnLst/>
              <a:rect l="l" t="t" r="r" b="b"/>
              <a:pathLst>
                <a:path w="6542" h="4482" extrusionOk="0">
                  <a:moveTo>
                    <a:pt x="79" y="0"/>
                  </a:moveTo>
                  <a:cubicBezTo>
                    <a:pt x="34" y="0"/>
                    <a:pt x="0" y="68"/>
                    <a:pt x="29" y="96"/>
                  </a:cubicBezTo>
                  <a:cubicBezTo>
                    <a:pt x="946" y="1025"/>
                    <a:pt x="2029" y="1811"/>
                    <a:pt x="3113" y="2525"/>
                  </a:cubicBezTo>
                  <a:cubicBezTo>
                    <a:pt x="4184" y="3252"/>
                    <a:pt x="5316" y="3966"/>
                    <a:pt x="6506" y="4478"/>
                  </a:cubicBezTo>
                  <a:cubicBezTo>
                    <a:pt x="6513" y="4480"/>
                    <a:pt x="6519" y="4481"/>
                    <a:pt x="6523" y="4481"/>
                  </a:cubicBezTo>
                  <a:cubicBezTo>
                    <a:pt x="6541" y="4481"/>
                    <a:pt x="6539" y="4466"/>
                    <a:pt x="6530" y="4466"/>
                  </a:cubicBezTo>
                  <a:cubicBezTo>
                    <a:pt x="5411" y="3775"/>
                    <a:pt x="4256" y="3168"/>
                    <a:pt x="3196" y="2406"/>
                  </a:cubicBezTo>
                  <a:cubicBezTo>
                    <a:pt x="2113" y="1668"/>
                    <a:pt x="1148" y="799"/>
                    <a:pt x="113" y="13"/>
                  </a:cubicBezTo>
                  <a:cubicBezTo>
                    <a:pt x="101" y="4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2" name="Google Shape;25442;p34"/>
            <p:cNvSpPr/>
            <p:nvPr/>
          </p:nvSpPr>
          <p:spPr>
            <a:xfrm>
              <a:off x="2566675" y="2570900"/>
              <a:ext cx="33975" cy="74025"/>
            </a:xfrm>
            <a:custGeom>
              <a:avLst/>
              <a:gdLst/>
              <a:ahLst/>
              <a:cxnLst/>
              <a:rect l="l" t="t" r="r" b="b"/>
              <a:pathLst>
                <a:path w="1359" h="2961" extrusionOk="0">
                  <a:moveTo>
                    <a:pt x="352" y="1"/>
                  </a:moveTo>
                  <a:cubicBezTo>
                    <a:pt x="339" y="1"/>
                    <a:pt x="327" y="9"/>
                    <a:pt x="322" y="28"/>
                  </a:cubicBezTo>
                  <a:cubicBezTo>
                    <a:pt x="1" y="1016"/>
                    <a:pt x="501" y="2278"/>
                    <a:pt x="1251" y="2945"/>
                  </a:cubicBezTo>
                  <a:cubicBezTo>
                    <a:pt x="1259" y="2956"/>
                    <a:pt x="1270" y="2960"/>
                    <a:pt x="1281" y="2960"/>
                  </a:cubicBezTo>
                  <a:cubicBezTo>
                    <a:pt x="1318" y="2960"/>
                    <a:pt x="1359" y="2910"/>
                    <a:pt x="1322" y="2873"/>
                  </a:cubicBezTo>
                  <a:cubicBezTo>
                    <a:pt x="965" y="2456"/>
                    <a:pt x="667" y="2028"/>
                    <a:pt x="513" y="1492"/>
                  </a:cubicBezTo>
                  <a:cubicBezTo>
                    <a:pt x="370" y="1016"/>
                    <a:pt x="417" y="540"/>
                    <a:pt x="394" y="39"/>
                  </a:cubicBezTo>
                  <a:cubicBezTo>
                    <a:pt x="394" y="18"/>
                    <a:pt x="372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3" name="Google Shape;25443;p34"/>
            <p:cNvSpPr/>
            <p:nvPr/>
          </p:nvSpPr>
          <p:spPr>
            <a:xfrm>
              <a:off x="2573325" y="2536725"/>
              <a:ext cx="18525" cy="32200"/>
            </a:xfrm>
            <a:custGeom>
              <a:avLst/>
              <a:gdLst/>
              <a:ahLst/>
              <a:cxnLst/>
              <a:rect l="l" t="t" r="r" b="b"/>
              <a:pathLst>
                <a:path w="741" h="1288" extrusionOk="0">
                  <a:moveTo>
                    <a:pt x="706" y="1"/>
                  </a:moveTo>
                  <a:cubicBezTo>
                    <a:pt x="700" y="1"/>
                    <a:pt x="693" y="5"/>
                    <a:pt x="687" y="13"/>
                  </a:cubicBezTo>
                  <a:cubicBezTo>
                    <a:pt x="282" y="204"/>
                    <a:pt x="92" y="847"/>
                    <a:pt x="8" y="1252"/>
                  </a:cubicBezTo>
                  <a:cubicBezTo>
                    <a:pt x="1" y="1267"/>
                    <a:pt x="22" y="1287"/>
                    <a:pt x="42" y="1287"/>
                  </a:cubicBezTo>
                  <a:cubicBezTo>
                    <a:pt x="53" y="1287"/>
                    <a:pt x="64" y="1281"/>
                    <a:pt x="68" y="1264"/>
                  </a:cubicBezTo>
                  <a:cubicBezTo>
                    <a:pt x="128" y="1025"/>
                    <a:pt x="223" y="799"/>
                    <a:pt x="342" y="597"/>
                  </a:cubicBezTo>
                  <a:cubicBezTo>
                    <a:pt x="461" y="418"/>
                    <a:pt x="616" y="252"/>
                    <a:pt x="723" y="61"/>
                  </a:cubicBezTo>
                  <a:cubicBezTo>
                    <a:pt x="741" y="34"/>
                    <a:pt x="725" y="1"/>
                    <a:pt x="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4" name="Google Shape;25444;p34"/>
            <p:cNvSpPr/>
            <p:nvPr/>
          </p:nvSpPr>
          <p:spPr>
            <a:xfrm>
              <a:off x="2591175" y="2536375"/>
              <a:ext cx="103900" cy="107800"/>
            </a:xfrm>
            <a:custGeom>
              <a:avLst/>
              <a:gdLst/>
              <a:ahLst/>
              <a:cxnLst/>
              <a:rect l="l" t="t" r="r" b="b"/>
              <a:pathLst>
                <a:path w="4156" h="4312" extrusionOk="0">
                  <a:moveTo>
                    <a:pt x="34" y="0"/>
                  </a:moveTo>
                  <a:cubicBezTo>
                    <a:pt x="21" y="0"/>
                    <a:pt x="1" y="23"/>
                    <a:pt x="9" y="39"/>
                  </a:cubicBezTo>
                  <a:cubicBezTo>
                    <a:pt x="449" y="932"/>
                    <a:pt x="1080" y="1801"/>
                    <a:pt x="1723" y="2552"/>
                  </a:cubicBezTo>
                  <a:cubicBezTo>
                    <a:pt x="2331" y="3278"/>
                    <a:pt x="3259" y="3623"/>
                    <a:pt x="3962" y="4278"/>
                  </a:cubicBezTo>
                  <a:cubicBezTo>
                    <a:pt x="3982" y="4301"/>
                    <a:pt x="4005" y="4311"/>
                    <a:pt x="4028" y="4311"/>
                  </a:cubicBezTo>
                  <a:cubicBezTo>
                    <a:pt x="4096" y="4311"/>
                    <a:pt x="4156" y="4219"/>
                    <a:pt x="4093" y="4147"/>
                  </a:cubicBezTo>
                  <a:cubicBezTo>
                    <a:pt x="3438" y="3504"/>
                    <a:pt x="2533" y="3183"/>
                    <a:pt x="1914" y="2516"/>
                  </a:cubicBezTo>
                  <a:cubicBezTo>
                    <a:pt x="1211" y="1742"/>
                    <a:pt x="687" y="849"/>
                    <a:pt x="45" y="16"/>
                  </a:cubicBezTo>
                  <a:cubicBezTo>
                    <a:pt x="45" y="5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5" name="Google Shape;25445;p34"/>
            <p:cNvSpPr/>
            <p:nvPr/>
          </p:nvSpPr>
          <p:spPr>
            <a:xfrm>
              <a:off x="2690675" y="2639550"/>
              <a:ext cx="216850" cy="103875"/>
            </a:xfrm>
            <a:custGeom>
              <a:avLst/>
              <a:gdLst/>
              <a:ahLst/>
              <a:cxnLst/>
              <a:rect l="l" t="t" r="r" b="b"/>
              <a:pathLst>
                <a:path w="8674" h="4155" extrusionOk="0">
                  <a:moveTo>
                    <a:pt x="60" y="0"/>
                  </a:moveTo>
                  <a:cubicBezTo>
                    <a:pt x="29" y="0"/>
                    <a:pt x="1" y="71"/>
                    <a:pt x="41" y="91"/>
                  </a:cubicBezTo>
                  <a:cubicBezTo>
                    <a:pt x="1363" y="984"/>
                    <a:pt x="2696" y="1925"/>
                    <a:pt x="4244" y="2389"/>
                  </a:cubicBezTo>
                  <a:cubicBezTo>
                    <a:pt x="4673" y="2508"/>
                    <a:pt x="5125" y="2616"/>
                    <a:pt x="5518" y="2818"/>
                  </a:cubicBezTo>
                  <a:cubicBezTo>
                    <a:pt x="5899" y="3008"/>
                    <a:pt x="6197" y="3306"/>
                    <a:pt x="6554" y="3544"/>
                  </a:cubicBezTo>
                  <a:cubicBezTo>
                    <a:pt x="7110" y="3922"/>
                    <a:pt x="7759" y="4155"/>
                    <a:pt x="8434" y="4155"/>
                  </a:cubicBezTo>
                  <a:cubicBezTo>
                    <a:pt x="8482" y="4155"/>
                    <a:pt x="8530" y="4154"/>
                    <a:pt x="8578" y="4151"/>
                  </a:cubicBezTo>
                  <a:cubicBezTo>
                    <a:pt x="8673" y="4151"/>
                    <a:pt x="8673" y="4032"/>
                    <a:pt x="8578" y="4020"/>
                  </a:cubicBezTo>
                  <a:cubicBezTo>
                    <a:pt x="7578" y="3925"/>
                    <a:pt x="6911" y="3580"/>
                    <a:pt x="6125" y="3008"/>
                  </a:cubicBezTo>
                  <a:cubicBezTo>
                    <a:pt x="5554" y="2592"/>
                    <a:pt x="4959" y="2413"/>
                    <a:pt x="4280" y="2223"/>
                  </a:cubicBezTo>
                  <a:cubicBezTo>
                    <a:pt x="2696" y="1758"/>
                    <a:pt x="1470" y="794"/>
                    <a:pt x="77" y="8"/>
                  </a:cubicBezTo>
                  <a:cubicBezTo>
                    <a:pt x="71" y="3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6" name="Google Shape;25446;p34"/>
            <p:cNvSpPr/>
            <p:nvPr/>
          </p:nvSpPr>
          <p:spPr>
            <a:xfrm>
              <a:off x="2739100" y="2691650"/>
              <a:ext cx="41125" cy="15975"/>
            </a:xfrm>
            <a:custGeom>
              <a:avLst/>
              <a:gdLst/>
              <a:ahLst/>
              <a:cxnLst/>
              <a:rect l="l" t="t" r="r" b="b"/>
              <a:pathLst>
                <a:path w="1645" h="639" extrusionOk="0">
                  <a:moveTo>
                    <a:pt x="225" y="0"/>
                  </a:moveTo>
                  <a:cubicBezTo>
                    <a:pt x="110" y="0"/>
                    <a:pt x="1" y="86"/>
                    <a:pt x="93" y="198"/>
                  </a:cubicBezTo>
                  <a:cubicBezTo>
                    <a:pt x="97" y="203"/>
                    <a:pt x="104" y="206"/>
                    <a:pt x="111" y="206"/>
                  </a:cubicBezTo>
                  <a:cubicBezTo>
                    <a:pt x="120" y="206"/>
                    <a:pt x="128" y="200"/>
                    <a:pt x="128" y="186"/>
                  </a:cubicBezTo>
                  <a:cubicBezTo>
                    <a:pt x="131" y="133"/>
                    <a:pt x="174" y="112"/>
                    <a:pt x="238" y="112"/>
                  </a:cubicBezTo>
                  <a:cubicBezTo>
                    <a:pt x="443" y="112"/>
                    <a:pt x="872" y="326"/>
                    <a:pt x="926" y="353"/>
                  </a:cubicBezTo>
                  <a:cubicBezTo>
                    <a:pt x="1152" y="436"/>
                    <a:pt x="1378" y="543"/>
                    <a:pt x="1593" y="627"/>
                  </a:cubicBezTo>
                  <a:cubicBezTo>
                    <a:pt x="1604" y="635"/>
                    <a:pt x="1612" y="638"/>
                    <a:pt x="1619" y="638"/>
                  </a:cubicBezTo>
                  <a:cubicBezTo>
                    <a:pt x="1643" y="638"/>
                    <a:pt x="1644" y="600"/>
                    <a:pt x="1617" y="591"/>
                  </a:cubicBezTo>
                  <a:cubicBezTo>
                    <a:pt x="1390" y="484"/>
                    <a:pt x="1164" y="389"/>
                    <a:pt x="938" y="293"/>
                  </a:cubicBezTo>
                  <a:cubicBezTo>
                    <a:pt x="747" y="198"/>
                    <a:pt x="497" y="32"/>
                    <a:pt x="283" y="8"/>
                  </a:cubicBezTo>
                  <a:cubicBezTo>
                    <a:pt x="264" y="3"/>
                    <a:pt x="245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7" name="Google Shape;25447;p34"/>
            <p:cNvSpPr/>
            <p:nvPr/>
          </p:nvSpPr>
          <p:spPr>
            <a:xfrm>
              <a:off x="2740350" y="2697975"/>
              <a:ext cx="46025" cy="19300"/>
            </a:xfrm>
            <a:custGeom>
              <a:avLst/>
              <a:gdLst/>
              <a:ahLst/>
              <a:cxnLst/>
              <a:rect l="l" t="t" r="r" b="b"/>
              <a:pathLst>
                <a:path w="1841" h="772" extrusionOk="0">
                  <a:moveTo>
                    <a:pt x="20" y="0"/>
                  </a:moveTo>
                  <a:cubicBezTo>
                    <a:pt x="10" y="0"/>
                    <a:pt x="1" y="14"/>
                    <a:pt x="19" y="40"/>
                  </a:cubicBezTo>
                  <a:cubicBezTo>
                    <a:pt x="406" y="483"/>
                    <a:pt x="1051" y="772"/>
                    <a:pt x="1647" y="772"/>
                  </a:cubicBezTo>
                  <a:cubicBezTo>
                    <a:pt x="1692" y="772"/>
                    <a:pt x="1737" y="770"/>
                    <a:pt x="1781" y="767"/>
                  </a:cubicBezTo>
                  <a:cubicBezTo>
                    <a:pt x="1840" y="767"/>
                    <a:pt x="1840" y="671"/>
                    <a:pt x="1781" y="671"/>
                  </a:cubicBezTo>
                  <a:cubicBezTo>
                    <a:pt x="1102" y="612"/>
                    <a:pt x="578" y="421"/>
                    <a:pt x="31" y="5"/>
                  </a:cubicBezTo>
                  <a:cubicBezTo>
                    <a:pt x="28" y="2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8" name="Google Shape;25448;p34"/>
            <p:cNvSpPr/>
            <p:nvPr/>
          </p:nvSpPr>
          <p:spPr>
            <a:xfrm>
              <a:off x="2781000" y="2709400"/>
              <a:ext cx="4775" cy="5950"/>
            </a:xfrm>
            <a:custGeom>
              <a:avLst/>
              <a:gdLst/>
              <a:ahLst/>
              <a:cxnLst/>
              <a:rect l="l" t="t" r="r" b="b"/>
              <a:pathLst>
                <a:path w="191" h="238" extrusionOk="0">
                  <a:moveTo>
                    <a:pt x="24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83" y="72"/>
                    <a:pt x="119" y="131"/>
                    <a:pt x="143" y="214"/>
                  </a:cubicBezTo>
                  <a:cubicBezTo>
                    <a:pt x="148" y="231"/>
                    <a:pt x="159" y="237"/>
                    <a:pt x="168" y="237"/>
                  </a:cubicBezTo>
                  <a:cubicBezTo>
                    <a:pt x="180" y="237"/>
                    <a:pt x="191" y="228"/>
                    <a:pt x="191" y="214"/>
                  </a:cubicBezTo>
                  <a:cubicBezTo>
                    <a:pt x="191" y="119"/>
                    <a:pt x="119" y="2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9" name="Google Shape;25449;p34"/>
            <p:cNvSpPr/>
            <p:nvPr/>
          </p:nvSpPr>
          <p:spPr>
            <a:xfrm>
              <a:off x="2861650" y="2753550"/>
              <a:ext cx="50925" cy="14075"/>
            </a:xfrm>
            <a:custGeom>
              <a:avLst/>
              <a:gdLst/>
              <a:ahLst/>
              <a:cxnLst/>
              <a:rect l="l" t="t" r="r" b="b"/>
              <a:pathLst>
                <a:path w="2037" h="563" extrusionOk="0">
                  <a:moveTo>
                    <a:pt x="547" y="1"/>
                  </a:moveTo>
                  <a:cubicBezTo>
                    <a:pt x="375" y="1"/>
                    <a:pt x="207" y="22"/>
                    <a:pt x="48" y="80"/>
                  </a:cubicBezTo>
                  <a:cubicBezTo>
                    <a:pt x="13" y="92"/>
                    <a:pt x="1" y="139"/>
                    <a:pt x="48" y="151"/>
                  </a:cubicBezTo>
                  <a:cubicBezTo>
                    <a:pt x="298" y="211"/>
                    <a:pt x="560" y="211"/>
                    <a:pt x="822" y="222"/>
                  </a:cubicBezTo>
                  <a:cubicBezTo>
                    <a:pt x="1037" y="258"/>
                    <a:pt x="1727" y="282"/>
                    <a:pt x="1846" y="520"/>
                  </a:cubicBezTo>
                  <a:cubicBezTo>
                    <a:pt x="1865" y="549"/>
                    <a:pt x="1893" y="562"/>
                    <a:pt x="1920" y="562"/>
                  </a:cubicBezTo>
                  <a:cubicBezTo>
                    <a:pt x="1959" y="562"/>
                    <a:pt x="1999" y="534"/>
                    <a:pt x="2013" y="484"/>
                  </a:cubicBezTo>
                  <a:cubicBezTo>
                    <a:pt x="2037" y="211"/>
                    <a:pt x="1620" y="163"/>
                    <a:pt x="1418" y="115"/>
                  </a:cubicBezTo>
                  <a:cubicBezTo>
                    <a:pt x="1140" y="63"/>
                    <a:pt x="839" y="1"/>
                    <a:pt x="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0" name="Google Shape;25450;p34"/>
            <p:cNvSpPr/>
            <p:nvPr/>
          </p:nvSpPr>
          <p:spPr>
            <a:xfrm>
              <a:off x="2858675" y="2758875"/>
              <a:ext cx="54725" cy="21550"/>
            </a:xfrm>
            <a:custGeom>
              <a:avLst/>
              <a:gdLst/>
              <a:ahLst/>
              <a:cxnLst/>
              <a:rect l="l" t="t" r="r" b="b"/>
              <a:pathLst>
                <a:path w="2189" h="862" extrusionOk="0">
                  <a:moveTo>
                    <a:pt x="249" y="1"/>
                  </a:moveTo>
                  <a:cubicBezTo>
                    <a:pt x="242" y="1"/>
                    <a:pt x="233" y="4"/>
                    <a:pt x="227" y="9"/>
                  </a:cubicBezTo>
                  <a:cubicBezTo>
                    <a:pt x="1" y="474"/>
                    <a:pt x="1072" y="819"/>
                    <a:pt x="1394" y="843"/>
                  </a:cubicBezTo>
                  <a:cubicBezTo>
                    <a:pt x="1460" y="854"/>
                    <a:pt x="1532" y="862"/>
                    <a:pt x="1604" y="862"/>
                  </a:cubicBezTo>
                  <a:cubicBezTo>
                    <a:pt x="1766" y="862"/>
                    <a:pt x="1930" y="823"/>
                    <a:pt x="2037" y="700"/>
                  </a:cubicBezTo>
                  <a:cubicBezTo>
                    <a:pt x="2144" y="581"/>
                    <a:pt x="2156" y="438"/>
                    <a:pt x="2049" y="343"/>
                  </a:cubicBezTo>
                  <a:cubicBezTo>
                    <a:pt x="2045" y="336"/>
                    <a:pt x="2041" y="333"/>
                    <a:pt x="2036" y="333"/>
                  </a:cubicBezTo>
                  <a:cubicBezTo>
                    <a:pt x="2026" y="333"/>
                    <a:pt x="2016" y="350"/>
                    <a:pt x="2025" y="367"/>
                  </a:cubicBezTo>
                  <a:cubicBezTo>
                    <a:pt x="2188" y="653"/>
                    <a:pt x="1912" y="808"/>
                    <a:pt x="1650" y="808"/>
                  </a:cubicBezTo>
                  <a:cubicBezTo>
                    <a:pt x="1607" y="808"/>
                    <a:pt x="1565" y="804"/>
                    <a:pt x="1525" y="795"/>
                  </a:cubicBezTo>
                  <a:cubicBezTo>
                    <a:pt x="1394" y="771"/>
                    <a:pt x="1275" y="736"/>
                    <a:pt x="1144" y="700"/>
                  </a:cubicBezTo>
                  <a:cubicBezTo>
                    <a:pt x="906" y="617"/>
                    <a:pt x="203" y="367"/>
                    <a:pt x="263" y="9"/>
                  </a:cubicBezTo>
                  <a:cubicBezTo>
                    <a:pt x="263" y="4"/>
                    <a:pt x="257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1" name="Google Shape;25451;p34"/>
            <p:cNvSpPr/>
            <p:nvPr/>
          </p:nvSpPr>
          <p:spPr>
            <a:xfrm>
              <a:off x="2896475" y="2790200"/>
              <a:ext cx="23250" cy="13400"/>
            </a:xfrm>
            <a:custGeom>
              <a:avLst/>
              <a:gdLst/>
              <a:ahLst/>
              <a:cxnLst/>
              <a:rect l="l" t="t" r="r" b="b"/>
              <a:pathLst>
                <a:path w="930" h="536" extrusionOk="0">
                  <a:moveTo>
                    <a:pt x="325" y="0"/>
                  </a:moveTo>
                  <a:cubicBezTo>
                    <a:pt x="293" y="0"/>
                    <a:pt x="261" y="6"/>
                    <a:pt x="227" y="19"/>
                  </a:cubicBezTo>
                  <a:cubicBezTo>
                    <a:pt x="96" y="78"/>
                    <a:pt x="1" y="245"/>
                    <a:pt x="108" y="376"/>
                  </a:cubicBezTo>
                  <a:cubicBezTo>
                    <a:pt x="199" y="477"/>
                    <a:pt x="404" y="536"/>
                    <a:pt x="558" y="536"/>
                  </a:cubicBezTo>
                  <a:cubicBezTo>
                    <a:pt x="584" y="536"/>
                    <a:pt x="609" y="534"/>
                    <a:pt x="632" y="531"/>
                  </a:cubicBezTo>
                  <a:cubicBezTo>
                    <a:pt x="751" y="495"/>
                    <a:pt x="929" y="316"/>
                    <a:pt x="798" y="209"/>
                  </a:cubicBezTo>
                  <a:cubicBezTo>
                    <a:pt x="792" y="206"/>
                    <a:pt x="786" y="204"/>
                    <a:pt x="780" y="204"/>
                  </a:cubicBezTo>
                  <a:cubicBezTo>
                    <a:pt x="763" y="204"/>
                    <a:pt x="748" y="215"/>
                    <a:pt x="739" y="233"/>
                  </a:cubicBezTo>
                  <a:cubicBezTo>
                    <a:pt x="679" y="316"/>
                    <a:pt x="679" y="411"/>
                    <a:pt x="537" y="411"/>
                  </a:cubicBezTo>
                  <a:cubicBezTo>
                    <a:pt x="453" y="411"/>
                    <a:pt x="346" y="376"/>
                    <a:pt x="275" y="340"/>
                  </a:cubicBezTo>
                  <a:cubicBezTo>
                    <a:pt x="120" y="257"/>
                    <a:pt x="275" y="126"/>
                    <a:pt x="394" y="126"/>
                  </a:cubicBezTo>
                  <a:cubicBezTo>
                    <a:pt x="501" y="138"/>
                    <a:pt x="596" y="185"/>
                    <a:pt x="691" y="245"/>
                  </a:cubicBezTo>
                  <a:cubicBezTo>
                    <a:pt x="693" y="247"/>
                    <a:pt x="696" y="248"/>
                    <a:pt x="698" y="248"/>
                  </a:cubicBezTo>
                  <a:cubicBezTo>
                    <a:pt x="707" y="248"/>
                    <a:pt x="713" y="228"/>
                    <a:pt x="703" y="209"/>
                  </a:cubicBezTo>
                  <a:cubicBezTo>
                    <a:pt x="595" y="121"/>
                    <a:pt x="471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2" name="Google Shape;25452;p34"/>
            <p:cNvSpPr/>
            <p:nvPr/>
          </p:nvSpPr>
          <p:spPr>
            <a:xfrm>
              <a:off x="2809575" y="2786250"/>
              <a:ext cx="72650" cy="13375"/>
            </a:xfrm>
            <a:custGeom>
              <a:avLst/>
              <a:gdLst/>
              <a:ahLst/>
              <a:cxnLst/>
              <a:rect l="l" t="t" r="r" b="b"/>
              <a:pathLst>
                <a:path w="2906" h="535" extrusionOk="0">
                  <a:moveTo>
                    <a:pt x="2156" y="1"/>
                  </a:moveTo>
                  <a:cubicBezTo>
                    <a:pt x="2056" y="1"/>
                    <a:pt x="1956" y="9"/>
                    <a:pt x="1857" y="22"/>
                  </a:cubicBezTo>
                  <a:cubicBezTo>
                    <a:pt x="1250" y="93"/>
                    <a:pt x="655" y="296"/>
                    <a:pt x="48" y="415"/>
                  </a:cubicBezTo>
                  <a:cubicBezTo>
                    <a:pt x="0" y="438"/>
                    <a:pt x="0" y="498"/>
                    <a:pt x="48" y="510"/>
                  </a:cubicBezTo>
                  <a:cubicBezTo>
                    <a:pt x="130" y="527"/>
                    <a:pt x="212" y="535"/>
                    <a:pt x="294" y="535"/>
                  </a:cubicBezTo>
                  <a:cubicBezTo>
                    <a:pt x="609" y="535"/>
                    <a:pt x="927" y="426"/>
                    <a:pt x="1238" y="331"/>
                  </a:cubicBezTo>
                  <a:cubicBezTo>
                    <a:pt x="1557" y="236"/>
                    <a:pt x="1832" y="188"/>
                    <a:pt x="2111" y="188"/>
                  </a:cubicBezTo>
                  <a:cubicBezTo>
                    <a:pt x="2353" y="188"/>
                    <a:pt x="2599" y="224"/>
                    <a:pt x="2881" y="296"/>
                  </a:cubicBezTo>
                  <a:cubicBezTo>
                    <a:pt x="2881" y="296"/>
                    <a:pt x="2905" y="284"/>
                    <a:pt x="2881" y="284"/>
                  </a:cubicBezTo>
                  <a:cubicBezTo>
                    <a:pt x="2698" y="65"/>
                    <a:pt x="2431" y="1"/>
                    <a:pt x="2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3" name="Google Shape;25453;p34"/>
            <p:cNvSpPr/>
            <p:nvPr/>
          </p:nvSpPr>
          <p:spPr>
            <a:xfrm>
              <a:off x="2805525" y="2793975"/>
              <a:ext cx="77300" cy="15325"/>
            </a:xfrm>
            <a:custGeom>
              <a:avLst/>
              <a:gdLst/>
              <a:ahLst/>
              <a:cxnLst/>
              <a:rect l="l" t="t" r="r" b="b"/>
              <a:pathLst>
                <a:path w="3092" h="613" extrusionOk="0">
                  <a:moveTo>
                    <a:pt x="2928" y="1"/>
                  </a:moveTo>
                  <a:cubicBezTo>
                    <a:pt x="2912" y="1"/>
                    <a:pt x="2901" y="17"/>
                    <a:pt x="2901" y="34"/>
                  </a:cubicBezTo>
                  <a:cubicBezTo>
                    <a:pt x="3032" y="380"/>
                    <a:pt x="1615" y="403"/>
                    <a:pt x="1460" y="427"/>
                  </a:cubicBezTo>
                  <a:cubicBezTo>
                    <a:pt x="1281" y="439"/>
                    <a:pt x="1103" y="439"/>
                    <a:pt x="936" y="451"/>
                  </a:cubicBezTo>
                  <a:cubicBezTo>
                    <a:pt x="865" y="451"/>
                    <a:pt x="805" y="463"/>
                    <a:pt x="722" y="463"/>
                  </a:cubicBezTo>
                  <a:cubicBezTo>
                    <a:pt x="676" y="476"/>
                    <a:pt x="632" y="483"/>
                    <a:pt x="591" y="483"/>
                  </a:cubicBezTo>
                  <a:cubicBezTo>
                    <a:pt x="453" y="483"/>
                    <a:pt x="346" y="405"/>
                    <a:pt x="281" y="249"/>
                  </a:cubicBezTo>
                  <a:cubicBezTo>
                    <a:pt x="305" y="225"/>
                    <a:pt x="305" y="165"/>
                    <a:pt x="269" y="165"/>
                  </a:cubicBezTo>
                  <a:cubicBezTo>
                    <a:pt x="258" y="164"/>
                    <a:pt x="248" y="163"/>
                    <a:pt x="238" y="163"/>
                  </a:cubicBezTo>
                  <a:cubicBezTo>
                    <a:pt x="89" y="163"/>
                    <a:pt x="0" y="317"/>
                    <a:pt x="67" y="451"/>
                  </a:cubicBezTo>
                  <a:cubicBezTo>
                    <a:pt x="135" y="576"/>
                    <a:pt x="301" y="612"/>
                    <a:pt x="486" y="612"/>
                  </a:cubicBezTo>
                  <a:cubicBezTo>
                    <a:pt x="724" y="612"/>
                    <a:pt x="993" y="553"/>
                    <a:pt x="1127" y="546"/>
                  </a:cubicBezTo>
                  <a:cubicBezTo>
                    <a:pt x="1484" y="522"/>
                    <a:pt x="1829" y="499"/>
                    <a:pt x="2186" y="487"/>
                  </a:cubicBezTo>
                  <a:cubicBezTo>
                    <a:pt x="2377" y="463"/>
                    <a:pt x="2793" y="510"/>
                    <a:pt x="2960" y="368"/>
                  </a:cubicBezTo>
                  <a:cubicBezTo>
                    <a:pt x="3091" y="249"/>
                    <a:pt x="3091" y="106"/>
                    <a:pt x="2948" y="10"/>
                  </a:cubicBezTo>
                  <a:cubicBezTo>
                    <a:pt x="2941" y="3"/>
                    <a:pt x="2934" y="1"/>
                    <a:pt x="2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4" name="Google Shape;25454;p34"/>
            <p:cNvSpPr/>
            <p:nvPr/>
          </p:nvSpPr>
          <p:spPr>
            <a:xfrm>
              <a:off x="2932800" y="2704150"/>
              <a:ext cx="88125" cy="39150"/>
            </a:xfrm>
            <a:custGeom>
              <a:avLst/>
              <a:gdLst/>
              <a:ahLst/>
              <a:cxnLst/>
              <a:rect l="l" t="t" r="r" b="b"/>
              <a:pathLst>
                <a:path w="3525" h="1566" extrusionOk="0">
                  <a:moveTo>
                    <a:pt x="2846" y="0"/>
                  </a:moveTo>
                  <a:cubicBezTo>
                    <a:pt x="2619" y="0"/>
                    <a:pt x="2386" y="43"/>
                    <a:pt x="2143" y="91"/>
                  </a:cubicBezTo>
                  <a:cubicBezTo>
                    <a:pt x="1643" y="174"/>
                    <a:pt x="1048" y="210"/>
                    <a:pt x="619" y="472"/>
                  </a:cubicBezTo>
                  <a:cubicBezTo>
                    <a:pt x="0" y="877"/>
                    <a:pt x="322" y="1425"/>
                    <a:pt x="929" y="1556"/>
                  </a:cubicBezTo>
                  <a:cubicBezTo>
                    <a:pt x="936" y="1563"/>
                    <a:pt x="943" y="1566"/>
                    <a:pt x="947" y="1566"/>
                  </a:cubicBezTo>
                  <a:cubicBezTo>
                    <a:pt x="958" y="1566"/>
                    <a:pt x="961" y="1552"/>
                    <a:pt x="953" y="1544"/>
                  </a:cubicBezTo>
                  <a:cubicBezTo>
                    <a:pt x="858" y="1484"/>
                    <a:pt x="774" y="1436"/>
                    <a:pt x="679" y="1377"/>
                  </a:cubicBezTo>
                  <a:cubicBezTo>
                    <a:pt x="369" y="877"/>
                    <a:pt x="488" y="579"/>
                    <a:pt x="1036" y="484"/>
                  </a:cubicBezTo>
                  <a:cubicBezTo>
                    <a:pt x="1250" y="413"/>
                    <a:pt x="1489" y="389"/>
                    <a:pt x="1703" y="341"/>
                  </a:cubicBezTo>
                  <a:cubicBezTo>
                    <a:pt x="2138" y="254"/>
                    <a:pt x="2560" y="174"/>
                    <a:pt x="2993" y="174"/>
                  </a:cubicBezTo>
                  <a:cubicBezTo>
                    <a:pt x="3152" y="174"/>
                    <a:pt x="3313" y="184"/>
                    <a:pt x="3477" y="210"/>
                  </a:cubicBezTo>
                  <a:cubicBezTo>
                    <a:pt x="3513" y="210"/>
                    <a:pt x="3525" y="163"/>
                    <a:pt x="3489" y="151"/>
                  </a:cubicBezTo>
                  <a:cubicBezTo>
                    <a:pt x="3278" y="40"/>
                    <a:pt x="3065" y="0"/>
                    <a:pt x="2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5" name="Google Shape;25455;p34"/>
            <p:cNvSpPr/>
            <p:nvPr/>
          </p:nvSpPr>
          <p:spPr>
            <a:xfrm>
              <a:off x="2950750" y="2710275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2795" y="1"/>
                  </a:moveTo>
                  <a:cubicBezTo>
                    <a:pt x="2771" y="763"/>
                    <a:pt x="1878" y="799"/>
                    <a:pt x="1318" y="941"/>
                  </a:cubicBezTo>
                  <a:cubicBezTo>
                    <a:pt x="890" y="1049"/>
                    <a:pt x="449" y="1156"/>
                    <a:pt x="56" y="1299"/>
                  </a:cubicBezTo>
                  <a:cubicBezTo>
                    <a:pt x="1" y="1321"/>
                    <a:pt x="28" y="1395"/>
                    <a:pt x="80" y="1395"/>
                  </a:cubicBezTo>
                  <a:cubicBezTo>
                    <a:pt x="84" y="1395"/>
                    <a:pt x="88" y="1395"/>
                    <a:pt x="92" y="1394"/>
                  </a:cubicBezTo>
                  <a:cubicBezTo>
                    <a:pt x="866" y="1275"/>
                    <a:pt x="1747" y="1001"/>
                    <a:pt x="2473" y="715"/>
                  </a:cubicBezTo>
                  <a:cubicBezTo>
                    <a:pt x="2818" y="584"/>
                    <a:pt x="2890" y="358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6" name="Google Shape;25456;p34"/>
            <p:cNvSpPr/>
            <p:nvPr/>
          </p:nvSpPr>
          <p:spPr>
            <a:xfrm>
              <a:off x="2877725" y="2713150"/>
              <a:ext cx="30400" cy="19725"/>
            </a:xfrm>
            <a:custGeom>
              <a:avLst/>
              <a:gdLst/>
              <a:ahLst/>
              <a:cxnLst/>
              <a:rect l="l" t="t" r="r" b="b"/>
              <a:pathLst>
                <a:path w="1216" h="789" extrusionOk="0">
                  <a:moveTo>
                    <a:pt x="521" y="0"/>
                  </a:moveTo>
                  <a:cubicBezTo>
                    <a:pt x="463" y="0"/>
                    <a:pt x="407" y="9"/>
                    <a:pt x="358" y="29"/>
                  </a:cubicBezTo>
                  <a:cubicBezTo>
                    <a:pt x="155" y="100"/>
                    <a:pt x="1" y="326"/>
                    <a:pt x="84" y="517"/>
                  </a:cubicBezTo>
                  <a:cubicBezTo>
                    <a:pt x="163" y="714"/>
                    <a:pt x="460" y="788"/>
                    <a:pt x="683" y="788"/>
                  </a:cubicBezTo>
                  <a:cubicBezTo>
                    <a:pt x="729" y="788"/>
                    <a:pt x="773" y="785"/>
                    <a:pt x="810" y="779"/>
                  </a:cubicBezTo>
                  <a:cubicBezTo>
                    <a:pt x="977" y="755"/>
                    <a:pt x="1215" y="517"/>
                    <a:pt x="1036" y="362"/>
                  </a:cubicBezTo>
                  <a:cubicBezTo>
                    <a:pt x="1033" y="359"/>
                    <a:pt x="1030" y="357"/>
                    <a:pt x="1027" y="357"/>
                  </a:cubicBezTo>
                  <a:cubicBezTo>
                    <a:pt x="1019" y="357"/>
                    <a:pt x="1013" y="369"/>
                    <a:pt x="1013" y="386"/>
                  </a:cubicBezTo>
                  <a:cubicBezTo>
                    <a:pt x="1039" y="604"/>
                    <a:pt x="892" y="669"/>
                    <a:pt x="732" y="669"/>
                  </a:cubicBezTo>
                  <a:cubicBezTo>
                    <a:pt x="674" y="669"/>
                    <a:pt x="614" y="661"/>
                    <a:pt x="560" y="648"/>
                  </a:cubicBezTo>
                  <a:cubicBezTo>
                    <a:pt x="394" y="624"/>
                    <a:pt x="155" y="541"/>
                    <a:pt x="215" y="338"/>
                  </a:cubicBezTo>
                  <a:cubicBezTo>
                    <a:pt x="264" y="182"/>
                    <a:pt x="416" y="114"/>
                    <a:pt x="574" y="114"/>
                  </a:cubicBezTo>
                  <a:cubicBezTo>
                    <a:pt x="609" y="114"/>
                    <a:pt x="645" y="118"/>
                    <a:pt x="679" y="124"/>
                  </a:cubicBezTo>
                  <a:cubicBezTo>
                    <a:pt x="834" y="172"/>
                    <a:pt x="953" y="291"/>
                    <a:pt x="1096" y="338"/>
                  </a:cubicBezTo>
                  <a:cubicBezTo>
                    <a:pt x="1084" y="326"/>
                    <a:pt x="1096" y="326"/>
                    <a:pt x="1096" y="303"/>
                  </a:cubicBezTo>
                  <a:cubicBezTo>
                    <a:pt x="1011" y="133"/>
                    <a:pt x="746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7" name="Google Shape;25457;p34"/>
            <p:cNvSpPr/>
            <p:nvPr/>
          </p:nvSpPr>
          <p:spPr>
            <a:xfrm>
              <a:off x="2904525" y="2687675"/>
              <a:ext cx="3300" cy="28750"/>
            </a:xfrm>
            <a:custGeom>
              <a:avLst/>
              <a:gdLst/>
              <a:ahLst/>
              <a:cxnLst/>
              <a:rect l="l" t="t" r="r" b="b"/>
              <a:pathLst>
                <a:path w="132" h="1150" extrusionOk="0">
                  <a:moveTo>
                    <a:pt x="36" y="0"/>
                  </a:moveTo>
                  <a:cubicBezTo>
                    <a:pt x="36" y="369"/>
                    <a:pt x="0" y="762"/>
                    <a:pt x="60" y="1131"/>
                  </a:cubicBezTo>
                  <a:cubicBezTo>
                    <a:pt x="60" y="1145"/>
                    <a:pt x="65" y="1150"/>
                    <a:pt x="72" y="1150"/>
                  </a:cubicBezTo>
                  <a:cubicBezTo>
                    <a:pt x="82" y="1150"/>
                    <a:pt x="95" y="1138"/>
                    <a:pt x="95" y="1131"/>
                  </a:cubicBezTo>
                  <a:cubicBezTo>
                    <a:pt x="131" y="762"/>
                    <a:pt x="72" y="369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8" name="Google Shape;25458;p34"/>
            <p:cNvSpPr/>
            <p:nvPr/>
          </p:nvSpPr>
          <p:spPr>
            <a:xfrm>
              <a:off x="2906425" y="2691225"/>
              <a:ext cx="4850" cy="21675"/>
            </a:xfrm>
            <a:custGeom>
              <a:avLst/>
              <a:gdLst/>
              <a:ahLst/>
              <a:cxnLst/>
              <a:rect l="l" t="t" r="r" b="b"/>
              <a:pathLst>
                <a:path w="194" h="867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4"/>
                    <a:pt x="9" y="7"/>
                    <a:pt x="10" y="11"/>
                  </a:cubicBezTo>
                  <a:lnTo>
                    <a:pt x="10" y="11"/>
                  </a:lnTo>
                  <a:cubicBezTo>
                    <a:pt x="11" y="8"/>
                    <a:pt x="12" y="5"/>
                    <a:pt x="8" y="1"/>
                  </a:cubicBezTo>
                  <a:close/>
                  <a:moveTo>
                    <a:pt x="10" y="11"/>
                  </a:moveTo>
                  <a:lnTo>
                    <a:pt x="10" y="11"/>
                  </a:lnTo>
                  <a:cubicBezTo>
                    <a:pt x="7" y="14"/>
                    <a:pt x="0" y="17"/>
                    <a:pt x="8" y="25"/>
                  </a:cubicBezTo>
                  <a:cubicBezTo>
                    <a:pt x="55" y="287"/>
                    <a:pt x="79" y="572"/>
                    <a:pt x="127" y="846"/>
                  </a:cubicBezTo>
                  <a:cubicBezTo>
                    <a:pt x="131" y="860"/>
                    <a:pt x="143" y="867"/>
                    <a:pt x="156" y="867"/>
                  </a:cubicBezTo>
                  <a:cubicBezTo>
                    <a:pt x="174" y="867"/>
                    <a:pt x="193" y="851"/>
                    <a:pt x="186" y="822"/>
                  </a:cubicBezTo>
                  <a:cubicBezTo>
                    <a:pt x="139" y="563"/>
                    <a:pt x="69" y="293"/>
                    <a:pt x="10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9" name="Google Shape;25459;p34"/>
            <p:cNvSpPr/>
            <p:nvPr/>
          </p:nvSpPr>
          <p:spPr>
            <a:xfrm>
              <a:off x="2910475" y="2691150"/>
              <a:ext cx="4775" cy="21575"/>
            </a:xfrm>
            <a:custGeom>
              <a:avLst/>
              <a:gdLst/>
              <a:ahLst/>
              <a:cxnLst/>
              <a:rect l="l" t="t" r="r" b="b"/>
              <a:pathLst>
                <a:path w="191" h="863" extrusionOk="0">
                  <a:moveTo>
                    <a:pt x="75" y="1"/>
                  </a:moveTo>
                  <a:cubicBezTo>
                    <a:pt x="59" y="1"/>
                    <a:pt x="36" y="18"/>
                    <a:pt x="36" y="28"/>
                  </a:cubicBezTo>
                  <a:cubicBezTo>
                    <a:pt x="24" y="278"/>
                    <a:pt x="0" y="599"/>
                    <a:pt x="84" y="849"/>
                  </a:cubicBezTo>
                  <a:cubicBezTo>
                    <a:pt x="84" y="856"/>
                    <a:pt x="100" y="863"/>
                    <a:pt x="113" y="863"/>
                  </a:cubicBezTo>
                  <a:cubicBezTo>
                    <a:pt x="123" y="863"/>
                    <a:pt x="131" y="859"/>
                    <a:pt x="131" y="849"/>
                  </a:cubicBezTo>
                  <a:cubicBezTo>
                    <a:pt x="191" y="587"/>
                    <a:pt x="107" y="266"/>
                    <a:pt x="84" y="4"/>
                  </a:cubicBezTo>
                  <a:cubicBezTo>
                    <a:pt x="81" y="2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0" name="Google Shape;25460;p34"/>
            <p:cNvSpPr/>
            <p:nvPr/>
          </p:nvSpPr>
          <p:spPr>
            <a:xfrm>
              <a:off x="2914050" y="2694050"/>
              <a:ext cx="3875" cy="17500"/>
            </a:xfrm>
            <a:custGeom>
              <a:avLst/>
              <a:gdLst/>
              <a:ahLst/>
              <a:cxnLst/>
              <a:rect l="l" t="t" r="r" b="b"/>
              <a:pathLst>
                <a:path w="155" h="700" extrusionOk="0">
                  <a:moveTo>
                    <a:pt x="27" y="1"/>
                  </a:moveTo>
                  <a:cubicBezTo>
                    <a:pt x="21" y="1"/>
                    <a:pt x="12" y="7"/>
                    <a:pt x="12" y="19"/>
                  </a:cubicBezTo>
                  <a:cubicBezTo>
                    <a:pt x="36" y="138"/>
                    <a:pt x="48" y="269"/>
                    <a:pt x="36" y="388"/>
                  </a:cubicBezTo>
                  <a:cubicBezTo>
                    <a:pt x="36" y="495"/>
                    <a:pt x="0" y="578"/>
                    <a:pt x="12" y="686"/>
                  </a:cubicBezTo>
                  <a:cubicBezTo>
                    <a:pt x="12" y="696"/>
                    <a:pt x="21" y="699"/>
                    <a:pt x="30" y="699"/>
                  </a:cubicBezTo>
                  <a:cubicBezTo>
                    <a:pt x="44" y="699"/>
                    <a:pt x="60" y="692"/>
                    <a:pt x="60" y="686"/>
                  </a:cubicBezTo>
                  <a:cubicBezTo>
                    <a:pt x="155" y="495"/>
                    <a:pt x="95" y="209"/>
                    <a:pt x="24" y="19"/>
                  </a:cubicBezTo>
                  <a:cubicBezTo>
                    <a:pt x="36" y="7"/>
                    <a:pt x="33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1" name="Google Shape;25461;p34"/>
            <p:cNvSpPr/>
            <p:nvPr/>
          </p:nvSpPr>
          <p:spPr>
            <a:xfrm>
              <a:off x="2903450" y="2687000"/>
              <a:ext cx="9125" cy="26300"/>
            </a:xfrm>
            <a:custGeom>
              <a:avLst/>
              <a:gdLst/>
              <a:ahLst/>
              <a:cxnLst/>
              <a:rect l="l" t="t" r="r" b="b"/>
              <a:pathLst>
                <a:path w="365" h="1052" extrusionOk="0">
                  <a:moveTo>
                    <a:pt x="40" y="0"/>
                  </a:moveTo>
                  <a:cubicBezTo>
                    <a:pt x="19" y="0"/>
                    <a:pt x="0" y="17"/>
                    <a:pt x="7" y="39"/>
                  </a:cubicBezTo>
                  <a:cubicBezTo>
                    <a:pt x="67" y="206"/>
                    <a:pt x="115" y="372"/>
                    <a:pt x="115" y="551"/>
                  </a:cubicBezTo>
                  <a:cubicBezTo>
                    <a:pt x="115" y="718"/>
                    <a:pt x="67" y="860"/>
                    <a:pt x="79" y="1015"/>
                  </a:cubicBezTo>
                  <a:cubicBezTo>
                    <a:pt x="79" y="1038"/>
                    <a:pt x="104" y="1051"/>
                    <a:pt x="131" y="1051"/>
                  </a:cubicBezTo>
                  <a:cubicBezTo>
                    <a:pt x="146" y="1051"/>
                    <a:pt x="162" y="1047"/>
                    <a:pt x="174" y="1039"/>
                  </a:cubicBezTo>
                  <a:cubicBezTo>
                    <a:pt x="365" y="753"/>
                    <a:pt x="234" y="301"/>
                    <a:pt x="79" y="27"/>
                  </a:cubicBezTo>
                  <a:cubicBezTo>
                    <a:pt x="69" y="8"/>
                    <a:pt x="54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2" name="Google Shape;25462;p34"/>
            <p:cNvSpPr/>
            <p:nvPr/>
          </p:nvSpPr>
          <p:spPr>
            <a:xfrm>
              <a:off x="2906600" y="2686775"/>
              <a:ext cx="5675" cy="21900"/>
            </a:xfrm>
            <a:custGeom>
              <a:avLst/>
              <a:gdLst/>
              <a:ahLst/>
              <a:cxnLst/>
              <a:rect l="l" t="t" r="r" b="b"/>
              <a:pathLst>
                <a:path w="227" h="876" extrusionOk="0">
                  <a:moveTo>
                    <a:pt x="127" y="0"/>
                  </a:moveTo>
                  <a:cubicBezTo>
                    <a:pt x="111" y="0"/>
                    <a:pt x="96" y="12"/>
                    <a:pt x="96" y="36"/>
                  </a:cubicBezTo>
                  <a:cubicBezTo>
                    <a:pt x="60" y="286"/>
                    <a:pt x="1" y="608"/>
                    <a:pt x="72" y="858"/>
                  </a:cubicBezTo>
                  <a:cubicBezTo>
                    <a:pt x="72" y="869"/>
                    <a:pt x="84" y="875"/>
                    <a:pt x="97" y="875"/>
                  </a:cubicBezTo>
                  <a:cubicBezTo>
                    <a:pt x="111" y="875"/>
                    <a:pt x="126" y="869"/>
                    <a:pt x="132" y="858"/>
                  </a:cubicBezTo>
                  <a:cubicBezTo>
                    <a:pt x="227" y="608"/>
                    <a:pt x="191" y="286"/>
                    <a:pt x="167" y="36"/>
                  </a:cubicBezTo>
                  <a:cubicBezTo>
                    <a:pt x="161" y="12"/>
                    <a:pt x="143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3" name="Google Shape;25463;p34"/>
            <p:cNvSpPr/>
            <p:nvPr/>
          </p:nvSpPr>
          <p:spPr>
            <a:xfrm>
              <a:off x="2930125" y="2737650"/>
              <a:ext cx="9250" cy="3925"/>
            </a:xfrm>
            <a:custGeom>
              <a:avLst/>
              <a:gdLst/>
              <a:ahLst/>
              <a:cxnLst/>
              <a:rect l="l" t="t" r="r" b="b"/>
              <a:pathLst>
                <a:path w="370" h="157" extrusionOk="0">
                  <a:moveTo>
                    <a:pt x="270" y="0"/>
                  </a:moveTo>
                  <a:cubicBezTo>
                    <a:pt x="193" y="0"/>
                    <a:pt x="101" y="68"/>
                    <a:pt x="24" y="96"/>
                  </a:cubicBezTo>
                  <a:cubicBezTo>
                    <a:pt x="0" y="120"/>
                    <a:pt x="24" y="156"/>
                    <a:pt x="60" y="156"/>
                  </a:cubicBezTo>
                  <a:cubicBezTo>
                    <a:pt x="167" y="144"/>
                    <a:pt x="298" y="156"/>
                    <a:pt x="357" y="73"/>
                  </a:cubicBezTo>
                  <a:cubicBezTo>
                    <a:pt x="369" y="37"/>
                    <a:pt x="357" y="25"/>
                    <a:pt x="322" y="13"/>
                  </a:cubicBezTo>
                  <a:cubicBezTo>
                    <a:pt x="306" y="4"/>
                    <a:pt x="288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4" name="Google Shape;25464;p34"/>
            <p:cNvSpPr/>
            <p:nvPr/>
          </p:nvSpPr>
          <p:spPr>
            <a:xfrm>
              <a:off x="2933400" y="2659625"/>
              <a:ext cx="94575" cy="40850"/>
            </a:xfrm>
            <a:custGeom>
              <a:avLst/>
              <a:gdLst/>
              <a:ahLst/>
              <a:cxnLst/>
              <a:rect l="l" t="t" r="r" b="b"/>
              <a:pathLst>
                <a:path w="3783" h="1634" extrusionOk="0">
                  <a:moveTo>
                    <a:pt x="3746" y="1"/>
                  </a:moveTo>
                  <a:cubicBezTo>
                    <a:pt x="3744" y="1"/>
                    <a:pt x="3741" y="2"/>
                    <a:pt x="3739" y="3"/>
                  </a:cubicBezTo>
                  <a:cubicBezTo>
                    <a:pt x="2453" y="467"/>
                    <a:pt x="1322" y="1193"/>
                    <a:pt x="36" y="1610"/>
                  </a:cubicBezTo>
                  <a:cubicBezTo>
                    <a:pt x="0" y="1610"/>
                    <a:pt x="12" y="1634"/>
                    <a:pt x="36" y="1634"/>
                  </a:cubicBezTo>
                  <a:cubicBezTo>
                    <a:pt x="1298" y="1479"/>
                    <a:pt x="2715" y="741"/>
                    <a:pt x="3751" y="50"/>
                  </a:cubicBezTo>
                  <a:cubicBezTo>
                    <a:pt x="3782" y="40"/>
                    <a:pt x="3767" y="1"/>
                    <a:pt x="3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5" name="Google Shape;25465;p34"/>
            <p:cNvSpPr/>
            <p:nvPr/>
          </p:nvSpPr>
          <p:spPr>
            <a:xfrm>
              <a:off x="3035000" y="2553300"/>
              <a:ext cx="128725" cy="102100"/>
            </a:xfrm>
            <a:custGeom>
              <a:avLst/>
              <a:gdLst/>
              <a:ahLst/>
              <a:cxnLst/>
              <a:rect l="l" t="t" r="r" b="b"/>
              <a:pathLst>
                <a:path w="5149" h="4084" extrusionOk="0">
                  <a:moveTo>
                    <a:pt x="5113" y="1"/>
                  </a:moveTo>
                  <a:cubicBezTo>
                    <a:pt x="5106" y="1"/>
                    <a:pt x="5098" y="2"/>
                    <a:pt x="5092" y="5"/>
                  </a:cubicBezTo>
                  <a:cubicBezTo>
                    <a:pt x="4794" y="291"/>
                    <a:pt x="4568" y="613"/>
                    <a:pt x="4306" y="946"/>
                  </a:cubicBezTo>
                  <a:cubicBezTo>
                    <a:pt x="3901" y="1434"/>
                    <a:pt x="3413" y="1791"/>
                    <a:pt x="2913" y="2172"/>
                  </a:cubicBezTo>
                  <a:cubicBezTo>
                    <a:pt x="1996" y="2887"/>
                    <a:pt x="1092" y="3530"/>
                    <a:pt x="20" y="4042"/>
                  </a:cubicBezTo>
                  <a:cubicBezTo>
                    <a:pt x="1" y="4051"/>
                    <a:pt x="12" y="4084"/>
                    <a:pt x="30" y="4084"/>
                  </a:cubicBezTo>
                  <a:cubicBezTo>
                    <a:pt x="34" y="4084"/>
                    <a:pt x="39" y="4082"/>
                    <a:pt x="44" y="4077"/>
                  </a:cubicBezTo>
                  <a:cubicBezTo>
                    <a:pt x="2080" y="3339"/>
                    <a:pt x="3854" y="1720"/>
                    <a:pt x="5140" y="29"/>
                  </a:cubicBezTo>
                  <a:cubicBezTo>
                    <a:pt x="5148" y="12"/>
                    <a:pt x="5132" y="1"/>
                    <a:pt x="5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6" name="Google Shape;25466;p34"/>
            <p:cNvSpPr/>
            <p:nvPr/>
          </p:nvSpPr>
          <p:spPr>
            <a:xfrm>
              <a:off x="3030200" y="2463800"/>
              <a:ext cx="169150" cy="169625"/>
            </a:xfrm>
            <a:custGeom>
              <a:avLst/>
              <a:gdLst/>
              <a:ahLst/>
              <a:cxnLst/>
              <a:rect l="l" t="t" r="r" b="b"/>
              <a:pathLst>
                <a:path w="6766" h="6785" extrusionOk="0">
                  <a:moveTo>
                    <a:pt x="6438" y="1"/>
                  </a:moveTo>
                  <a:cubicBezTo>
                    <a:pt x="6264" y="1"/>
                    <a:pt x="6140" y="121"/>
                    <a:pt x="6010" y="323"/>
                  </a:cubicBezTo>
                  <a:cubicBezTo>
                    <a:pt x="5475" y="1109"/>
                    <a:pt x="4974" y="1907"/>
                    <a:pt x="4355" y="2633"/>
                  </a:cubicBezTo>
                  <a:cubicBezTo>
                    <a:pt x="3081" y="4133"/>
                    <a:pt x="1438" y="5300"/>
                    <a:pt x="45" y="6681"/>
                  </a:cubicBezTo>
                  <a:cubicBezTo>
                    <a:pt x="0" y="6726"/>
                    <a:pt x="37" y="6785"/>
                    <a:pt x="83" y="6785"/>
                  </a:cubicBezTo>
                  <a:cubicBezTo>
                    <a:pt x="98" y="6785"/>
                    <a:pt x="114" y="6779"/>
                    <a:pt x="129" y="6764"/>
                  </a:cubicBezTo>
                  <a:cubicBezTo>
                    <a:pt x="1367" y="5788"/>
                    <a:pt x="2569" y="4681"/>
                    <a:pt x="3677" y="3573"/>
                  </a:cubicBezTo>
                  <a:cubicBezTo>
                    <a:pt x="4153" y="3097"/>
                    <a:pt x="4582" y="2573"/>
                    <a:pt x="4986" y="2037"/>
                  </a:cubicBezTo>
                  <a:cubicBezTo>
                    <a:pt x="5270" y="1652"/>
                    <a:pt x="5996" y="133"/>
                    <a:pt x="6610" y="133"/>
                  </a:cubicBezTo>
                  <a:cubicBezTo>
                    <a:pt x="6640" y="133"/>
                    <a:pt x="6671" y="136"/>
                    <a:pt x="6701" y="144"/>
                  </a:cubicBezTo>
                  <a:cubicBezTo>
                    <a:pt x="6706" y="146"/>
                    <a:pt x="6710" y="147"/>
                    <a:pt x="6715" y="147"/>
                  </a:cubicBezTo>
                  <a:cubicBezTo>
                    <a:pt x="6745" y="147"/>
                    <a:pt x="6766" y="116"/>
                    <a:pt x="6725" y="85"/>
                  </a:cubicBezTo>
                  <a:cubicBezTo>
                    <a:pt x="6614" y="28"/>
                    <a:pt x="6520" y="1"/>
                    <a:pt x="6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7" name="Google Shape;25467;p34"/>
            <p:cNvSpPr/>
            <p:nvPr/>
          </p:nvSpPr>
          <p:spPr>
            <a:xfrm>
              <a:off x="3030425" y="2511975"/>
              <a:ext cx="127175" cy="129875"/>
            </a:xfrm>
            <a:custGeom>
              <a:avLst/>
              <a:gdLst/>
              <a:ahLst/>
              <a:cxnLst/>
              <a:rect l="l" t="t" r="r" b="b"/>
              <a:pathLst>
                <a:path w="5087" h="5195" extrusionOk="0">
                  <a:moveTo>
                    <a:pt x="5025" y="1"/>
                  </a:moveTo>
                  <a:cubicBezTo>
                    <a:pt x="5012" y="1"/>
                    <a:pt x="4999" y="5"/>
                    <a:pt x="4989" y="15"/>
                  </a:cubicBezTo>
                  <a:cubicBezTo>
                    <a:pt x="4323" y="956"/>
                    <a:pt x="3680" y="1920"/>
                    <a:pt x="3001" y="2837"/>
                  </a:cubicBezTo>
                  <a:cubicBezTo>
                    <a:pt x="2803" y="3077"/>
                    <a:pt x="1065" y="5129"/>
                    <a:pt x="306" y="5129"/>
                  </a:cubicBezTo>
                  <a:cubicBezTo>
                    <a:pt x="198" y="5129"/>
                    <a:pt x="109" y="5087"/>
                    <a:pt x="48" y="4992"/>
                  </a:cubicBezTo>
                  <a:cubicBezTo>
                    <a:pt x="44" y="4979"/>
                    <a:pt x="36" y="4974"/>
                    <a:pt x="28" y="4974"/>
                  </a:cubicBezTo>
                  <a:cubicBezTo>
                    <a:pt x="15" y="4974"/>
                    <a:pt x="1" y="4989"/>
                    <a:pt x="1" y="5004"/>
                  </a:cubicBezTo>
                  <a:cubicBezTo>
                    <a:pt x="53" y="5138"/>
                    <a:pt x="154" y="5194"/>
                    <a:pt x="284" y="5194"/>
                  </a:cubicBezTo>
                  <a:cubicBezTo>
                    <a:pt x="858" y="5194"/>
                    <a:pt x="2009" y="4115"/>
                    <a:pt x="2203" y="3920"/>
                  </a:cubicBezTo>
                  <a:cubicBezTo>
                    <a:pt x="3322" y="2777"/>
                    <a:pt x="4168" y="1361"/>
                    <a:pt x="5061" y="63"/>
                  </a:cubicBezTo>
                  <a:cubicBezTo>
                    <a:pt x="5086" y="29"/>
                    <a:pt x="5057" y="1"/>
                    <a:pt x="5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8" name="Google Shape;25468;p34"/>
            <p:cNvSpPr/>
            <p:nvPr/>
          </p:nvSpPr>
          <p:spPr>
            <a:xfrm>
              <a:off x="3153450" y="2488400"/>
              <a:ext cx="19375" cy="27025"/>
            </a:xfrm>
            <a:custGeom>
              <a:avLst/>
              <a:gdLst/>
              <a:ahLst/>
              <a:cxnLst/>
              <a:rect l="l" t="t" r="r" b="b"/>
              <a:pathLst>
                <a:path w="775" h="1081" extrusionOk="0">
                  <a:moveTo>
                    <a:pt x="757" y="0"/>
                  </a:moveTo>
                  <a:cubicBezTo>
                    <a:pt x="751" y="0"/>
                    <a:pt x="743" y="2"/>
                    <a:pt x="735" y="6"/>
                  </a:cubicBezTo>
                  <a:cubicBezTo>
                    <a:pt x="485" y="327"/>
                    <a:pt x="164" y="684"/>
                    <a:pt x="9" y="1053"/>
                  </a:cubicBezTo>
                  <a:cubicBezTo>
                    <a:pt x="1" y="1062"/>
                    <a:pt x="9" y="1081"/>
                    <a:pt x="23" y="1081"/>
                  </a:cubicBezTo>
                  <a:cubicBezTo>
                    <a:pt x="29" y="1081"/>
                    <a:pt x="37" y="1077"/>
                    <a:pt x="44" y="1065"/>
                  </a:cubicBezTo>
                  <a:cubicBezTo>
                    <a:pt x="175" y="923"/>
                    <a:pt x="259" y="744"/>
                    <a:pt x="366" y="565"/>
                  </a:cubicBezTo>
                  <a:cubicBezTo>
                    <a:pt x="485" y="363"/>
                    <a:pt x="616" y="184"/>
                    <a:pt x="759" y="6"/>
                  </a:cubicBezTo>
                  <a:cubicBezTo>
                    <a:pt x="775" y="6"/>
                    <a:pt x="769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9" name="Google Shape;25469;p34"/>
            <p:cNvSpPr/>
            <p:nvPr/>
          </p:nvSpPr>
          <p:spPr>
            <a:xfrm>
              <a:off x="3148975" y="2491075"/>
              <a:ext cx="22575" cy="33450"/>
            </a:xfrm>
            <a:custGeom>
              <a:avLst/>
              <a:gdLst/>
              <a:ahLst/>
              <a:cxnLst/>
              <a:rect l="l" t="t" r="r" b="b"/>
              <a:pathLst>
                <a:path w="903" h="1338" extrusionOk="0">
                  <a:moveTo>
                    <a:pt x="888" y="1"/>
                  </a:moveTo>
                  <a:cubicBezTo>
                    <a:pt x="885" y="1"/>
                    <a:pt x="882" y="2"/>
                    <a:pt x="878" y="6"/>
                  </a:cubicBezTo>
                  <a:cubicBezTo>
                    <a:pt x="581" y="423"/>
                    <a:pt x="235" y="851"/>
                    <a:pt x="9" y="1316"/>
                  </a:cubicBezTo>
                  <a:cubicBezTo>
                    <a:pt x="1" y="1324"/>
                    <a:pt x="10" y="1338"/>
                    <a:pt x="24" y="1338"/>
                  </a:cubicBezTo>
                  <a:cubicBezTo>
                    <a:pt x="30" y="1338"/>
                    <a:pt x="37" y="1335"/>
                    <a:pt x="45" y="1327"/>
                  </a:cubicBezTo>
                  <a:cubicBezTo>
                    <a:pt x="378" y="946"/>
                    <a:pt x="652" y="458"/>
                    <a:pt x="902" y="18"/>
                  </a:cubicBezTo>
                  <a:cubicBezTo>
                    <a:pt x="902" y="9"/>
                    <a:pt x="896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0" name="Google Shape;25470;p34"/>
            <p:cNvSpPr/>
            <p:nvPr/>
          </p:nvSpPr>
          <p:spPr>
            <a:xfrm>
              <a:off x="3166450" y="2468100"/>
              <a:ext cx="26825" cy="31125"/>
            </a:xfrm>
            <a:custGeom>
              <a:avLst/>
              <a:gdLst/>
              <a:ahLst/>
              <a:cxnLst/>
              <a:rect l="l" t="t" r="r" b="b"/>
              <a:pathLst>
                <a:path w="1073" h="1245" extrusionOk="0">
                  <a:moveTo>
                    <a:pt x="1037" y="0"/>
                  </a:moveTo>
                  <a:cubicBezTo>
                    <a:pt x="1032" y="0"/>
                    <a:pt x="1027" y="2"/>
                    <a:pt x="1025" y="8"/>
                  </a:cubicBezTo>
                  <a:cubicBezTo>
                    <a:pt x="560" y="258"/>
                    <a:pt x="132" y="734"/>
                    <a:pt x="1" y="1223"/>
                  </a:cubicBezTo>
                  <a:cubicBezTo>
                    <a:pt x="1" y="1231"/>
                    <a:pt x="6" y="1245"/>
                    <a:pt x="14" y="1245"/>
                  </a:cubicBezTo>
                  <a:cubicBezTo>
                    <a:pt x="17" y="1245"/>
                    <a:pt x="21" y="1242"/>
                    <a:pt x="25" y="1234"/>
                  </a:cubicBezTo>
                  <a:cubicBezTo>
                    <a:pt x="179" y="996"/>
                    <a:pt x="310" y="758"/>
                    <a:pt x="501" y="556"/>
                  </a:cubicBezTo>
                  <a:cubicBezTo>
                    <a:pt x="667" y="365"/>
                    <a:pt x="858" y="199"/>
                    <a:pt x="1072" y="32"/>
                  </a:cubicBezTo>
                  <a:cubicBezTo>
                    <a:pt x="1072" y="23"/>
                    <a:pt x="1052" y="0"/>
                    <a:pt x="1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1" name="Google Shape;25471;p34"/>
            <p:cNvSpPr/>
            <p:nvPr/>
          </p:nvSpPr>
          <p:spPr>
            <a:xfrm>
              <a:off x="3052625" y="2466800"/>
              <a:ext cx="164750" cy="236175"/>
            </a:xfrm>
            <a:custGeom>
              <a:avLst/>
              <a:gdLst/>
              <a:ahLst/>
              <a:cxnLst/>
              <a:rect l="l" t="t" r="r" b="b"/>
              <a:pathLst>
                <a:path w="6590" h="9447" extrusionOk="0">
                  <a:moveTo>
                    <a:pt x="5828" y="1"/>
                  </a:moveTo>
                  <a:cubicBezTo>
                    <a:pt x="5828" y="1"/>
                    <a:pt x="5816" y="12"/>
                    <a:pt x="5828" y="24"/>
                  </a:cubicBezTo>
                  <a:cubicBezTo>
                    <a:pt x="6590" y="667"/>
                    <a:pt x="5959" y="2120"/>
                    <a:pt x="5768" y="2930"/>
                  </a:cubicBezTo>
                  <a:cubicBezTo>
                    <a:pt x="5518" y="4013"/>
                    <a:pt x="5006" y="4823"/>
                    <a:pt x="4256" y="5632"/>
                  </a:cubicBezTo>
                  <a:cubicBezTo>
                    <a:pt x="3018" y="6978"/>
                    <a:pt x="1791" y="8633"/>
                    <a:pt x="53" y="9359"/>
                  </a:cubicBezTo>
                  <a:cubicBezTo>
                    <a:pt x="0" y="9369"/>
                    <a:pt x="32" y="9446"/>
                    <a:pt x="73" y="9446"/>
                  </a:cubicBezTo>
                  <a:cubicBezTo>
                    <a:pt x="78" y="9446"/>
                    <a:pt x="84" y="9445"/>
                    <a:pt x="89" y="9442"/>
                  </a:cubicBezTo>
                  <a:cubicBezTo>
                    <a:pt x="1113" y="9145"/>
                    <a:pt x="1887" y="8406"/>
                    <a:pt x="2601" y="7644"/>
                  </a:cubicBezTo>
                  <a:cubicBezTo>
                    <a:pt x="3423" y="6763"/>
                    <a:pt x="4327" y="5918"/>
                    <a:pt x="5042" y="4965"/>
                  </a:cubicBezTo>
                  <a:cubicBezTo>
                    <a:pt x="5756" y="4013"/>
                    <a:pt x="5935" y="2870"/>
                    <a:pt x="6173" y="1739"/>
                  </a:cubicBezTo>
                  <a:cubicBezTo>
                    <a:pt x="6292" y="1155"/>
                    <a:pt x="6483" y="334"/>
                    <a:pt x="5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2" name="Google Shape;25472;p34"/>
            <p:cNvSpPr/>
            <p:nvPr/>
          </p:nvSpPr>
          <p:spPr>
            <a:xfrm>
              <a:off x="3093825" y="2676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3" name="Google Shape;25473;p34"/>
            <p:cNvSpPr/>
            <p:nvPr/>
          </p:nvSpPr>
          <p:spPr>
            <a:xfrm>
              <a:off x="3093825" y="2563650"/>
              <a:ext cx="127475" cy="113925"/>
            </a:xfrm>
            <a:custGeom>
              <a:avLst/>
              <a:gdLst/>
              <a:ahLst/>
              <a:cxnLst/>
              <a:rect l="l" t="t" r="r" b="b"/>
              <a:pathLst>
                <a:path w="5099" h="4557" extrusionOk="0">
                  <a:moveTo>
                    <a:pt x="5028" y="0"/>
                  </a:moveTo>
                  <a:cubicBezTo>
                    <a:pt x="5014" y="0"/>
                    <a:pt x="4999" y="6"/>
                    <a:pt x="4989" y="20"/>
                  </a:cubicBezTo>
                  <a:cubicBezTo>
                    <a:pt x="4251" y="1020"/>
                    <a:pt x="3703" y="2020"/>
                    <a:pt x="2608" y="2687"/>
                  </a:cubicBezTo>
                  <a:cubicBezTo>
                    <a:pt x="2251" y="2889"/>
                    <a:pt x="1894" y="3092"/>
                    <a:pt x="1560" y="3342"/>
                  </a:cubicBezTo>
                  <a:cubicBezTo>
                    <a:pt x="1072" y="3699"/>
                    <a:pt x="584" y="4366"/>
                    <a:pt x="1" y="4556"/>
                  </a:cubicBezTo>
                  <a:cubicBezTo>
                    <a:pt x="489" y="4485"/>
                    <a:pt x="739" y="4116"/>
                    <a:pt x="1096" y="3806"/>
                  </a:cubicBezTo>
                  <a:cubicBezTo>
                    <a:pt x="1656" y="3342"/>
                    <a:pt x="2251" y="3032"/>
                    <a:pt x="2846" y="2651"/>
                  </a:cubicBezTo>
                  <a:cubicBezTo>
                    <a:pt x="3799" y="2044"/>
                    <a:pt x="4549" y="1068"/>
                    <a:pt x="5073" y="79"/>
                  </a:cubicBezTo>
                  <a:cubicBezTo>
                    <a:pt x="5098" y="37"/>
                    <a:pt x="5063" y="0"/>
                    <a:pt x="5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4" name="Google Shape;25474;p34"/>
            <p:cNvSpPr/>
            <p:nvPr/>
          </p:nvSpPr>
          <p:spPr>
            <a:xfrm>
              <a:off x="3193900" y="2565300"/>
              <a:ext cx="41725" cy="122275"/>
            </a:xfrm>
            <a:custGeom>
              <a:avLst/>
              <a:gdLst/>
              <a:ahLst/>
              <a:cxnLst/>
              <a:rect l="l" t="t" r="r" b="b"/>
              <a:pathLst>
                <a:path w="1669" h="4891" extrusionOk="0">
                  <a:moveTo>
                    <a:pt x="1127" y="1"/>
                  </a:moveTo>
                  <a:cubicBezTo>
                    <a:pt x="1120" y="1"/>
                    <a:pt x="1113" y="1"/>
                    <a:pt x="1105" y="2"/>
                  </a:cubicBezTo>
                  <a:cubicBezTo>
                    <a:pt x="1070" y="13"/>
                    <a:pt x="1070" y="25"/>
                    <a:pt x="1082" y="25"/>
                  </a:cubicBezTo>
                  <a:cubicBezTo>
                    <a:pt x="1498" y="73"/>
                    <a:pt x="1189" y="2109"/>
                    <a:pt x="1165" y="2347"/>
                  </a:cubicBezTo>
                  <a:cubicBezTo>
                    <a:pt x="1010" y="3335"/>
                    <a:pt x="665" y="4073"/>
                    <a:pt x="10" y="4835"/>
                  </a:cubicBezTo>
                  <a:cubicBezTo>
                    <a:pt x="1" y="4863"/>
                    <a:pt x="6" y="4891"/>
                    <a:pt x="31" y="4891"/>
                  </a:cubicBezTo>
                  <a:cubicBezTo>
                    <a:pt x="38" y="4891"/>
                    <a:pt x="47" y="4888"/>
                    <a:pt x="58" y="4883"/>
                  </a:cubicBezTo>
                  <a:cubicBezTo>
                    <a:pt x="986" y="4276"/>
                    <a:pt x="1236" y="3097"/>
                    <a:pt x="1320" y="2073"/>
                  </a:cubicBezTo>
                  <a:cubicBezTo>
                    <a:pt x="1355" y="1791"/>
                    <a:pt x="1669" y="1"/>
                    <a:pt x="1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5" name="Google Shape;25475;p34"/>
            <p:cNvSpPr/>
            <p:nvPr/>
          </p:nvSpPr>
          <p:spPr>
            <a:xfrm>
              <a:off x="2985175" y="2681700"/>
              <a:ext cx="214350" cy="91175"/>
            </a:xfrm>
            <a:custGeom>
              <a:avLst/>
              <a:gdLst/>
              <a:ahLst/>
              <a:cxnLst/>
              <a:rect l="l" t="t" r="r" b="b"/>
              <a:pathLst>
                <a:path w="8574" h="3647" extrusionOk="0">
                  <a:moveTo>
                    <a:pt x="8543" y="1"/>
                  </a:moveTo>
                  <a:cubicBezTo>
                    <a:pt x="8536" y="1"/>
                    <a:pt x="8530" y="5"/>
                    <a:pt x="8526" y="13"/>
                  </a:cubicBezTo>
                  <a:cubicBezTo>
                    <a:pt x="8038" y="787"/>
                    <a:pt x="7085" y="834"/>
                    <a:pt x="6275" y="1084"/>
                  </a:cubicBezTo>
                  <a:cubicBezTo>
                    <a:pt x="5704" y="1263"/>
                    <a:pt x="5240" y="1561"/>
                    <a:pt x="4751" y="1906"/>
                  </a:cubicBezTo>
                  <a:cubicBezTo>
                    <a:pt x="3323" y="2930"/>
                    <a:pt x="1834" y="3406"/>
                    <a:pt x="60" y="3549"/>
                  </a:cubicBezTo>
                  <a:cubicBezTo>
                    <a:pt x="1" y="3549"/>
                    <a:pt x="1" y="3632"/>
                    <a:pt x="60" y="3632"/>
                  </a:cubicBezTo>
                  <a:cubicBezTo>
                    <a:pt x="194" y="3642"/>
                    <a:pt x="329" y="3646"/>
                    <a:pt x="463" y="3646"/>
                  </a:cubicBezTo>
                  <a:cubicBezTo>
                    <a:pt x="1878" y="3646"/>
                    <a:pt x="3290" y="3141"/>
                    <a:pt x="4454" y="2358"/>
                  </a:cubicBezTo>
                  <a:cubicBezTo>
                    <a:pt x="4882" y="2061"/>
                    <a:pt x="5287" y="1703"/>
                    <a:pt x="5740" y="1465"/>
                  </a:cubicBezTo>
                  <a:cubicBezTo>
                    <a:pt x="6192" y="1227"/>
                    <a:pt x="6680" y="1144"/>
                    <a:pt x="7156" y="1013"/>
                  </a:cubicBezTo>
                  <a:cubicBezTo>
                    <a:pt x="7752" y="846"/>
                    <a:pt x="8240" y="584"/>
                    <a:pt x="8573" y="49"/>
                  </a:cubicBezTo>
                  <a:cubicBezTo>
                    <a:pt x="8573" y="17"/>
                    <a:pt x="8557" y="1"/>
                    <a:pt x="8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6" name="Google Shape;25476;p34"/>
            <p:cNvSpPr/>
            <p:nvPr/>
          </p:nvSpPr>
          <p:spPr>
            <a:xfrm>
              <a:off x="2954225" y="2766625"/>
              <a:ext cx="25325" cy="4100"/>
            </a:xfrm>
            <a:custGeom>
              <a:avLst/>
              <a:gdLst/>
              <a:ahLst/>
              <a:cxnLst/>
              <a:rect l="l" t="t" r="r" b="b"/>
              <a:pathLst>
                <a:path w="1013" h="164" extrusionOk="0">
                  <a:moveTo>
                    <a:pt x="348" y="1"/>
                  </a:moveTo>
                  <a:cubicBezTo>
                    <a:pt x="235" y="1"/>
                    <a:pt x="121" y="15"/>
                    <a:pt x="36" y="69"/>
                  </a:cubicBezTo>
                  <a:cubicBezTo>
                    <a:pt x="1" y="92"/>
                    <a:pt x="1" y="128"/>
                    <a:pt x="36" y="128"/>
                  </a:cubicBezTo>
                  <a:cubicBezTo>
                    <a:pt x="84" y="140"/>
                    <a:pt x="133" y="144"/>
                    <a:pt x="182" y="144"/>
                  </a:cubicBezTo>
                  <a:cubicBezTo>
                    <a:pt x="281" y="144"/>
                    <a:pt x="382" y="128"/>
                    <a:pt x="477" y="128"/>
                  </a:cubicBezTo>
                  <a:cubicBezTo>
                    <a:pt x="643" y="128"/>
                    <a:pt x="822" y="164"/>
                    <a:pt x="989" y="164"/>
                  </a:cubicBezTo>
                  <a:cubicBezTo>
                    <a:pt x="1001" y="164"/>
                    <a:pt x="1013" y="152"/>
                    <a:pt x="1001" y="128"/>
                  </a:cubicBezTo>
                  <a:cubicBezTo>
                    <a:pt x="846" y="57"/>
                    <a:pt x="691" y="21"/>
                    <a:pt x="524" y="9"/>
                  </a:cubicBezTo>
                  <a:cubicBezTo>
                    <a:pt x="470" y="5"/>
                    <a:pt x="409" y="1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7" name="Google Shape;25477;p34"/>
            <p:cNvSpPr/>
            <p:nvPr/>
          </p:nvSpPr>
          <p:spPr>
            <a:xfrm>
              <a:off x="2936375" y="2755975"/>
              <a:ext cx="14900" cy="9125"/>
            </a:xfrm>
            <a:custGeom>
              <a:avLst/>
              <a:gdLst/>
              <a:ahLst/>
              <a:cxnLst/>
              <a:rect l="l" t="t" r="r" b="b"/>
              <a:pathLst>
                <a:path w="596" h="365" extrusionOk="0">
                  <a:moveTo>
                    <a:pt x="332" y="98"/>
                  </a:moveTo>
                  <a:cubicBezTo>
                    <a:pt x="376" y="98"/>
                    <a:pt x="419" y="101"/>
                    <a:pt x="463" y="106"/>
                  </a:cubicBezTo>
                  <a:lnTo>
                    <a:pt x="463" y="106"/>
                  </a:lnTo>
                  <a:cubicBezTo>
                    <a:pt x="464" y="116"/>
                    <a:pt x="465" y="126"/>
                    <a:pt x="465" y="137"/>
                  </a:cubicBezTo>
                  <a:cubicBezTo>
                    <a:pt x="453" y="185"/>
                    <a:pt x="417" y="245"/>
                    <a:pt x="369" y="256"/>
                  </a:cubicBezTo>
                  <a:cubicBezTo>
                    <a:pt x="341" y="273"/>
                    <a:pt x="312" y="281"/>
                    <a:pt x="282" y="281"/>
                  </a:cubicBezTo>
                  <a:cubicBezTo>
                    <a:pt x="197" y="281"/>
                    <a:pt x="116" y="217"/>
                    <a:pt x="99" y="126"/>
                  </a:cubicBezTo>
                  <a:lnTo>
                    <a:pt x="99" y="126"/>
                  </a:lnTo>
                  <a:cubicBezTo>
                    <a:pt x="176" y="106"/>
                    <a:pt x="254" y="98"/>
                    <a:pt x="332" y="98"/>
                  </a:cubicBezTo>
                  <a:close/>
                  <a:moveTo>
                    <a:pt x="259" y="0"/>
                  </a:moveTo>
                  <a:cubicBezTo>
                    <a:pt x="183" y="0"/>
                    <a:pt x="107" y="15"/>
                    <a:pt x="36" y="42"/>
                  </a:cubicBezTo>
                  <a:cubicBezTo>
                    <a:pt x="12" y="42"/>
                    <a:pt x="0" y="54"/>
                    <a:pt x="0" y="78"/>
                  </a:cubicBezTo>
                  <a:cubicBezTo>
                    <a:pt x="10" y="230"/>
                    <a:pt x="133" y="365"/>
                    <a:pt x="279" y="365"/>
                  </a:cubicBezTo>
                  <a:cubicBezTo>
                    <a:pt x="304" y="365"/>
                    <a:pt x="331" y="361"/>
                    <a:pt x="357" y="352"/>
                  </a:cubicBezTo>
                  <a:cubicBezTo>
                    <a:pt x="429" y="316"/>
                    <a:pt x="488" y="256"/>
                    <a:pt x="536" y="197"/>
                  </a:cubicBezTo>
                  <a:cubicBezTo>
                    <a:pt x="572" y="137"/>
                    <a:pt x="595" y="30"/>
                    <a:pt x="524" y="6"/>
                  </a:cubicBezTo>
                  <a:cubicBezTo>
                    <a:pt x="521" y="3"/>
                    <a:pt x="516" y="2"/>
                    <a:pt x="511" y="2"/>
                  </a:cubicBezTo>
                  <a:cubicBezTo>
                    <a:pt x="499" y="2"/>
                    <a:pt x="485" y="10"/>
                    <a:pt x="476" y="18"/>
                  </a:cubicBezTo>
                  <a:cubicBezTo>
                    <a:pt x="472" y="25"/>
                    <a:pt x="469" y="32"/>
                    <a:pt x="466" y="39"/>
                  </a:cubicBezTo>
                  <a:lnTo>
                    <a:pt x="466" y="39"/>
                  </a:lnTo>
                  <a:cubicBezTo>
                    <a:pt x="399" y="13"/>
                    <a:pt x="32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8" name="Google Shape;25478;p34"/>
            <p:cNvSpPr/>
            <p:nvPr/>
          </p:nvSpPr>
          <p:spPr>
            <a:xfrm>
              <a:off x="3011675" y="2728625"/>
              <a:ext cx="38100" cy="21225"/>
            </a:xfrm>
            <a:custGeom>
              <a:avLst/>
              <a:gdLst/>
              <a:ahLst/>
              <a:cxnLst/>
              <a:rect l="l" t="t" r="r" b="b"/>
              <a:pathLst>
                <a:path w="1524" h="849" extrusionOk="0">
                  <a:moveTo>
                    <a:pt x="1289" y="1"/>
                  </a:moveTo>
                  <a:cubicBezTo>
                    <a:pt x="1043" y="1"/>
                    <a:pt x="793" y="64"/>
                    <a:pt x="572" y="184"/>
                  </a:cubicBezTo>
                  <a:cubicBezTo>
                    <a:pt x="358" y="315"/>
                    <a:pt x="36" y="541"/>
                    <a:pt x="0" y="803"/>
                  </a:cubicBezTo>
                  <a:cubicBezTo>
                    <a:pt x="0" y="829"/>
                    <a:pt x="13" y="848"/>
                    <a:pt x="33" y="848"/>
                  </a:cubicBezTo>
                  <a:cubicBezTo>
                    <a:pt x="41" y="848"/>
                    <a:pt x="50" y="845"/>
                    <a:pt x="60" y="838"/>
                  </a:cubicBezTo>
                  <a:cubicBezTo>
                    <a:pt x="262" y="636"/>
                    <a:pt x="381" y="422"/>
                    <a:pt x="631" y="267"/>
                  </a:cubicBezTo>
                  <a:cubicBezTo>
                    <a:pt x="905" y="124"/>
                    <a:pt x="1203" y="41"/>
                    <a:pt x="1501" y="41"/>
                  </a:cubicBezTo>
                  <a:cubicBezTo>
                    <a:pt x="1505" y="46"/>
                    <a:pt x="1509" y="47"/>
                    <a:pt x="1512" y="47"/>
                  </a:cubicBezTo>
                  <a:cubicBezTo>
                    <a:pt x="1523" y="47"/>
                    <a:pt x="1520" y="17"/>
                    <a:pt x="1501" y="17"/>
                  </a:cubicBezTo>
                  <a:cubicBezTo>
                    <a:pt x="1431" y="6"/>
                    <a:pt x="1360" y="1"/>
                    <a:pt x="1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9" name="Google Shape;25479;p34"/>
            <p:cNvSpPr/>
            <p:nvPr/>
          </p:nvSpPr>
          <p:spPr>
            <a:xfrm>
              <a:off x="3012575" y="2729700"/>
              <a:ext cx="43225" cy="25650"/>
            </a:xfrm>
            <a:custGeom>
              <a:avLst/>
              <a:gdLst/>
              <a:ahLst/>
              <a:cxnLst/>
              <a:rect l="l" t="t" r="r" b="b"/>
              <a:pathLst>
                <a:path w="1729" h="1026" extrusionOk="0">
                  <a:moveTo>
                    <a:pt x="1480" y="0"/>
                  </a:moveTo>
                  <a:cubicBezTo>
                    <a:pt x="1467" y="0"/>
                    <a:pt x="1458" y="13"/>
                    <a:pt x="1465" y="33"/>
                  </a:cubicBezTo>
                  <a:cubicBezTo>
                    <a:pt x="1635" y="473"/>
                    <a:pt x="872" y="995"/>
                    <a:pt x="389" y="995"/>
                  </a:cubicBezTo>
                  <a:cubicBezTo>
                    <a:pt x="231" y="995"/>
                    <a:pt x="103" y="939"/>
                    <a:pt x="48" y="807"/>
                  </a:cubicBezTo>
                  <a:cubicBezTo>
                    <a:pt x="42" y="790"/>
                    <a:pt x="30" y="781"/>
                    <a:pt x="20" y="781"/>
                  </a:cubicBezTo>
                  <a:cubicBezTo>
                    <a:pt x="9" y="781"/>
                    <a:pt x="0" y="790"/>
                    <a:pt x="0" y="807"/>
                  </a:cubicBezTo>
                  <a:cubicBezTo>
                    <a:pt x="7" y="960"/>
                    <a:pt x="144" y="1026"/>
                    <a:pt x="335" y="1026"/>
                  </a:cubicBezTo>
                  <a:cubicBezTo>
                    <a:pt x="843" y="1026"/>
                    <a:pt x="1729" y="558"/>
                    <a:pt x="1512" y="22"/>
                  </a:cubicBezTo>
                  <a:cubicBezTo>
                    <a:pt x="1502" y="7"/>
                    <a:pt x="1490" y="0"/>
                    <a:pt x="1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0" name="Google Shape;25480;p34"/>
            <p:cNvSpPr/>
            <p:nvPr/>
          </p:nvSpPr>
          <p:spPr>
            <a:xfrm>
              <a:off x="2932200" y="2776600"/>
              <a:ext cx="22350" cy="12100"/>
            </a:xfrm>
            <a:custGeom>
              <a:avLst/>
              <a:gdLst/>
              <a:ahLst/>
              <a:cxnLst/>
              <a:rect l="l" t="t" r="r" b="b"/>
              <a:pathLst>
                <a:path w="894" h="484" extrusionOk="0">
                  <a:moveTo>
                    <a:pt x="460" y="96"/>
                  </a:moveTo>
                  <a:cubicBezTo>
                    <a:pt x="520" y="96"/>
                    <a:pt x="580" y="112"/>
                    <a:pt x="632" y="146"/>
                  </a:cubicBezTo>
                  <a:cubicBezTo>
                    <a:pt x="638" y="155"/>
                    <a:pt x="645" y="159"/>
                    <a:pt x="653" y="159"/>
                  </a:cubicBezTo>
                  <a:cubicBezTo>
                    <a:pt x="668" y="159"/>
                    <a:pt x="683" y="144"/>
                    <a:pt x="685" y="129"/>
                  </a:cubicBezTo>
                  <a:lnTo>
                    <a:pt x="685" y="129"/>
                  </a:lnTo>
                  <a:cubicBezTo>
                    <a:pt x="804" y="267"/>
                    <a:pt x="617" y="325"/>
                    <a:pt x="477" y="336"/>
                  </a:cubicBezTo>
                  <a:cubicBezTo>
                    <a:pt x="368" y="336"/>
                    <a:pt x="259" y="320"/>
                    <a:pt x="157" y="280"/>
                  </a:cubicBezTo>
                  <a:lnTo>
                    <a:pt x="157" y="280"/>
                  </a:lnTo>
                  <a:cubicBezTo>
                    <a:pt x="201" y="168"/>
                    <a:pt x="331" y="96"/>
                    <a:pt x="460" y="96"/>
                  </a:cubicBezTo>
                  <a:close/>
                  <a:moveTo>
                    <a:pt x="402" y="1"/>
                  </a:moveTo>
                  <a:cubicBezTo>
                    <a:pt x="219" y="1"/>
                    <a:pt x="39" y="119"/>
                    <a:pt x="0" y="313"/>
                  </a:cubicBezTo>
                  <a:cubicBezTo>
                    <a:pt x="0" y="348"/>
                    <a:pt x="0" y="384"/>
                    <a:pt x="36" y="384"/>
                  </a:cubicBezTo>
                  <a:cubicBezTo>
                    <a:pt x="151" y="438"/>
                    <a:pt x="314" y="484"/>
                    <a:pt x="471" y="484"/>
                  </a:cubicBezTo>
                  <a:cubicBezTo>
                    <a:pt x="593" y="484"/>
                    <a:pt x="710" y="457"/>
                    <a:pt x="798" y="384"/>
                  </a:cubicBezTo>
                  <a:cubicBezTo>
                    <a:pt x="870" y="324"/>
                    <a:pt x="893" y="241"/>
                    <a:pt x="858" y="146"/>
                  </a:cubicBezTo>
                  <a:cubicBezTo>
                    <a:pt x="831" y="101"/>
                    <a:pt x="790" y="62"/>
                    <a:pt x="740" y="62"/>
                  </a:cubicBezTo>
                  <a:cubicBezTo>
                    <a:pt x="724" y="62"/>
                    <a:pt x="708" y="66"/>
                    <a:pt x="691" y="74"/>
                  </a:cubicBezTo>
                  <a:cubicBezTo>
                    <a:pt x="682" y="83"/>
                    <a:pt x="680" y="98"/>
                    <a:pt x="679" y="110"/>
                  </a:cubicBezTo>
                  <a:lnTo>
                    <a:pt x="679" y="110"/>
                  </a:lnTo>
                  <a:cubicBezTo>
                    <a:pt x="679" y="110"/>
                    <a:pt x="679" y="110"/>
                    <a:pt x="679" y="110"/>
                  </a:cubicBezTo>
                  <a:cubicBezTo>
                    <a:pt x="600" y="35"/>
                    <a:pt x="500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1" name="Google Shape;25481;p34"/>
            <p:cNvSpPr/>
            <p:nvPr/>
          </p:nvSpPr>
          <p:spPr>
            <a:xfrm>
              <a:off x="2934875" y="2748400"/>
              <a:ext cx="357325" cy="67500"/>
            </a:xfrm>
            <a:custGeom>
              <a:avLst/>
              <a:gdLst/>
              <a:ahLst/>
              <a:cxnLst/>
              <a:rect l="l" t="t" r="r" b="b"/>
              <a:pathLst>
                <a:path w="14293" h="2700" extrusionOk="0">
                  <a:moveTo>
                    <a:pt x="14203" y="1"/>
                  </a:moveTo>
                  <a:cubicBezTo>
                    <a:pt x="14191" y="1"/>
                    <a:pt x="14179" y="4"/>
                    <a:pt x="14169" y="12"/>
                  </a:cubicBezTo>
                  <a:cubicBezTo>
                    <a:pt x="13729" y="369"/>
                    <a:pt x="13324" y="798"/>
                    <a:pt x="12847" y="1131"/>
                  </a:cubicBezTo>
                  <a:cubicBezTo>
                    <a:pt x="12264" y="1536"/>
                    <a:pt x="11645" y="1691"/>
                    <a:pt x="10942" y="1798"/>
                  </a:cubicBezTo>
                  <a:cubicBezTo>
                    <a:pt x="9704" y="1988"/>
                    <a:pt x="8466" y="2143"/>
                    <a:pt x="7252" y="2322"/>
                  </a:cubicBezTo>
                  <a:cubicBezTo>
                    <a:pt x="6308" y="2460"/>
                    <a:pt x="5389" y="2555"/>
                    <a:pt x="4459" y="2555"/>
                  </a:cubicBezTo>
                  <a:cubicBezTo>
                    <a:pt x="4110" y="2555"/>
                    <a:pt x="3760" y="2541"/>
                    <a:pt x="3406" y="2512"/>
                  </a:cubicBezTo>
                  <a:cubicBezTo>
                    <a:pt x="2750" y="2457"/>
                    <a:pt x="2085" y="2382"/>
                    <a:pt x="1425" y="2382"/>
                  </a:cubicBezTo>
                  <a:cubicBezTo>
                    <a:pt x="947" y="2382"/>
                    <a:pt x="470" y="2421"/>
                    <a:pt x="1" y="2536"/>
                  </a:cubicBezTo>
                  <a:cubicBezTo>
                    <a:pt x="1" y="2548"/>
                    <a:pt x="1" y="2560"/>
                    <a:pt x="13" y="2560"/>
                  </a:cubicBezTo>
                  <a:cubicBezTo>
                    <a:pt x="386" y="2524"/>
                    <a:pt x="753" y="2509"/>
                    <a:pt x="1118" y="2509"/>
                  </a:cubicBezTo>
                  <a:cubicBezTo>
                    <a:pt x="2081" y="2509"/>
                    <a:pt x="3025" y="2610"/>
                    <a:pt x="4001" y="2679"/>
                  </a:cubicBezTo>
                  <a:cubicBezTo>
                    <a:pt x="4230" y="2693"/>
                    <a:pt x="4459" y="2700"/>
                    <a:pt x="4686" y="2700"/>
                  </a:cubicBezTo>
                  <a:cubicBezTo>
                    <a:pt x="5769" y="2700"/>
                    <a:pt x="6834" y="2550"/>
                    <a:pt x="7906" y="2393"/>
                  </a:cubicBezTo>
                  <a:cubicBezTo>
                    <a:pt x="9216" y="2203"/>
                    <a:pt x="10669" y="2143"/>
                    <a:pt x="11943" y="1786"/>
                  </a:cubicBezTo>
                  <a:cubicBezTo>
                    <a:pt x="12871" y="1512"/>
                    <a:pt x="13681" y="833"/>
                    <a:pt x="14264" y="83"/>
                  </a:cubicBezTo>
                  <a:cubicBezTo>
                    <a:pt x="14292" y="46"/>
                    <a:pt x="14247" y="1"/>
                    <a:pt x="14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2" name="Google Shape;25482;p34"/>
            <p:cNvSpPr/>
            <p:nvPr/>
          </p:nvSpPr>
          <p:spPr>
            <a:xfrm>
              <a:off x="3285525" y="2702225"/>
              <a:ext cx="13400" cy="48875"/>
            </a:xfrm>
            <a:custGeom>
              <a:avLst/>
              <a:gdLst/>
              <a:ahLst/>
              <a:cxnLst/>
              <a:rect l="l" t="t" r="r" b="b"/>
              <a:pathLst>
                <a:path w="536" h="1955" extrusionOk="0">
                  <a:moveTo>
                    <a:pt x="19" y="0"/>
                  </a:moveTo>
                  <a:cubicBezTo>
                    <a:pt x="9" y="0"/>
                    <a:pt x="0" y="11"/>
                    <a:pt x="0" y="25"/>
                  </a:cubicBezTo>
                  <a:cubicBezTo>
                    <a:pt x="36" y="347"/>
                    <a:pt x="143" y="644"/>
                    <a:pt x="191" y="942"/>
                  </a:cubicBezTo>
                  <a:cubicBezTo>
                    <a:pt x="238" y="1299"/>
                    <a:pt x="143" y="1609"/>
                    <a:pt x="143" y="1954"/>
                  </a:cubicBezTo>
                  <a:cubicBezTo>
                    <a:pt x="536" y="1478"/>
                    <a:pt x="262" y="490"/>
                    <a:pt x="36" y="13"/>
                  </a:cubicBezTo>
                  <a:cubicBezTo>
                    <a:pt x="31" y="4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3" name="Google Shape;25483;p34"/>
            <p:cNvSpPr/>
            <p:nvPr/>
          </p:nvSpPr>
          <p:spPr>
            <a:xfrm>
              <a:off x="3080475" y="2703275"/>
              <a:ext cx="204350" cy="48450"/>
            </a:xfrm>
            <a:custGeom>
              <a:avLst/>
              <a:gdLst/>
              <a:ahLst/>
              <a:cxnLst/>
              <a:rect l="l" t="t" r="r" b="b"/>
              <a:pathLst>
                <a:path w="8174" h="1938" extrusionOk="0">
                  <a:moveTo>
                    <a:pt x="8139" y="0"/>
                  </a:moveTo>
                  <a:cubicBezTo>
                    <a:pt x="8133" y="0"/>
                    <a:pt x="8126" y="2"/>
                    <a:pt x="8119" y="7"/>
                  </a:cubicBezTo>
                  <a:cubicBezTo>
                    <a:pt x="7690" y="162"/>
                    <a:pt x="7274" y="376"/>
                    <a:pt x="6833" y="448"/>
                  </a:cubicBezTo>
                  <a:cubicBezTo>
                    <a:pt x="6345" y="543"/>
                    <a:pt x="5880" y="495"/>
                    <a:pt x="5404" y="543"/>
                  </a:cubicBezTo>
                  <a:cubicBezTo>
                    <a:pt x="4785" y="602"/>
                    <a:pt x="4214" y="793"/>
                    <a:pt x="3630" y="936"/>
                  </a:cubicBezTo>
                  <a:cubicBezTo>
                    <a:pt x="2380" y="1257"/>
                    <a:pt x="1118" y="1090"/>
                    <a:pt x="23" y="1864"/>
                  </a:cubicBezTo>
                  <a:cubicBezTo>
                    <a:pt x="1" y="1886"/>
                    <a:pt x="9" y="1937"/>
                    <a:pt x="46" y="1937"/>
                  </a:cubicBezTo>
                  <a:cubicBezTo>
                    <a:pt x="50" y="1937"/>
                    <a:pt x="54" y="1937"/>
                    <a:pt x="58" y="1936"/>
                  </a:cubicBezTo>
                  <a:cubicBezTo>
                    <a:pt x="785" y="1686"/>
                    <a:pt x="1392" y="1388"/>
                    <a:pt x="2178" y="1329"/>
                  </a:cubicBezTo>
                  <a:cubicBezTo>
                    <a:pt x="2832" y="1269"/>
                    <a:pt x="3428" y="1162"/>
                    <a:pt x="4071" y="983"/>
                  </a:cubicBezTo>
                  <a:cubicBezTo>
                    <a:pt x="5476" y="614"/>
                    <a:pt x="6857" y="745"/>
                    <a:pt x="8155" y="31"/>
                  </a:cubicBezTo>
                  <a:cubicBezTo>
                    <a:pt x="8174" y="31"/>
                    <a:pt x="8162" y="0"/>
                    <a:pt x="8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4" name="Google Shape;25484;p34"/>
            <p:cNvSpPr/>
            <p:nvPr/>
          </p:nvSpPr>
          <p:spPr>
            <a:xfrm>
              <a:off x="2936525" y="2826850"/>
              <a:ext cx="168225" cy="84375"/>
            </a:xfrm>
            <a:custGeom>
              <a:avLst/>
              <a:gdLst/>
              <a:ahLst/>
              <a:cxnLst/>
              <a:rect l="l" t="t" r="r" b="b"/>
              <a:pathLst>
                <a:path w="6729" h="3375" extrusionOk="0">
                  <a:moveTo>
                    <a:pt x="38" y="1"/>
                  </a:moveTo>
                  <a:cubicBezTo>
                    <a:pt x="4" y="1"/>
                    <a:pt x="0" y="66"/>
                    <a:pt x="42" y="77"/>
                  </a:cubicBezTo>
                  <a:cubicBezTo>
                    <a:pt x="1054" y="303"/>
                    <a:pt x="1256" y="1279"/>
                    <a:pt x="1792" y="1993"/>
                  </a:cubicBezTo>
                  <a:cubicBezTo>
                    <a:pt x="2090" y="2386"/>
                    <a:pt x="2494" y="2648"/>
                    <a:pt x="2959" y="2839"/>
                  </a:cubicBezTo>
                  <a:cubicBezTo>
                    <a:pt x="3658" y="3120"/>
                    <a:pt x="4618" y="3374"/>
                    <a:pt x="5497" y="3374"/>
                  </a:cubicBezTo>
                  <a:cubicBezTo>
                    <a:pt x="5920" y="3374"/>
                    <a:pt x="6325" y="3315"/>
                    <a:pt x="6674" y="3172"/>
                  </a:cubicBezTo>
                  <a:cubicBezTo>
                    <a:pt x="6729" y="3139"/>
                    <a:pt x="6702" y="3076"/>
                    <a:pt x="6660" y="3076"/>
                  </a:cubicBezTo>
                  <a:cubicBezTo>
                    <a:pt x="6657" y="3076"/>
                    <a:pt x="6653" y="3076"/>
                    <a:pt x="6650" y="3077"/>
                  </a:cubicBezTo>
                  <a:cubicBezTo>
                    <a:pt x="6306" y="3148"/>
                    <a:pt x="5903" y="3186"/>
                    <a:pt x="5477" y="3186"/>
                  </a:cubicBezTo>
                  <a:cubicBezTo>
                    <a:pt x="4250" y="3186"/>
                    <a:pt x="2832" y="2869"/>
                    <a:pt x="2090" y="2101"/>
                  </a:cubicBezTo>
                  <a:cubicBezTo>
                    <a:pt x="1387" y="1374"/>
                    <a:pt x="1232" y="148"/>
                    <a:pt x="54" y="5"/>
                  </a:cubicBezTo>
                  <a:cubicBezTo>
                    <a:pt x="48" y="2"/>
                    <a:pt x="42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5" name="Google Shape;25485;p34"/>
            <p:cNvSpPr/>
            <p:nvPr/>
          </p:nvSpPr>
          <p:spPr>
            <a:xfrm>
              <a:off x="3098025" y="2876775"/>
              <a:ext cx="34025" cy="26775"/>
            </a:xfrm>
            <a:custGeom>
              <a:avLst/>
              <a:gdLst/>
              <a:ahLst/>
              <a:cxnLst/>
              <a:rect l="l" t="t" r="r" b="b"/>
              <a:pathLst>
                <a:path w="1361" h="1071" extrusionOk="0">
                  <a:moveTo>
                    <a:pt x="1293" y="1"/>
                  </a:moveTo>
                  <a:cubicBezTo>
                    <a:pt x="1283" y="1"/>
                    <a:pt x="1272" y="3"/>
                    <a:pt x="1261" y="8"/>
                  </a:cubicBezTo>
                  <a:cubicBezTo>
                    <a:pt x="1047" y="187"/>
                    <a:pt x="868" y="389"/>
                    <a:pt x="666" y="544"/>
                  </a:cubicBezTo>
                  <a:cubicBezTo>
                    <a:pt x="452" y="711"/>
                    <a:pt x="190" y="830"/>
                    <a:pt x="11" y="1020"/>
                  </a:cubicBezTo>
                  <a:cubicBezTo>
                    <a:pt x="1" y="1041"/>
                    <a:pt x="8" y="1070"/>
                    <a:pt x="26" y="1070"/>
                  </a:cubicBezTo>
                  <a:cubicBezTo>
                    <a:pt x="29" y="1070"/>
                    <a:pt x="32" y="1070"/>
                    <a:pt x="35" y="1068"/>
                  </a:cubicBezTo>
                  <a:cubicBezTo>
                    <a:pt x="297" y="1020"/>
                    <a:pt x="511" y="818"/>
                    <a:pt x="726" y="663"/>
                  </a:cubicBezTo>
                  <a:cubicBezTo>
                    <a:pt x="952" y="485"/>
                    <a:pt x="1166" y="294"/>
                    <a:pt x="1333" y="68"/>
                  </a:cubicBezTo>
                  <a:cubicBezTo>
                    <a:pt x="1361" y="31"/>
                    <a:pt x="1330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6" name="Google Shape;25486;p34"/>
            <p:cNvSpPr/>
            <p:nvPr/>
          </p:nvSpPr>
          <p:spPr>
            <a:xfrm>
              <a:off x="3093525" y="2882875"/>
              <a:ext cx="35150" cy="25675"/>
            </a:xfrm>
            <a:custGeom>
              <a:avLst/>
              <a:gdLst/>
              <a:ahLst/>
              <a:cxnLst/>
              <a:rect l="l" t="t" r="r" b="b"/>
              <a:pathLst>
                <a:path w="1406" h="1027" extrusionOk="0">
                  <a:moveTo>
                    <a:pt x="1387" y="0"/>
                  </a:moveTo>
                  <a:cubicBezTo>
                    <a:pt x="1385" y="0"/>
                    <a:pt x="1383" y="1"/>
                    <a:pt x="1382" y="2"/>
                  </a:cubicBezTo>
                  <a:cubicBezTo>
                    <a:pt x="1167" y="229"/>
                    <a:pt x="965" y="431"/>
                    <a:pt x="715" y="598"/>
                  </a:cubicBezTo>
                  <a:cubicBezTo>
                    <a:pt x="501" y="753"/>
                    <a:pt x="239" y="812"/>
                    <a:pt x="24" y="955"/>
                  </a:cubicBezTo>
                  <a:cubicBezTo>
                    <a:pt x="1" y="967"/>
                    <a:pt x="24" y="1026"/>
                    <a:pt x="60" y="1026"/>
                  </a:cubicBezTo>
                  <a:cubicBezTo>
                    <a:pt x="322" y="1026"/>
                    <a:pt x="608" y="836"/>
                    <a:pt x="810" y="693"/>
                  </a:cubicBezTo>
                  <a:cubicBezTo>
                    <a:pt x="1048" y="514"/>
                    <a:pt x="1263" y="288"/>
                    <a:pt x="1406" y="26"/>
                  </a:cubicBezTo>
                  <a:cubicBezTo>
                    <a:pt x="1406" y="26"/>
                    <a:pt x="1397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7" name="Google Shape;25487;p34"/>
            <p:cNvSpPr/>
            <p:nvPr/>
          </p:nvSpPr>
          <p:spPr>
            <a:xfrm>
              <a:off x="3043325" y="2867000"/>
              <a:ext cx="74775" cy="18025"/>
            </a:xfrm>
            <a:custGeom>
              <a:avLst/>
              <a:gdLst/>
              <a:ahLst/>
              <a:cxnLst/>
              <a:rect l="l" t="t" r="r" b="b"/>
              <a:pathLst>
                <a:path w="2991" h="721" extrusionOk="0">
                  <a:moveTo>
                    <a:pt x="37" y="0"/>
                  </a:moveTo>
                  <a:cubicBezTo>
                    <a:pt x="13" y="0"/>
                    <a:pt x="1" y="37"/>
                    <a:pt x="20" y="66"/>
                  </a:cubicBezTo>
                  <a:cubicBezTo>
                    <a:pt x="443" y="353"/>
                    <a:pt x="1341" y="720"/>
                    <a:pt x="2078" y="720"/>
                  </a:cubicBezTo>
                  <a:cubicBezTo>
                    <a:pt x="2441" y="720"/>
                    <a:pt x="2765" y="631"/>
                    <a:pt x="2973" y="399"/>
                  </a:cubicBezTo>
                  <a:cubicBezTo>
                    <a:pt x="2991" y="382"/>
                    <a:pt x="2989" y="351"/>
                    <a:pt x="2977" y="351"/>
                  </a:cubicBezTo>
                  <a:cubicBezTo>
                    <a:pt x="2973" y="351"/>
                    <a:pt x="2967" y="354"/>
                    <a:pt x="2961" y="364"/>
                  </a:cubicBezTo>
                  <a:cubicBezTo>
                    <a:pt x="2705" y="523"/>
                    <a:pt x="2425" y="584"/>
                    <a:pt x="2135" y="584"/>
                  </a:cubicBezTo>
                  <a:cubicBezTo>
                    <a:pt x="1428" y="584"/>
                    <a:pt x="664" y="218"/>
                    <a:pt x="56" y="6"/>
                  </a:cubicBezTo>
                  <a:cubicBezTo>
                    <a:pt x="49" y="2"/>
                    <a:pt x="43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8" name="Google Shape;25488;p34"/>
            <p:cNvSpPr/>
            <p:nvPr/>
          </p:nvSpPr>
          <p:spPr>
            <a:xfrm>
              <a:off x="3043525" y="2860900"/>
              <a:ext cx="73125" cy="19700"/>
            </a:xfrm>
            <a:custGeom>
              <a:avLst/>
              <a:gdLst/>
              <a:ahLst/>
              <a:cxnLst/>
              <a:rect l="l" t="t" r="r" b="b"/>
              <a:pathLst>
                <a:path w="2925" h="788" extrusionOk="0">
                  <a:moveTo>
                    <a:pt x="378" y="1"/>
                  </a:moveTo>
                  <a:cubicBezTo>
                    <a:pt x="151" y="1"/>
                    <a:pt x="3" y="61"/>
                    <a:pt x="0" y="215"/>
                  </a:cubicBezTo>
                  <a:cubicBezTo>
                    <a:pt x="0" y="234"/>
                    <a:pt x="11" y="243"/>
                    <a:pt x="21" y="243"/>
                  </a:cubicBezTo>
                  <a:cubicBezTo>
                    <a:pt x="29" y="243"/>
                    <a:pt x="36" y="237"/>
                    <a:pt x="36" y="227"/>
                  </a:cubicBezTo>
                  <a:cubicBezTo>
                    <a:pt x="64" y="140"/>
                    <a:pt x="177" y="105"/>
                    <a:pt x="343" y="105"/>
                  </a:cubicBezTo>
                  <a:cubicBezTo>
                    <a:pt x="1027" y="105"/>
                    <a:pt x="2607" y="700"/>
                    <a:pt x="2846" y="786"/>
                  </a:cubicBezTo>
                  <a:cubicBezTo>
                    <a:pt x="2850" y="787"/>
                    <a:pt x="2855" y="788"/>
                    <a:pt x="2859" y="788"/>
                  </a:cubicBezTo>
                  <a:cubicBezTo>
                    <a:pt x="2909" y="788"/>
                    <a:pt x="2925" y="724"/>
                    <a:pt x="2870" y="691"/>
                  </a:cubicBezTo>
                  <a:cubicBezTo>
                    <a:pt x="2616" y="600"/>
                    <a:pt x="1097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9" name="Google Shape;25489;p34"/>
            <p:cNvSpPr/>
            <p:nvPr/>
          </p:nvSpPr>
          <p:spPr>
            <a:xfrm>
              <a:off x="2983700" y="2842000"/>
              <a:ext cx="34550" cy="25300"/>
            </a:xfrm>
            <a:custGeom>
              <a:avLst/>
              <a:gdLst/>
              <a:ahLst/>
              <a:cxnLst/>
              <a:rect l="l" t="t" r="r" b="b"/>
              <a:pathLst>
                <a:path w="1382" h="1012" extrusionOk="0">
                  <a:moveTo>
                    <a:pt x="468" y="121"/>
                  </a:moveTo>
                  <a:cubicBezTo>
                    <a:pt x="486" y="121"/>
                    <a:pt x="504" y="122"/>
                    <a:pt x="524" y="125"/>
                  </a:cubicBezTo>
                  <a:cubicBezTo>
                    <a:pt x="607" y="137"/>
                    <a:pt x="715" y="209"/>
                    <a:pt x="786" y="256"/>
                  </a:cubicBezTo>
                  <a:cubicBezTo>
                    <a:pt x="888" y="303"/>
                    <a:pt x="979" y="361"/>
                    <a:pt x="1071" y="411"/>
                  </a:cubicBezTo>
                  <a:lnTo>
                    <a:pt x="1071" y="411"/>
                  </a:lnTo>
                  <a:cubicBezTo>
                    <a:pt x="1024" y="412"/>
                    <a:pt x="1025" y="483"/>
                    <a:pt x="1072" y="494"/>
                  </a:cubicBezTo>
                  <a:cubicBezTo>
                    <a:pt x="1191" y="506"/>
                    <a:pt x="1239" y="602"/>
                    <a:pt x="1203" y="768"/>
                  </a:cubicBezTo>
                  <a:cubicBezTo>
                    <a:pt x="1131" y="840"/>
                    <a:pt x="1060" y="875"/>
                    <a:pt x="953" y="875"/>
                  </a:cubicBezTo>
                  <a:cubicBezTo>
                    <a:pt x="846" y="875"/>
                    <a:pt x="738" y="840"/>
                    <a:pt x="655" y="792"/>
                  </a:cubicBezTo>
                  <a:cubicBezTo>
                    <a:pt x="500" y="721"/>
                    <a:pt x="322" y="614"/>
                    <a:pt x="262" y="447"/>
                  </a:cubicBezTo>
                  <a:cubicBezTo>
                    <a:pt x="208" y="294"/>
                    <a:pt x="273" y="121"/>
                    <a:pt x="468" y="121"/>
                  </a:cubicBezTo>
                  <a:close/>
                  <a:moveTo>
                    <a:pt x="415" y="0"/>
                  </a:moveTo>
                  <a:cubicBezTo>
                    <a:pt x="356" y="0"/>
                    <a:pt x="299" y="16"/>
                    <a:pt x="250" y="54"/>
                  </a:cubicBezTo>
                  <a:cubicBezTo>
                    <a:pt x="0" y="244"/>
                    <a:pt x="143" y="590"/>
                    <a:pt x="346" y="745"/>
                  </a:cubicBezTo>
                  <a:cubicBezTo>
                    <a:pt x="503" y="878"/>
                    <a:pt x="743" y="1012"/>
                    <a:pt x="960" y="1012"/>
                  </a:cubicBezTo>
                  <a:cubicBezTo>
                    <a:pt x="1072" y="1012"/>
                    <a:pt x="1177" y="976"/>
                    <a:pt x="1262" y="887"/>
                  </a:cubicBezTo>
                  <a:cubicBezTo>
                    <a:pt x="1382" y="759"/>
                    <a:pt x="1367" y="546"/>
                    <a:pt x="1252" y="453"/>
                  </a:cubicBezTo>
                  <a:lnTo>
                    <a:pt x="1252" y="453"/>
                  </a:lnTo>
                  <a:cubicBezTo>
                    <a:pt x="1256" y="441"/>
                    <a:pt x="1256" y="428"/>
                    <a:pt x="1250" y="423"/>
                  </a:cubicBezTo>
                  <a:cubicBezTo>
                    <a:pt x="1072" y="268"/>
                    <a:pt x="846" y="137"/>
                    <a:pt x="619" y="54"/>
                  </a:cubicBezTo>
                  <a:cubicBezTo>
                    <a:pt x="555" y="22"/>
                    <a:pt x="484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0" name="Google Shape;25490;p34"/>
            <p:cNvSpPr/>
            <p:nvPr/>
          </p:nvSpPr>
          <p:spPr>
            <a:xfrm>
              <a:off x="2932925" y="2823200"/>
              <a:ext cx="25800" cy="12125"/>
            </a:xfrm>
            <a:custGeom>
              <a:avLst/>
              <a:gdLst/>
              <a:ahLst/>
              <a:cxnLst/>
              <a:rect l="l" t="t" r="r" b="b"/>
              <a:pathLst>
                <a:path w="1032" h="485" extrusionOk="0">
                  <a:moveTo>
                    <a:pt x="191" y="0"/>
                  </a:moveTo>
                  <a:cubicBezTo>
                    <a:pt x="93" y="0"/>
                    <a:pt x="0" y="41"/>
                    <a:pt x="19" y="163"/>
                  </a:cubicBezTo>
                  <a:cubicBezTo>
                    <a:pt x="26" y="177"/>
                    <a:pt x="45" y="191"/>
                    <a:pt x="62" y="191"/>
                  </a:cubicBezTo>
                  <a:cubicBezTo>
                    <a:pt x="74" y="191"/>
                    <a:pt x="86" y="183"/>
                    <a:pt x="91" y="163"/>
                  </a:cubicBezTo>
                  <a:cubicBezTo>
                    <a:pt x="109" y="128"/>
                    <a:pt x="141" y="115"/>
                    <a:pt x="179" y="115"/>
                  </a:cubicBezTo>
                  <a:cubicBezTo>
                    <a:pt x="311" y="115"/>
                    <a:pt x="526" y="278"/>
                    <a:pt x="591" y="306"/>
                  </a:cubicBezTo>
                  <a:cubicBezTo>
                    <a:pt x="698" y="377"/>
                    <a:pt x="841" y="473"/>
                    <a:pt x="984" y="484"/>
                  </a:cubicBezTo>
                  <a:cubicBezTo>
                    <a:pt x="1031" y="484"/>
                    <a:pt x="1031" y="449"/>
                    <a:pt x="1019" y="425"/>
                  </a:cubicBezTo>
                  <a:cubicBezTo>
                    <a:pt x="924" y="306"/>
                    <a:pt x="769" y="246"/>
                    <a:pt x="626" y="187"/>
                  </a:cubicBezTo>
                  <a:cubicBezTo>
                    <a:pt x="507" y="127"/>
                    <a:pt x="388" y="44"/>
                    <a:pt x="269" y="8"/>
                  </a:cubicBezTo>
                  <a:cubicBezTo>
                    <a:pt x="244" y="3"/>
                    <a:pt x="21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1" name="Google Shape;25491;p34"/>
            <p:cNvSpPr/>
            <p:nvPr/>
          </p:nvSpPr>
          <p:spPr>
            <a:xfrm>
              <a:off x="2969100" y="2815625"/>
              <a:ext cx="76975" cy="32050"/>
            </a:xfrm>
            <a:custGeom>
              <a:avLst/>
              <a:gdLst/>
              <a:ahLst/>
              <a:cxnLst/>
              <a:rect l="l" t="t" r="r" b="b"/>
              <a:pathLst>
                <a:path w="3079" h="1282" extrusionOk="0">
                  <a:moveTo>
                    <a:pt x="65" y="1"/>
                  </a:moveTo>
                  <a:cubicBezTo>
                    <a:pt x="44" y="1"/>
                    <a:pt x="22" y="1"/>
                    <a:pt x="1" y="2"/>
                  </a:cubicBezTo>
                  <a:cubicBezTo>
                    <a:pt x="1" y="2"/>
                    <a:pt x="1" y="37"/>
                    <a:pt x="13" y="37"/>
                  </a:cubicBezTo>
                  <a:cubicBezTo>
                    <a:pt x="1144" y="145"/>
                    <a:pt x="1942" y="1026"/>
                    <a:pt x="3037" y="1276"/>
                  </a:cubicBezTo>
                  <a:cubicBezTo>
                    <a:pt x="3043" y="1280"/>
                    <a:pt x="3048" y="1281"/>
                    <a:pt x="3053" y="1281"/>
                  </a:cubicBezTo>
                  <a:cubicBezTo>
                    <a:pt x="3075" y="1281"/>
                    <a:pt x="3079" y="1240"/>
                    <a:pt x="3049" y="1240"/>
                  </a:cubicBezTo>
                  <a:cubicBezTo>
                    <a:pt x="2418" y="978"/>
                    <a:pt x="1858" y="728"/>
                    <a:pt x="1287" y="359"/>
                  </a:cubicBezTo>
                  <a:cubicBezTo>
                    <a:pt x="912" y="120"/>
                    <a:pt x="51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2" name="Google Shape;25492;p34"/>
            <p:cNvSpPr/>
            <p:nvPr/>
          </p:nvSpPr>
          <p:spPr>
            <a:xfrm>
              <a:off x="3055125" y="2847625"/>
              <a:ext cx="106175" cy="15375"/>
            </a:xfrm>
            <a:custGeom>
              <a:avLst/>
              <a:gdLst/>
              <a:ahLst/>
              <a:cxnLst/>
              <a:rect l="l" t="t" r="r" b="b"/>
              <a:pathLst>
                <a:path w="4247" h="615" extrusionOk="0">
                  <a:moveTo>
                    <a:pt x="4211" y="1"/>
                  </a:moveTo>
                  <a:cubicBezTo>
                    <a:pt x="4205" y="1"/>
                    <a:pt x="4199" y="3"/>
                    <a:pt x="4192" y="8"/>
                  </a:cubicBezTo>
                  <a:cubicBezTo>
                    <a:pt x="3595" y="337"/>
                    <a:pt x="3019" y="527"/>
                    <a:pt x="2377" y="527"/>
                  </a:cubicBezTo>
                  <a:cubicBezTo>
                    <a:pt x="2161" y="527"/>
                    <a:pt x="1938" y="505"/>
                    <a:pt x="1703" y="460"/>
                  </a:cubicBezTo>
                  <a:cubicBezTo>
                    <a:pt x="1144" y="365"/>
                    <a:pt x="608" y="150"/>
                    <a:pt x="25" y="79"/>
                  </a:cubicBezTo>
                  <a:cubicBezTo>
                    <a:pt x="13" y="79"/>
                    <a:pt x="1" y="103"/>
                    <a:pt x="25" y="127"/>
                  </a:cubicBezTo>
                  <a:cubicBezTo>
                    <a:pt x="834" y="351"/>
                    <a:pt x="1668" y="615"/>
                    <a:pt x="2475" y="615"/>
                  </a:cubicBezTo>
                  <a:cubicBezTo>
                    <a:pt x="3081" y="615"/>
                    <a:pt x="3671" y="467"/>
                    <a:pt x="4227" y="43"/>
                  </a:cubicBezTo>
                  <a:cubicBezTo>
                    <a:pt x="4247" y="34"/>
                    <a:pt x="4235" y="1"/>
                    <a:pt x="4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3" name="Google Shape;25493;p34"/>
            <p:cNvSpPr/>
            <p:nvPr/>
          </p:nvSpPr>
          <p:spPr>
            <a:xfrm>
              <a:off x="3113875" y="2867500"/>
              <a:ext cx="23650" cy="29825"/>
            </a:xfrm>
            <a:custGeom>
              <a:avLst/>
              <a:gdLst/>
              <a:ahLst/>
              <a:cxnLst/>
              <a:rect l="l" t="t" r="r" b="b"/>
              <a:pathLst>
                <a:path w="946" h="1193" extrusionOk="0">
                  <a:moveTo>
                    <a:pt x="911" y="1"/>
                  </a:moveTo>
                  <a:cubicBezTo>
                    <a:pt x="903" y="1"/>
                    <a:pt x="896" y="4"/>
                    <a:pt x="889" y="10"/>
                  </a:cubicBezTo>
                  <a:cubicBezTo>
                    <a:pt x="687" y="463"/>
                    <a:pt x="389" y="820"/>
                    <a:pt x="20" y="1153"/>
                  </a:cubicBezTo>
                  <a:cubicBezTo>
                    <a:pt x="1" y="1173"/>
                    <a:pt x="13" y="1192"/>
                    <a:pt x="25" y="1192"/>
                  </a:cubicBezTo>
                  <a:cubicBezTo>
                    <a:pt x="27" y="1192"/>
                    <a:pt x="30" y="1191"/>
                    <a:pt x="32" y="1189"/>
                  </a:cubicBezTo>
                  <a:cubicBezTo>
                    <a:pt x="473" y="963"/>
                    <a:pt x="806" y="498"/>
                    <a:pt x="937" y="46"/>
                  </a:cubicBezTo>
                  <a:cubicBezTo>
                    <a:pt x="945" y="20"/>
                    <a:pt x="929" y="1"/>
                    <a:pt x="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4" name="Google Shape;25494;p34"/>
            <p:cNvSpPr/>
            <p:nvPr/>
          </p:nvSpPr>
          <p:spPr>
            <a:xfrm>
              <a:off x="3105425" y="2888150"/>
              <a:ext cx="13700" cy="13250"/>
            </a:xfrm>
            <a:custGeom>
              <a:avLst/>
              <a:gdLst/>
              <a:ahLst/>
              <a:cxnLst/>
              <a:rect l="l" t="t" r="r" b="b"/>
              <a:pathLst>
                <a:path w="548" h="530" extrusionOk="0">
                  <a:moveTo>
                    <a:pt x="545" y="1"/>
                  </a:moveTo>
                  <a:cubicBezTo>
                    <a:pt x="543" y="1"/>
                    <a:pt x="541" y="2"/>
                    <a:pt x="537" y="6"/>
                  </a:cubicBezTo>
                  <a:cubicBezTo>
                    <a:pt x="545" y="6"/>
                    <a:pt x="547" y="1"/>
                    <a:pt x="545" y="1"/>
                  </a:cubicBezTo>
                  <a:close/>
                  <a:moveTo>
                    <a:pt x="537" y="6"/>
                  </a:moveTo>
                  <a:lnTo>
                    <a:pt x="394" y="89"/>
                  </a:lnTo>
                  <a:cubicBezTo>
                    <a:pt x="334" y="137"/>
                    <a:pt x="299" y="196"/>
                    <a:pt x="239" y="244"/>
                  </a:cubicBezTo>
                  <a:cubicBezTo>
                    <a:pt x="144" y="315"/>
                    <a:pt x="37" y="387"/>
                    <a:pt x="1" y="506"/>
                  </a:cubicBezTo>
                  <a:cubicBezTo>
                    <a:pt x="1" y="530"/>
                    <a:pt x="1" y="530"/>
                    <a:pt x="13" y="530"/>
                  </a:cubicBezTo>
                  <a:cubicBezTo>
                    <a:pt x="132" y="494"/>
                    <a:pt x="203" y="387"/>
                    <a:pt x="275" y="303"/>
                  </a:cubicBezTo>
                  <a:lnTo>
                    <a:pt x="430" y="149"/>
                  </a:lnTo>
                  <a:lnTo>
                    <a:pt x="501" y="77"/>
                  </a:lnTo>
                  <a:cubicBezTo>
                    <a:pt x="513" y="65"/>
                    <a:pt x="537" y="30"/>
                    <a:pt x="53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5" name="Google Shape;25495;p34"/>
            <p:cNvSpPr/>
            <p:nvPr/>
          </p:nvSpPr>
          <p:spPr>
            <a:xfrm>
              <a:off x="3109200" y="2887775"/>
              <a:ext cx="15400" cy="13000"/>
            </a:xfrm>
            <a:custGeom>
              <a:avLst/>
              <a:gdLst/>
              <a:ahLst/>
              <a:cxnLst/>
              <a:rect l="l" t="t" r="r" b="b"/>
              <a:pathLst>
                <a:path w="616" h="520" extrusionOk="0">
                  <a:moveTo>
                    <a:pt x="593" y="1"/>
                  </a:moveTo>
                  <a:cubicBezTo>
                    <a:pt x="588" y="1"/>
                    <a:pt x="582" y="3"/>
                    <a:pt x="576" y="9"/>
                  </a:cubicBezTo>
                  <a:cubicBezTo>
                    <a:pt x="469" y="80"/>
                    <a:pt x="386" y="140"/>
                    <a:pt x="290" y="211"/>
                  </a:cubicBezTo>
                  <a:cubicBezTo>
                    <a:pt x="207" y="283"/>
                    <a:pt x="100" y="366"/>
                    <a:pt x="29" y="449"/>
                  </a:cubicBezTo>
                  <a:cubicBezTo>
                    <a:pt x="1" y="477"/>
                    <a:pt x="31" y="520"/>
                    <a:pt x="63" y="520"/>
                  </a:cubicBezTo>
                  <a:cubicBezTo>
                    <a:pt x="71" y="520"/>
                    <a:pt x="80" y="517"/>
                    <a:pt x="88" y="509"/>
                  </a:cubicBezTo>
                  <a:cubicBezTo>
                    <a:pt x="171" y="449"/>
                    <a:pt x="267" y="366"/>
                    <a:pt x="338" y="283"/>
                  </a:cubicBezTo>
                  <a:cubicBezTo>
                    <a:pt x="421" y="199"/>
                    <a:pt x="517" y="128"/>
                    <a:pt x="588" y="33"/>
                  </a:cubicBezTo>
                  <a:cubicBezTo>
                    <a:pt x="615" y="24"/>
                    <a:pt x="608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6" name="Google Shape;25496;p34"/>
            <p:cNvSpPr/>
            <p:nvPr/>
          </p:nvSpPr>
          <p:spPr>
            <a:xfrm>
              <a:off x="3133725" y="2861800"/>
              <a:ext cx="6550" cy="11625"/>
            </a:xfrm>
            <a:custGeom>
              <a:avLst/>
              <a:gdLst/>
              <a:ahLst/>
              <a:cxnLst/>
              <a:rect l="l" t="t" r="r" b="b"/>
              <a:pathLst>
                <a:path w="262" h="465" extrusionOk="0">
                  <a:moveTo>
                    <a:pt x="262" y="0"/>
                  </a:moveTo>
                  <a:cubicBezTo>
                    <a:pt x="179" y="155"/>
                    <a:pt x="71" y="298"/>
                    <a:pt x="0" y="453"/>
                  </a:cubicBezTo>
                  <a:cubicBezTo>
                    <a:pt x="0" y="464"/>
                    <a:pt x="12" y="464"/>
                    <a:pt x="12" y="464"/>
                  </a:cubicBezTo>
                  <a:cubicBezTo>
                    <a:pt x="95" y="322"/>
                    <a:pt x="179" y="167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7" name="Google Shape;25497;p34"/>
            <p:cNvSpPr/>
            <p:nvPr/>
          </p:nvSpPr>
          <p:spPr>
            <a:xfrm>
              <a:off x="3134600" y="2860475"/>
              <a:ext cx="7375" cy="10825"/>
            </a:xfrm>
            <a:custGeom>
              <a:avLst/>
              <a:gdLst/>
              <a:ahLst/>
              <a:cxnLst/>
              <a:rect l="l" t="t" r="r" b="b"/>
              <a:pathLst>
                <a:path w="295" h="433" extrusionOk="0">
                  <a:moveTo>
                    <a:pt x="289" y="0"/>
                  </a:moveTo>
                  <a:cubicBezTo>
                    <a:pt x="288" y="0"/>
                    <a:pt x="286" y="2"/>
                    <a:pt x="286" y="6"/>
                  </a:cubicBezTo>
                  <a:cubicBezTo>
                    <a:pt x="294" y="6"/>
                    <a:pt x="292" y="0"/>
                    <a:pt x="289" y="0"/>
                  </a:cubicBezTo>
                  <a:close/>
                  <a:moveTo>
                    <a:pt x="286" y="6"/>
                  </a:moveTo>
                  <a:lnTo>
                    <a:pt x="286" y="6"/>
                  </a:lnTo>
                  <a:cubicBezTo>
                    <a:pt x="179" y="136"/>
                    <a:pt x="84" y="267"/>
                    <a:pt x="1" y="410"/>
                  </a:cubicBezTo>
                  <a:cubicBezTo>
                    <a:pt x="1" y="419"/>
                    <a:pt x="12" y="432"/>
                    <a:pt x="19" y="432"/>
                  </a:cubicBezTo>
                  <a:cubicBezTo>
                    <a:pt x="22" y="432"/>
                    <a:pt x="25" y="430"/>
                    <a:pt x="25" y="422"/>
                  </a:cubicBezTo>
                  <a:cubicBezTo>
                    <a:pt x="144" y="303"/>
                    <a:pt x="215" y="160"/>
                    <a:pt x="286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8" name="Google Shape;25498;p34"/>
            <p:cNvSpPr/>
            <p:nvPr/>
          </p:nvSpPr>
          <p:spPr>
            <a:xfrm>
              <a:off x="3156925" y="2795800"/>
              <a:ext cx="56100" cy="52375"/>
            </a:xfrm>
            <a:custGeom>
              <a:avLst/>
              <a:gdLst/>
              <a:ahLst/>
              <a:cxnLst/>
              <a:rect l="l" t="t" r="r" b="b"/>
              <a:pathLst>
                <a:path w="2244" h="2095" extrusionOk="0">
                  <a:moveTo>
                    <a:pt x="2172" y="0"/>
                  </a:moveTo>
                  <a:cubicBezTo>
                    <a:pt x="2154" y="0"/>
                    <a:pt x="2135" y="10"/>
                    <a:pt x="2120" y="33"/>
                  </a:cubicBezTo>
                  <a:cubicBezTo>
                    <a:pt x="1846" y="449"/>
                    <a:pt x="1560" y="854"/>
                    <a:pt x="1203" y="1199"/>
                  </a:cubicBezTo>
                  <a:cubicBezTo>
                    <a:pt x="834" y="1533"/>
                    <a:pt x="417" y="1771"/>
                    <a:pt x="1" y="2069"/>
                  </a:cubicBezTo>
                  <a:cubicBezTo>
                    <a:pt x="1" y="2069"/>
                    <a:pt x="1" y="2095"/>
                    <a:pt x="16" y="2095"/>
                  </a:cubicBezTo>
                  <a:cubicBezTo>
                    <a:pt x="18" y="2095"/>
                    <a:pt x="21" y="2094"/>
                    <a:pt x="25" y="2092"/>
                  </a:cubicBezTo>
                  <a:cubicBezTo>
                    <a:pt x="941" y="1807"/>
                    <a:pt x="1810" y="926"/>
                    <a:pt x="2227" y="92"/>
                  </a:cubicBezTo>
                  <a:cubicBezTo>
                    <a:pt x="2243" y="44"/>
                    <a:pt x="2210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9" name="Google Shape;25499;p34"/>
            <p:cNvSpPr/>
            <p:nvPr/>
          </p:nvSpPr>
          <p:spPr>
            <a:xfrm>
              <a:off x="3060050" y="2812925"/>
              <a:ext cx="86350" cy="23575"/>
            </a:xfrm>
            <a:custGeom>
              <a:avLst/>
              <a:gdLst/>
              <a:ahLst/>
              <a:cxnLst/>
              <a:rect l="l" t="t" r="r" b="b"/>
              <a:pathLst>
                <a:path w="3454" h="943" extrusionOk="0">
                  <a:moveTo>
                    <a:pt x="3411" y="1"/>
                  </a:moveTo>
                  <a:cubicBezTo>
                    <a:pt x="3408" y="1"/>
                    <a:pt x="3404" y="1"/>
                    <a:pt x="3399" y="3"/>
                  </a:cubicBezTo>
                  <a:cubicBezTo>
                    <a:pt x="2864" y="62"/>
                    <a:pt x="2316" y="169"/>
                    <a:pt x="1792" y="348"/>
                  </a:cubicBezTo>
                  <a:cubicBezTo>
                    <a:pt x="1347" y="490"/>
                    <a:pt x="924" y="813"/>
                    <a:pt x="458" y="813"/>
                  </a:cubicBezTo>
                  <a:cubicBezTo>
                    <a:pt x="338" y="813"/>
                    <a:pt x="216" y="792"/>
                    <a:pt x="90" y="741"/>
                  </a:cubicBezTo>
                  <a:cubicBezTo>
                    <a:pt x="83" y="737"/>
                    <a:pt x="76" y="736"/>
                    <a:pt x="70" y="736"/>
                  </a:cubicBezTo>
                  <a:cubicBezTo>
                    <a:pt x="31" y="736"/>
                    <a:pt x="1" y="793"/>
                    <a:pt x="42" y="824"/>
                  </a:cubicBezTo>
                  <a:cubicBezTo>
                    <a:pt x="192" y="908"/>
                    <a:pt x="327" y="943"/>
                    <a:pt x="460" y="943"/>
                  </a:cubicBezTo>
                  <a:cubicBezTo>
                    <a:pt x="664" y="943"/>
                    <a:pt x="863" y="861"/>
                    <a:pt x="1102" y="753"/>
                  </a:cubicBezTo>
                  <a:cubicBezTo>
                    <a:pt x="1840" y="395"/>
                    <a:pt x="2614" y="276"/>
                    <a:pt x="3399" y="86"/>
                  </a:cubicBezTo>
                  <a:cubicBezTo>
                    <a:pt x="3454" y="53"/>
                    <a:pt x="3449" y="1"/>
                    <a:pt x="3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0" name="Google Shape;25500;p34"/>
            <p:cNvSpPr/>
            <p:nvPr/>
          </p:nvSpPr>
          <p:spPr>
            <a:xfrm>
              <a:off x="3064350" y="2811750"/>
              <a:ext cx="33000" cy="19100"/>
            </a:xfrm>
            <a:custGeom>
              <a:avLst/>
              <a:gdLst/>
              <a:ahLst/>
              <a:cxnLst/>
              <a:rect l="l" t="t" r="r" b="b"/>
              <a:pathLst>
                <a:path w="1320" h="764" extrusionOk="0">
                  <a:moveTo>
                    <a:pt x="1286" y="0"/>
                  </a:moveTo>
                  <a:cubicBezTo>
                    <a:pt x="1282" y="0"/>
                    <a:pt x="1279" y="1"/>
                    <a:pt x="1275" y="2"/>
                  </a:cubicBezTo>
                  <a:cubicBezTo>
                    <a:pt x="953" y="61"/>
                    <a:pt x="608" y="264"/>
                    <a:pt x="310" y="395"/>
                  </a:cubicBezTo>
                  <a:cubicBezTo>
                    <a:pt x="168" y="454"/>
                    <a:pt x="1" y="561"/>
                    <a:pt x="25" y="740"/>
                  </a:cubicBezTo>
                  <a:cubicBezTo>
                    <a:pt x="25" y="752"/>
                    <a:pt x="60" y="764"/>
                    <a:pt x="72" y="764"/>
                  </a:cubicBezTo>
                  <a:lnTo>
                    <a:pt x="108" y="764"/>
                  </a:lnTo>
                  <a:cubicBezTo>
                    <a:pt x="132" y="681"/>
                    <a:pt x="144" y="597"/>
                    <a:pt x="227" y="538"/>
                  </a:cubicBezTo>
                  <a:cubicBezTo>
                    <a:pt x="310" y="466"/>
                    <a:pt x="465" y="431"/>
                    <a:pt x="560" y="383"/>
                  </a:cubicBezTo>
                  <a:cubicBezTo>
                    <a:pt x="799" y="276"/>
                    <a:pt x="1084" y="204"/>
                    <a:pt x="1299" y="50"/>
                  </a:cubicBezTo>
                  <a:cubicBezTo>
                    <a:pt x="1320" y="39"/>
                    <a:pt x="1313" y="0"/>
                    <a:pt x="1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1" name="Google Shape;25501;p34"/>
            <p:cNvSpPr/>
            <p:nvPr/>
          </p:nvSpPr>
          <p:spPr>
            <a:xfrm>
              <a:off x="3154550" y="2803025"/>
              <a:ext cx="15200" cy="9075"/>
            </a:xfrm>
            <a:custGeom>
              <a:avLst/>
              <a:gdLst/>
              <a:ahLst/>
              <a:cxnLst/>
              <a:rect l="l" t="t" r="r" b="b"/>
              <a:pathLst>
                <a:path w="608" h="363" extrusionOk="0">
                  <a:moveTo>
                    <a:pt x="545" y="0"/>
                  </a:moveTo>
                  <a:cubicBezTo>
                    <a:pt x="533" y="0"/>
                    <a:pt x="522" y="5"/>
                    <a:pt x="512" y="18"/>
                  </a:cubicBezTo>
                  <a:cubicBezTo>
                    <a:pt x="417" y="196"/>
                    <a:pt x="215" y="279"/>
                    <a:pt x="24" y="315"/>
                  </a:cubicBezTo>
                  <a:cubicBezTo>
                    <a:pt x="0" y="327"/>
                    <a:pt x="0" y="363"/>
                    <a:pt x="24" y="363"/>
                  </a:cubicBezTo>
                  <a:cubicBezTo>
                    <a:pt x="250" y="363"/>
                    <a:pt x="441" y="244"/>
                    <a:pt x="572" y="77"/>
                  </a:cubicBezTo>
                  <a:cubicBezTo>
                    <a:pt x="607" y="42"/>
                    <a:pt x="577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2" name="Google Shape;25502;p34"/>
            <p:cNvSpPr/>
            <p:nvPr/>
          </p:nvSpPr>
          <p:spPr>
            <a:xfrm>
              <a:off x="3153650" y="2726650"/>
              <a:ext cx="54800" cy="15500"/>
            </a:xfrm>
            <a:custGeom>
              <a:avLst/>
              <a:gdLst/>
              <a:ahLst/>
              <a:cxnLst/>
              <a:rect l="l" t="t" r="r" b="b"/>
              <a:pathLst>
                <a:path w="2192" h="620" extrusionOk="0">
                  <a:moveTo>
                    <a:pt x="2191" y="1"/>
                  </a:moveTo>
                  <a:cubicBezTo>
                    <a:pt x="1477" y="108"/>
                    <a:pt x="691" y="286"/>
                    <a:pt x="36" y="572"/>
                  </a:cubicBezTo>
                  <a:cubicBezTo>
                    <a:pt x="1" y="584"/>
                    <a:pt x="13" y="620"/>
                    <a:pt x="48" y="620"/>
                  </a:cubicBezTo>
                  <a:cubicBezTo>
                    <a:pt x="763" y="465"/>
                    <a:pt x="1489" y="227"/>
                    <a:pt x="2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3" name="Google Shape;25503;p34"/>
            <p:cNvSpPr/>
            <p:nvPr/>
          </p:nvSpPr>
          <p:spPr>
            <a:xfrm>
              <a:off x="3002450" y="2743225"/>
              <a:ext cx="143500" cy="32275"/>
            </a:xfrm>
            <a:custGeom>
              <a:avLst/>
              <a:gdLst/>
              <a:ahLst/>
              <a:cxnLst/>
              <a:rect l="l" t="t" r="r" b="b"/>
              <a:pathLst>
                <a:path w="5740" h="1291" extrusionOk="0">
                  <a:moveTo>
                    <a:pt x="5339" y="0"/>
                  </a:moveTo>
                  <a:cubicBezTo>
                    <a:pt x="3476" y="0"/>
                    <a:pt x="1893" y="1220"/>
                    <a:pt x="36" y="1231"/>
                  </a:cubicBezTo>
                  <a:cubicBezTo>
                    <a:pt x="0" y="1231"/>
                    <a:pt x="0" y="1267"/>
                    <a:pt x="36" y="1278"/>
                  </a:cubicBezTo>
                  <a:cubicBezTo>
                    <a:pt x="132" y="1287"/>
                    <a:pt x="227" y="1291"/>
                    <a:pt x="322" y="1291"/>
                  </a:cubicBezTo>
                  <a:cubicBezTo>
                    <a:pt x="1036" y="1291"/>
                    <a:pt x="1707" y="1065"/>
                    <a:pt x="2370" y="802"/>
                  </a:cubicBezTo>
                  <a:cubicBezTo>
                    <a:pt x="3501" y="362"/>
                    <a:pt x="4501" y="112"/>
                    <a:pt x="5727" y="40"/>
                  </a:cubicBezTo>
                  <a:cubicBezTo>
                    <a:pt x="5727" y="28"/>
                    <a:pt x="5739" y="16"/>
                    <a:pt x="5703" y="16"/>
                  </a:cubicBezTo>
                  <a:cubicBezTo>
                    <a:pt x="5581" y="6"/>
                    <a:pt x="5459" y="0"/>
                    <a:pt x="5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4" name="Google Shape;25504;p34"/>
            <p:cNvSpPr/>
            <p:nvPr/>
          </p:nvSpPr>
          <p:spPr>
            <a:xfrm>
              <a:off x="3206675" y="2715150"/>
              <a:ext cx="70225" cy="11525"/>
            </a:xfrm>
            <a:custGeom>
              <a:avLst/>
              <a:gdLst/>
              <a:ahLst/>
              <a:cxnLst/>
              <a:rect l="l" t="t" r="r" b="b"/>
              <a:pathLst>
                <a:path w="2809" h="461" extrusionOk="0">
                  <a:moveTo>
                    <a:pt x="3" y="455"/>
                  </a:moveTo>
                  <a:cubicBezTo>
                    <a:pt x="0" y="455"/>
                    <a:pt x="3" y="461"/>
                    <a:pt x="11" y="461"/>
                  </a:cubicBezTo>
                  <a:cubicBezTo>
                    <a:pt x="7" y="457"/>
                    <a:pt x="4" y="455"/>
                    <a:pt x="3" y="455"/>
                  </a:cubicBezTo>
                  <a:close/>
                  <a:moveTo>
                    <a:pt x="2650" y="1"/>
                  </a:moveTo>
                  <a:cubicBezTo>
                    <a:pt x="2255" y="1"/>
                    <a:pt x="1929" y="163"/>
                    <a:pt x="1547" y="258"/>
                  </a:cubicBezTo>
                  <a:cubicBezTo>
                    <a:pt x="1035" y="389"/>
                    <a:pt x="511" y="318"/>
                    <a:pt x="11" y="461"/>
                  </a:cubicBezTo>
                  <a:cubicBezTo>
                    <a:pt x="440" y="425"/>
                    <a:pt x="868" y="461"/>
                    <a:pt x="1285" y="401"/>
                  </a:cubicBezTo>
                  <a:cubicBezTo>
                    <a:pt x="1809" y="330"/>
                    <a:pt x="2261" y="68"/>
                    <a:pt x="2797" y="20"/>
                  </a:cubicBezTo>
                  <a:cubicBezTo>
                    <a:pt x="2809" y="20"/>
                    <a:pt x="2809" y="8"/>
                    <a:pt x="2797" y="8"/>
                  </a:cubicBezTo>
                  <a:cubicBezTo>
                    <a:pt x="2747" y="3"/>
                    <a:pt x="2698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5" name="Google Shape;25505;p34"/>
            <p:cNvSpPr/>
            <p:nvPr/>
          </p:nvSpPr>
          <p:spPr>
            <a:xfrm>
              <a:off x="3049775" y="2778750"/>
              <a:ext cx="60150" cy="13050"/>
            </a:xfrm>
            <a:custGeom>
              <a:avLst/>
              <a:gdLst/>
              <a:ahLst/>
              <a:cxnLst/>
              <a:rect l="l" t="t" r="r" b="b"/>
              <a:pathLst>
                <a:path w="2406" h="522" extrusionOk="0">
                  <a:moveTo>
                    <a:pt x="2382" y="0"/>
                  </a:moveTo>
                  <a:cubicBezTo>
                    <a:pt x="1774" y="0"/>
                    <a:pt x="1167" y="96"/>
                    <a:pt x="560" y="167"/>
                  </a:cubicBezTo>
                  <a:cubicBezTo>
                    <a:pt x="322" y="203"/>
                    <a:pt x="24" y="227"/>
                    <a:pt x="0" y="512"/>
                  </a:cubicBezTo>
                  <a:cubicBezTo>
                    <a:pt x="0" y="518"/>
                    <a:pt x="6" y="521"/>
                    <a:pt x="14" y="521"/>
                  </a:cubicBezTo>
                  <a:cubicBezTo>
                    <a:pt x="21" y="521"/>
                    <a:pt x="30" y="518"/>
                    <a:pt x="36" y="512"/>
                  </a:cubicBezTo>
                  <a:cubicBezTo>
                    <a:pt x="215" y="167"/>
                    <a:pt x="870" y="215"/>
                    <a:pt x="1191" y="179"/>
                  </a:cubicBezTo>
                  <a:cubicBezTo>
                    <a:pt x="1595" y="131"/>
                    <a:pt x="1999" y="108"/>
                    <a:pt x="2404" y="13"/>
                  </a:cubicBezTo>
                  <a:lnTo>
                    <a:pt x="2404" y="13"/>
                  </a:lnTo>
                  <a:cubicBezTo>
                    <a:pt x="2405" y="14"/>
                    <a:pt x="2405" y="16"/>
                    <a:pt x="2405" y="16"/>
                  </a:cubicBezTo>
                  <a:cubicBezTo>
                    <a:pt x="2406" y="16"/>
                    <a:pt x="2406" y="15"/>
                    <a:pt x="2406" y="12"/>
                  </a:cubicBezTo>
                  <a:lnTo>
                    <a:pt x="2406" y="12"/>
                  </a:lnTo>
                  <a:cubicBezTo>
                    <a:pt x="2405" y="12"/>
                    <a:pt x="2404" y="12"/>
                    <a:pt x="2404" y="13"/>
                  </a:cubicBezTo>
                  <a:lnTo>
                    <a:pt x="2404" y="13"/>
                  </a:lnTo>
                  <a:cubicBezTo>
                    <a:pt x="2401" y="8"/>
                    <a:pt x="2395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6" name="Google Shape;25506;p34"/>
            <p:cNvSpPr/>
            <p:nvPr/>
          </p:nvSpPr>
          <p:spPr>
            <a:xfrm>
              <a:off x="3048275" y="2794225"/>
              <a:ext cx="62550" cy="6375"/>
            </a:xfrm>
            <a:custGeom>
              <a:avLst/>
              <a:gdLst/>
              <a:ahLst/>
              <a:cxnLst/>
              <a:rect l="l" t="t" r="r" b="b"/>
              <a:pathLst>
                <a:path w="2502" h="255" extrusionOk="0">
                  <a:moveTo>
                    <a:pt x="1" y="0"/>
                  </a:moveTo>
                  <a:lnTo>
                    <a:pt x="1" y="0"/>
                  </a:lnTo>
                  <a:cubicBezTo>
                    <a:pt x="128" y="216"/>
                    <a:pt x="353" y="254"/>
                    <a:pt x="588" y="254"/>
                  </a:cubicBezTo>
                  <a:cubicBezTo>
                    <a:pt x="638" y="254"/>
                    <a:pt x="689" y="253"/>
                    <a:pt x="739" y="250"/>
                  </a:cubicBezTo>
                  <a:cubicBezTo>
                    <a:pt x="1311" y="239"/>
                    <a:pt x="1894" y="239"/>
                    <a:pt x="2477" y="143"/>
                  </a:cubicBezTo>
                  <a:cubicBezTo>
                    <a:pt x="2501" y="143"/>
                    <a:pt x="2489" y="96"/>
                    <a:pt x="2477" y="96"/>
                  </a:cubicBezTo>
                  <a:cubicBezTo>
                    <a:pt x="2423" y="94"/>
                    <a:pt x="2368" y="93"/>
                    <a:pt x="2313" y="93"/>
                  </a:cubicBezTo>
                  <a:cubicBezTo>
                    <a:pt x="1975" y="93"/>
                    <a:pt x="1637" y="121"/>
                    <a:pt x="1299" y="131"/>
                  </a:cubicBezTo>
                  <a:cubicBezTo>
                    <a:pt x="1108" y="144"/>
                    <a:pt x="844" y="191"/>
                    <a:pt x="593" y="191"/>
                  </a:cubicBezTo>
                  <a:cubicBezTo>
                    <a:pt x="360" y="191"/>
                    <a:pt x="139" y="15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7" name="Google Shape;25507;p34"/>
            <p:cNvSpPr/>
            <p:nvPr/>
          </p:nvSpPr>
          <p:spPr>
            <a:xfrm>
              <a:off x="3109175" y="27766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237" y="1"/>
                  </a:moveTo>
                  <a:cubicBezTo>
                    <a:pt x="169" y="1"/>
                    <a:pt x="102" y="16"/>
                    <a:pt x="41" y="48"/>
                  </a:cubicBezTo>
                  <a:cubicBezTo>
                    <a:pt x="0" y="68"/>
                    <a:pt x="21" y="124"/>
                    <a:pt x="66" y="124"/>
                  </a:cubicBezTo>
                  <a:cubicBezTo>
                    <a:pt x="73" y="124"/>
                    <a:pt x="81" y="122"/>
                    <a:pt x="89" y="119"/>
                  </a:cubicBezTo>
                  <a:cubicBezTo>
                    <a:pt x="138" y="99"/>
                    <a:pt x="190" y="90"/>
                    <a:pt x="242" y="90"/>
                  </a:cubicBezTo>
                  <a:cubicBezTo>
                    <a:pt x="377" y="90"/>
                    <a:pt x="508" y="156"/>
                    <a:pt x="577" y="286"/>
                  </a:cubicBezTo>
                  <a:cubicBezTo>
                    <a:pt x="684" y="500"/>
                    <a:pt x="470" y="762"/>
                    <a:pt x="232" y="774"/>
                  </a:cubicBezTo>
                  <a:cubicBezTo>
                    <a:pt x="220" y="786"/>
                    <a:pt x="220" y="798"/>
                    <a:pt x="232" y="798"/>
                  </a:cubicBezTo>
                  <a:cubicBezTo>
                    <a:pt x="243" y="799"/>
                    <a:pt x="254" y="799"/>
                    <a:pt x="265" y="799"/>
                  </a:cubicBezTo>
                  <a:cubicBezTo>
                    <a:pt x="525" y="799"/>
                    <a:pt x="740" y="537"/>
                    <a:pt x="661" y="286"/>
                  </a:cubicBezTo>
                  <a:cubicBezTo>
                    <a:pt x="608" y="111"/>
                    <a:pt x="422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8" name="Google Shape;25508;p34"/>
            <p:cNvSpPr/>
            <p:nvPr/>
          </p:nvSpPr>
          <p:spPr>
            <a:xfrm>
              <a:off x="2934425" y="2802475"/>
              <a:ext cx="178775" cy="10100"/>
            </a:xfrm>
            <a:custGeom>
              <a:avLst/>
              <a:gdLst/>
              <a:ahLst/>
              <a:cxnLst/>
              <a:rect l="l" t="t" r="r" b="b"/>
              <a:pathLst>
                <a:path w="7151" h="404" extrusionOk="0">
                  <a:moveTo>
                    <a:pt x="1738" y="1"/>
                  </a:moveTo>
                  <a:cubicBezTo>
                    <a:pt x="1174" y="1"/>
                    <a:pt x="614" y="45"/>
                    <a:pt x="54" y="170"/>
                  </a:cubicBezTo>
                  <a:cubicBezTo>
                    <a:pt x="0" y="181"/>
                    <a:pt x="5" y="232"/>
                    <a:pt x="42" y="232"/>
                  </a:cubicBezTo>
                  <a:cubicBezTo>
                    <a:pt x="46" y="232"/>
                    <a:pt x="50" y="231"/>
                    <a:pt x="54" y="230"/>
                  </a:cubicBezTo>
                  <a:cubicBezTo>
                    <a:pt x="557" y="159"/>
                    <a:pt x="1061" y="131"/>
                    <a:pt x="1564" y="131"/>
                  </a:cubicBezTo>
                  <a:cubicBezTo>
                    <a:pt x="2323" y="131"/>
                    <a:pt x="3082" y="194"/>
                    <a:pt x="3841" y="266"/>
                  </a:cubicBezTo>
                  <a:cubicBezTo>
                    <a:pt x="4493" y="324"/>
                    <a:pt x="5176" y="404"/>
                    <a:pt x="5848" y="404"/>
                  </a:cubicBezTo>
                  <a:cubicBezTo>
                    <a:pt x="6279" y="404"/>
                    <a:pt x="6705" y="371"/>
                    <a:pt x="7115" y="278"/>
                  </a:cubicBezTo>
                  <a:cubicBezTo>
                    <a:pt x="7150" y="266"/>
                    <a:pt x="7150" y="218"/>
                    <a:pt x="7115" y="218"/>
                  </a:cubicBezTo>
                  <a:cubicBezTo>
                    <a:pt x="6792" y="230"/>
                    <a:pt x="6473" y="236"/>
                    <a:pt x="6156" y="236"/>
                  </a:cubicBezTo>
                  <a:cubicBezTo>
                    <a:pt x="5247" y="236"/>
                    <a:pt x="4357" y="187"/>
                    <a:pt x="3448" y="99"/>
                  </a:cubicBezTo>
                  <a:cubicBezTo>
                    <a:pt x="2870" y="45"/>
                    <a:pt x="2302" y="1"/>
                    <a:pt x="1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9" name="Google Shape;25509;p34"/>
            <p:cNvSpPr/>
            <p:nvPr/>
          </p:nvSpPr>
          <p:spPr>
            <a:xfrm>
              <a:off x="2936075" y="2801150"/>
              <a:ext cx="42275" cy="9775"/>
            </a:xfrm>
            <a:custGeom>
              <a:avLst/>
              <a:gdLst/>
              <a:ahLst/>
              <a:cxnLst/>
              <a:rect l="l" t="t" r="r" b="b"/>
              <a:pathLst>
                <a:path w="1691" h="391" extrusionOk="0">
                  <a:moveTo>
                    <a:pt x="1363" y="1"/>
                  </a:moveTo>
                  <a:cubicBezTo>
                    <a:pt x="1085" y="1"/>
                    <a:pt x="790" y="62"/>
                    <a:pt x="536" y="116"/>
                  </a:cubicBezTo>
                  <a:cubicBezTo>
                    <a:pt x="381" y="152"/>
                    <a:pt x="24" y="152"/>
                    <a:pt x="0" y="331"/>
                  </a:cubicBezTo>
                  <a:cubicBezTo>
                    <a:pt x="0" y="343"/>
                    <a:pt x="0" y="366"/>
                    <a:pt x="24" y="366"/>
                  </a:cubicBezTo>
                  <a:cubicBezTo>
                    <a:pt x="48" y="366"/>
                    <a:pt x="48" y="366"/>
                    <a:pt x="60" y="390"/>
                  </a:cubicBezTo>
                  <a:lnTo>
                    <a:pt x="84" y="390"/>
                  </a:lnTo>
                  <a:lnTo>
                    <a:pt x="107" y="366"/>
                  </a:lnTo>
                  <a:cubicBezTo>
                    <a:pt x="107" y="354"/>
                    <a:pt x="97" y="341"/>
                    <a:pt x="86" y="334"/>
                  </a:cubicBezTo>
                  <a:lnTo>
                    <a:pt x="86" y="334"/>
                  </a:lnTo>
                  <a:cubicBezTo>
                    <a:pt x="153" y="332"/>
                    <a:pt x="327" y="314"/>
                    <a:pt x="346" y="295"/>
                  </a:cubicBezTo>
                  <a:cubicBezTo>
                    <a:pt x="477" y="271"/>
                    <a:pt x="607" y="235"/>
                    <a:pt x="762" y="223"/>
                  </a:cubicBezTo>
                  <a:cubicBezTo>
                    <a:pt x="1060" y="176"/>
                    <a:pt x="1358" y="176"/>
                    <a:pt x="1631" y="104"/>
                  </a:cubicBezTo>
                  <a:cubicBezTo>
                    <a:pt x="1691" y="93"/>
                    <a:pt x="1679" y="33"/>
                    <a:pt x="1620" y="21"/>
                  </a:cubicBezTo>
                  <a:cubicBezTo>
                    <a:pt x="1537" y="7"/>
                    <a:pt x="1451" y="1"/>
                    <a:pt x="1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0" name="Google Shape;25510;p34"/>
            <p:cNvSpPr/>
            <p:nvPr/>
          </p:nvSpPr>
          <p:spPr>
            <a:xfrm>
              <a:off x="2934575" y="2804025"/>
              <a:ext cx="56275" cy="7475"/>
            </a:xfrm>
            <a:custGeom>
              <a:avLst/>
              <a:gdLst/>
              <a:ahLst/>
              <a:cxnLst/>
              <a:rect l="l" t="t" r="r" b="b"/>
              <a:pathLst>
                <a:path w="2251" h="299" extrusionOk="0">
                  <a:moveTo>
                    <a:pt x="1568" y="0"/>
                  </a:moveTo>
                  <a:cubicBezTo>
                    <a:pt x="1045" y="0"/>
                    <a:pt x="485" y="102"/>
                    <a:pt x="25" y="228"/>
                  </a:cubicBezTo>
                  <a:cubicBezTo>
                    <a:pt x="1" y="228"/>
                    <a:pt x="1" y="299"/>
                    <a:pt x="48" y="299"/>
                  </a:cubicBezTo>
                  <a:cubicBezTo>
                    <a:pt x="429" y="275"/>
                    <a:pt x="822" y="228"/>
                    <a:pt x="1191" y="204"/>
                  </a:cubicBezTo>
                  <a:cubicBezTo>
                    <a:pt x="1537" y="180"/>
                    <a:pt x="1858" y="216"/>
                    <a:pt x="2203" y="156"/>
                  </a:cubicBezTo>
                  <a:cubicBezTo>
                    <a:pt x="2251" y="156"/>
                    <a:pt x="2251" y="85"/>
                    <a:pt x="2203" y="61"/>
                  </a:cubicBezTo>
                  <a:cubicBezTo>
                    <a:pt x="2005" y="18"/>
                    <a:pt x="1790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1" name="Google Shape;25511;p34"/>
            <p:cNvSpPr/>
            <p:nvPr/>
          </p:nvSpPr>
          <p:spPr>
            <a:xfrm>
              <a:off x="2953625" y="2803875"/>
              <a:ext cx="44975" cy="4075"/>
            </a:xfrm>
            <a:custGeom>
              <a:avLst/>
              <a:gdLst/>
              <a:ahLst/>
              <a:cxnLst/>
              <a:rect l="l" t="t" r="r" b="b"/>
              <a:pathLst>
                <a:path w="1799" h="163" extrusionOk="0">
                  <a:moveTo>
                    <a:pt x="1268" y="0"/>
                  </a:moveTo>
                  <a:cubicBezTo>
                    <a:pt x="848" y="0"/>
                    <a:pt x="415" y="75"/>
                    <a:pt x="25" y="126"/>
                  </a:cubicBezTo>
                  <a:cubicBezTo>
                    <a:pt x="1" y="126"/>
                    <a:pt x="13" y="162"/>
                    <a:pt x="25" y="162"/>
                  </a:cubicBezTo>
                  <a:cubicBezTo>
                    <a:pt x="196" y="151"/>
                    <a:pt x="371" y="149"/>
                    <a:pt x="546" y="149"/>
                  </a:cubicBezTo>
                  <a:cubicBezTo>
                    <a:pt x="663" y="149"/>
                    <a:pt x="781" y="150"/>
                    <a:pt x="898" y="150"/>
                  </a:cubicBezTo>
                  <a:cubicBezTo>
                    <a:pt x="1191" y="150"/>
                    <a:pt x="1483" y="144"/>
                    <a:pt x="1763" y="103"/>
                  </a:cubicBezTo>
                  <a:cubicBezTo>
                    <a:pt x="1799" y="103"/>
                    <a:pt x="1799" y="43"/>
                    <a:pt x="1763" y="43"/>
                  </a:cubicBezTo>
                  <a:cubicBezTo>
                    <a:pt x="1603" y="12"/>
                    <a:pt x="1436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2" name="Google Shape;25512;p34"/>
            <p:cNvSpPr/>
            <p:nvPr/>
          </p:nvSpPr>
          <p:spPr>
            <a:xfrm>
              <a:off x="2982500" y="2806425"/>
              <a:ext cx="23250" cy="2175"/>
            </a:xfrm>
            <a:custGeom>
              <a:avLst/>
              <a:gdLst/>
              <a:ahLst/>
              <a:cxnLst/>
              <a:rect l="l" t="t" r="r" b="b"/>
              <a:pathLst>
                <a:path w="930" h="87" extrusionOk="0">
                  <a:moveTo>
                    <a:pt x="906" y="1"/>
                  </a:moveTo>
                  <a:cubicBezTo>
                    <a:pt x="650" y="1"/>
                    <a:pt x="413" y="27"/>
                    <a:pt x="148" y="27"/>
                  </a:cubicBezTo>
                  <a:cubicBezTo>
                    <a:pt x="103" y="27"/>
                    <a:pt x="58" y="26"/>
                    <a:pt x="13" y="24"/>
                  </a:cubicBezTo>
                  <a:cubicBezTo>
                    <a:pt x="1" y="24"/>
                    <a:pt x="1" y="60"/>
                    <a:pt x="13" y="60"/>
                  </a:cubicBezTo>
                  <a:cubicBezTo>
                    <a:pt x="155" y="72"/>
                    <a:pt x="310" y="87"/>
                    <a:pt x="463" y="87"/>
                  </a:cubicBezTo>
                  <a:cubicBezTo>
                    <a:pt x="617" y="87"/>
                    <a:pt x="769" y="72"/>
                    <a:pt x="906" y="24"/>
                  </a:cubicBezTo>
                  <a:cubicBezTo>
                    <a:pt x="929" y="24"/>
                    <a:pt x="929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3" name="Google Shape;25513;p34"/>
            <p:cNvSpPr/>
            <p:nvPr/>
          </p:nvSpPr>
          <p:spPr>
            <a:xfrm>
              <a:off x="2813725" y="2641200"/>
              <a:ext cx="81300" cy="37450"/>
            </a:xfrm>
            <a:custGeom>
              <a:avLst/>
              <a:gdLst/>
              <a:ahLst/>
              <a:cxnLst/>
              <a:rect l="l" t="t" r="r" b="b"/>
              <a:pathLst>
                <a:path w="3252" h="1498" extrusionOk="0">
                  <a:moveTo>
                    <a:pt x="20" y="1"/>
                  </a:moveTo>
                  <a:cubicBezTo>
                    <a:pt x="10" y="1"/>
                    <a:pt x="1" y="11"/>
                    <a:pt x="1" y="25"/>
                  </a:cubicBezTo>
                  <a:cubicBezTo>
                    <a:pt x="13" y="645"/>
                    <a:pt x="799" y="1026"/>
                    <a:pt x="1275" y="1252"/>
                  </a:cubicBezTo>
                  <a:cubicBezTo>
                    <a:pt x="1617" y="1417"/>
                    <a:pt x="1921" y="1498"/>
                    <a:pt x="2220" y="1498"/>
                  </a:cubicBezTo>
                  <a:cubicBezTo>
                    <a:pt x="2546" y="1498"/>
                    <a:pt x="2867" y="1402"/>
                    <a:pt x="3227" y="1216"/>
                  </a:cubicBezTo>
                  <a:cubicBezTo>
                    <a:pt x="3251" y="1204"/>
                    <a:pt x="3239" y="1180"/>
                    <a:pt x="3227" y="1180"/>
                  </a:cubicBezTo>
                  <a:cubicBezTo>
                    <a:pt x="2977" y="1216"/>
                    <a:pt x="2739" y="1359"/>
                    <a:pt x="2465" y="1383"/>
                  </a:cubicBezTo>
                  <a:cubicBezTo>
                    <a:pt x="2409" y="1389"/>
                    <a:pt x="2353" y="1392"/>
                    <a:pt x="2297" y="1392"/>
                  </a:cubicBezTo>
                  <a:cubicBezTo>
                    <a:pt x="1928" y="1392"/>
                    <a:pt x="1570" y="1262"/>
                    <a:pt x="1239" y="1097"/>
                  </a:cubicBezTo>
                  <a:cubicBezTo>
                    <a:pt x="739" y="847"/>
                    <a:pt x="263" y="549"/>
                    <a:pt x="37" y="14"/>
                  </a:cubicBezTo>
                  <a:cubicBezTo>
                    <a:pt x="32" y="4"/>
                    <a:pt x="26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4" name="Google Shape;25514;p34"/>
            <p:cNvSpPr/>
            <p:nvPr/>
          </p:nvSpPr>
          <p:spPr>
            <a:xfrm>
              <a:off x="2814550" y="2634775"/>
              <a:ext cx="95350" cy="38625"/>
            </a:xfrm>
            <a:custGeom>
              <a:avLst/>
              <a:gdLst/>
              <a:ahLst/>
              <a:cxnLst/>
              <a:rect l="l" t="t" r="r" b="b"/>
              <a:pathLst>
                <a:path w="3814" h="1545" extrusionOk="0">
                  <a:moveTo>
                    <a:pt x="559" y="1"/>
                  </a:moveTo>
                  <a:cubicBezTo>
                    <a:pt x="367" y="1"/>
                    <a:pt x="185" y="39"/>
                    <a:pt x="27" y="163"/>
                  </a:cubicBezTo>
                  <a:cubicBezTo>
                    <a:pt x="1" y="181"/>
                    <a:pt x="1" y="192"/>
                    <a:pt x="11" y="192"/>
                  </a:cubicBezTo>
                  <a:cubicBezTo>
                    <a:pt x="15" y="192"/>
                    <a:pt x="21" y="190"/>
                    <a:pt x="27" y="187"/>
                  </a:cubicBezTo>
                  <a:cubicBezTo>
                    <a:pt x="165" y="111"/>
                    <a:pt x="327" y="83"/>
                    <a:pt x="498" y="83"/>
                  </a:cubicBezTo>
                  <a:cubicBezTo>
                    <a:pt x="862" y="83"/>
                    <a:pt x="1268" y="206"/>
                    <a:pt x="1575" y="247"/>
                  </a:cubicBezTo>
                  <a:cubicBezTo>
                    <a:pt x="1837" y="282"/>
                    <a:pt x="2147" y="306"/>
                    <a:pt x="2420" y="378"/>
                  </a:cubicBezTo>
                  <a:cubicBezTo>
                    <a:pt x="2659" y="449"/>
                    <a:pt x="3814" y="1140"/>
                    <a:pt x="2980" y="1497"/>
                  </a:cubicBezTo>
                  <a:cubicBezTo>
                    <a:pt x="2956" y="1509"/>
                    <a:pt x="2968" y="1545"/>
                    <a:pt x="3016" y="1545"/>
                  </a:cubicBezTo>
                  <a:cubicBezTo>
                    <a:pt x="3814" y="1461"/>
                    <a:pt x="3159" y="580"/>
                    <a:pt x="2778" y="378"/>
                  </a:cubicBezTo>
                  <a:cubicBezTo>
                    <a:pt x="2349" y="140"/>
                    <a:pt x="1706" y="140"/>
                    <a:pt x="1218" y="80"/>
                  </a:cubicBezTo>
                  <a:cubicBezTo>
                    <a:pt x="998" y="49"/>
                    <a:pt x="772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5" name="Google Shape;25515;p34"/>
            <p:cNvSpPr/>
            <p:nvPr/>
          </p:nvSpPr>
          <p:spPr>
            <a:xfrm>
              <a:off x="2934875" y="2649175"/>
              <a:ext cx="19675" cy="12325"/>
            </a:xfrm>
            <a:custGeom>
              <a:avLst/>
              <a:gdLst/>
              <a:ahLst/>
              <a:cxnLst/>
              <a:rect l="l" t="t" r="r" b="b"/>
              <a:pathLst>
                <a:path w="787" h="493" extrusionOk="0">
                  <a:moveTo>
                    <a:pt x="380" y="0"/>
                  </a:moveTo>
                  <a:cubicBezTo>
                    <a:pt x="280" y="0"/>
                    <a:pt x="181" y="32"/>
                    <a:pt x="108" y="111"/>
                  </a:cubicBezTo>
                  <a:cubicBezTo>
                    <a:pt x="1" y="230"/>
                    <a:pt x="48" y="409"/>
                    <a:pt x="191" y="468"/>
                  </a:cubicBezTo>
                  <a:cubicBezTo>
                    <a:pt x="240" y="485"/>
                    <a:pt x="298" y="493"/>
                    <a:pt x="356" y="493"/>
                  </a:cubicBezTo>
                  <a:cubicBezTo>
                    <a:pt x="468" y="493"/>
                    <a:pt x="585" y="464"/>
                    <a:pt x="655" y="409"/>
                  </a:cubicBezTo>
                  <a:cubicBezTo>
                    <a:pt x="727" y="349"/>
                    <a:pt x="786" y="111"/>
                    <a:pt x="632" y="111"/>
                  </a:cubicBezTo>
                  <a:cubicBezTo>
                    <a:pt x="608" y="111"/>
                    <a:pt x="596" y="123"/>
                    <a:pt x="596" y="147"/>
                  </a:cubicBezTo>
                  <a:cubicBezTo>
                    <a:pt x="596" y="171"/>
                    <a:pt x="632" y="183"/>
                    <a:pt x="632" y="218"/>
                  </a:cubicBezTo>
                  <a:cubicBezTo>
                    <a:pt x="644" y="290"/>
                    <a:pt x="584" y="326"/>
                    <a:pt x="525" y="349"/>
                  </a:cubicBezTo>
                  <a:cubicBezTo>
                    <a:pt x="489" y="361"/>
                    <a:pt x="441" y="367"/>
                    <a:pt x="392" y="367"/>
                  </a:cubicBezTo>
                  <a:cubicBezTo>
                    <a:pt x="343" y="367"/>
                    <a:pt x="292" y="361"/>
                    <a:pt x="251" y="349"/>
                  </a:cubicBezTo>
                  <a:cubicBezTo>
                    <a:pt x="132" y="302"/>
                    <a:pt x="167" y="183"/>
                    <a:pt x="274" y="123"/>
                  </a:cubicBezTo>
                  <a:cubicBezTo>
                    <a:pt x="316" y="99"/>
                    <a:pt x="370" y="93"/>
                    <a:pt x="426" y="93"/>
                  </a:cubicBezTo>
                  <a:cubicBezTo>
                    <a:pt x="483" y="93"/>
                    <a:pt x="542" y="99"/>
                    <a:pt x="596" y="99"/>
                  </a:cubicBezTo>
                  <a:cubicBezTo>
                    <a:pt x="632" y="99"/>
                    <a:pt x="632" y="52"/>
                    <a:pt x="608" y="52"/>
                  </a:cubicBezTo>
                  <a:cubicBezTo>
                    <a:pt x="539" y="20"/>
                    <a:pt x="459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6" name="Google Shape;25516;p34"/>
            <p:cNvSpPr/>
            <p:nvPr/>
          </p:nvSpPr>
          <p:spPr>
            <a:xfrm>
              <a:off x="2978050" y="2612075"/>
              <a:ext cx="41225" cy="36150"/>
            </a:xfrm>
            <a:custGeom>
              <a:avLst/>
              <a:gdLst/>
              <a:ahLst/>
              <a:cxnLst/>
              <a:rect l="l" t="t" r="r" b="b"/>
              <a:pathLst>
                <a:path w="1649" h="1446" extrusionOk="0">
                  <a:moveTo>
                    <a:pt x="1278" y="0"/>
                  </a:moveTo>
                  <a:cubicBezTo>
                    <a:pt x="651" y="0"/>
                    <a:pt x="61" y="892"/>
                    <a:pt x="0" y="1417"/>
                  </a:cubicBezTo>
                  <a:cubicBezTo>
                    <a:pt x="0" y="1436"/>
                    <a:pt x="14" y="1445"/>
                    <a:pt x="27" y="1445"/>
                  </a:cubicBezTo>
                  <a:cubicBezTo>
                    <a:pt x="38" y="1445"/>
                    <a:pt x="48" y="1439"/>
                    <a:pt x="48" y="1429"/>
                  </a:cubicBezTo>
                  <a:cubicBezTo>
                    <a:pt x="191" y="1131"/>
                    <a:pt x="298" y="857"/>
                    <a:pt x="512" y="595"/>
                  </a:cubicBezTo>
                  <a:cubicBezTo>
                    <a:pt x="702" y="376"/>
                    <a:pt x="1015" y="81"/>
                    <a:pt x="1345" y="81"/>
                  </a:cubicBezTo>
                  <a:cubicBezTo>
                    <a:pt x="1428" y="81"/>
                    <a:pt x="1512" y="100"/>
                    <a:pt x="1595" y="143"/>
                  </a:cubicBezTo>
                  <a:cubicBezTo>
                    <a:pt x="1600" y="147"/>
                    <a:pt x="1605" y="149"/>
                    <a:pt x="1610" y="149"/>
                  </a:cubicBezTo>
                  <a:cubicBezTo>
                    <a:pt x="1630" y="149"/>
                    <a:pt x="1648" y="114"/>
                    <a:pt x="1619" y="95"/>
                  </a:cubicBezTo>
                  <a:cubicBezTo>
                    <a:pt x="1506" y="30"/>
                    <a:pt x="1392" y="0"/>
                    <a:pt x="1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7" name="Google Shape;25517;p34"/>
            <p:cNvSpPr/>
            <p:nvPr/>
          </p:nvSpPr>
          <p:spPr>
            <a:xfrm>
              <a:off x="2982200" y="2618725"/>
              <a:ext cx="40225" cy="35450"/>
            </a:xfrm>
            <a:custGeom>
              <a:avLst/>
              <a:gdLst/>
              <a:ahLst/>
              <a:cxnLst/>
              <a:rect l="l" t="t" r="r" b="b"/>
              <a:pathLst>
                <a:path w="1609" h="1418" extrusionOk="0">
                  <a:moveTo>
                    <a:pt x="1496" y="0"/>
                  </a:moveTo>
                  <a:cubicBezTo>
                    <a:pt x="1469" y="0"/>
                    <a:pt x="1441" y="25"/>
                    <a:pt x="1441" y="55"/>
                  </a:cubicBezTo>
                  <a:cubicBezTo>
                    <a:pt x="1489" y="424"/>
                    <a:pt x="1072" y="555"/>
                    <a:pt x="846" y="770"/>
                  </a:cubicBezTo>
                  <a:cubicBezTo>
                    <a:pt x="679" y="937"/>
                    <a:pt x="511" y="1341"/>
                    <a:pt x="236" y="1341"/>
                  </a:cubicBezTo>
                  <a:cubicBezTo>
                    <a:pt x="179" y="1341"/>
                    <a:pt x="116" y="1323"/>
                    <a:pt x="48" y="1282"/>
                  </a:cubicBezTo>
                  <a:cubicBezTo>
                    <a:pt x="13" y="1282"/>
                    <a:pt x="1" y="1305"/>
                    <a:pt x="13" y="1317"/>
                  </a:cubicBezTo>
                  <a:cubicBezTo>
                    <a:pt x="87" y="1389"/>
                    <a:pt x="161" y="1418"/>
                    <a:pt x="233" y="1418"/>
                  </a:cubicBezTo>
                  <a:cubicBezTo>
                    <a:pt x="451" y="1418"/>
                    <a:pt x="649" y="1154"/>
                    <a:pt x="775" y="984"/>
                  </a:cubicBezTo>
                  <a:cubicBezTo>
                    <a:pt x="1013" y="674"/>
                    <a:pt x="1608" y="508"/>
                    <a:pt x="1537" y="31"/>
                  </a:cubicBezTo>
                  <a:cubicBezTo>
                    <a:pt x="1528" y="9"/>
                    <a:pt x="1512" y="0"/>
                    <a:pt x="1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8" name="Google Shape;25518;p34"/>
            <p:cNvSpPr/>
            <p:nvPr/>
          </p:nvSpPr>
          <p:spPr>
            <a:xfrm>
              <a:off x="2903625" y="2624475"/>
              <a:ext cx="7475" cy="56225"/>
            </a:xfrm>
            <a:custGeom>
              <a:avLst/>
              <a:gdLst/>
              <a:ahLst/>
              <a:cxnLst/>
              <a:rect l="l" t="t" r="r" b="b"/>
              <a:pathLst>
                <a:path w="299" h="2249" extrusionOk="0">
                  <a:moveTo>
                    <a:pt x="147" y="0"/>
                  </a:moveTo>
                  <a:cubicBezTo>
                    <a:pt x="127" y="0"/>
                    <a:pt x="108" y="14"/>
                    <a:pt x="108" y="28"/>
                  </a:cubicBezTo>
                  <a:cubicBezTo>
                    <a:pt x="108" y="778"/>
                    <a:pt x="48" y="1492"/>
                    <a:pt x="0" y="2218"/>
                  </a:cubicBezTo>
                  <a:cubicBezTo>
                    <a:pt x="0" y="2234"/>
                    <a:pt x="20" y="2249"/>
                    <a:pt x="37" y="2249"/>
                  </a:cubicBezTo>
                  <a:cubicBezTo>
                    <a:pt x="46" y="2249"/>
                    <a:pt x="56" y="2243"/>
                    <a:pt x="60" y="2230"/>
                  </a:cubicBezTo>
                  <a:cubicBezTo>
                    <a:pt x="274" y="1552"/>
                    <a:pt x="298" y="730"/>
                    <a:pt x="179" y="28"/>
                  </a:cubicBezTo>
                  <a:cubicBezTo>
                    <a:pt x="174" y="8"/>
                    <a:pt x="160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9" name="Google Shape;25519;p34"/>
            <p:cNvSpPr/>
            <p:nvPr/>
          </p:nvSpPr>
          <p:spPr>
            <a:xfrm>
              <a:off x="2917025" y="2632000"/>
              <a:ext cx="11625" cy="104625"/>
            </a:xfrm>
            <a:custGeom>
              <a:avLst/>
              <a:gdLst/>
              <a:ahLst/>
              <a:cxnLst/>
              <a:rect l="l" t="t" r="r" b="b"/>
              <a:pathLst>
                <a:path w="465" h="4185" extrusionOk="0">
                  <a:moveTo>
                    <a:pt x="131" y="1"/>
                  </a:moveTo>
                  <a:cubicBezTo>
                    <a:pt x="131" y="1"/>
                    <a:pt x="131" y="2"/>
                    <a:pt x="131" y="3"/>
                  </a:cubicBezTo>
                  <a:lnTo>
                    <a:pt x="131" y="3"/>
                  </a:lnTo>
                  <a:cubicBezTo>
                    <a:pt x="139" y="1"/>
                    <a:pt x="145" y="1"/>
                    <a:pt x="131" y="1"/>
                  </a:cubicBezTo>
                  <a:close/>
                  <a:moveTo>
                    <a:pt x="131" y="3"/>
                  </a:moveTo>
                  <a:cubicBezTo>
                    <a:pt x="126" y="5"/>
                    <a:pt x="119" y="7"/>
                    <a:pt x="119" y="12"/>
                  </a:cubicBezTo>
                  <a:cubicBezTo>
                    <a:pt x="84" y="620"/>
                    <a:pt x="0" y="1251"/>
                    <a:pt x="72" y="1846"/>
                  </a:cubicBezTo>
                  <a:cubicBezTo>
                    <a:pt x="167" y="2632"/>
                    <a:pt x="369" y="3334"/>
                    <a:pt x="334" y="4144"/>
                  </a:cubicBezTo>
                  <a:cubicBezTo>
                    <a:pt x="334" y="4169"/>
                    <a:pt x="354" y="4184"/>
                    <a:pt x="372" y="4184"/>
                  </a:cubicBezTo>
                  <a:cubicBezTo>
                    <a:pt x="389" y="4184"/>
                    <a:pt x="405" y="4172"/>
                    <a:pt x="405" y="4144"/>
                  </a:cubicBezTo>
                  <a:cubicBezTo>
                    <a:pt x="465" y="3477"/>
                    <a:pt x="393" y="2953"/>
                    <a:pt x="226" y="2298"/>
                  </a:cubicBezTo>
                  <a:cubicBezTo>
                    <a:pt x="36" y="1561"/>
                    <a:pt x="119" y="776"/>
                    <a:pt x="131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0" name="Google Shape;25520;p34"/>
            <p:cNvSpPr/>
            <p:nvPr/>
          </p:nvSpPr>
          <p:spPr>
            <a:xfrm>
              <a:off x="2908975" y="2733650"/>
              <a:ext cx="5400" cy="38525"/>
            </a:xfrm>
            <a:custGeom>
              <a:avLst/>
              <a:gdLst/>
              <a:ahLst/>
              <a:cxnLst/>
              <a:rect l="l" t="t" r="r" b="b"/>
              <a:pathLst>
                <a:path w="216" h="1541" extrusionOk="0">
                  <a:moveTo>
                    <a:pt x="124" y="1"/>
                  </a:moveTo>
                  <a:cubicBezTo>
                    <a:pt x="114" y="1"/>
                    <a:pt x="102" y="6"/>
                    <a:pt x="96" y="18"/>
                  </a:cubicBezTo>
                  <a:cubicBezTo>
                    <a:pt x="1" y="483"/>
                    <a:pt x="1" y="1054"/>
                    <a:pt x="132" y="1507"/>
                  </a:cubicBezTo>
                  <a:cubicBezTo>
                    <a:pt x="137" y="1529"/>
                    <a:pt x="156" y="1541"/>
                    <a:pt x="175" y="1541"/>
                  </a:cubicBezTo>
                  <a:cubicBezTo>
                    <a:pt x="195" y="1541"/>
                    <a:pt x="215" y="1526"/>
                    <a:pt x="215" y="1495"/>
                  </a:cubicBezTo>
                  <a:cubicBezTo>
                    <a:pt x="204" y="1167"/>
                    <a:pt x="160" y="861"/>
                    <a:pt x="156" y="535"/>
                  </a:cubicBezTo>
                  <a:lnTo>
                    <a:pt x="156" y="535"/>
                  </a:lnTo>
                  <a:cubicBezTo>
                    <a:pt x="157" y="535"/>
                    <a:pt x="158" y="535"/>
                    <a:pt x="158" y="535"/>
                  </a:cubicBezTo>
                  <a:cubicBezTo>
                    <a:pt x="172" y="535"/>
                    <a:pt x="188" y="527"/>
                    <a:pt x="179" y="518"/>
                  </a:cubicBezTo>
                  <a:cubicBezTo>
                    <a:pt x="172" y="482"/>
                    <a:pt x="165" y="445"/>
                    <a:pt x="159" y="409"/>
                  </a:cubicBezTo>
                  <a:lnTo>
                    <a:pt x="159" y="409"/>
                  </a:lnTo>
                  <a:cubicBezTo>
                    <a:pt x="164" y="324"/>
                    <a:pt x="167" y="196"/>
                    <a:pt x="139" y="145"/>
                  </a:cubicBezTo>
                  <a:lnTo>
                    <a:pt x="139" y="145"/>
                  </a:lnTo>
                  <a:cubicBezTo>
                    <a:pt x="139" y="103"/>
                    <a:pt x="141" y="61"/>
                    <a:pt x="144" y="18"/>
                  </a:cubicBezTo>
                  <a:cubicBezTo>
                    <a:pt x="144" y="6"/>
                    <a:pt x="135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1" name="Google Shape;25521;p34"/>
            <p:cNvSpPr/>
            <p:nvPr/>
          </p:nvSpPr>
          <p:spPr>
            <a:xfrm>
              <a:off x="2926850" y="2751075"/>
              <a:ext cx="6850" cy="47975"/>
            </a:xfrm>
            <a:custGeom>
              <a:avLst/>
              <a:gdLst/>
              <a:ahLst/>
              <a:cxnLst/>
              <a:rect l="l" t="t" r="r" b="b"/>
              <a:pathLst>
                <a:path w="274" h="1919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31"/>
                    <a:pt x="60" y="1274"/>
                    <a:pt x="131" y="1905"/>
                  </a:cubicBezTo>
                  <a:cubicBezTo>
                    <a:pt x="131" y="1915"/>
                    <a:pt x="140" y="1919"/>
                    <a:pt x="149" y="1919"/>
                  </a:cubicBezTo>
                  <a:cubicBezTo>
                    <a:pt x="163" y="1919"/>
                    <a:pt x="179" y="1912"/>
                    <a:pt x="179" y="1905"/>
                  </a:cubicBezTo>
                  <a:cubicBezTo>
                    <a:pt x="274" y="1274"/>
                    <a:pt x="143" y="58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2" name="Google Shape;25522;p34"/>
            <p:cNvSpPr/>
            <p:nvPr/>
          </p:nvSpPr>
          <p:spPr>
            <a:xfrm>
              <a:off x="2917325" y="2775475"/>
              <a:ext cx="3000" cy="22825"/>
            </a:xfrm>
            <a:custGeom>
              <a:avLst/>
              <a:gdLst/>
              <a:ahLst/>
              <a:cxnLst/>
              <a:rect l="l" t="t" r="r" b="b"/>
              <a:pathLst>
                <a:path w="120" h="913" extrusionOk="0">
                  <a:moveTo>
                    <a:pt x="48" y="0"/>
                  </a:moveTo>
                  <a:cubicBezTo>
                    <a:pt x="48" y="1"/>
                    <a:pt x="48" y="2"/>
                    <a:pt x="48" y="3"/>
                  </a:cubicBezTo>
                  <a:lnTo>
                    <a:pt x="48" y="3"/>
                  </a:lnTo>
                  <a:cubicBezTo>
                    <a:pt x="51" y="1"/>
                    <a:pt x="51" y="0"/>
                    <a:pt x="48" y="0"/>
                  </a:cubicBezTo>
                  <a:close/>
                  <a:moveTo>
                    <a:pt x="48" y="3"/>
                  </a:moveTo>
                  <a:cubicBezTo>
                    <a:pt x="43" y="8"/>
                    <a:pt x="24" y="19"/>
                    <a:pt x="24" y="36"/>
                  </a:cubicBezTo>
                  <a:cubicBezTo>
                    <a:pt x="0" y="179"/>
                    <a:pt x="24" y="346"/>
                    <a:pt x="24" y="488"/>
                  </a:cubicBezTo>
                  <a:cubicBezTo>
                    <a:pt x="24" y="631"/>
                    <a:pt x="24" y="774"/>
                    <a:pt x="48" y="893"/>
                  </a:cubicBezTo>
                  <a:cubicBezTo>
                    <a:pt x="48" y="901"/>
                    <a:pt x="65" y="912"/>
                    <a:pt x="79" y="912"/>
                  </a:cubicBezTo>
                  <a:cubicBezTo>
                    <a:pt x="88" y="912"/>
                    <a:pt x="95" y="907"/>
                    <a:pt x="95" y="893"/>
                  </a:cubicBezTo>
                  <a:cubicBezTo>
                    <a:pt x="119" y="750"/>
                    <a:pt x="95" y="596"/>
                    <a:pt x="95" y="453"/>
                  </a:cubicBezTo>
                  <a:cubicBezTo>
                    <a:pt x="84" y="299"/>
                    <a:pt x="84" y="157"/>
                    <a:pt x="48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3" name="Google Shape;25523;p34"/>
            <p:cNvSpPr/>
            <p:nvPr/>
          </p:nvSpPr>
          <p:spPr>
            <a:xfrm>
              <a:off x="2900650" y="2493325"/>
              <a:ext cx="21150" cy="127950"/>
            </a:xfrm>
            <a:custGeom>
              <a:avLst/>
              <a:gdLst/>
              <a:ahLst/>
              <a:cxnLst/>
              <a:rect l="l" t="t" r="r" b="b"/>
              <a:pathLst>
                <a:path w="846" h="5118" extrusionOk="0">
                  <a:moveTo>
                    <a:pt x="556" y="1"/>
                  </a:moveTo>
                  <a:cubicBezTo>
                    <a:pt x="552" y="1"/>
                    <a:pt x="548" y="4"/>
                    <a:pt x="548" y="11"/>
                  </a:cubicBezTo>
                  <a:cubicBezTo>
                    <a:pt x="0" y="1630"/>
                    <a:pt x="631" y="3428"/>
                    <a:pt x="215" y="5095"/>
                  </a:cubicBezTo>
                  <a:cubicBezTo>
                    <a:pt x="198" y="5103"/>
                    <a:pt x="210" y="5117"/>
                    <a:pt x="223" y="5117"/>
                  </a:cubicBezTo>
                  <a:cubicBezTo>
                    <a:pt x="229" y="5117"/>
                    <a:pt x="235" y="5114"/>
                    <a:pt x="239" y="5107"/>
                  </a:cubicBezTo>
                  <a:cubicBezTo>
                    <a:pt x="846" y="3488"/>
                    <a:pt x="191" y="1702"/>
                    <a:pt x="584" y="23"/>
                  </a:cubicBezTo>
                  <a:cubicBezTo>
                    <a:pt x="584" y="15"/>
                    <a:pt x="567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4" name="Google Shape;25524;p34"/>
            <p:cNvSpPr/>
            <p:nvPr/>
          </p:nvSpPr>
          <p:spPr>
            <a:xfrm>
              <a:off x="2907800" y="2350175"/>
              <a:ext cx="11925" cy="128950"/>
            </a:xfrm>
            <a:custGeom>
              <a:avLst/>
              <a:gdLst/>
              <a:ahLst/>
              <a:cxnLst/>
              <a:rect l="l" t="t" r="r" b="b"/>
              <a:pathLst>
                <a:path w="477" h="5158" extrusionOk="0">
                  <a:moveTo>
                    <a:pt x="135" y="1"/>
                  </a:moveTo>
                  <a:cubicBezTo>
                    <a:pt x="121" y="1"/>
                    <a:pt x="112" y="13"/>
                    <a:pt x="119" y="34"/>
                  </a:cubicBezTo>
                  <a:cubicBezTo>
                    <a:pt x="369" y="939"/>
                    <a:pt x="84" y="1725"/>
                    <a:pt x="48" y="2618"/>
                  </a:cubicBezTo>
                  <a:cubicBezTo>
                    <a:pt x="0" y="3451"/>
                    <a:pt x="191" y="4285"/>
                    <a:pt x="203" y="5118"/>
                  </a:cubicBezTo>
                  <a:cubicBezTo>
                    <a:pt x="203" y="5146"/>
                    <a:pt x="219" y="5157"/>
                    <a:pt x="232" y="5157"/>
                  </a:cubicBezTo>
                  <a:cubicBezTo>
                    <a:pt x="242" y="5157"/>
                    <a:pt x="250" y="5152"/>
                    <a:pt x="250" y="5142"/>
                  </a:cubicBezTo>
                  <a:cubicBezTo>
                    <a:pt x="298" y="4166"/>
                    <a:pt x="60" y="3201"/>
                    <a:pt x="179" y="2237"/>
                  </a:cubicBezTo>
                  <a:cubicBezTo>
                    <a:pt x="262" y="1475"/>
                    <a:pt x="476" y="748"/>
                    <a:pt x="167" y="22"/>
                  </a:cubicBezTo>
                  <a:cubicBezTo>
                    <a:pt x="157" y="7"/>
                    <a:pt x="14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5" name="Google Shape;25525;p34"/>
            <p:cNvSpPr/>
            <p:nvPr/>
          </p:nvSpPr>
          <p:spPr>
            <a:xfrm>
              <a:off x="2910775" y="2293800"/>
              <a:ext cx="4775" cy="38125"/>
            </a:xfrm>
            <a:custGeom>
              <a:avLst/>
              <a:gdLst/>
              <a:ahLst/>
              <a:cxnLst/>
              <a:rect l="l" t="t" r="r" b="b"/>
              <a:pathLst>
                <a:path w="191" h="1525" extrusionOk="0">
                  <a:moveTo>
                    <a:pt x="107" y="0"/>
                  </a:moveTo>
                  <a:cubicBezTo>
                    <a:pt x="95" y="0"/>
                    <a:pt x="84" y="9"/>
                    <a:pt x="84" y="27"/>
                  </a:cubicBezTo>
                  <a:cubicBezTo>
                    <a:pt x="0" y="515"/>
                    <a:pt x="72" y="1039"/>
                    <a:pt x="72" y="1515"/>
                  </a:cubicBezTo>
                  <a:cubicBezTo>
                    <a:pt x="107" y="1027"/>
                    <a:pt x="191" y="515"/>
                    <a:pt x="131" y="27"/>
                  </a:cubicBezTo>
                  <a:cubicBezTo>
                    <a:pt x="131" y="9"/>
                    <a:pt x="119" y="0"/>
                    <a:pt x="107" y="0"/>
                  </a:cubicBezTo>
                  <a:close/>
                  <a:moveTo>
                    <a:pt x="72" y="1515"/>
                  </a:moveTo>
                  <a:lnTo>
                    <a:pt x="72" y="1515"/>
                  </a:lnTo>
                  <a:cubicBezTo>
                    <a:pt x="66" y="1521"/>
                    <a:pt x="66" y="1524"/>
                    <a:pt x="67" y="1524"/>
                  </a:cubicBezTo>
                  <a:cubicBezTo>
                    <a:pt x="69" y="1524"/>
                    <a:pt x="72" y="1521"/>
                    <a:pt x="72" y="15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6" name="Google Shape;25526;p34"/>
            <p:cNvSpPr/>
            <p:nvPr/>
          </p:nvSpPr>
          <p:spPr>
            <a:xfrm>
              <a:off x="2917325" y="2477825"/>
              <a:ext cx="9850" cy="136725"/>
            </a:xfrm>
            <a:custGeom>
              <a:avLst/>
              <a:gdLst/>
              <a:ahLst/>
              <a:cxnLst/>
              <a:rect l="l" t="t" r="r" b="b"/>
              <a:pathLst>
                <a:path w="394" h="5469" extrusionOk="0">
                  <a:moveTo>
                    <a:pt x="155" y="0"/>
                  </a:moveTo>
                  <a:lnTo>
                    <a:pt x="155" y="0"/>
                  </a:lnTo>
                  <a:cubicBezTo>
                    <a:pt x="226" y="941"/>
                    <a:pt x="214" y="1857"/>
                    <a:pt x="107" y="2786"/>
                  </a:cubicBezTo>
                  <a:cubicBezTo>
                    <a:pt x="0" y="3691"/>
                    <a:pt x="179" y="4536"/>
                    <a:pt x="167" y="5441"/>
                  </a:cubicBezTo>
                  <a:cubicBezTo>
                    <a:pt x="167" y="5459"/>
                    <a:pt x="179" y="5468"/>
                    <a:pt x="191" y="5468"/>
                  </a:cubicBezTo>
                  <a:cubicBezTo>
                    <a:pt x="203" y="5468"/>
                    <a:pt x="214" y="5459"/>
                    <a:pt x="214" y="5441"/>
                  </a:cubicBezTo>
                  <a:cubicBezTo>
                    <a:pt x="393" y="4584"/>
                    <a:pt x="107" y="3655"/>
                    <a:pt x="203" y="2762"/>
                  </a:cubicBezTo>
                  <a:cubicBezTo>
                    <a:pt x="298" y="1846"/>
                    <a:pt x="322" y="941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7" name="Google Shape;25527;p34"/>
            <p:cNvSpPr/>
            <p:nvPr/>
          </p:nvSpPr>
          <p:spPr>
            <a:xfrm>
              <a:off x="2915525" y="2271850"/>
              <a:ext cx="1225" cy="29175"/>
            </a:xfrm>
            <a:custGeom>
              <a:avLst/>
              <a:gdLst/>
              <a:ahLst/>
              <a:cxnLst/>
              <a:rect l="l" t="t" r="r" b="b"/>
              <a:pathLst>
                <a:path w="49" h="1167" extrusionOk="0">
                  <a:moveTo>
                    <a:pt x="1" y="0"/>
                  </a:moveTo>
                  <a:cubicBezTo>
                    <a:pt x="1" y="6"/>
                    <a:pt x="1" y="12"/>
                    <a:pt x="1" y="18"/>
                  </a:cubicBezTo>
                  <a:lnTo>
                    <a:pt x="1" y="18"/>
                  </a:lnTo>
                  <a:cubicBezTo>
                    <a:pt x="1" y="12"/>
                    <a:pt x="1" y="6"/>
                    <a:pt x="1" y="0"/>
                  </a:cubicBezTo>
                  <a:close/>
                  <a:moveTo>
                    <a:pt x="1" y="18"/>
                  </a:moveTo>
                  <a:lnTo>
                    <a:pt x="1" y="18"/>
                  </a:lnTo>
                  <a:cubicBezTo>
                    <a:pt x="13" y="393"/>
                    <a:pt x="13" y="792"/>
                    <a:pt x="36" y="1167"/>
                  </a:cubicBezTo>
                  <a:lnTo>
                    <a:pt x="48" y="1167"/>
                  </a:lnTo>
                  <a:cubicBezTo>
                    <a:pt x="37" y="791"/>
                    <a:pt x="13" y="405"/>
                    <a:pt x="1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8" name="Google Shape;25528;p34"/>
            <p:cNvSpPr/>
            <p:nvPr/>
          </p:nvSpPr>
          <p:spPr>
            <a:xfrm>
              <a:off x="2915225" y="2279025"/>
              <a:ext cx="6275" cy="91575"/>
            </a:xfrm>
            <a:custGeom>
              <a:avLst/>
              <a:gdLst/>
              <a:ahLst/>
              <a:cxnLst/>
              <a:rect l="l" t="t" r="r" b="b"/>
              <a:pathLst>
                <a:path w="251" h="3663" extrusionOk="0">
                  <a:moveTo>
                    <a:pt x="213" y="0"/>
                  </a:moveTo>
                  <a:cubicBezTo>
                    <a:pt x="207" y="0"/>
                    <a:pt x="203" y="3"/>
                    <a:pt x="203" y="11"/>
                  </a:cubicBezTo>
                  <a:cubicBezTo>
                    <a:pt x="1" y="1201"/>
                    <a:pt x="25" y="2463"/>
                    <a:pt x="191" y="3654"/>
                  </a:cubicBezTo>
                  <a:cubicBezTo>
                    <a:pt x="191" y="3660"/>
                    <a:pt x="203" y="3663"/>
                    <a:pt x="215" y="3663"/>
                  </a:cubicBezTo>
                  <a:cubicBezTo>
                    <a:pt x="227" y="3663"/>
                    <a:pt x="239" y="3660"/>
                    <a:pt x="239" y="3654"/>
                  </a:cubicBezTo>
                  <a:cubicBezTo>
                    <a:pt x="203" y="2416"/>
                    <a:pt x="72" y="1237"/>
                    <a:pt x="251" y="11"/>
                  </a:cubicBezTo>
                  <a:cubicBezTo>
                    <a:pt x="243" y="11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9" name="Google Shape;25529;p34"/>
            <p:cNvSpPr/>
            <p:nvPr/>
          </p:nvSpPr>
          <p:spPr>
            <a:xfrm>
              <a:off x="2914050" y="2379300"/>
              <a:ext cx="11925" cy="89750"/>
            </a:xfrm>
            <a:custGeom>
              <a:avLst/>
              <a:gdLst/>
              <a:ahLst/>
              <a:cxnLst/>
              <a:rect l="l" t="t" r="r" b="b"/>
              <a:pathLst>
                <a:path w="477" h="3590" extrusionOk="0">
                  <a:moveTo>
                    <a:pt x="274" y="0"/>
                  </a:moveTo>
                  <a:lnTo>
                    <a:pt x="274" y="0"/>
                  </a:lnTo>
                  <a:cubicBezTo>
                    <a:pt x="107" y="464"/>
                    <a:pt x="0" y="976"/>
                    <a:pt x="72" y="1465"/>
                  </a:cubicBezTo>
                  <a:cubicBezTo>
                    <a:pt x="119" y="1798"/>
                    <a:pt x="274" y="2084"/>
                    <a:pt x="310" y="2417"/>
                  </a:cubicBezTo>
                  <a:cubicBezTo>
                    <a:pt x="357" y="2810"/>
                    <a:pt x="310" y="3179"/>
                    <a:pt x="298" y="3572"/>
                  </a:cubicBezTo>
                  <a:cubicBezTo>
                    <a:pt x="298" y="3584"/>
                    <a:pt x="310" y="3590"/>
                    <a:pt x="322" y="3590"/>
                  </a:cubicBezTo>
                  <a:cubicBezTo>
                    <a:pt x="334" y="3590"/>
                    <a:pt x="345" y="3584"/>
                    <a:pt x="345" y="3572"/>
                  </a:cubicBezTo>
                  <a:cubicBezTo>
                    <a:pt x="429" y="3120"/>
                    <a:pt x="476" y="2631"/>
                    <a:pt x="369" y="2167"/>
                  </a:cubicBezTo>
                  <a:cubicBezTo>
                    <a:pt x="298" y="1810"/>
                    <a:pt x="155" y="1548"/>
                    <a:pt x="131" y="1167"/>
                  </a:cubicBezTo>
                  <a:cubicBezTo>
                    <a:pt x="131" y="786"/>
                    <a:pt x="215" y="381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0" name="Google Shape;25530;p34"/>
            <p:cNvSpPr/>
            <p:nvPr/>
          </p:nvSpPr>
          <p:spPr>
            <a:xfrm>
              <a:off x="2841425" y="2182725"/>
              <a:ext cx="61625" cy="165550"/>
            </a:xfrm>
            <a:custGeom>
              <a:avLst/>
              <a:gdLst/>
              <a:ahLst/>
              <a:cxnLst/>
              <a:rect l="l" t="t" r="r" b="b"/>
              <a:pathLst>
                <a:path w="2465" h="6622" extrusionOk="0">
                  <a:moveTo>
                    <a:pt x="452" y="0"/>
                  </a:moveTo>
                  <a:cubicBezTo>
                    <a:pt x="441" y="0"/>
                    <a:pt x="427" y="6"/>
                    <a:pt x="417" y="17"/>
                  </a:cubicBezTo>
                  <a:cubicBezTo>
                    <a:pt x="0" y="969"/>
                    <a:pt x="703" y="1922"/>
                    <a:pt x="1095" y="2755"/>
                  </a:cubicBezTo>
                  <a:cubicBezTo>
                    <a:pt x="1345" y="3303"/>
                    <a:pt x="1453" y="3898"/>
                    <a:pt x="1667" y="4470"/>
                  </a:cubicBezTo>
                  <a:cubicBezTo>
                    <a:pt x="1953" y="5184"/>
                    <a:pt x="2262" y="5839"/>
                    <a:pt x="2358" y="6613"/>
                  </a:cubicBezTo>
                  <a:cubicBezTo>
                    <a:pt x="2358" y="6619"/>
                    <a:pt x="2360" y="6622"/>
                    <a:pt x="2363" y="6622"/>
                  </a:cubicBezTo>
                  <a:cubicBezTo>
                    <a:pt x="2366" y="6622"/>
                    <a:pt x="2369" y="6619"/>
                    <a:pt x="2369" y="6613"/>
                  </a:cubicBezTo>
                  <a:cubicBezTo>
                    <a:pt x="2465" y="5565"/>
                    <a:pt x="1810" y="4541"/>
                    <a:pt x="1524" y="3565"/>
                  </a:cubicBezTo>
                  <a:cubicBezTo>
                    <a:pt x="1167" y="2339"/>
                    <a:pt x="345" y="1362"/>
                    <a:pt x="476" y="29"/>
                  </a:cubicBezTo>
                  <a:cubicBezTo>
                    <a:pt x="476" y="9"/>
                    <a:pt x="465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1" name="Google Shape;25531;p34"/>
            <p:cNvSpPr/>
            <p:nvPr/>
          </p:nvSpPr>
          <p:spPr>
            <a:xfrm>
              <a:off x="2854275" y="2143800"/>
              <a:ext cx="85975" cy="29025"/>
            </a:xfrm>
            <a:custGeom>
              <a:avLst/>
              <a:gdLst/>
              <a:ahLst/>
              <a:cxnLst/>
              <a:rect l="l" t="t" r="r" b="b"/>
              <a:pathLst>
                <a:path w="3439" h="1161" extrusionOk="0">
                  <a:moveTo>
                    <a:pt x="2565" y="1"/>
                  </a:moveTo>
                  <a:cubicBezTo>
                    <a:pt x="1616" y="1"/>
                    <a:pt x="595" y="493"/>
                    <a:pt x="10" y="1133"/>
                  </a:cubicBezTo>
                  <a:cubicBezTo>
                    <a:pt x="0" y="1143"/>
                    <a:pt x="14" y="1160"/>
                    <a:pt x="32" y="1160"/>
                  </a:cubicBezTo>
                  <a:cubicBezTo>
                    <a:pt x="37" y="1160"/>
                    <a:pt x="41" y="1160"/>
                    <a:pt x="46" y="1157"/>
                  </a:cubicBezTo>
                  <a:cubicBezTo>
                    <a:pt x="546" y="752"/>
                    <a:pt x="1058" y="443"/>
                    <a:pt x="1689" y="300"/>
                  </a:cubicBezTo>
                  <a:cubicBezTo>
                    <a:pt x="2000" y="222"/>
                    <a:pt x="2302" y="204"/>
                    <a:pt x="2606" y="204"/>
                  </a:cubicBezTo>
                  <a:cubicBezTo>
                    <a:pt x="2859" y="204"/>
                    <a:pt x="3114" y="217"/>
                    <a:pt x="3379" y="217"/>
                  </a:cubicBezTo>
                  <a:cubicBezTo>
                    <a:pt x="3415" y="217"/>
                    <a:pt x="3439" y="157"/>
                    <a:pt x="3391" y="145"/>
                  </a:cubicBezTo>
                  <a:cubicBezTo>
                    <a:pt x="3132" y="46"/>
                    <a:pt x="2851" y="1"/>
                    <a:pt x="2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2" name="Google Shape;25532;p34"/>
            <p:cNvSpPr/>
            <p:nvPr/>
          </p:nvSpPr>
          <p:spPr>
            <a:xfrm>
              <a:off x="2934275" y="2154925"/>
              <a:ext cx="2125" cy="14675"/>
            </a:xfrm>
            <a:custGeom>
              <a:avLst/>
              <a:gdLst/>
              <a:ahLst/>
              <a:cxnLst/>
              <a:rect l="l" t="t" r="r" b="b"/>
              <a:pathLst>
                <a:path w="85" h="587" extrusionOk="0">
                  <a:moveTo>
                    <a:pt x="78" y="1"/>
                  </a:moveTo>
                  <a:cubicBezTo>
                    <a:pt x="75" y="1"/>
                    <a:pt x="72" y="4"/>
                    <a:pt x="72" y="10"/>
                  </a:cubicBezTo>
                  <a:cubicBezTo>
                    <a:pt x="37" y="188"/>
                    <a:pt x="1" y="391"/>
                    <a:pt x="1" y="581"/>
                  </a:cubicBezTo>
                  <a:cubicBezTo>
                    <a:pt x="1" y="581"/>
                    <a:pt x="6" y="587"/>
                    <a:pt x="10" y="587"/>
                  </a:cubicBezTo>
                  <a:cubicBezTo>
                    <a:pt x="11" y="587"/>
                    <a:pt x="13" y="585"/>
                    <a:pt x="13" y="581"/>
                  </a:cubicBezTo>
                  <a:cubicBezTo>
                    <a:pt x="60" y="403"/>
                    <a:pt x="72" y="212"/>
                    <a:pt x="84" y="10"/>
                  </a:cubicBezTo>
                  <a:cubicBezTo>
                    <a:pt x="84" y="4"/>
                    <a:pt x="81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3" name="Google Shape;25533;p34"/>
            <p:cNvSpPr/>
            <p:nvPr/>
          </p:nvSpPr>
          <p:spPr>
            <a:xfrm>
              <a:off x="2935175" y="2148600"/>
              <a:ext cx="3900" cy="21075"/>
            </a:xfrm>
            <a:custGeom>
              <a:avLst/>
              <a:gdLst/>
              <a:ahLst/>
              <a:cxnLst/>
              <a:rect l="l" t="t" r="r" b="b"/>
              <a:pathLst>
                <a:path w="156" h="843" extrusionOk="0">
                  <a:moveTo>
                    <a:pt x="84" y="1"/>
                  </a:moveTo>
                  <a:cubicBezTo>
                    <a:pt x="36" y="120"/>
                    <a:pt x="48" y="251"/>
                    <a:pt x="48" y="382"/>
                  </a:cubicBezTo>
                  <a:cubicBezTo>
                    <a:pt x="36" y="537"/>
                    <a:pt x="1" y="679"/>
                    <a:pt x="1" y="822"/>
                  </a:cubicBezTo>
                  <a:cubicBezTo>
                    <a:pt x="1" y="836"/>
                    <a:pt x="17" y="842"/>
                    <a:pt x="33" y="842"/>
                  </a:cubicBezTo>
                  <a:cubicBezTo>
                    <a:pt x="44" y="842"/>
                    <a:pt x="55" y="839"/>
                    <a:pt x="60" y="834"/>
                  </a:cubicBezTo>
                  <a:cubicBezTo>
                    <a:pt x="120" y="703"/>
                    <a:pt x="143" y="537"/>
                    <a:pt x="143" y="382"/>
                  </a:cubicBezTo>
                  <a:cubicBezTo>
                    <a:pt x="143" y="251"/>
                    <a:pt x="155" y="120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4" name="Google Shape;25534;p34"/>
            <p:cNvSpPr/>
            <p:nvPr/>
          </p:nvSpPr>
          <p:spPr>
            <a:xfrm>
              <a:off x="2938750" y="2146975"/>
              <a:ext cx="4475" cy="24350"/>
            </a:xfrm>
            <a:custGeom>
              <a:avLst/>
              <a:gdLst/>
              <a:ahLst/>
              <a:cxnLst/>
              <a:rect l="l" t="t" r="r" b="b"/>
              <a:pathLst>
                <a:path w="179" h="974" extrusionOk="0">
                  <a:moveTo>
                    <a:pt x="108" y="0"/>
                  </a:moveTo>
                  <a:cubicBezTo>
                    <a:pt x="96" y="0"/>
                    <a:pt x="84" y="6"/>
                    <a:pt x="84" y="18"/>
                  </a:cubicBezTo>
                  <a:cubicBezTo>
                    <a:pt x="36" y="304"/>
                    <a:pt x="0" y="661"/>
                    <a:pt x="36" y="947"/>
                  </a:cubicBezTo>
                  <a:cubicBezTo>
                    <a:pt x="36" y="965"/>
                    <a:pt x="57" y="974"/>
                    <a:pt x="78" y="974"/>
                  </a:cubicBezTo>
                  <a:cubicBezTo>
                    <a:pt x="99" y="974"/>
                    <a:pt x="119" y="965"/>
                    <a:pt x="119" y="947"/>
                  </a:cubicBezTo>
                  <a:cubicBezTo>
                    <a:pt x="179" y="661"/>
                    <a:pt x="155" y="304"/>
                    <a:pt x="131" y="18"/>
                  </a:cubicBezTo>
                  <a:cubicBezTo>
                    <a:pt x="131" y="6"/>
                    <a:pt x="119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5" name="Google Shape;25535;p34"/>
            <p:cNvSpPr/>
            <p:nvPr/>
          </p:nvSpPr>
          <p:spPr>
            <a:xfrm>
              <a:off x="2945600" y="2149950"/>
              <a:ext cx="3900" cy="22725"/>
            </a:xfrm>
            <a:custGeom>
              <a:avLst/>
              <a:gdLst/>
              <a:ahLst/>
              <a:cxnLst/>
              <a:rect l="l" t="t" r="r" b="b"/>
              <a:pathLst>
                <a:path w="156" h="909" extrusionOk="0">
                  <a:moveTo>
                    <a:pt x="96" y="0"/>
                  </a:moveTo>
                  <a:cubicBezTo>
                    <a:pt x="90" y="0"/>
                    <a:pt x="84" y="6"/>
                    <a:pt x="84" y="18"/>
                  </a:cubicBezTo>
                  <a:cubicBezTo>
                    <a:pt x="36" y="292"/>
                    <a:pt x="0" y="614"/>
                    <a:pt x="48" y="899"/>
                  </a:cubicBezTo>
                  <a:cubicBezTo>
                    <a:pt x="48" y="905"/>
                    <a:pt x="57" y="908"/>
                    <a:pt x="67" y="908"/>
                  </a:cubicBezTo>
                  <a:cubicBezTo>
                    <a:pt x="78" y="908"/>
                    <a:pt x="90" y="905"/>
                    <a:pt x="96" y="899"/>
                  </a:cubicBezTo>
                  <a:cubicBezTo>
                    <a:pt x="155" y="625"/>
                    <a:pt x="131" y="304"/>
                    <a:pt x="107" y="18"/>
                  </a:cubicBezTo>
                  <a:cubicBezTo>
                    <a:pt x="107" y="6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6" name="Google Shape;25536;p34"/>
            <p:cNvSpPr/>
            <p:nvPr/>
          </p:nvSpPr>
          <p:spPr>
            <a:xfrm>
              <a:off x="2941425" y="2145475"/>
              <a:ext cx="42300" cy="27225"/>
            </a:xfrm>
            <a:custGeom>
              <a:avLst/>
              <a:gdLst/>
              <a:ahLst/>
              <a:cxnLst/>
              <a:rect l="l" t="t" r="r" b="b"/>
              <a:pathLst>
                <a:path w="1692" h="1089" extrusionOk="0">
                  <a:moveTo>
                    <a:pt x="275" y="1"/>
                  </a:moveTo>
                  <a:cubicBezTo>
                    <a:pt x="178" y="1"/>
                    <a:pt x="92" y="16"/>
                    <a:pt x="24" y="54"/>
                  </a:cubicBezTo>
                  <a:cubicBezTo>
                    <a:pt x="1" y="54"/>
                    <a:pt x="1" y="66"/>
                    <a:pt x="1" y="78"/>
                  </a:cubicBezTo>
                  <a:cubicBezTo>
                    <a:pt x="1" y="150"/>
                    <a:pt x="1" y="138"/>
                    <a:pt x="48" y="185"/>
                  </a:cubicBezTo>
                  <a:cubicBezTo>
                    <a:pt x="48" y="188"/>
                    <a:pt x="49" y="189"/>
                    <a:pt x="51" y="189"/>
                  </a:cubicBezTo>
                  <a:cubicBezTo>
                    <a:pt x="57" y="189"/>
                    <a:pt x="72" y="173"/>
                    <a:pt x="72" y="173"/>
                  </a:cubicBezTo>
                  <a:cubicBezTo>
                    <a:pt x="51" y="152"/>
                    <a:pt x="111" y="148"/>
                    <a:pt x="162" y="148"/>
                  </a:cubicBezTo>
                  <a:cubicBezTo>
                    <a:pt x="196" y="148"/>
                    <a:pt x="227" y="150"/>
                    <a:pt x="227" y="150"/>
                  </a:cubicBezTo>
                  <a:cubicBezTo>
                    <a:pt x="310" y="173"/>
                    <a:pt x="370" y="185"/>
                    <a:pt x="441" y="197"/>
                  </a:cubicBezTo>
                  <a:cubicBezTo>
                    <a:pt x="608" y="245"/>
                    <a:pt x="763" y="269"/>
                    <a:pt x="929" y="352"/>
                  </a:cubicBezTo>
                  <a:cubicBezTo>
                    <a:pt x="1263" y="495"/>
                    <a:pt x="1417" y="733"/>
                    <a:pt x="1536" y="1066"/>
                  </a:cubicBezTo>
                  <a:cubicBezTo>
                    <a:pt x="1550" y="1079"/>
                    <a:pt x="1573" y="1089"/>
                    <a:pt x="1594" y="1089"/>
                  </a:cubicBezTo>
                  <a:cubicBezTo>
                    <a:pt x="1611" y="1089"/>
                    <a:pt x="1626" y="1083"/>
                    <a:pt x="1632" y="1066"/>
                  </a:cubicBezTo>
                  <a:cubicBezTo>
                    <a:pt x="1691" y="721"/>
                    <a:pt x="1441" y="435"/>
                    <a:pt x="1155" y="257"/>
                  </a:cubicBezTo>
                  <a:cubicBezTo>
                    <a:pt x="958" y="149"/>
                    <a:pt x="571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7" name="Google Shape;25537;p34"/>
            <p:cNvSpPr/>
            <p:nvPr/>
          </p:nvSpPr>
          <p:spPr>
            <a:xfrm>
              <a:off x="2958100" y="2186450"/>
              <a:ext cx="45550" cy="142675"/>
            </a:xfrm>
            <a:custGeom>
              <a:avLst/>
              <a:gdLst/>
              <a:ahLst/>
              <a:cxnLst/>
              <a:rect l="l" t="t" r="r" b="b"/>
              <a:pathLst>
                <a:path w="1822" h="5707" extrusionOk="0">
                  <a:moveTo>
                    <a:pt x="1281" y="0"/>
                  </a:moveTo>
                  <a:cubicBezTo>
                    <a:pt x="1278" y="0"/>
                    <a:pt x="1274" y="10"/>
                    <a:pt x="1274" y="23"/>
                  </a:cubicBezTo>
                  <a:cubicBezTo>
                    <a:pt x="1762" y="1190"/>
                    <a:pt x="1155" y="2130"/>
                    <a:pt x="715" y="3202"/>
                  </a:cubicBezTo>
                  <a:cubicBezTo>
                    <a:pt x="381" y="3988"/>
                    <a:pt x="84" y="4821"/>
                    <a:pt x="0" y="5678"/>
                  </a:cubicBezTo>
                  <a:cubicBezTo>
                    <a:pt x="0" y="5698"/>
                    <a:pt x="18" y="5707"/>
                    <a:pt x="37" y="5707"/>
                  </a:cubicBezTo>
                  <a:cubicBezTo>
                    <a:pt x="51" y="5707"/>
                    <a:pt x="66" y="5701"/>
                    <a:pt x="72" y="5690"/>
                  </a:cubicBezTo>
                  <a:cubicBezTo>
                    <a:pt x="488" y="4511"/>
                    <a:pt x="834" y="3356"/>
                    <a:pt x="1310" y="2202"/>
                  </a:cubicBezTo>
                  <a:cubicBezTo>
                    <a:pt x="1608" y="1487"/>
                    <a:pt x="1822" y="654"/>
                    <a:pt x="1286" y="23"/>
                  </a:cubicBezTo>
                  <a:cubicBezTo>
                    <a:pt x="1286" y="7"/>
                    <a:pt x="1284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8" name="Google Shape;25538;p34"/>
            <p:cNvSpPr/>
            <p:nvPr/>
          </p:nvSpPr>
          <p:spPr>
            <a:xfrm>
              <a:off x="2953625" y="2177650"/>
              <a:ext cx="75325" cy="178575"/>
            </a:xfrm>
            <a:custGeom>
              <a:avLst/>
              <a:gdLst/>
              <a:ahLst/>
              <a:cxnLst/>
              <a:rect l="l" t="t" r="r" b="b"/>
              <a:pathLst>
                <a:path w="3013" h="7143" extrusionOk="0">
                  <a:moveTo>
                    <a:pt x="2572" y="0"/>
                  </a:moveTo>
                  <a:cubicBezTo>
                    <a:pt x="2523" y="0"/>
                    <a:pt x="2480" y="47"/>
                    <a:pt x="2525" y="101"/>
                  </a:cubicBezTo>
                  <a:cubicBezTo>
                    <a:pt x="3013" y="696"/>
                    <a:pt x="2561" y="1815"/>
                    <a:pt x="2418" y="2482"/>
                  </a:cubicBezTo>
                  <a:cubicBezTo>
                    <a:pt x="2299" y="3137"/>
                    <a:pt x="2191" y="3804"/>
                    <a:pt x="1953" y="4435"/>
                  </a:cubicBezTo>
                  <a:cubicBezTo>
                    <a:pt x="1715" y="5102"/>
                    <a:pt x="1358" y="5709"/>
                    <a:pt x="906" y="6233"/>
                  </a:cubicBezTo>
                  <a:cubicBezTo>
                    <a:pt x="751" y="6399"/>
                    <a:pt x="584" y="6637"/>
                    <a:pt x="394" y="6745"/>
                  </a:cubicBezTo>
                  <a:cubicBezTo>
                    <a:pt x="336" y="6846"/>
                    <a:pt x="286" y="6897"/>
                    <a:pt x="241" y="6897"/>
                  </a:cubicBezTo>
                  <a:cubicBezTo>
                    <a:pt x="201" y="6897"/>
                    <a:pt x="165" y="6858"/>
                    <a:pt x="132" y="6780"/>
                  </a:cubicBezTo>
                  <a:cubicBezTo>
                    <a:pt x="156" y="6590"/>
                    <a:pt x="167" y="6399"/>
                    <a:pt x="215" y="6221"/>
                  </a:cubicBezTo>
                  <a:cubicBezTo>
                    <a:pt x="209" y="6203"/>
                    <a:pt x="200" y="6194"/>
                    <a:pt x="190" y="6194"/>
                  </a:cubicBezTo>
                  <a:cubicBezTo>
                    <a:pt x="179" y="6194"/>
                    <a:pt x="167" y="6203"/>
                    <a:pt x="156" y="6221"/>
                  </a:cubicBezTo>
                  <a:cubicBezTo>
                    <a:pt x="60" y="6518"/>
                    <a:pt x="13" y="6768"/>
                    <a:pt x="1" y="7078"/>
                  </a:cubicBezTo>
                  <a:cubicBezTo>
                    <a:pt x="1" y="7118"/>
                    <a:pt x="28" y="7142"/>
                    <a:pt x="57" y="7142"/>
                  </a:cubicBezTo>
                  <a:cubicBezTo>
                    <a:pt x="71" y="7142"/>
                    <a:pt x="85" y="7137"/>
                    <a:pt x="96" y="7126"/>
                  </a:cubicBezTo>
                  <a:cubicBezTo>
                    <a:pt x="1251" y="6233"/>
                    <a:pt x="1977" y="5042"/>
                    <a:pt x="2322" y="3649"/>
                  </a:cubicBezTo>
                  <a:cubicBezTo>
                    <a:pt x="2525" y="2816"/>
                    <a:pt x="2692" y="1934"/>
                    <a:pt x="2834" y="1089"/>
                  </a:cubicBezTo>
                  <a:cubicBezTo>
                    <a:pt x="2894" y="684"/>
                    <a:pt x="2953" y="291"/>
                    <a:pt x="2620" y="18"/>
                  </a:cubicBezTo>
                  <a:cubicBezTo>
                    <a:pt x="2605" y="6"/>
                    <a:pt x="2588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9" name="Google Shape;25539;p34"/>
            <p:cNvSpPr/>
            <p:nvPr/>
          </p:nvSpPr>
          <p:spPr>
            <a:xfrm>
              <a:off x="3017625" y="2169700"/>
              <a:ext cx="23850" cy="10425"/>
            </a:xfrm>
            <a:custGeom>
              <a:avLst/>
              <a:gdLst/>
              <a:ahLst/>
              <a:cxnLst/>
              <a:rect l="l" t="t" r="r" b="b"/>
              <a:pathLst>
                <a:path w="954" h="417" extrusionOk="0">
                  <a:moveTo>
                    <a:pt x="387" y="0"/>
                  </a:moveTo>
                  <a:cubicBezTo>
                    <a:pt x="263" y="0"/>
                    <a:pt x="137" y="26"/>
                    <a:pt x="24" y="74"/>
                  </a:cubicBezTo>
                  <a:cubicBezTo>
                    <a:pt x="12" y="97"/>
                    <a:pt x="1" y="121"/>
                    <a:pt x="12" y="133"/>
                  </a:cubicBezTo>
                  <a:cubicBezTo>
                    <a:pt x="60" y="205"/>
                    <a:pt x="72" y="300"/>
                    <a:pt x="72" y="383"/>
                  </a:cubicBezTo>
                  <a:cubicBezTo>
                    <a:pt x="65" y="404"/>
                    <a:pt x="82" y="417"/>
                    <a:pt x="100" y="417"/>
                  </a:cubicBezTo>
                  <a:cubicBezTo>
                    <a:pt x="113" y="417"/>
                    <a:pt x="127" y="410"/>
                    <a:pt x="132" y="395"/>
                  </a:cubicBezTo>
                  <a:cubicBezTo>
                    <a:pt x="151" y="296"/>
                    <a:pt x="146" y="213"/>
                    <a:pt x="110" y="140"/>
                  </a:cubicBezTo>
                  <a:lnTo>
                    <a:pt x="110" y="140"/>
                  </a:lnTo>
                  <a:cubicBezTo>
                    <a:pt x="197" y="104"/>
                    <a:pt x="285" y="88"/>
                    <a:pt x="371" y="88"/>
                  </a:cubicBezTo>
                  <a:cubicBezTo>
                    <a:pt x="565" y="88"/>
                    <a:pt x="752" y="169"/>
                    <a:pt x="917" y="288"/>
                  </a:cubicBezTo>
                  <a:cubicBezTo>
                    <a:pt x="919" y="290"/>
                    <a:pt x="921" y="290"/>
                    <a:pt x="923" y="290"/>
                  </a:cubicBezTo>
                  <a:cubicBezTo>
                    <a:pt x="935" y="290"/>
                    <a:pt x="953" y="262"/>
                    <a:pt x="953" y="252"/>
                  </a:cubicBezTo>
                  <a:cubicBezTo>
                    <a:pt x="817" y="78"/>
                    <a:pt x="604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0" name="Google Shape;25540;p34"/>
            <p:cNvSpPr/>
            <p:nvPr/>
          </p:nvSpPr>
          <p:spPr>
            <a:xfrm>
              <a:off x="3046200" y="2178925"/>
              <a:ext cx="34550" cy="61050"/>
            </a:xfrm>
            <a:custGeom>
              <a:avLst/>
              <a:gdLst/>
              <a:ahLst/>
              <a:cxnLst/>
              <a:rect l="l" t="t" r="r" b="b"/>
              <a:pathLst>
                <a:path w="1382" h="2442" extrusionOk="0">
                  <a:moveTo>
                    <a:pt x="9" y="0"/>
                  </a:moveTo>
                  <a:cubicBezTo>
                    <a:pt x="1" y="0"/>
                    <a:pt x="2" y="39"/>
                    <a:pt x="12" y="50"/>
                  </a:cubicBezTo>
                  <a:cubicBezTo>
                    <a:pt x="1084" y="455"/>
                    <a:pt x="1120" y="1431"/>
                    <a:pt x="1096" y="2384"/>
                  </a:cubicBezTo>
                  <a:cubicBezTo>
                    <a:pt x="1096" y="2419"/>
                    <a:pt x="1130" y="2442"/>
                    <a:pt x="1160" y="2442"/>
                  </a:cubicBezTo>
                  <a:cubicBezTo>
                    <a:pt x="1180" y="2442"/>
                    <a:pt x="1198" y="2431"/>
                    <a:pt x="1203" y="2407"/>
                  </a:cubicBezTo>
                  <a:cubicBezTo>
                    <a:pt x="1382" y="1491"/>
                    <a:pt x="1084" y="217"/>
                    <a:pt x="12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1" name="Google Shape;25541;p34"/>
            <p:cNvSpPr/>
            <p:nvPr/>
          </p:nvSpPr>
          <p:spPr>
            <a:xfrm>
              <a:off x="3011050" y="2248425"/>
              <a:ext cx="68875" cy="170275"/>
            </a:xfrm>
            <a:custGeom>
              <a:avLst/>
              <a:gdLst/>
              <a:ahLst/>
              <a:cxnLst/>
              <a:rect l="l" t="t" r="r" b="b"/>
              <a:pathLst>
                <a:path w="2755" h="6811" extrusionOk="0">
                  <a:moveTo>
                    <a:pt x="2730" y="1"/>
                  </a:moveTo>
                  <a:cubicBezTo>
                    <a:pt x="2720" y="1"/>
                    <a:pt x="2709" y="3"/>
                    <a:pt x="2704" y="8"/>
                  </a:cubicBezTo>
                  <a:cubicBezTo>
                    <a:pt x="1835" y="2199"/>
                    <a:pt x="1585" y="4830"/>
                    <a:pt x="37" y="6712"/>
                  </a:cubicBezTo>
                  <a:cubicBezTo>
                    <a:pt x="1" y="6757"/>
                    <a:pt x="49" y="6810"/>
                    <a:pt x="100" y="6810"/>
                  </a:cubicBezTo>
                  <a:cubicBezTo>
                    <a:pt x="115" y="6810"/>
                    <a:pt x="131" y="6806"/>
                    <a:pt x="145" y="6795"/>
                  </a:cubicBezTo>
                  <a:cubicBezTo>
                    <a:pt x="954" y="6057"/>
                    <a:pt x="1276" y="4842"/>
                    <a:pt x="1609" y="3854"/>
                  </a:cubicBezTo>
                  <a:cubicBezTo>
                    <a:pt x="2050" y="2616"/>
                    <a:pt x="2538" y="1318"/>
                    <a:pt x="2740" y="20"/>
                  </a:cubicBezTo>
                  <a:cubicBezTo>
                    <a:pt x="2754" y="6"/>
                    <a:pt x="2743" y="1"/>
                    <a:pt x="2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2" name="Google Shape;25542;p34"/>
            <p:cNvSpPr/>
            <p:nvPr/>
          </p:nvSpPr>
          <p:spPr>
            <a:xfrm>
              <a:off x="2938150" y="2429200"/>
              <a:ext cx="68100" cy="87975"/>
            </a:xfrm>
            <a:custGeom>
              <a:avLst/>
              <a:gdLst/>
              <a:ahLst/>
              <a:cxnLst/>
              <a:rect l="l" t="t" r="r" b="b"/>
              <a:pathLst>
                <a:path w="2724" h="3519" extrusionOk="0">
                  <a:moveTo>
                    <a:pt x="2697" y="1"/>
                  </a:moveTo>
                  <a:cubicBezTo>
                    <a:pt x="2689" y="1"/>
                    <a:pt x="2679" y="5"/>
                    <a:pt x="2668" y="16"/>
                  </a:cubicBezTo>
                  <a:cubicBezTo>
                    <a:pt x="1763" y="683"/>
                    <a:pt x="1" y="2183"/>
                    <a:pt x="441" y="3481"/>
                  </a:cubicBezTo>
                  <a:cubicBezTo>
                    <a:pt x="446" y="3506"/>
                    <a:pt x="468" y="3518"/>
                    <a:pt x="489" y="3518"/>
                  </a:cubicBezTo>
                  <a:cubicBezTo>
                    <a:pt x="520" y="3518"/>
                    <a:pt x="550" y="3494"/>
                    <a:pt x="536" y="3445"/>
                  </a:cubicBezTo>
                  <a:cubicBezTo>
                    <a:pt x="298" y="2052"/>
                    <a:pt x="1787" y="885"/>
                    <a:pt x="2715" y="28"/>
                  </a:cubicBezTo>
                  <a:cubicBezTo>
                    <a:pt x="2723" y="20"/>
                    <a:pt x="2715" y="1"/>
                    <a:pt x="2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3" name="Google Shape;25543;p34"/>
            <p:cNvSpPr/>
            <p:nvPr/>
          </p:nvSpPr>
          <p:spPr>
            <a:xfrm>
              <a:off x="2951550" y="2438650"/>
              <a:ext cx="77300" cy="82700"/>
            </a:xfrm>
            <a:custGeom>
              <a:avLst/>
              <a:gdLst/>
              <a:ahLst/>
              <a:cxnLst/>
              <a:rect l="l" t="t" r="r" b="b"/>
              <a:pathLst>
                <a:path w="3092" h="3308" extrusionOk="0">
                  <a:moveTo>
                    <a:pt x="3028" y="1"/>
                  </a:moveTo>
                  <a:cubicBezTo>
                    <a:pt x="3009" y="1"/>
                    <a:pt x="2990" y="10"/>
                    <a:pt x="2977" y="31"/>
                  </a:cubicBezTo>
                  <a:cubicBezTo>
                    <a:pt x="2703" y="650"/>
                    <a:pt x="2465" y="1246"/>
                    <a:pt x="2060" y="1793"/>
                  </a:cubicBezTo>
                  <a:cubicBezTo>
                    <a:pt x="1705" y="2274"/>
                    <a:pt x="1038" y="3158"/>
                    <a:pt x="349" y="3158"/>
                  </a:cubicBezTo>
                  <a:cubicBezTo>
                    <a:pt x="253" y="3158"/>
                    <a:pt x="156" y="3141"/>
                    <a:pt x="60" y="3103"/>
                  </a:cubicBezTo>
                  <a:cubicBezTo>
                    <a:pt x="24" y="3103"/>
                    <a:pt x="0" y="3151"/>
                    <a:pt x="36" y="3163"/>
                  </a:cubicBezTo>
                  <a:cubicBezTo>
                    <a:pt x="170" y="3265"/>
                    <a:pt x="307" y="3308"/>
                    <a:pt x="443" y="3308"/>
                  </a:cubicBezTo>
                  <a:cubicBezTo>
                    <a:pt x="923" y="3308"/>
                    <a:pt x="1394" y="2773"/>
                    <a:pt x="1691" y="2448"/>
                  </a:cubicBezTo>
                  <a:cubicBezTo>
                    <a:pt x="2298" y="1781"/>
                    <a:pt x="2846" y="948"/>
                    <a:pt x="3084" y="67"/>
                  </a:cubicBezTo>
                  <a:cubicBezTo>
                    <a:pt x="3092" y="29"/>
                    <a:pt x="3060" y="1"/>
                    <a:pt x="3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4" name="Google Shape;25544;p34"/>
            <p:cNvSpPr/>
            <p:nvPr/>
          </p:nvSpPr>
          <p:spPr>
            <a:xfrm>
              <a:off x="3004225" y="2427575"/>
              <a:ext cx="24350" cy="8525"/>
            </a:xfrm>
            <a:custGeom>
              <a:avLst/>
              <a:gdLst/>
              <a:ahLst/>
              <a:cxnLst/>
              <a:rect l="l" t="t" r="r" b="b"/>
              <a:pathLst>
                <a:path w="974" h="341" extrusionOk="0">
                  <a:moveTo>
                    <a:pt x="317" y="0"/>
                  </a:moveTo>
                  <a:cubicBezTo>
                    <a:pt x="201" y="0"/>
                    <a:pt x="81" y="25"/>
                    <a:pt x="13" y="93"/>
                  </a:cubicBezTo>
                  <a:cubicBezTo>
                    <a:pt x="1" y="105"/>
                    <a:pt x="13" y="141"/>
                    <a:pt x="25" y="141"/>
                  </a:cubicBezTo>
                  <a:cubicBezTo>
                    <a:pt x="164" y="141"/>
                    <a:pt x="278" y="99"/>
                    <a:pt x="408" y="99"/>
                  </a:cubicBezTo>
                  <a:cubicBezTo>
                    <a:pt x="434" y="99"/>
                    <a:pt x="461" y="101"/>
                    <a:pt x="489" y="105"/>
                  </a:cubicBezTo>
                  <a:cubicBezTo>
                    <a:pt x="668" y="141"/>
                    <a:pt x="787" y="224"/>
                    <a:pt x="929" y="331"/>
                  </a:cubicBezTo>
                  <a:cubicBezTo>
                    <a:pt x="936" y="338"/>
                    <a:pt x="943" y="341"/>
                    <a:pt x="949" y="341"/>
                  </a:cubicBezTo>
                  <a:cubicBezTo>
                    <a:pt x="964" y="341"/>
                    <a:pt x="974" y="321"/>
                    <a:pt x="965" y="296"/>
                  </a:cubicBezTo>
                  <a:cubicBezTo>
                    <a:pt x="858" y="153"/>
                    <a:pt x="679" y="57"/>
                    <a:pt x="501" y="22"/>
                  </a:cubicBezTo>
                  <a:cubicBezTo>
                    <a:pt x="449" y="9"/>
                    <a:pt x="383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5" name="Google Shape;25545;p34"/>
            <p:cNvSpPr/>
            <p:nvPr/>
          </p:nvSpPr>
          <p:spPr>
            <a:xfrm>
              <a:off x="3010775" y="2416500"/>
              <a:ext cx="22050" cy="9300"/>
            </a:xfrm>
            <a:custGeom>
              <a:avLst/>
              <a:gdLst/>
              <a:ahLst/>
              <a:cxnLst/>
              <a:rect l="l" t="t" r="r" b="b"/>
              <a:pathLst>
                <a:path w="882" h="372" extrusionOk="0">
                  <a:moveTo>
                    <a:pt x="96" y="0"/>
                  </a:moveTo>
                  <a:cubicBezTo>
                    <a:pt x="1" y="119"/>
                    <a:pt x="108" y="227"/>
                    <a:pt x="203" y="274"/>
                  </a:cubicBezTo>
                  <a:cubicBezTo>
                    <a:pt x="317" y="331"/>
                    <a:pt x="461" y="371"/>
                    <a:pt x="596" y="371"/>
                  </a:cubicBezTo>
                  <a:cubicBezTo>
                    <a:pt x="687" y="371"/>
                    <a:pt x="774" y="353"/>
                    <a:pt x="846" y="310"/>
                  </a:cubicBezTo>
                  <a:cubicBezTo>
                    <a:pt x="882" y="298"/>
                    <a:pt x="882" y="250"/>
                    <a:pt x="834" y="239"/>
                  </a:cubicBezTo>
                  <a:cubicBezTo>
                    <a:pt x="775" y="227"/>
                    <a:pt x="715" y="227"/>
                    <a:pt x="656" y="227"/>
                  </a:cubicBezTo>
                  <a:cubicBezTo>
                    <a:pt x="596" y="227"/>
                    <a:pt x="537" y="227"/>
                    <a:pt x="477" y="215"/>
                  </a:cubicBezTo>
                  <a:cubicBezTo>
                    <a:pt x="406" y="203"/>
                    <a:pt x="48" y="143"/>
                    <a:pt x="108" y="12"/>
                  </a:cubicBezTo>
                  <a:cubicBezTo>
                    <a:pt x="120" y="0"/>
                    <a:pt x="96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6" name="Google Shape;25546;p34"/>
            <p:cNvSpPr/>
            <p:nvPr/>
          </p:nvSpPr>
          <p:spPr>
            <a:xfrm>
              <a:off x="3033400" y="2282575"/>
              <a:ext cx="64925" cy="141400"/>
            </a:xfrm>
            <a:custGeom>
              <a:avLst/>
              <a:gdLst/>
              <a:ahLst/>
              <a:cxnLst/>
              <a:rect l="l" t="t" r="r" b="b"/>
              <a:pathLst>
                <a:path w="2597" h="5656" extrusionOk="0">
                  <a:moveTo>
                    <a:pt x="2532" y="1"/>
                  </a:moveTo>
                  <a:cubicBezTo>
                    <a:pt x="2512" y="1"/>
                    <a:pt x="2494" y="11"/>
                    <a:pt x="2489" y="35"/>
                  </a:cubicBezTo>
                  <a:cubicBezTo>
                    <a:pt x="2168" y="988"/>
                    <a:pt x="2001" y="2000"/>
                    <a:pt x="1727" y="2976"/>
                  </a:cubicBezTo>
                  <a:cubicBezTo>
                    <a:pt x="1417" y="4119"/>
                    <a:pt x="941" y="4857"/>
                    <a:pt x="24" y="5619"/>
                  </a:cubicBezTo>
                  <a:cubicBezTo>
                    <a:pt x="1" y="5619"/>
                    <a:pt x="24" y="5655"/>
                    <a:pt x="48" y="5655"/>
                  </a:cubicBezTo>
                  <a:cubicBezTo>
                    <a:pt x="929" y="5262"/>
                    <a:pt x="1417" y="4417"/>
                    <a:pt x="1703" y="3548"/>
                  </a:cubicBezTo>
                  <a:cubicBezTo>
                    <a:pt x="2072" y="2440"/>
                    <a:pt x="2489" y="1214"/>
                    <a:pt x="2596" y="59"/>
                  </a:cubicBezTo>
                  <a:cubicBezTo>
                    <a:pt x="2596" y="24"/>
                    <a:pt x="2562" y="1"/>
                    <a:pt x="2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7" name="Google Shape;25547;p34"/>
            <p:cNvSpPr/>
            <p:nvPr/>
          </p:nvSpPr>
          <p:spPr>
            <a:xfrm>
              <a:off x="3095750" y="2267025"/>
              <a:ext cx="66550" cy="117800"/>
            </a:xfrm>
            <a:custGeom>
              <a:avLst/>
              <a:gdLst/>
              <a:ahLst/>
              <a:cxnLst/>
              <a:rect l="l" t="t" r="r" b="b"/>
              <a:pathLst>
                <a:path w="2662" h="4712" extrusionOk="0">
                  <a:moveTo>
                    <a:pt x="7" y="610"/>
                  </a:moveTo>
                  <a:cubicBezTo>
                    <a:pt x="1" y="616"/>
                    <a:pt x="1" y="619"/>
                    <a:pt x="2" y="619"/>
                  </a:cubicBezTo>
                  <a:cubicBezTo>
                    <a:pt x="4" y="619"/>
                    <a:pt x="7" y="616"/>
                    <a:pt x="7" y="610"/>
                  </a:cubicBezTo>
                  <a:close/>
                  <a:moveTo>
                    <a:pt x="357" y="0"/>
                  </a:moveTo>
                  <a:cubicBezTo>
                    <a:pt x="193" y="0"/>
                    <a:pt x="54" y="175"/>
                    <a:pt x="7" y="610"/>
                  </a:cubicBezTo>
                  <a:cubicBezTo>
                    <a:pt x="114" y="476"/>
                    <a:pt x="240" y="243"/>
                    <a:pt x="452" y="243"/>
                  </a:cubicBezTo>
                  <a:cubicBezTo>
                    <a:pt x="523" y="243"/>
                    <a:pt x="604" y="270"/>
                    <a:pt x="697" y="336"/>
                  </a:cubicBezTo>
                  <a:cubicBezTo>
                    <a:pt x="817" y="431"/>
                    <a:pt x="840" y="753"/>
                    <a:pt x="900" y="884"/>
                  </a:cubicBezTo>
                  <a:cubicBezTo>
                    <a:pt x="1019" y="1169"/>
                    <a:pt x="1186" y="1360"/>
                    <a:pt x="1376" y="1598"/>
                  </a:cubicBezTo>
                  <a:cubicBezTo>
                    <a:pt x="2186" y="2550"/>
                    <a:pt x="2352" y="3479"/>
                    <a:pt x="2472" y="4670"/>
                  </a:cubicBezTo>
                  <a:cubicBezTo>
                    <a:pt x="2472" y="4696"/>
                    <a:pt x="2490" y="4712"/>
                    <a:pt x="2509" y="4712"/>
                  </a:cubicBezTo>
                  <a:cubicBezTo>
                    <a:pt x="2523" y="4712"/>
                    <a:pt x="2538" y="4703"/>
                    <a:pt x="2543" y="4682"/>
                  </a:cubicBezTo>
                  <a:cubicBezTo>
                    <a:pt x="2662" y="4086"/>
                    <a:pt x="2543" y="3479"/>
                    <a:pt x="2329" y="2908"/>
                  </a:cubicBezTo>
                  <a:cubicBezTo>
                    <a:pt x="2007" y="2062"/>
                    <a:pt x="1281" y="1503"/>
                    <a:pt x="959" y="669"/>
                  </a:cubicBezTo>
                  <a:cubicBezTo>
                    <a:pt x="813" y="283"/>
                    <a:pt x="56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8" name="Google Shape;25548;p34"/>
            <p:cNvSpPr/>
            <p:nvPr/>
          </p:nvSpPr>
          <p:spPr>
            <a:xfrm>
              <a:off x="3079200" y="2384675"/>
              <a:ext cx="77450" cy="122975"/>
            </a:xfrm>
            <a:custGeom>
              <a:avLst/>
              <a:gdLst/>
              <a:ahLst/>
              <a:cxnLst/>
              <a:rect l="l" t="t" r="r" b="b"/>
              <a:pathLst>
                <a:path w="3098" h="4919" extrusionOk="0">
                  <a:moveTo>
                    <a:pt x="3085" y="1"/>
                  </a:moveTo>
                  <a:cubicBezTo>
                    <a:pt x="3082" y="1"/>
                    <a:pt x="3078" y="3"/>
                    <a:pt x="3074" y="11"/>
                  </a:cubicBezTo>
                  <a:cubicBezTo>
                    <a:pt x="2633" y="1845"/>
                    <a:pt x="1169" y="3369"/>
                    <a:pt x="38" y="4810"/>
                  </a:cubicBezTo>
                  <a:cubicBezTo>
                    <a:pt x="0" y="4857"/>
                    <a:pt x="45" y="4919"/>
                    <a:pt x="94" y="4919"/>
                  </a:cubicBezTo>
                  <a:cubicBezTo>
                    <a:pt x="107" y="4919"/>
                    <a:pt x="121" y="4915"/>
                    <a:pt x="133" y="4905"/>
                  </a:cubicBezTo>
                  <a:cubicBezTo>
                    <a:pt x="883" y="4238"/>
                    <a:pt x="1490" y="3369"/>
                    <a:pt x="2014" y="2524"/>
                  </a:cubicBezTo>
                  <a:cubicBezTo>
                    <a:pt x="2479" y="1797"/>
                    <a:pt x="3074" y="904"/>
                    <a:pt x="3098" y="11"/>
                  </a:cubicBezTo>
                  <a:cubicBezTo>
                    <a:pt x="3098" y="11"/>
                    <a:pt x="3092" y="1"/>
                    <a:pt x="3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9" name="Google Shape;25549;p34"/>
            <p:cNvSpPr/>
            <p:nvPr/>
          </p:nvSpPr>
          <p:spPr>
            <a:xfrm>
              <a:off x="3074475" y="2437725"/>
              <a:ext cx="75800" cy="88025"/>
            </a:xfrm>
            <a:custGeom>
              <a:avLst/>
              <a:gdLst/>
              <a:ahLst/>
              <a:cxnLst/>
              <a:rect l="l" t="t" r="r" b="b"/>
              <a:pathLst>
                <a:path w="3032" h="3521" extrusionOk="0">
                  <a:moveTo>
                    <a:pt x="2984" y="1"/>
                  </a:moveTo>
                  <a:cubicBezTo>
                    <a:pt x="2977" y="1"/>
                    <a:pt x="2971" y="3"/>
                    <a:pt x="2965" y="9"/>
                  </a:cubicBezTo>
                  <a:cubicBezTo>
                    <a:pt x="2394" y="473"/>
                    <a:pt x="2084" y="1187"/>
                    <a:pt x="1691" y="1795"/>
                  </a:cubicBezTo>
                  <a:cubicBezTo>
                    <a:pt x="1501" y="2104"/>
                    <a:pt x="1287" y="2390"/>
                    <a:pt x="1060" y="2676"/>
                  </a:cubicBezTo>
                  <a:cubicBezTo>
                    <a:pt x="985" y="2742"/>
                    <a:pt x="441" y="3239"/>
                    <a:pt x="246" y="3239"/>
                  </a:cubicBezTo>
                  <a:cubicBezTo>
                    <a:pt x="194" y="3239"/>
                    <a:pt x="167" y="3204"/>
                    <a:pt x="179" y="3116"/>
                  </a:cubicBezTo>
                  <a:cubicBezTo>
                    <a:pt x="179" y="3092"/>
                    <a:pt x="144" y="3045"/>
                    <a:pt x="120" y="3045"/>
                  </a:cubicBezTo>
                  <a:lnTo>
                    <a:pt x="72" y="3045"/>
                  </a:lnTo>
                  <a:lnTo>
                    <a:pt x="72" y="3069"/>
                  </a:lnTo>
                  <a:cubicBezTo>
                    <a:pt x="60" y="3211"/>
                    <a:pt x="1" y="3307"/>
                    <a:pt x="24" y="3438"/>
                  </a:cubicBezTo>
                  <a:cubicBezTo>
                    <a:pt x="24" y="3461"/>
                    <a:pt x="60" y="3485"/>
                    <a:pt x="72" y="3497"/>
                  </a:cubicBezTo>
                  <a:cubicBezTo>
                    <a:pt x="116" y="3513"/>
                    <a:pt x="160" y="3520"/>
                    <a:pt x="206" y="3520"/>
                  </a:cubicBezTo>
                  <a:cubicBezTo>
                    <a:pt x="639" y="3520"/>
                    <a:pt x="1118" y="2850"/>
                    <a:pt x="1334" y="2580"/>
                  </a:cubicBezTo>
                  <a:cubicBezTo>
                    <a:pt x="1965" y="1807"/>
                    <a:pt x="2501" y="890"/>
                    <a:pt x="3013" y="56"/>
                  </a:cubicBezTo>
                  <a:cubicBezTo>
                    <a:pt x="3031" y="29"/>
                    <a:pt x="3007" y="1"/>
                    <a:pt x="2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0" name="Google Shape;25550;p34"/>
            <p:cNvSpPr/>
            <p:nvPr/>
          </p:nvSpPr>
          <p:spPr>
            <a:xfrm>
              <a:off x="3149275" y="2351300"/>
              <a:ext cx="29100" cy="86550"/>
            </a:xfrm>
            <a:custGeom>
              <a:avLst/>
              <a:gdLst/>
              <a:ahLst/>
              <a:cxnLst/>
              <a:rect l="l" t="t" r="r" b="b"/>
              <a:pathLst>
                <a:path w="1164" h="3462" extrusionOk="0">
                  <a:moveTo>
                    <a:pt x="1049" y="0"/>
                  </a:moveTo>
                  <a:cubicBezTo>
                    <a:pt x="1039" y="0"/>
                    <a:pt x="1030" y="4"/>
                    <a:pt x="1021" y="13"/>
                  </a:cubicBezTo>
                  <a:cubicBezTo>
                    <a:pt x="866" y="549"/>
                    <a:pt x="842" y="1120"/>
                    <a:pt x="723" y="1668"/>
                  </a:cubicBezTo>
                  <a:cubicBezTo>
                    <a:pt x="581" y="2275"/>
                    <a:pt x="342" y="2847"/>
                    <a:pt x="9" y="3382"/>
                  </a:cubicBezTo>
                  <a:cubicBezTo>
                    <a:pt x="1" y="3425"/>
                    <a:pt x="28" y="3461"/>
                    <a:pt x="58" y="3461"/>
                  </a:cubicBezTo>
                  <a:cubicBezTo>
                    <a:pt x="70" y="3461"/>
                    <a:pt x="82" y="3455"/>
                    <a:pt x="92" y="3442"/>
                  </a:cubicBezTo>
                  <a:cubicBezTo>
                    <a:pt x="771" y="2549"/>
                    <a:pt x="1164" y="1144"/>
                    <a:pt x="1081" y="37"/>
                  </a:cubicBezTo>
                  <a:cubicBezTo>
                    <a:pt x="1081" y="14"/>
                    <a:pt x="1066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1" name="Google Shape;25551;p34"/>
            <p:cNvSpPr/>
            <p:nvPr/>
          </p:nvSpPr>
          <p:spPr>
            <a:xfrm>
              <a:off x="3174200" y="2349650"/>
              <a:ext cx="33350" cy="54625"/>
            </a:xfrm>
            <a:custGeom>
              <a:avLst/>
              <a:gdLst/>
              <a:ahLst/>
              <a:cxnLst/>
              <a:rect l="l" t="t" r="r" b="b"/>
              <a:pathLst>
                <a:path w="1334" h="2185" extrusionOk="0">
                  <a:moveTo>
                    <a:pt x="198" y="1"/>
                  </a:moveTo>
                  <a:cubicBezTo>
                    <a:pt x="95" y="1"/>
                    <a:pt x="11" y="54"/>
                    <a:pt x="0" y="198"/>
                  </a:cubicBezTo>
                  <a:cubicBezTo>
                    <a:pt x="8" y="221"/>
                    <a:pt x="25" y="229"/>
                    <a:pt x="36" y="229"/>
                  </a:cubicBezTo>
                  <a:cubicBezTo>
                    <a:pt x="43" y="229"/>
                    <a:pt x="48" y="226"/>
                    <a:pt x="48" y="222"/>
                  </a:cubicBezTo>
                  <a:cubicBezTo>
                    <a:pt x="106" y="138"/>
                    <a:pt x="166" y="105"/>
                    <a:pt x="225" y="105"/>
                  </a:cubicBezTo>
                  <a:cubicBezTo>
                    <a:pt x="446" y="105"/>
                    <a:pt x="656" y="568"/>
                    <a:pt x="703" y="662"/>
                  </a:cubicBezTo>
                  <a:cubicBezTo>
                    <a:pt x="762" y="793"/>
                    <a:pt x="834" y="936"/>
                    <a:pt x="893" y="1067"/>
                  </a:cubicBezTo>
                  <a:cubicBezTo>
                    <a:pt x="1060" y="1424"/>
                    <a:pt x="1108" y="1781"/>
                    <a:pt x="1215" y="2151"/>
                  </a:cubicBezTo>
                  <a:cubicBezTo>
                    <a:pt x="1226" y="2173"/>
                    <a:pt x="1248" y="2185"/>
                    <a:pt x="1268" y="2185"/>
                  </a:cubicBezTo>
                  <a:cubicBezTo>
                    <a:pt x="1290" y="2185"/>
                    <a:pt x="1310" y="2170"/>
                    <a:pt x="1310" y="2139"/>
                  </a:cubicBezTo>
                  <a:cubicBezTo>
                    <a:pt x="1334" y="1805"/>
                    <a:pt x="1215" y="1496"/>
                    <a:pt x="1096" y="1198"/>
                  </a:cubicBezTo>
                  <a:cubicBezTo>
                    <a:pt x="965" y="865"/>
                    <a:pt x="798" y="448"/>
                    <a:pt x="560" y="174"/>
                  </a:cubicBezTo>
                  <a:cubicBezTo>
                    <a:pt x="481" y="82"/>
                    <a:pt x="326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2" name="Google Shape;25552;p34"/>
            <p:cNvSpPr/>
            <p:nvPr/>
          </p:nvSpPr>
          <p:spPr>
            <a:xfrm>
              <a:off x="3181125" y="2406250"/>
              <a:ext cx="27625" cy="65200"/>
            </a:xfrm>
            <a:custGeom>
              <a:avLst/>
              <a:gdLst/>
              <a:ahLst/>
              <a:cxnLst/>
              <a:rect l="l" t="t" r="r" b="b"/>
              <a:pathLst>
                <a:path w="1105" h="2608" extrusionOk="0">
                  <a:moveTo>
                    <a:pt x="1048" y="0"/>
                  </a:moveTo>
                  <a:cubicBezTo>
                    <a:pt x="1036" y="0"/>
                    <a:pt x="1025" y="6"/>
                    <a:pt x="1021" y="18"/>
                  </a:cubicBezTo>
                  <a:cubicBezTo>
                    <a:pt x="640" y="815"/>
                    <a:pt x="378" y="1672"/>
                    <a:pt x="33" y="2494"/>
                  </a:cubicBezTo>
                  <a:cubicBezTo>
                    <a:pt x="0" y="2551"/>
                    <a:pt x="68" y="2608"/>
                    <a:pt x="129" y="2608"/>
                  </a:cubicBezTo>
                  <a:cubicBezTo>
                    <a:pt x="157" y="2608"/>
                    <a:pt x="184" y="2596"/>
                    <a:pt x="200" y="2565"/>
                  </a:cubicBezTo>
                  <a:cubicBezTo>
                    <a:pt x="569" y="1792"/>
                    <a:pt x="973" y="899"/>
                    <a:pt x="1104" y="53"/>
                  </a:cubicBezTo>
                  <a:cubicBezTo>
                    <a:pt x="1104" y="21"/>
                    <a:pt x="1073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3" name="Google Shape;25553;p34"/>
            <p:cNvSpPr/>
            <p:nvPr/>
          </p:nvSpPr>
          <p:spPr>
            <a:xfrm>
              <a:off x="2956900" y="2528575"/>
              <a:ext cx="109725" cy="65575"/>
            </a:xfrm>
            <a:custGeom>
              <a:avLst/>
              <a:gdLst/>
              <a:ahLst/>
              <a:cxnLst/>
              <a:rect l="l" t="t" r="r" b="b"/>
              <a:pathLst>
                <a:path w="4389" h="2623" extrusionOk="0">
                  <a:moveTo>
                    <a:pt x="4321" y="1"/>
                  </a:moveTo>
                  <a:cubicBezTo>
                    <a:pt x="4314" y="1"/>
                    <a:pt x="4306" y="2"/>
                    <a:pt x="4299" y="6"/>
                  </a:cubicBezTo>
                  <a:cubicBezTo>
                    <a:pt x="3334" y="530"/>
                    <a:pt x="2322" y="840"/>
                    <a:pt x="1322" y="1292"/>
                  </a:cubicBezTo>
                  <a:cubicBezTo>
                    <a:pt x="787" y="1530"/>
                    <a:pt x="1" y="1899"/>
                    <a:pt x="251" y="2590"/>
                  </a:cubicBezTo>
                  <a:cubicBezTo>
                    <a:pt x="257" y="2608"/>
                    <a:pt x="283" y="2622"/>
                    <a:pt x="309" y="2622"/>
                  </a:cubicBezTo>
                  <a:cubicBezTo>
                    <a:pt x="334" y="2622"/>
                    <a:pt x="358" y="2608"/>
                    <a:pt x="358" y="2566"/>
                  </a:cubicBezTo>
                  <a:cubicBezTo>
                    <a:pt x="346" y="1602"/>
                    <a:pt x="1834" y="1244"/>
                    <a:pt x="2572" y="959"/>
                  </a:cubicBezTo>
                  <a:cubicBezTo>
                    <a:pt x="3203" y="720"/>
                    <a:pt x="3823" y="482"/>
                    <a:pt x="4358" y="89"/>
                  </a:cubicBezTo>
                  <a:cubicBezTo>
                    <a:pt x="4388" y="49"/>
                    <a:pt x="4359" y="1"/>
                    <a:pt x="4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4" name="Google Shape;25554;p34"/>
            <p:cNvSpPr/>
            <p:nvPr/>
          </p:nvSpPr>
          <p:spPr>
            <a:xfrm>
              <a:off x="2964050" y="2527500"/>
              <a:ext cx="105950" cy="70875"/>
            </a:xfrm>
            <a:custGeom>
              <a:avLst/>
              <a:gdLst/>
              <a:ahLst/>
              <a:cxnLst/>
              <a:rect l="l" t="t" r="r" b="b"/>
              <a:pathLst>
                <a:path w="4238" h="2835" extrusionOk="0">
                  <a:moveTo>
                    <a:pt x="4152" y="1"/>
                  </a:moveTo>
                  <a:cubicBezTo>
                    <a:pt x="4135" y="1"/>
                    <a:pt x="4119" y="8"/>
                    <a:pt x="4108" y="25"/>
                  </a:cubicBezTo>
                  <a:cubicBezTo>
                    <a:pt x="3608" y="728"/>
                    <a:pt x="3001" y="1264"/>
                    <a:pt x="2275" y="1716"/>
                  </a:cubicBezTo>
                  <a:cubicBezTo>
                    <a:pt x="1964" y="1917"/>
                    <a:pt x="901" y="2700"/>
                    <a:pt x="310" y="2700"/>
                  </a:cubicBezTo>
                  <a:cubicBezTo>
                    <a:pt x="200" y="2700"/>
                    <a:pt x="106" y="2673"/>
                    <a:pt x="36" y="2609"/>
                  </a:cubicBezTo>
                  <a:cubicBezTo>
                    <a:pt x="24" y="2609"/>
                    <a:pt x="0" y="2645"/>
                    <a:pt x="12" y="2657"/>
                  </a:cubicBezTo>
                  <a:cubicBezTo>
                    <a:pt x="112" y="2783"/>
                    <a:pt x="245" y="2834"/>
                    <a:pt x="396" y="2834"/>
                  </a:cubicBezTo>
                  <a:cubicBezTo>
                    <a:pt x="897" y="2834"/>
                    <a:pt x="1597" y="2274"/>
                    <a:pt x="1917" y="2073"/>
                  </a:cubicBezTo>
                  <a:cubicBezTo>
                    <a:pt x="2810" y="1561"/>
                    <a:pt x="3632" y="942"/>
                    <a:pt x="4203" y="85"/>
                  </a:cubicBezTo>
                  <a:cubicBezTo>
                    <a:pt x="4237" y="43"/>
                    <a:pt x="4193" y="1"/>
                    <a:pt x="4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5" name="Google Shape;25555;p34"/>
            <p:cNvSpPr/>
            <p:nvPr/>
          </p:nvSpPr>
          <p:spPr>
            <a:xfrm>
              <a:off x="3070300" y="2500025"/>
              <a:ext cx="15225" cy="21925"/>
            </a:xfrm>
            <a:custGeom>
              <a:avLst/>
              <a:gdLst/>
              <a:ahLst/>
              <a:cxnLst/>
              <a:rect l="l" t="t" r="r" b="b"/>
              <a:pathLst>
                <a:path w="609" h="877" extrusionOk="0">
                  <a:moveTo>
                    <a:pt x="595" y="0"/>
                  </a:moveTo>
                  <a:cubicBezTo>
                    <a:pt x="591" y="0"/>
                    <a:pt x="588" y="2"/>
                    <a:pt x="584" y="5"/>
                  </a:cubicBezTo>
                  <a:cubicBezTo>
                    <a:pt x="477" y="184"/>
                    <a:pt x="1" y="719"/>
                    <a:pt x="394" y="874"/>
                  </a:cubicBezTo>
                  <a:cubicBezTo>
                    <a:pt x="396" y="876"/>
                    <a:pt x="397" y="877"/>
                    <a:pt x="399" y="877"/>
                  </a:cubicBezTo>
                  <a:cubicBezTo>
                    <a:pt x="409" y="877"/>
                    <a:pt x="416" y="849"/>
                    <a:pt x="406" y="839"/>
                  </a:cubicBezTo>
                  <a:cubicBezTo>
                    <a:pt x="168" y="541"/>
                    <a:pt x="549" y="303"/>
                    <a:pt x="608" y="17"/>
                  </a:cubicBezTo>
                  <a:cubicBezTo>
                    <a:pt x="608" y="9"/>
                    <a:pt x="602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6" name="Google Shape;25556;p34"/>
            <p:cNvSpPr/>
            <p:nvPr/>
          </p:nvSpPr>
          <p:spPr>
            <a:xfrm>
              <a:off x="3028500" y="2527225"/>
              <a:ext cx="85000" cy="68600"/>
            </a:xfrm>
            <a:custGeom>
              <a:avLst/>
              <a:gdLst/>
              <a:ahLst/>
              <a:cxnLst/>
              <a:rect l="l" t="t" r="r" b="b"/>
              <a:pathLst>
                <a:path w="3400" h="2744" extrusionOk="0">
                  <a:moveTo>
                    <a:pt x="3399" y="1"/>
                  </a:moveTo>
                  <a:cubicBezTo>
                    <a:pt x="2364" y="894"/>
                    <a:pt x="1375" y="2203"/>
                    <a:pt x="42" y="2668"/>
                  </a:cubicBezTo>
                  <a:cubicBezTo>
                    <a:pt x="0" y="2678"/>
                    <a:pt x="4" y="2743"/>
                    <a:pt x="38" y="2743"/>
                  </a:cubicBezTo>
                  <a:cubicBezTo>
                    <a:pt x="42" y="2743"/>
                    <a:pt x="48" y="2742"/>
                    <a:pt x="54" y="2739"/>
                  </a:cubicBezTo>
                  <a:cubicBezTo>
                    <a:pt x="637" y="2656"/>
                    <a:pt x="1078" y="2251"/>
                    <a:pt x="1494" y="1870"/>
                  </a:cubicBezTo>
                  <a:cubicBezTo>
                    <a:pt x="2149" y="1275"/>
                    <a:pt x="2792" y="643"/>
                    <a:pt x="3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7" name="Google Shape;25557;p34"/>
            <p:cNvSpPr/>
            <p:nvPr/>
          </p:nvSpPr>
          <p:spPr>
            <a:xfrm>
              <a:off x="3119125" y="2409700"/>
              <a:ext cx="61525" cy="109925"/>
            </a:xfrm>
            <a:custGeom>
              <a:avLst/>
              <a:gdLst/>
              <a:ahLst/>
              <a:cxnLst/>
              <a:rect l="l" t="t" r="r" b="b"/>
              <a:pathLst>
                <a:path w="2461" h="4397" extrusionOk="0">
                  <a:moveTo>
                    <a:pt x="2432" y="1"/>
                  </a:moveTo>
                  <a:cubicBezTo>
                    <a:pt x="2422" y="1"/>
                    <a:pt x="2411" y="7"/>
                    <a:pt x="2406" y="22"/>
                  </a:cubicBezTo>
                  <a:cubicBezTo>
                    <a:pt x="2072" y="701"/>
                    <a:pt x="1810" y="1427"/>
                    <a:pt x="1489" y="2130"/>
                  </a:cubicBezTo>
                  <a:cubicBezTo>
                    <a:pt x="1096" y="2975"/>
                    <a:pt x="524" y="3618"/>
                    <a:pt x="1" y="4380"/>
                  </a:cubicBezTo>
                  <a:cubicBezTo>
                    <a:pt x="1" y="4388"/>
                    <a:pt x="7" y="4397"/>
                    <a:pt x="14" y="4397"/>
                  </a:cubicBezTo>
                  <a:cubicBezTo>
                    <a:pt x="17" y="4397"/>
                    <a:pt x="21" y="4395"/>
                    <a:pt x="24" y="4392"/>
                  </a:cubicBezTo>
                  <a:cubicBezTo>
                    <a:pt x="1251" y="3273"/>
                    <a:pt x="1918" y="1546"/>
                    <a:pt x="2453" y="34"/>
                  </a:cubicBezTo>
                  <a:cubicBezTo>
                    <a:pt x="2460" y="14"/>
                    <a:pt x="2447" y="1"/>
                    <a:pt x="2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8" name="Google Shape;25558;p34"/>
            <p:cNvSpPr/>
            <p:nvPr/>
          </p:nvSpPr>
          <p:spPr>
            <a:xfrm>
              <a:off x="3058100" y="2698075"/>
              <a:ext cx="48850" cy="25000"/>
            </a:xfrm>
            <a:custGeom>
              <a:avLst/>
              <a:gdLst/>
              <a:ahLst/>
              <a:cxnLst/>
              <a:rect l="l" t="t" r="r" b="b"/>
              <a:pathLst>
                <a:path w="1954" h="1000" extrusionOk="0">
                  <a:moveTo>
                    <a:pt x="1906" y="1"/>
                  </a:moveTo>
                  <a:cubicBezTo>
                    <a:pt x="1584" y="108"/>
                    <a:pt x="1311" y="275"/>
                    <a:pt x="1025" y="429"/>
                  </a:cubicBezTo>
                  <a:cubicBezTo>
                    <a:pt x="763" y="584"/>
                    <a:pt x="322" y="965"/>
                    <a:pt x="1" y="965"/>
                  </a:cubicBezTo>
                  <a:cubicBezTo>
                    <a:pt x="64" y="989"/>
                    <a:pt x="125" y="1000"/>
                    <a:pt x="185" y="1000"/>
                  </a:cubicBezTo>
                  <a:cubicBezTo>
                    <a:pt x="421" y="1000"/>
                    <a:pt x="637" y="838"/>
                    <a:pt x="846" y="715"/>
                  </a:cubicBezTo>
                  <a:cubicBezTo>
                    <a:pt x="1215" y="513"/>
                    <a:pt x="1608" y="310"/>
                    <a:pt x="1930" y="48"/>
                  </a:cubicBezTo>
                  <a:cubicBezTo>
                    <a:pt x="1953" y="36"/>
                    <a:pt x="1930" y="1"/>
                    <a:pt x="1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9" name="Google Shape;25559;p34"/>
            <p:cNvSpPr/>
            <p:nvPr/>
          </p:nvSpPr>
          <p:spPr>
            <a:xfrm>
              <a:off x="3108750" y="2668225"/>
              <a:ext cx="56475" cy="28450"/>
            </a:xfrm>
            <a:custGeom>
              <a:avLst/>
              <a:gdLst/>
              <a:ahLst/>
              <a:cxnLst/>
              <a:rect l="l" t="t" r="r" b="b"/>
              <a:pathLst>
                <a:path w="2259" h="1138" extrusionOk="0">
                  <a:moveTo>
                    <a:pt x="2238" y="1"/>
                  </a:moveTo>
                  <a:cubicBezTo>
                    <a:pt x="2234" y="1"/>
                    <a:pt x="2230" y="2"/>
                    <a:pt x="2225" y="4"/>
                  </a:cubicBezTo>
                  <a:cubicBezTo>
                    <a:pt x="1475" y="278"/>
                    <a:pt x="678" y="659"/>
                    <a:pt x="11" y="1088"/>
                  </a:cubicBezTo>
                  <a:cubicBezTo>
                    <a:pt x="1" y="1108"/>
                    <a:pt x="17" y="1138"/>
                    <a:pt x="44" y="1138"/>
                  </a:cubicBezTo>
                  <a:cubicBezTo>
                    <a:pt x="49" y="1138"/>
                    <a:pt x="54" y="1137"/>
                    <a:pt x="58" y="1135"/>
                  </a:cubicBezTo>
                  <a:lnTo>
                    <a:pt x="2249" y="16"/>
                  </a:lnTo>
                  <a:cubicBezTo>
                    <a:pt x="2259" y="16"/>
                    <a:pt x="2253" y="1"/>
                    <a:pt x="2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0" name="Google Shape;25560;p34"/>
            <p:cNvSpPr/>
            <p:nvPr/>
          </p:nvSpPr>
          <p:spPr>
            <a:xfrm>
              <a:off x="3161175" y="2598525"/>
              <a:ext cx="54725" cy="70225"/>
            </a:xfrm>
            <a:custGeom>
              <a:avLst/>
              <a:gdLst/>
              <a:ahLst/>
              <a:cxnLst/>
              <a:rect l="l" t="t" r="r" b="b"/>
              <a:pathLst>
                <a:path w="2189" h="2809" extrusionOk="0">
                  <a:moveTo>
                    <a:pt x="2172" y="1"/>
                  </a:moveTo>
                  <a:cubicBezTo>
                    <a:pt x="2167" y="1"/>
                    <a:pt x="2160" y="2"/>
                    <a:pt x="2152" y="6"/>
                  </a:cubicBezTo>
                  <a:cubicBezTo>
                    <a:pt x="1855" y="625"/>
                    <a:pt x="1581" y="1232"/>
                    <a:pt x="1188" y="1792"/>
                  </a:cubicBezTo>
                  <a:cubicBezTo>
                    <a:pt x="950" y="2137"/>
                    <a:pt x="712" y="2304"/>
                    <a:pt x="355" y="2494"/>
                  </a:cubicBezTo>
                  <a:cubicBezTo>
                    <a:pt x="212" y="2590"/>
                    <a:pt x="105" y="2661"/>
                    <a:pt x="9" y="2792"/>
                  </a:cubicBezTo>
                  <a:cubicBezTo>
                    <a:pt x="1" y="2801"/>
                    <a:pt x="16" y="2809"/>
                    <a:pt x="30" y="2809"/>
                  </a:cubicBezTo>
                  <a:cubicBezTo>
                    <a:pt x="36" y="2809"/>
                    <a:pt x="42" y="2807"/>
                    <a:pt x="45" y="2804"/>
                  </a:cubicBezTo>
                  <a:cubicBezTo>
                    <a:pt x="450" y="2411"/>
                    <a:pt x="902" y="2304"/>
                    <a:pt x="1236" y="1816"/>
                  </a:cubicBezTo>
                  <a:cubicBezTo>
                    <a:pt x="1605" y="1244"/>
                    <a:pt x="1914" y="637"/>
                    <a:pt x="2188" y="6"/>
                  </a:cubicBezTo>
                  <a:cubicBezTo>
                    <a:pt x="2188" y="6"/>
                    <a:pt x="2183" y="1"/>
                    <a:pt x="2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1" name="Google Shape;25561;p34"/>
            <p:cNvSpPr/>
            <p:nvPr/>
          </p:nvSpPr>
          <p:spPr>
            <a:xfrm>
              <a:off x="3163775" y="2653125"/>
              <a:ext cx="27400" cy="19975"/>
            </a:xfrm>
            <a:custGeom>
              <a:avLst/>
              <a:gdLst/>
              <a:ahLst/>
              <a:cxnLst/>
              <a:rect l="l" t="t" r="r" b="b"/>
              <a:pathLst>
                <a:path w="1096" h="799" extrusionOk="0">
                  <a:moveTo>
                    <a:pt x="1096" y="1"/>
                  </a:moveTo>
                  <a:lnTo>
                    <a:pt x="1096" y="1"/>
                  </a:lnTo>
                  <a:cubicBezTo>
                    <a:pt x="917" y="60"/>
                    <a:pt x="763" y="203"/>
                    <a:pt x="608" y="322"/>
                  </a:cubicBezTo>
                  <a:cubicBezTo>
                    <a:pt x="417" y="477"/>
                    <a:pt x="179" y="596"/>
                    <a:pt x="12" y="775"/>
                  </a:cubicBezTo>
                  <a:cubicBezTo>
                    <a:pt x="1" y="787"/>
                    <a:pt x="12" y="799"/>
                    <a:pt x="24" y="799"/>
                  </a:cubicBezTo>
                  <a:cubicBezTo>
                    <a:pt x="227" y="715"/>
                    <a:pt x="405" y="549"/>
                    <a:pt x="584" y="430"/>
                  </a:cubicBezTo>
                  <a:cubicBezTo>
                    <a:pt x="763" y="299"/>
                    <a:pt x="977" y="179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2" name="Google Shape;25562;p34"/>
            <p:cNvSpPr/>
            <p:nvPr/>
          </p:nvSpPr>
          <p:spPr>
            <a:xfrm>
              <a:off x="3172475" y="2653675"/>
              <a:ext cx="22825" cy="18875"/>
            </a:xfrm>
            <a:custGeom>
              <a:avLst/>
              <a:gdLst/>
              <a:ahLst/>
              <a:cxnLst/>
              <a:rect l="l" t="t" r="r" b="b"/>
              <a:pathLst>
                <a:path w="913" h="755" extrusionOk="0">
                  <a:moveTo>
                    <a:pt x="896" y="0"/>
                  </a:moveTo>
                  <a:cubicBezTo>
                    <a:pt x="894" y="0"/>
                    <a:pt x="892" y="1"/>
                    <a:pt x="891" y="3"/>
                  </a:cubicBezTo>
                  <a:cubicBezTo>
                    <a:pt x="748" y="146"/>
                    <a:pt x="617" y="265"/>
                    <a:pt x="474" y="384"/>
                  </a:cubicBezTo>
                  <a:cubicBezTo>
                    <a:pt x="319" y="503"/>
                    <a:pt x="176" y="586"/>
                    <a:pt x="22" y="705"/>
                  </a:cubicBezTo>
                  <a:cubicBezTo>
                    <a:pt x="0" y="716"/>
                    <a:pt x="17" y="755"/>
                    <a:pt x="46" y="755"/>
                  </a:cubicBezTo>
                  <a:cubicBezTo>
                    <a:pt x="50" y="755"/>
                    <a:pt x="53" y="754"/>
                    <a:pt x="57" y="753"/>
                  </a:cubicBezTo>
                  <a:cubicBezTo>
                    <a:pt x="379" y="598"/>
                    <a:pt x="676" y="324"/>
                    <a:pt x="903" y="38"/>
                  </a:cubicBezTo>
                  <a:cubicBezTo>
                    <a:pt x="913" y="28"/>
                    <a:pt x="906" y="0"/>
                    <a:pt x="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3" name="Google Shape;25563;p34"/>
            <p:cNvSpPr/>
            <p:nvPr/>
          </p:nvSpPr>
          <p:spPr>
            <a:xfrm>
              <a:off x="3162000" y="2642425"/>
              <a:ext cx="53000" cy="52400"/>
            </a:xfrm>
            <a:custGeom>
              <a:avLst/>
              <a:gdLst/>
              <a:ahLst/>
              <a:cxnLst/>
              <a:rect l="l" t="t" r="r" b="b"/>
              <a:pathLst>
                <a:path w="2120" h="2096" extrusionOk="0">
                  <a:moveTo>
                    <a:pt x="2119" y="0"/>
                  </a:moveTo>
                  <a:lnTo>
                    <a:pt x="2119" y="0"/>
                  </a:lnTo>
                  <a:cubicBezTo>
                    <a:pt x="1750" y="917"/>
                    <a:pt x="1012" y="1822"/>
                    <a:pt x="12" y="2060"/>
                  </a:cubicBezTo>
                  <a:cubicBezTo>
                    <a:pt x="0" y="2060"/>
                    <a:pt x="0" y="2096"/>
                    <a:pt x="12" y="2096"/>
                  </a:cubicBezTo>
                  <a:cubicBezTo>
                    <a:pt x="512" y="2084"/>
                    <a:pt x="965" y="1762"/>
                    <a:pt x="1274" y="1393"/>
                  </a:cubicBezTo>
                  <a:cubicBezTo>
                    <a:pt x="1631" y="1012"/>
                    <a:pt x="2024" y="500"/>
                    <a:pt x="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4" name="Google Shape;25564;p34"/>
            <p:cNvSpPr/>
            <p:nvPr/>
          </p:nvSpPr>
          <p:spPr>
            <a:xfrm>
              <a:off x="3047500" y="2699275"/>
              <a:ext cx="107600" cy="53175"/>
            </a:xfrm>
            <a:custGeom>
              <a:avLst/>
              <a:gdLst/>
              <a:ahLst/>
              <a:cxnLst/>
              <a:rect l="l" t="t" r="r" b="b"/>
              <a:pathLst>
                <a:path w="4304" h="2127" extrusionOk="0">
                  <a:moveTo>
                    <a:pt x="4259" y="0"/>
                  </a:moveTo>
                  <a:cubicBezTo>
                    <a:pt x="2687" y="322"/>
                    <a:pt x="1461" y="1441"/>
                    <a:pt x="20" y="2084"/>
                  </a:cubicBezTo>
                  <a:cubicBezTo>
                    <a:pt x="1" y="2094"/>
                    <a:pt x="5" y="2126"/>
                    <a:pt x="20" y="2126"/>
                  </a:cubicBezTo>
                  <a:cubicBezTo>
                    <a:pt x="23" y="2126"/>
                    <a:pt x="27" y="2124"/>
                    <a:pt x="32" y="2120"/>
                  </a:cubicBezTo>
                  <a:cubicBezTo>
                    <a:pt x="1568" y="1643"/>
                    <a:pt x="2687" y="441"/>
                    <a:pt x="4259" y="36"/>
                  </a:cubicBezTo>
                  <a:cubicBezTo>
                    <a:pt x="4264" y="37"/>
                    <a:pt x="4268" y="38"/>
                    <a:pt x="4272" y="38"/>
                  </a:cubicBezTo>
                  <a:cubicBezTo>
                    <a:pt x="4303" y="38"/>
                    <a:pt x="4290" y="0"/>
                    <a:pt x="4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5" name="Google Shape;25565;p34"/>
            <p:cNvSpPr/>
            <p:nvPr/>
          </p:nvSpPr>
          <p:spPr>
            <a:xfrm>
              <a:off x="3176875" y="2466675"/>
              <a:ext cx="18275" cy="17675"/>
            </a:xfrm>
            <a:custGeom>
              <a:avLst/>
              <a:gdLst/>
              <a:ahLst/>
              <a:cxnLst/>
              <a:rect l="l" t="t" r="r" b="b"/>
              <a:pathLst>
                <a:path w="731" h="707" extrusionOk="0">
                  <a:moveTo>
                    <a:pt x="688" y="0"/>
                  </a:moveTo>
                  <a:cubicBezTo>
                    <a:pt x="682" y="0"/>
                    <a:pt x="675" y="2"/>
                    <a:pt x="667" y="6"/>
                  </a:cubicBezTo>
                  <a:cubicBezTo>
                    <a:pt x="381" y="89"/>
                    <a:pt x="24" y="375"/>
                    <a:pt x="0" y="684"/>
                  </a:cubicBezTo>
                  <a:cubicBezTo>
                    <a:pt x="0" y="692"/>
                    <a:pt x="12" y="706"/>
                    <a:pt x="23" y="706"/>
                  </a:cubicBezTo>
                  <a:cubicBezTo>
                    <a:pt x="28" y="706"/>
                    <a:pt x="32" y="704"/>
                    <a:pt x="36" y="696"/>
                  </a:cubicBezTo>
                  <a:cubicBezTo>
                    <a:pt x="131" y="577"/>
                    <a:pt x="203" y="446"/>
                    <a:pt x="310" y="339"/>
                  </a:cubicBezTo>
                  <a:cubicBezTo>
                    <a:pt x="429" y="220"/>
                    <a:pt x="560" y="137"/>
                    <a:pt x="691" y="65"/>
                  </a:cubicBezTo>
                  <a:cubicBezTo>
                    <a:pt x="731" y="45"/>
                    <a:pt x="721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6" name="Google Shape;25566;p34"/>
            <p:cNvSpPr/>
            <p:nvPr/>
          </p:nvSpPr>
          <p:spPr>
            <a:xfrm>
              <a:off x="3185200" y="2467925"/>
              <a:ext cx="10400" cy="3800"/>
            </a:xfrm>
            <a:custGeom>
              <a:avLst/>
              <a:gdLst/>
              <a:ahLst/>
              <a:cxnLst/>
              <a:rect l="l" t="t" r="r" b="b"/>
              <a:pathLst>
                <a:path w="416" h="152" extrusionOk="0">
                  <a:moveTo>
                    <a:pt x="252" y="0"/>
                  </a:moveTo>
                  <a:cubicBezTo>
                    <a:pt x="229" y="0"/>
                    <a:pt x="205" y="4"/>
                    <a:pt x="179" y="15"/>
                  </a:cubicBezTo>
                  <a:cubicBezTo>
                    <a:pt x="120" y="27"/>
                    <a:pt x="37" y="75"/>
                    <a:pt x="1" y="134"/>
                  </a:cubicBezTo>
                  <a:cubicBezTo>
                    <a:pt x="1" y="143"/>
                    <a:pt x="13" y="151"/>
                    <a:pt x="20" y="151"/>
                  </a:cubicBezTo>
                  <a:cubicBezTo>
                    <a:pt x="23" y="151"/>
                    <a:pt x="25" y="150"/>
                    <a:pt x="25" y="146"/>
                  </a:cubicBezTo>
                  <a:cubicBezTo>
                    <a:pt x="72" y="134"/>
                    <a:pt x="108" y="87"/>
                    <a:pt x="167" y="75"/>
                  </a:cubicBezTo>
                  <a:cubicBezTo>
                    <a:pt x="197" y="63"/>
                    <a:pt x="230" y="57"/>
                    <a:pt x="264" y="57"/>
                  </a:cubicBezTo>
                  <a:cubicBezTo>
                    <a:pt x="298" y="57"/>
                    <a:pt x="334" y="63"/>
                    <a:pt x="370" y="75"/>
                  </a:cubicBezTo>
                  <a:cubicBezTo>
                    <a:pt x="375" y="76"/>
                    <a:pt x="379" y="77"/>
                    <a:pt x="383" y="77"/>
                  </a:cubicBezTo>
                  <a:cubicBezTo>
                    <a:pt x="408" y="77"/>
                    <a:pt x="416" y="49"/>
                    <a:pt x="406" y="39"/>
                  </a:cubicBezTo>
                  <a:cubicBezTo>
                    <a:pt x="356" y="22"/>
                    <a:pt x="306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7" name="Google Shape;25567;p34"/>
            <p:cNvSpPr/>
            <p:nvPr/>
          </p:nvSpPr>
          <p:spPr>
            <a:xfrm>
              <a:off x="3197700" y="2469175"/>
              <a:ext cx="3300" cy="2125"/>
            </a:xfrm>
            <a:custGeom>
              <a:avLst/>
              <a:gdLst/>
              <a:ahLst/>
              <a:cxnLst/>
              <a:rect l="l" t="t" r="r" b="b"/>
              <a:pathLst>
                <a:path w="132" h="85" extrusionOk="0">
                  <a:moveTo>
                    <a:pt x="13" y="1"/>
                  </a:moveTo>
                  <a:cubicBezTo>
                    <a:pt x="1" y="1"/>
                    <a:pt x="1" y="25"/>
                    <a:pt x="13" y="25"/>
                  </a:cubicBezTo>
                  <a:cubicBezTo>
                    <a:pt x="37" y="37"/>
                    <a:pt x="72" y="60"/>
                    <a:pt x="120" y="84"/>
                  </a:cubicBezTo>
                  <a:cubicBezTo>
                    <a:pt x="120" y="84"/>
                    <a:pt x="132" y="48"/>
                    <a:pt x="120" y="48"/>
                  </a:cubicBezTo>
                  <a:cubicBezTo>
                    <a:pt x="84" y="37"/>
                    <a:pt x="37" y="2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8" name="Google Shape;25568;p34"/>
            <p:cNvSpPr/>
            <p:nvPr/>
          </p:nvSpPr>
          <p:spPr>
            <a:xfrm>
              <a:off x="3130725" y="2768500"/>
              <a:ext cx="122300" cy="31700"/>
            </a:xfrm>
            <a:custGeom>
              <a:avLst/>
              <a:gdLst/>
              <a:ahLst/>
              <a:cxnLst/>
              <a:rect l="l" t="t" r="r" b="b"/>
              <a:pathLst>
                <a:path w="4892" h="1268" extrusionOk="0">
                  <a:moveTo>
                    <a:pt x="4875" y="1"/>
                  </a:moveTo>
                  <a:cubicBezTo>
                    <a:pt x="4871" y="1"/>
                    <a:pt x="4865" y="2"/>
                    <a:pt x="4859" y="5"/>
                  </a:cubicBezTo>
                  <a:cubicBezTo>
                    <a:pt x="3406" y="1113"/>
                    <a:pt x="1632" y="589"/>
                    <a:pt x="1" y="1101"/>
                  </a:cubicBezTo>
                  <a:cubicBezTo>
                    <a:pt x="1525" y="803"/>
                    <a:pt x="3668" y="1268"/>
                    <a:pt x="4883" y="29"/>
                  </a:cubicBezTo>
                  <a:cubicBezTo>
                    <a:pt x="4891" y="12"/>
                    <a:pt x="4887" y="1"/>
                    <a:pt x="4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9" name="Google Shape;25569;p34"/>
            <p:cNvSpPr/>
            <p:nvPr/>
          </p:nvSpPr>
          <p:spPr>
            <a:xfrm>
              <a:off x="3248725" y="2742925"/>
              <a:ext cx="36225" cy="29675"/>
            </a:xfrm>
            <a:custGeom>
              <a:avLst/>
              <a:gdLst/>
              <a:ahLst/>
              <a:cxnLst/>
              <a:rect l="l" t="t" r="r" b="b"/>
              <a:pathLst>
                <a:path w="1449" h="1187" extrusionOk="0">
                  <a:moveTo>
                    <a:pt x="1432" y="0"/>
                  </a:moveTo>
                  <a:cubicBezTo>
                    <a:pt x="1430" y="0"/>
                    <a:pt x="1428" y="2"/>
                    <a:pt x="1425" y="5"/>
                  </a:cubicBezTo>
                  <a:cubicBezTo>
                    <a:pt x="1186" y="159"/>
                    <a:pt x="972" y="350"/>
                    <a:pt x="758" y="528"/>
                  </a:cubicBezTo>
                  <a:cubicBezTo>
                    <a:pt x="520" y="719"/>
                    <a:pt x="258" y="921"/>
                    <a:pt x="20" y="1136"/>
                  </a:cubicBezTo>
                  <a:cubicBezTo>
                    <a:pt x="0" y="1165"/>
                    <a:pt x="29" y="1186"/>
                    <a:pt x="53" y="1186"/>
                  </a:cubicBezTo>
                  <a:cubicBezTo>
                    <a:pt x="58" y="1186"/>
                    <a:pt x="63" y="1185"/>
                    <a:pt x="67" y="1183"/>
                  </a:cubicBezTo>
                  <a:cubicBezTo>
                    <a:pt x="305" y="1005"/>
                    <a:pt x="532" y="814"/>
                    <a:pt x="770" y="624"/>
                  </a:cubicBezTo>
                  <a:cubicBezTo>
                    <a:pt x="996" y="421"/>
                    <a:pt x="1246" y="243"/>
                    <a:pt x="1448" y="40"/>
                  </a:cubicBezTo>
                  <a:cubicBezTo>
                    <a:pt x="1439" y="13"/>
                    <a:pt x="1437" y="0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0" name="Google Shape;25570;p34"/>
            <p:cNvSpPr/>
            <p:nvPr/>
          </p:nvSpPr>
          <p:spPr>
            <a:xfrm>
              <a:off x="3249500" y="2736775"/>
              <a:ext cx="32175" cy="22650"/>
            </a:xfrm>
            <a:custGeom>
              <a:avLst/>
              <a:gdLst/>
              <a:ahLst/>
              <a:cxnLst/>
              <a:rect l="l" t="t" r="r" b="b"/>
              <a:pathLst>
                <a:path w="1287" h="906" extrusionOk="0">
                  <a:moveTo>
                    <a:pt x="1263" y="1"/>
                  </a:moveTo>
                  <a:cubicBezTo>
                    <a:pt x="1060" y="179"/>
                    <a:pt x="870" y="358"/>
                    <a:pt x="643" y="512"/>
                  </a:cubicBezTo>
                  <a:cubicBezTo>
                    <a:pt x="453" y="643"/>
                    <a:pt x="215" y="727"/>
                    <a:pt x="24" y="858"/>
                  </a:cubicBezTo>
                  <a:cubicBezTo>
                    <a:pt x="1" y="882"/>
                    <a:pt x="1" y="905"/>
                    <a:pt x="36" y="905"/>
                  </a:cubicBezTo>
                  <a:cubicBezTo>
                    <a:pt x="262" y="846"/>
                    <a:pt x="477" y="679"/>
                    <a:pt x="679" y="548"/>
                  </a:cubicBezTo>
                  <a:cubicBezTo>
                    <a:pt x="894" y="405"/>
                    <a:pt x="1096" y="227"/>
                    <a:pt x="1275" y="12"/>
                  </a:cubicBezTo>
                  <a:cubicBezTo>
                    <a:pt x="1286" y="12"/>
                    <a:pt x="1263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1" name="Google Shape;25571;p34"/>
            <p:cNvSpPr/>
            <p:nvPr/>
          </p:nvSpPr>
          <p:spPr>
            <a:xfrm>
              <a:off x="3255750" y="2727850"/>
              <a:ext cx="27700" cy="19675"/>
            </a:xfrm>
            <a:custGeom>
              <a:avLst/>
              <a:gdLst/>
              <a:ahLst/>
              <a:cxnLst/>
              <a:rect l="l" t="t" r="r" b="b"/>
              <a:pathLst>
                <a:path w="1108" h="787" extrusionOk="0">
                  <a:moveTo>
                    <a:pt x="1108" y="0"/>
                  </a:moveTo>
                  <a:cubicBezTo>
                    <a:pt x="786" y="334"/>
                    <a:pt x="417" y="536"/>
                    <a:pt x="12" y="762"/>
                  </a:cubicBezTo>
                  <a:cubicBezTo>
                    <a:pt x="1" y="774"/>
                    <a:pt x="12" y="786"/>
                    <a:pt x="24" y="786"/>
                  </a:cubicBezTo>
                  <a:cubicBezTo>
                    <a:pt x="441" y="655"/>
                    <a:pt x="846" y="346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2" name="Google Shape;25572;p34"/>
            <p:cNvSpPr/>
            <p:nvPr/>
          </p:nvSpPr>
          <p:spPr>
            <a:xfrm>
              <a:off x="3260800" y="2721525"/>
              <a:ext cx="22600" cy="15575"/>
            </a:xfrm>
            <a:custGeom>
              <a:avLst/>
              <a:gdLst/>
              <a:ahLst/>
              <a:cxnLst/>
              <a:rect l="l" t="t" r="r" b="b"/>
              <a:pathLst>
                <a:path w="904" h="623" extrusionOk="0">
                  <a:moveTo>
                    <a:pt x="878" y="0"/>
                  </a:moveTo>
                  <a:cubicBezTo>
                    <a:pt x="875" y="0"/>
                    <a:pt x="872" y="1"/>
                    <a:pt x="870" y="3"/>
                  </a:cubicBezTo>
                  <a:cubicBezTo>
                    <a:pt x="751" y="134"/>
                    <a:pt x="608" y="253"/>
                    <a:pt x="465" y="360"/>
                  </a:cubicBezTo>
                  <a:cubicBezTo>
                    <a:pt x="311" y="444"/>
                    <a:pt x="168" y="491"/>
                    <a:pt x="13" y="575"/>
                  </a:cubicBezTo>
                  <a:cubicBezTo>
                    <a:pt x="1" y="599"/>
                    <a:pt x="1" y="622"/>
                    <a:pt x="37" y="622"/>
                  </a:cubicBezTo>
                  <a:cubicBezTo>
                    <a:pt x="358" y="575"/>
                    <a:pt x="715" y="277"/>
                    <a:pt x="894" y="27"/>
                  </a:cubicBezTo>
                  <a:cubicBezTo>
                    <a:pt x="904" y="17"/>
                    <a:pt x="890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3" name="Google Shape;25573;p34"/>
            <p:cNvSpPr/>
            <p:nvPr/>
          </p:nvSpPr>
          <p:spPr>
            <a:xfrm>
              <a:off x="3266200" y="2717350"/>
              <a:ext cx="15425" cy="12950"/>
            </a:xfrm>
            <a:custGeom>
              <a:avLst/>
              <a:gdLst/>
              <a:ahLst/>
              <a:cxnLst/>
              <a:rect l="l" t="t" r="r" b="b"/>
              <a:pathLst>
                <a:path w="617" h="518" extrusionOk="0">
                  <a:moveTo>
                    <a:pt x="601" y="0"/>
                  </a:moveTo>
                  <a:cubicBezTo>
                    <a:pt x="599" y="0"/>
                    <a:pt x="597" y="1"/>
                    <a:pt x="595" y="4"/>
                  </a:cubicBezTo>
                  <a:cubicBezTo>
                    <a:pt x="487" y="63"/>
                    <a:pt x="380" y="158"/>
                    <a:pt x="297" y="230"/>
                  </a:cubicBezTo>
                  <a:cubicBezTo>
                    <a:pt x="202" y="301"/>
                    <a:pt x="83" y="373"/>
                    <a:pt x="11" y="480"/>
                  </a:cubicBezTo>
                  <a:cubicBezTo>
                    <a:pt x="1" y="490"/>
                    <a:pt x="17" y="518"/>
                    <a:pt x="29" y="518"/>
                  </a:cubicBezTo>
                  <a:cubicBezTo>
                    <a:pt x="31" y="518"/>
                    <a:pt x="33" y="517"/>
                    <a:pt x="35" y="516"/>
                  </a:cubicBezTo>
                  <a:cubicBezTo>
                    <a:pt x="142" y="468"/>
                    <a:pt x="237" y="373"/>
                    <a:pt x="321" y="301"/>
                  </a:cubicBezTo>
                  <a:cubicBezTo>
                    <a:pt x="428" y="218"/>
                    <a:pt x="511" y="135"/>
                    <a:pt x="607" y="39"/>
                  </a:cubicBezTo>
                  <a:cubicBezTo>
                    <a:pt x="616" y="20"/>
                    <a:pt x="610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4" name="Google Shape;25574;p34"/>
            <p:cNvSpPr/>
            <p:nvPr/>
          </p:nvSpPr>
          <p:spPr>
            <a:xfrm>
              <a:off x="2754275" y="2669700"/>
              <a:ext cx="113650" cy="55500"/>
            </a:xfrm>
            <a:custGeom>
              <a:avLst/>
              <a:gdLst/>
              <a:ahLst/>
              <a:cxnLst/>
              <a:rect l="l" t="t" r="r" b="b"/>
              <a:pathLst>
                <a:path w="4546" h="2220" extrusionOk="0">
                  <a:moveTo>
                    <a:pt x="23" y="0"/>
                  </a:moveTo>
                  <a:cubicBezTo>
                    <a:pt x="12" y="0"/>
                    <a:pt x="1" y="14"/>
                    <a:pt x="9" y="40"/>
                  </a:cubicBezTo>
                  <a:cubicBezTo>
                    <a:pt x="367" y="529"/>
                    <a:pt x="1200" y="588"/>
                    <a:pt x="1748" y="767"/>
                  </a:cubicBezTo>
                  <a:cubicBezTo>
                    <a:pt x="2796" y="1088"/>
                    <a:pt x="3653" y="1588"/>
                    <a:pt x="4546" y="2219"/>
                  </a:cubicBezTo>
                  <a:cubicBezTo>
                    <a:pt x="4058" y="1707"/>
                    <a:pt x="3403" y="1326"/>
                    <a:pt x="2748" y="1052"/>
                  </a:cubicBezTo>
                  <a:cubicBezTo>
                    <a:pt x="2343" y="874"/>
                    <a:pt x="1926" y="731"/>
                    <a:pt x="1510" y="600"/>
                  </a:cubicBezTo>
                  <a:cubicBezTo>
                    <a:pt x="1033" y="457"/>
                    <a:pt x="390" y="362"/>
                    <a:pt x="33" y="5"/>
                  </a:cubicBezTo>
                  <a:cubicBezTo>
                    <a:pt x="30" y="2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5" name="Google Shape;25575;p34"/>
            <p:cNvSpPr/>
            <p:nvPr/>
          </p:nvSpPr>
          <p:spPr>
            <a:xfrm>
              <a:off x="2597925" y="2446775"/>
              <a:ext cx="150600" cy="218675"/>
            </a:xfrm>
            <a:custGeom>
              <a:avLst/>
              <a:gdLst/>
              <a:ahLst/>
              <a:cxnLst/>
              <a:rect l="l" t="t" r="r" b="b"/>
              <a:pathLst>
                <a:path w="6024" h="8747" extrusionOk="0">
                  <a:moveTo>
                    <a:pt x="523" y="0"/>
                  </a:moveTo>
                  <a:cubicBezTo>
                    <a:pt x="511" y="0"/>
                    <a:pt x="501" y="6"/>
                    <a:pt x="501" y="16"/>
                  </a:cubicBezTo>
                  <a:cubicBezTo>
                    <a:pt x="1" y="1647"/>
                    <a:pt x="1144" y="3207"/>
                    <a:pt x="2096" y="4445"/>
                  </a:cubicBezTo>
                  <a:cubicBezTo>
                    <a:pt x="3275" y="5933"/>
                    <a:pt x="4382" y="7624"/>
                    <a:pt x="5978" y="8743"/>
                  </a:cubicBezTo>
                  <a:cubicBezTo>
                    <a:pt x="5980" y="8745"/>
                    <a:pt x="5983" y="8746"/>
                    <a:pt x="5986" y="8746"/>
                  </a:cubicBezTo>
                  <a:cubicBezTo>
                    <a:pt x="6001" y="8746"/>
                    <a:pt x="6023" y="8725"/>
                    <a:pt x="6013" y="8695"/>
                  </a:cubicBezTo>
                  <a:cubicBezTo>
                    <a:pt x="4716" y="7600"/>
                    <a:pt x="3716" y="6302"/>
                    <a:pt x="2692" y="4969"/>
                  </a:cubicBezTo>
                  <a:cubicBezTo>
                    <a:pt x="1513" y="3445"/>
                    <a:pt x="382" y="2028"/>
                    <a:pt x="560" y="40"/>
                  </a:cubicBezTo>
                  <a:cubicBezTo>
                    <a:pt x="560" y="12"/>
                    <a:pt x="540" y="0"/>
                    <a:pt x="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6" name="Google Shape;25576;p34"/>
            <p:cNvSpPr/>
            <p:nvPr/>
          </p:nvSpPr>
          <p:spPr>
            <a:xfrm>
              <a:off x="2608350" y="2412250"/>
              <a:ext cx="27350" cy="40850"/>
            </a:xfrm>
            <a:custGeom>
              <a:avLst/>
              <a:gdLst/>
              <a:ahLst/>
              <a:cxnLst/>
              <a:rect l="l" t="t" r="r" b="b"/>
              <a:pathLst>
                <a:path w="1094" h="1634" extrusionOk="0">
                  <a:moveTo>
                    <a:pt x="1065" y="1"/>
                  </a:moveTo>
                  <a:cubicBezTo>
                    <a:pt x="1061" y="1"/>
                    <a:pt x="1055" y="2"/>
                    <a:pt x="1048" y="4"/>
                  </a:cubicBezTo>
                  <a:cubicBezTo>
                    <a:pt x="512" y="373"/>
                    <a:pt x="120" y="992"/>
                    <a:pt x="0" y="1611"/>
                  </a:cubicBezTo>
                  <a:cubicBezTo>
                    <a:pt x="0" y="1619"/>
                    <a:pt x="6" y="1633"/>
                    <a:pt x="14" y="1633"/>
                  </a:cubicBezTo>
                  <a:cubicBezTo>
                    <a:pt x="17" y="1633"/>
                    <a:pt x="21" y="1630"/>
                    <a:pt x="24" y="1623"/>
                  </a:cubicBezTo>
                  <a:cubicBezTo>
                    <a:pt x="274" y="1004"/>
                    <a:pt x="596" y="516"/>
                    <a:pt x="1084" y="39"/>
                  </a:cubicBezTo>
                  <a:cubicBezTo>
                    <a:pt x="1094" y="20"/>
                    <a:pt x="1088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7" name="Google Shape;25577;p34"/>
            <p:cNvSpPr/>
            <p:nvPr/>
          </p:nvSpPr>
          <p:spPr>
            <a:xfrm>
              <a:off x="2637450" y="2411725"/>
              <a:ext cx="171150" cy="205200"/>
            </a:xfrm>
            <a:custGeom>
              <a:avLst/>
              <a:gdLst/>
              <a:ahLst/>
              <a:cxnLst/>
              <a:rect l="l" t="t" r="r" b="b"/>
              <a:pathLst>
                <a:path w="6846" h="8208" extrusionOk="0">
                  <a:moveTo>
                    <a:pt x="63" y="0"/>
                  </a:moveTo>
                  <a:cubicBezTo>
                    <a:pt x="28" y="0"/>
                    <a:pt x="0" y="36"/>
                    <a:pt x="27" y="72"/>
                  </a:cubicBezTo>
                  <a:cubicBezTo>
                    <a:pt x="1111" y="1799"/>
                    <a:pt x="2230" y="3454"/>
                    <a:pt x="3218" y="5240"/>
                  </a:cubicBezTo>
                  <a:cubicBezTo>
                    <a:pt x="3563" y="5847"/>
                    <a:pt x="3980" y="6347"/>
                    <a:pt x="4575" y="6740"/>
                  </a:cubicBezTo>
                  <a:cubicBezTo>
                    <a:pt x="5337" y="7228"/>
                    <a:pt x="6111" y="7573"/>
                    <a:pt x="6778" y="8192"/>
                  </a:cubicBezTo>
                  <a:cubicBezTo>
                    <a:pt x="6788" y="8203"/>
                    <a:pt x="6799" y="8207"/>
                    <a:pt x="6808" y="8207"/>
                  </a:cubicBezTo>
                  <a:cubicBezTo>
                    <a:pt x="6830" y="8207"/>
                    <a:pt x="6846" y="8182"/>
                    <a:pt x="6837" y="8157"/>
                  </a:cubicBezTo>
                  <a:cubicBezTo>
                    <a:pt x="6468" y="7561"/>
                    <a:pt x="5873" y="7240"/>
                    <a:pt x="5278" y="6907"/>
                  </a:cubicBezTo>
                  <a:cubicBezTo>
                    <a:pt x="4349" y="6395"/>
                    <a:pt x="3778" y="5847"/>
                    <a:pt x="3266" y="4918"/>
                  </a:cubicBezTo>
                  <a:cubicBezTo>
                    <a:pt x="2325" y="3239"/>
                    <a:pt x="1349" y="1501"/>
                    <a:pt x="99" y="13"/>
                  </a:cubicBezTo>
                  <a:cubicBezTo>
                    <a:pt x="87" y="4"/>
                    <a:pt x="75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8" name="Google Shape;25578;p34"/>
            <p:cNvSpPr/>
            <p:nvPr/>
          </p:nvSpPr>
          <p:spPr>
            <a:xfrm>
              <a:off x="2817175" y="2615300"/>
              <a:ext cx="91675" cy="27600"/>
            </a:xfrm>
            <a:custGeom>
              <a:avLst/>
              <a:gdLst/>
              <a:ahLst/>
              <a:cxnLst/>
              <a:rect l="l" t="t" r="r" b="b"/>
              <a:pathLst>
                <a:path w="3667" h="1104" extrusionOk="0">
                  <a:moveTo>
                    <a:pt x="14" y="1"/>
                  </a:moveTo>
                  <a:cubicBezTo>
                    <a:pt x="2" y="1"/>
                    <a:pt x="0" y="29"/>
                    <a:pt x="18" y="38"/>
                  </a:cubicBezTo>
                  <a:cubicBezTo>
                    <a:pt x="434" y="252"/>
                    <a:pt x="851" y="395"/>
                    <a:pt x="1327" y="490"/>
                  </a:cubicBezTo>
                  <a:cubicBezTo>
                    <a:pt x="2101" y="621"/>
                    <a:pt x="2863" y="526"/>
                    <a:pt x="3482" y="1085"/>
                  </a:cubicBezTo>
                  <a:cubicBezTo>
                    <a:pt x="3501" y="1098"/>
                    <a:pt x="3521" y="1104"/>
                    <a:pt x="3540" y="1104"/>
                  </a:cubicBezTo>
                  <a:cubicBezTo>
                    <a:pt x="3608" y="1104"/>
                    <a:pt x="3666" y="1034"/>
                    <a:pt x="3601" y="978"/>
                  </a:cubicBezTo>
                  <a:cubicBezTo>
                    <a:pt x="3244" y="633"/>
                    <a:pt x="2851" y="514"/>
                    <a:pt x="2351" y="466"/>
                  </a:cubicBezTo>
                  <a:cubicBezTo>
                    <a:pt x="1553" y="383"/>
                    <a:pt x="791" y="323"/>
                    <a:pt x="29" y="14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9" name="Google Shape;25579;p34"/>
            <p:cNvSpPr/>
            <p:nvPr/>
          </p:nvSpPr>
          <p:spPr>
            <a:xfrm>
              <a:off x="2735450" y="2593475"/>
              <a:ext cx="58950" cy="45200"/>
            </a:xfrm>
            <a:custGeom>
              <a:avLst/>
              <a:gdLst/>
              <a:ahLst/>
              <a:cxnLst/>
              <a:rect l="l" t="t" r="r" b="b"/>
              <a:pathLst>
                <a:path w="2358" h="1808" extrusionOk="0">
                  <a:moveTo>
                    <a:pt x="338" y="1"/>
                  </a:moveTo>
                  <a:cubicBezTo>
                    <a:pt x="304" y="1"/>
                    <a:pt x="271" y="9"/>
                    <a:pt x="239" y="29"/>
                  </a:cubicBezTo>
                  <a:cubicBezTo>
                    <a:pt x="0" y="184"/>
                    <a:pt x="250" y="565"/>
                    <a:pt x="346" y="708"/>
                  </a:cubicBezTo>
                  <a:cubicBezTo>
                    <a:pt x="730" y="1296"/>
                    <a:pt x="1468" y="1808"/>
                    <a:pt x="2203" y="1808"/>
                  </a:cubicBezTo>
                  <a:cubicBezTo>
                    <a:pt x="2243" y="1808"/>
                    <a:pt x="2283" y="1807"/>
                    <a:pt x="2322" y="1803"/>
                  </a:cubicBezTo>
                  <a:cubicBezTo>
                    <a:pt x="2358" y="1803"/>
                    <a:pt x="2358" y="1756"/>
                    <a:pt x="2334" y="1756"/>
                  </a:cubicBezTo>
                  <a:cubicBezTo>
                    <a:pt x="1727" y="1637"/>
                    <a:pt x="1191" y="1482"/>
                    <a:pt x="727" y="1030"/>
                  </a:cubicBezTo>
                  <a:cubicBezTo>
                    <a:pt x="608" y="911"/>
                    <a:pt x="512" y="791"/>
                    <a:pt x="417" y="660"/>
                  </a:cubicBezTo>
                  <a:cubicBezTo>
                    <a:pt x="310" y="494"/>
                    <a:pt x="167" y="363"/>
                    <a:pt x="346" y="196"/>
                  </a:cubicBezTo>
                  <a:cubicBezTo>
                    <a:pt x="420" y="132"/>
                    <a:pt x="451" y="109"/>
                    <a:pt x="475" y="109"/>
                  </a:cubicBezTo>
                  <a:cubicBezTo>
                    <a:pt x="508" y="109"/>
                    <a:pt x="527" y="154"/>
                    <a:pt x="631" y="196"/>
                  </a:cubicBezTo>
                  <a:cubicBezTo>
                    <a:pt x="727" y="256"/>
                    <a:pt x="715" y="256"/>
                    <a:pt x="822" y="256"/>
                  </a:cubicBezTo>
                  <a:cubicBezTo>
                    <a:pt x="684" y="206"/>
                    <a:pt x="50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0" name="Google Shape;25580;p34"/>
            <p:cNvSpPr/>
            <p:nvPr/>
          </p:nvSpPr>
          <p:spPr>
            <a:xfrm>
              <a:off x="2756375" y="2600725"/>
              <a:ext cx="49350" cy="38275"/>
            </a:xfrm>
            <a:custGeom>
              <a:avLst/>
              <a:gdLst/>
              <a:ahLst/>
              <a:cxnLst/>
              <a:rect l="l" t="t" r="r" b="b"/>
              <a:pathLst>
                <a:path w="1974" h="1531" extrusionOk="0">
                  <a:moveTo>
                    <a:pt x="16" y="0"/>
                  </a:moveTo>
                  <a:cubicBezTo>
                    <a:pt x="4" y="0"/>
                    <a:pt x="0" y="28"/>
                    <a:pt x="9" y="37"/>
                  </a:cubicBezTo>
                  <a:cubicBezTo>
                    <a:pt x="521" y="275"/>
                    <a:pt x="1759" y="811"/>
                    <a:pt x="1545" y="1513"/>
                  </a:cubicBezTo>
                  <a:cubicBezTo>
                    <a:pt x="1545" y="1522"/>
                    <a:pt x="1551" y="1530"/>
                    <a:pt x="1563" y="1530"/>
                  </a:cubicBezTo>
                  <a:cubicBezTo>
                    <a:pt x="1567" y="1530"/>
                    <a:pt x="1573" y="1529"/>
                    <a:pt x="1580" y="1525"/>
                  </a:cubicBezTo>
                  <a:cubicBezTo>
                    <a:pt x="1973" y="871"/>
                    <a:pt x="461" y="180"/>
                    <a:pt x="33" y="13"/>
                  </a:cubicBezTo>
                  <a:cubicBezTo>
                    <a:pt x="26" y="4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1" name="Google Shape;25581;p34"/>
            <p:cNvSpPr/>
            <p:nvPr/>
          </p:nvSpPr>
          <p:spPr>
            <a:xfrm>
              <a:off x="2592875" y="2637350"/>
              <a:ext cx="25250" cy="24975"/>
            </a:xfrm>
            <a:custGeom>
              <a:avLst/>
              <a:gdLst/>
              <a:ahLst/>
              <a:cxnLst/>
              <a:rect l="l" t="t" r="r" b="b"/>
              <a:pathLst>
                <a:path w="1010" h="999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156"/>
                    <a:pt x="334" y="322"/>
                    <a:pt x="489" y="477"/>
                  </a:cubicBezTo>
                  <a:cubicBezTo>
                    <a:pt x="655" y="644"/>
                    <a:pt x="774" y="822"/>
                    <a:pt x="953" y="989"/>
                  </a:cubicBezTo>
                  <a:cubicBezTo>
                    <a:pt x="963" y="996"/>
                    <a:pt x="972" y="999"/>
                    <a:pt x="979" y="999"/>
                  </a:cubicBezTo>
                  <a:cubicBezTo>
                    <a:pt x="999" y="999"/>
                    <a:pt x="1009" y="979"/>
                    <a:pt x="1000" y="953"/>
                  </a:cubicBezTo>
                  <a:cubicBezTo>
                    <a:pt x="798" y="525"/>
                    <a:pt x="393" y="22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2" name="Google Shape;25582;p34"/>
            <p:cNvSpPr/>
            <p:nvPr/>
          </p:nvSpPr>
          <p:spPr>
            <a:xfrm>
              <a:off x="2597525" y="2643650"/>
              <a:ext cx="23650" cy="25950"/>
            </a:xfrm>
            <a:custGeom>
              <a:avLst/>
              <a:gdLst/>
              <a:ahLst/>
              <a:cxnLst/>
              <a:rect l="l" t="t" r="r" b="b"/>
              <a:pathLst>
                <a:path w="946" h="1038" extrusionOk="0">
                  <a:moveTo>
                    <a:pt x="20" y="1"/>
                  </a:moveTo>
                  <a:cubicBezTo>
                    <a:pt x="7" y="1"/>
                    <a:pt x="0" y="14"/>
                    <a:pt x="17" y="23"/>
                  </a:cubicBezTo>
                  <a:cubicBezTo>
                    <a:pt x="160" y="213"/>
                    <a:pt x="314" y="392"/>
                    <a:pt x="469" y="570"/>
                  </a:cubicBezTo>
                  <a:cubicBezTo>
                    <a:pt x="612" y="725"/>
                    <a:pt x="743" y="928"/>
                    <a:pt x="922" y="1035"/>
                  </a:cubicBezTo>
                  <a:cubicBezTo>
                    <a:pt x="924" y="1037"/>
                    <a:pt x="926" y="1038"/>
                    <a:pt x="928" y="1038"/>
                  </a:cubicBezTo>
                  <a:cubicBezTo>
                    <a:pt x="938" y="1038"/>
                    <a:pt x="945" y="1018"/>
                    <a:pt x="945" y="999"/>
                  </a:cubicBezTo>
                  <a:cubicBezTo>
                    <a:pt x="862" y="820"/>
                    <a:pt x="684" y="666"/>
                    <a:pt x="529" y="511"/>
                  </a:cubicBezTo>
                  <a:cubicBezTo>
                    <a:pt x="374" y="332"/>
                    <a:pt x="207" y="166"/>
                    <a:pt x="41" y="11"/>
                  </a:cubicBezTo>
                  <a:cubicBezTo>
                    <a:pt x="33" y="3"/>
                    <a:pt x="26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3" name="Google Shape;25583;p34"/>
            <p:cNvSpPr/>
            <p:nvPr/>
          </p:nvSpPr>
          <p:spPr>
            <a:xfrm>
              <a:off x="2607750" y="2650125"/>
              <a:ext cx="20875" cy="25475"/>
            </a:xfrm>
            <a:custGeom>
              <a:avLst/>
              <a:gdLst/>
              <a:ahLst/>
              <a:cxnLst/>
              <a:rect l="l" t="t" r="r" b="b"/>
              <a:pathLst>
                <a:path w="835" h="1019" extrusionOk="0">
                  <a:moveTo>
                    <a:pt x="25" y="1"/>
                  </a:moveTo>
                  <a:cubicBezTo>
                    <a:pt x="14" y="1"/>
                    <a:pt x="1" y="11"/>
                    <a:pt x="1" y="26"/>
                  </a:cubicBezTo>
                  <a:cubicBezTo>
                    <a:pt x="108" y="204"/>
                    <a:pt x="227" y="371"/>
                    <a:pt x="358" y="550"/>
                  </a:cubicBezTo>
                  <a:cubicBezTo>
                    <a:pt x="477" y="704"/>
                    <a:pt x="620" y="919"/>
                    <a:pt x="786" y="1014"/>
                  </a:cubicBezTo>
                  <a:cubicBezTo>
                    <a:pt x="792" y="1017"/>
                    <a:pt x="798" y="1018"/>
                    <a:pt x="804" y="1018"/>
                  </a:cubicBezTo>
                  <a:cubicBezTo>
                    <a:pt x="821" y="1018"/>
                    <a:pt x="834" y="1005"/>
                    <a:pt x="834" y="978"/>
                  </a:cubicBezTo>
                  <a:cubicBezTo>
                    <a:pt x="786" y="800"/>
                    <a:pt x="632" y="657"/>
                    <a:pt x="513" y="526"/>
                  </a:cubicBezTo>
                  <a:cubicBezTo>
                    <a:pt x="358" y="347"/>
                    <a:pt x="215" y="180"/>
                    <a:pt x="36" y="14"/>
                  </a:cubicBezTo>
                  <a:cubicBezTo>
                    <a:pt x="36" y="5"/>
                    <a:pt x="31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4" name="Google Shape;25584;p34"/>
            <p:cNvSpPr/>
            <p:nvPr/>
          </p:nvSpPr>
          <p:spPr>
            <a:xfrm>
              <a:off x="2611100" y="2656650"/>
              <a:ext cx="25175" cy="29675"/>
            </a:xfrm>
            <a:custGeom>
              <a:avLst/>
              <a:gdLst/>
              <a:ahLst/>
              <a:cxnLst/>
              <a:rect l="l" t="t" r="r" b="b"/>
              <a:pathLst>
                <a:path w="1007" h="1187" extrusionOk="0">
                  <a:moveTo>
                    <a:pt x="39" y="0"/>
                  </a:moveTo>
                  <a:cubicBezTo>
                    <a:pt x="25" y="0"/>
                    <a:pt x="1" y="28"/>
                    <a:pt x="21" y="38"/>
                  </a:cubicBezTo>
                  <a:cubicBezTo>
                    <a:pt x="331" y="419"/>
                    <a:pt x="617" y="836"/>
                    <a:pt x="974" y="1181"/>
                  </a:cubicBezTo>
                  <a:cubicBezTo>
                    <a:pt x="977" y="1185"/>
                    <a:pt x="982" y="1186"/>
                    <a:pt x="986" y="1186"/>
                  </a:cubicBezTo>
                  <a:cubicBezTo>
                    <a:pt x="997" y="1186"/>
                    <a:pt x="1006" y="1178"/>
                    <a:pt x="998" y="1170"/>
                  </a:cubicBezTo>
                  <a:cubicBezTo>
                    <a:pt x="736" y="753"/>
                    <a:pt x="367" y="396"/>
                    <a:pt x="45" y="3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5" name="Google Shape;25585;p34"/>
            <p:cNvSpPr/>
            <p:nvPr/>
          </p:nvSpPr>
          <p:spPr>
            <a:xfrm>
              <a:off x="2781875" y="2742725"/>
              <a:ext cx="32775" cy="13450"/>
            </a:xfrm>
            <a:custGeom>
              <a:avLst/>
              <a:gdLst/>
              <a:ahLst/>
              <a:cxnLst/>
              <a:rect l="l" t="t" r="r" b="b"/>
              <a:pathLst>
                <a:path w="1311" h="538" extrusionOk="0">
                  <a:moveTo>
                    <a:pt x="183" y="109"/>
                  </a:moveTo>
                  <a:cubicBezTo>
                    <a:pt x="195" y="109"/>
                    <a:pt x="214" y="113"/>
                    <a:pt x="239" y="120"/>
                  </a:cubicBezTo>
                  <a:cubicBezTo>
                    <a:pt x="298" y="120"/>
                    <a:pt x="358" y="132"/>
                    <a:pt x="418" y="155"/>
                  </a:cubicBezTo>
                  <a:cubicBezTo>
                    <a:pt x="501" y="167"/>
                    <a:pt x="572" y="191"/>
                    <a:pt x="656" y="227"/>
                  </a:cubicBezTo>
                  <a:cubicBezTo>
                    <a:pt x="813" y="279"/>
                    <a:pt x="988" y="350"/>
                    <a:pt x="1134" y="439"/>
                  </a:cubicBezTo>
                  <a:lnTo>
                    <a:pt x="1134" y="439"/>
                  </a:lnTo>
                  <a:cubicBezTo>
                    <a:pt x="1034" y="428"/>
                    <a:pt x="937" y="425"/>
                    <a:pt x="834" y="417"/>
                  </a:cubicBezTo>
                  <a:cubicBezTo>
                    <a:pt x="691" y="405"/>
                    <a:pt x="263" y="346"/>
                    <a:pt x="203" y="179"/>
                  </a:cubicBezTo>
                  <a:cubicBezTo>
                    <a:pt x="162" y="129"/>
                    <a:pt x="155" y="109"/>
                    <a:pt x="183" y="109"/>
                  </a:cubicBezTo>
                  <a:close/>
                  <a:moveTo>
                    <a:pt x="96" y="1"/>
                  </a:moveTo>
                  <a:cubicBezTo>
                    <a:pt x="84" y="1"/>
                    <a:pt x="48" y="13"/>
                    <a:pt x="48" y="36"/>
                  </a:cubicBezTo>
                  <a:cubicBezTo>
                    <a:pt x="1" y="227"/>
                    <a:pt x="156" y="334"/>
                    <a:pt x="322" y="394"/>
                  </a:cubicBezTo>
                  <a:cubicBezTo>
                    <a:pt x="520" y="466"/>
                    <a:pt x="807" y="538"/>
                    <a:pt x="1058" y="538"/>
                  </a:cubicBezTo>
                  <a:cubicBezTo>
                    <a:pt x="1139" y="538"/>
                    <a:pt x="1217" y="530"/>
                    <a:pt x="1287" y="513"/>
                  </a:cubicBezTo>
                  <a:cubicBezTo>
                    <a:pt x="1311" y="513"/>
                    <a:pt x="1311" y="465"/>
                    <a:pt x="1287" y="465"/>
                  </a:cubicBezTo>
                  <a:cubicBezTo>
                    <a:pt x="1267" y="460"/>
                    <a:pt x="1247" y="456"/>
                    <a:pt x="1227" y="453"/>
                  </a:cubicBezTo>
                  <a:lnTo>
                    <a:pt x="1227" y="453"/>
                  </a:lnTo>
                  <a:cubicBezTo>
                    <a:pt x="917" y="167"/>
                    <a:pt x="513" y="13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6" name="Google Shape;25586;p34"/>
            <p:cNvSpPr/>
            <p:nvPr/>
          </p:nvSpPr>
          <p:spPr>
            <a:xfrm>
              <a:off x="2612725" y="2661850"/>
              <a:ext cx="199850" cy="116025"/>
            </a:xfrm>
            <a:custGeom>
              <a:avLst/>
              <a:gdLst/>
              <a:ahLst/>
              <a:cxnLst/>
              <a:rect l="l" t="t" r="r" b="b"/>
              <a:pathLst>
                <a:path w="7994" h="4641" extrusionOk="0">
                  <a:moveTo>
                    <a:pt x="63" y="0"/>
                  </a:moveTo>
                  <a:cubicBezTo>
                    <a:pt x="26" y="0"/>
                    <a:pt x="0" y="61"/>
                    <a:pt x="40" y="81"/>
                  </a:cubicBezTo>
                  <a:cubicBezTo>
                    <a:pt x="1326" y="1021"/>
                    <a:pt x="2647" y="1926"/>
                    <a:pt x="3969" y="2807"/>
                  </a:cubicBezTo>
                  <a:cubicBezTo>
                    <a:pt x="5183" y="3593"/>
                    <a:pt x="6529" y="4307"/>
                    <a:pt x="7957" y="4641"/>
                  </a:cubicBezTo>
                  <a:cubicBezTo>
                    <a:pt x="7993" y="4617"/>
                    <a:pt x="7993" y="4593"/>
                    <a:pt x="7981" y="4593"/>
                  </a:cubicBezTo>
                  <a:cubicBezTo>
                    <a:pt x="6505" y="4010"/>
                    <a:pt x="5100" y="3426"/>
                    <a:pt x="3778" y="2557"/>
                  </a:cubicBezTo>
                  <a:cubicBezTo>
                    <a:pt x="2540" y="1724"/>
                    <a:pt x="1338" y="831"/>
                    <a:pt x="87" y="9"/>
                  </a:cubicBezTo>
                  <a:cubicBezTo>
                    <a:pt x="79" y="3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7" name="Google Shape;25587;p34"/>
            <p:cNvSpPr/>
            <p:nvPr/>
          </p:nvSpPr>
          <p:spPr>
            <a:xfrm>
              <a:off x="2815525" y="2553950"/>
              <a:ext cx="62825" cy="31150"/>
            </a:xfrm>
            <a:custGeom>
              <a:avLst/>
              <a:gdLst/>
              <a:ahLst/>
              <a:cxnLst/>
              <a:rect l="l" t="t" r="r" b="b"/>
              <a:pathLst>
                <a:path w="2513" h="1246" extrusionOk="0">
                  <a:moveTo>
                    <a:pt x="272" y="1"/>
                  </a:moveTo>
                  <a:cubicBezTo>
                    <a:pt x="191" y="1"/>
                    <a:pt x="108" y="13"/>
                    <a:pt x="24" y="39"/>
                  </a:cubicBezTo>
                  <a:cubicBezTo>
                    <a:pt x="0" y="51"/>
                    <a:pt x="0" y="98"/>
                    <a:pt x="24" y="98"/>
                  </a:cubicBezTo>
                  <a:cubicBezTo>
                    <a:pt x="655" y="158"/>
                    <a:pt x="1000" y="456"/>
                    <a:pt x="1441" y="825"/>
                  </a:cubicBezTo>
                  <a:cubicBezTo>
                    <a:pt x="1706" y="1035"/>
                    <a:pt x="1993" y="1245"/>
                    <a:pt x="2347" y="1245"/>
                  </a:cubicBezTo>
                  <a:cubicBezTo>
                    <a:pt x="2374" y="1245"/>
                    <a:pt x="2401" y="1244"/>
                    <a:pt x="2429" y="1241"/>
                  </a:cubicBezTo>
                  <a:cubicBezTo>
                    <a:pt x="2489" y="1241"/>
                    <a:pt x="2512" y="1182"/>
                    <a:pt x="2453" y="1170"/>
                  </a:cubicBezTo>
                  <a:cubicBezTo>
                    <a:pt x="1858" y="1039"/>
                    <a:pt x="1536" y="658"/>
                    <a:pt x="1060" y="325"/>
                  </a:cubicBezTo>
                  <a:cubicBezTo>
                    <a:pt x="828" y="148"/>
                    <a:pt x="560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8" name="Google Shape;25588;p34"/>
            <p:cNvSpPr/>
            <p:nvPr/>
          </p:nvSpPr>
          <p:spPr>
            <a:xfrm>
              <a:off x="2814625" y="2563125"/>
              <a:ext cx="61925" cy="44825"/>
            </a:xfrm>
            <a:custGeom>
              <a:avLst/>
              <a:gdLst/>
              <a:ahLst/>
              <a:cxnLst/>
              <a:rect l="l" t="t" r="r" b="b"/>
              <a:pathLst>
                <a:path w="2477" h="1793" extrusionOk="0">
                  <a:moveTo>
                    <a:pt x="21" y="1"/>
                  </a:moveTo>
                  <a:cubicBezTo>
                    <a:pt x="11" y="1"/>
                    <a:pt x="1" y="9"/>
                    <a:pt x="1" y="29"/>
                  </a:cubicBezTo>
                  <a:cubicBezTo>
                    <a:pt x="1" y="291"/>
                    <a:pt x="155" y="458"/>
                    <a:pt x="322" y="672"/>
                  </a:cubicBezTo>
                  <a:cubicBezTo>
                    <a:pt x="536" y="946"/>
                    <a:pt x="763" y="1279"/>
                    <a:pt x="1060" y="1505"/>
                  </a:cubicBezTo>
                  <a:cubicBezTo>
                    <a:pt x="1318" y="1697"/>
                    <a:pt x="1613" y="1793"/>
                    <a:pt x="1913" y="1793"/>
                  </a:cubicBezTo>
                  <a:cubicBezTo>
                    <a:pt x="2097" y="1793"/>
                    <a:pt x="2284" y="1757"/>
                    <a:pt x="2465" y="1684"/>
                  </a:cubicBezTo>
                  <a:cubicBezTo>
                    <a:pt x="2477" y="1684"/>
                    <a:pt x="2465" y="1660"/>
                    <a:pt x="2465" y="1660"/>
                  </a:cubicBezTo>
                  <a:cubicBezTo>
                    <a:pt x="2316" y="1695"/>
                    <a:pt x="2171" y="1712"/>
                    <a:pt x="2032" y="1712"/>
                  </a:cubicBezTo>
                  <a:cubicBezTo>
                    <a:pt x="1594" y="1712"/>
                    <a:pt x="1207" y="1542"/>
                    <a:pt x="882" y="1208"/>
                  </a:cubicBezTo>
                  <a:cubicBezTo>
                    <a:pt x="572" y="886"/>
                    <a:pt x="155" y="434"/>
                    <a:pt x="36" y="17"/>
                  </a:cubicBezTo>
                  <a:cubicBezTo>
                    <a:pt x="36" y="6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9" name="Google Shape;25589;p34"/>
            <p:cNvSpPr/>
            <p:nvPr/>
          </p:nvSpPr>
          <p:spPr>
            <a:xfrm>
              <a:off x="2875125" y="2584300"/>
              <a:ext cx="9175" cy="19050"/>
            </a:xfrm>
            <a:custGeom>
              <a:avLst/>
              <a:gdLst/>
              <a:ahLst/>
              <a:cxnLst/>
              <a:rect l="l" t="t" r="r" b="b"/>
              <a:pathLst>
                <a:path w="367" h="762" extrusionOk="0">
                  <a:moveTo>
                    <a:pt x="204" y="0"/>
                  </a:moveTo>
                  <a:cubicBezTo>
                    <a:pt x="183" y="0"/>
                    <a:pt x="168" y="23"/>
                    <a:pt x="176" y="39"/>
                  </a:cubicBezTo>
                  <a:cubicBezTo>
                    <a:pt x="224" y="182"/>
                    <a:pt x="236" y="313"/>
                    <a:pt x="188" y="444"/>
                  </a:cubicBezTo>
                  <a:cubicBezTo>
                    <a:pt x="164" y="563"/>
                    <a:pt x="69" y="635"/>
                    <a:pt x="9" y="730"/>
                  </a:cubicBezTo>
                  <a:cubicBezTo>
                    <a:pt x="0" y="739"/>
                    <a:pt x="5" y="762"/>
                    <a:pt x="23" y="762"/>
                  </a:cubicBezTo>
                  <a:cubicBezTo>
                    <a:pt x="29" y="762"/>
                    <a:pt x="37" y="759"/>
                    <a:pt x="45" y="754"/>
                  </a:cubicBezTo>
                  <a:cubicBezTo>
                    <a:pt x="319" y="658"/>
                    <a:pt x="367" y="242"/>
                    <a:pt x="236" y="15"/>
                  </a:cubicBezTo>
                  <a:cubicBezTo>
                    <a:pt x="225" y="5"/>
                    <a:pt x="214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0" name="Google Shape;25590;p34"/>
            <p:cNvSpPr/>
            <p:nvPr/>
          </p:nvSpPr>
          <p:spPr>
            <a:xfrm>
              <a:off x="2878025" y="2533400"/>
              <a:ext cx="25625" cy="19225"/>
            </a:xfrm>
            <a:custGeom>
              <a:avLst/>
              <a:gdLst/>
              <a:ahLst/>
              <a:cxnLst/>
              <a:rect l="l" t="t" r="r" b="b"/>
              <a:pathLst>
                <a:path w="1025" h="769" extrusionOk="0">
                  <a:moveTo>
                    <a:pt x="661" y="1"/>
                  </a:moveTo>
                  <a:cubicBezTo>
                    <a:pt x="652" y="1"/>
                    <a:pt x="643" y="10"/>
                    <a:pt x="643" y="27"/>
                  </a:cubicBezTo>
                  <a:cubicBezTo>
                    <a:pt x="608" y="135"/>
                    <a:pt x="655" y="206"/>
                    <a:pt x="715" y="289"/>
                  </a:cubicBezTo>
                  <a:cubicBezTo>
                    <a:pt x="798" y="408"/>
                    <a:pt x="894" y="587"/>
                    <a:pt x="667" y="635"/>
                  </a:cubicBezTo>
                  <a:cubicBezTo>
                    <a:pt x="644" y="640"/>
                    <a:pt x="619" y="642"/>
                    <a:pt x="595" y="642"/>
                  </a:cubicBezTo>
                  <a:cubicBezTo>
                    <a:pt x="443" y="642"/>
                    <a:pt x="278" y="552"/>
                    <a:pt x="227" y="408"/>
                  </a:cubicBezTo>
                  <a:cubicBezTo>
                    <a:pt x="191" y="325"/>
                    <a:pt x="203" y="218"/>
                    <a:pt x="286" y="158"/>
                  </a:cubicBezTo>
                  <a:cubicBezTo>
                    <a:pt x="320" y="133"/>
                    <a:pt x="364" y="119"/>
                    <a:pt x="407" y="119"/>
                  </a:cubicBezTo>
                  <a:cubicBezTo>
                    <a:pt x="484" y="119"/>
                    <a:pt x="561" y="162"/>
                    <a:pt x="584" y="254"/>
                  </a:cubicBezTo>
                  <a:cubicBezTo>
                    <a:pt x="608" y="254"/>
                    <a:pt x="620" y="254"/>
                    <a:pt x="620" y="230"/>
                  </a:cubicBezTo>
                  <a:cubicBezTo>
                    <a:pt x="612" y="103"/>
                    <a:pt x="493" y="23"/>
                    <a:pt x="368" y="23"/>
                  </a:cubicBezTo>
                  <a:cubicBezTo>
                    <a:pt x="306" y="23"/>
                    <a:pt x="243" y="43"/>
                    <a:pt x="191" y="87"/>
                  </a:cubicBezTo>
                  <a:cubicBezTo>
                    <a:pt x="1" y="266"/>
                    <a:pt x="120" y="563"/>
                    <a:pt x="310" y="682"/>
                  </a:cubicBezTo>
                  <a:cubicBezTo>
                    <a:pt x="390" y="734"/>
                    <a:pt x="506" y="769"/>
                    <a:pt x="617" y="769"/>
                  </a:cubicBezTo>
                  <a:cubicBezTo>
                    <a:pt x="736" y="769"/>
                    <a:pt x="850" y="728"/>
                    <a:pt x="905" y="623"/>
                  </a:cubicBezTo>
                  <a:cubicBezTo>
                    <a:pt x="1024" y="396"/>
                    <a:pt x="715" y="230"/>
                    <a:pt x="679" y="27"/>
                  </a:cubicBezTo>
                  <a:cubicBezTo>
                    <a:pt x="679" y="10"/>
                    <a:pt x="670" y="1"/>
                    <a:pt x="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1" name="Google Shape;25591;p34"/>
            <p:cNvSpPr/>
            <p:nvPr/>
          </p:nvSpPr>
          <p:spPr>
            <a:xfrm>
              <a:off x="2936675" y="2407900"/>
              <a:ext cx="36925" cy="28550"/>
            </a:xfrm>
            <a:custGeom>
              <a:avLst/>
              <a:gdLst/>
              <a:ahLst/>
              <a:cxnLst/>
              <a:rect l="l" t="t" r="r" b="b"/>
              <a:pathLst>
                <a:path w="1477" h="1142" extrusionOk="0">
                  <a:moveTo>
                    <a:pt x="1312" y="1"/>
                  </a:moveTo>
                  <a:cubicBezTo>
                    <a:pt x="965" y="1"/>
                    <a:pt x="624" y="185"/>
                    <a:pt x="393" y="416"/>
                  </a:cubicBezTo>
                  <a:cubicBezTo>
                    <a:pt x="238" y="583"/>
                    <a:pt x="0" y="964"/>
                    <a:pt x="286" y="1130"/>
                  </a:cubicBezTo>
                  <a:cubicBezTo>
                    <a:pt x="296" y="1138"/>
                    <a:pt x="307" y="1141"/>
                    <a:pt x="317" y="1141"/>
                  </a:cubicBezTo>
                  <a:cubicBezTo>
                    <a:pt x="354" y="1141"/>
                    <a:pt x="385" y="1096"/>
                    <a:pt x="357" y="1059"/>
                  </a:cubicBezTo>
                  <a:cubicBezTo>
                    <a:pt x="191" y="773"/>
                    <a:pt x="453" y="511"/>
                    <a:pt x="679" y="344"/>
                  </a:cubicBezTo>
                  <a:cubicBezTo>
                    <a:pt x="917" y="178"/>
                    <a:pt x="1167" y="118"/>
                    <a:pt x="1453" y="59"/>
                  </a:cubicBezTo>
                  <a:cubicBezTo>
                    <a:pt x="1476" y="59"/>
                    <a:pt x="1476" y="11"/>
                    <a:pt x="1453" y="11"/>
                  </a:cubicBezTo>
                  <a:cubicBezTo>
                    <a:pt x="1406" y="4"/>
                    <a:pt x="1359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2" name="Google Shape;25592;p34"/>
            <p:cNvSpPr/>
            <p:nvPr/>
          </p:nvSpPr>
          <p:spPr>
            <a:xfrm>
              <a:off x="2945000" y="2409050"/>
              <a:ext cx="33675" cy="28775"/>
            </a:xfrm>
            <a:custGeom>
              <a:avLst/>
              <a:gdLst/>
              <a:ahLst/>
              <a:cxnLst/>
              <a:rect l="l" t="t" r="r" b="b"/>
              <a:pathLst>
                <a:path w="1347" h="1151" extrusionOk="0">
                  <a:moveTo>
                    <a:pt x="1088" y="0"/>
                  </a:moveTo>
                  <a:cubicBezTo>
                    <a:pt x="1063" y="0"/>
                    <a:pt x="1036" y="15"/>
                    <a:pt x="1036" y="48"/>
                  </a:cubicBezTo>
                  <a:cubicBezTo>
                    <a:pt x="1060" y="322"/>
                    <a:pt x="1024" y="608"/>
                    <a:pt x="822" y="822"/>
                  </a:cubicBezTo>
                  <a:cubicBezTo>
                    <a:pt x="637" y="997"/>
                    <a:pt x="391" y="1092"/>
                    <a:pt x="143" y="1092"/>
                  </a:cubicBezTo>
                  <a:cubicBezTo>
                    <a:pt x="103" y="1092"/>
                    <a:pt x="64" y="1089"/>
                    <a:pt x="24" y="1084"/>
                  </a:cubicBezTo>
                  <a:cubicBezTo>
                    <a:pt x="0" y="1084"/>
                    <a:pt x="0" y="1132"/>
                    <a:pt x="24" y="1132"/>
                  </a:cubicBezTo>
                  <a:cubicBezTo>
                    <a:pt x="85" y="1144"/>
                    <a:pt x="146" y="1150"/>
                    <a:pt x="207" y="1150"/>
                  </a:cubicBezTo>
                  <a:cubicBezTo>
                    <a:pt x="783" y="1150"/>
                    <a:pt x="1347" y="617"/>
                    <a:pt x="1132" y="25"/>
                  </a:cubicBezTo>
                  <a:cubicBezTo>
                    <a:pt x="1126" y="9"/>
                    <a:pt x="1108" y="0"/>
                    <a:pt x="1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3" name="Google Shape;25593;p34"/>
            <p:cNvSpPr/>
            <p:nvPr/>
          </p:nvSpPr>
          <p:spPr>
            <a:xfrm>
              <a:off x="2967625" y="2321250"/>
              <a:ext cx="30075" cy="33950"/>
            </a:xfrm>
            <a:custGeom>
              <a:avLst/>
              <a:gdLst/>
              <a:ahLst/>
              <a:cxnLst/>
              <a:rect l="l" t="t" r="r" b="b"/>
              <a:pathLst>
                <a:path w="1203" h="1358" extrusionOk="0">
                  <a:moveTo>
                    <a:pt x="1179" y="0"/>
                  </a:moveTo>
                  <a:cubicBezTo>
                    <a:pt x="834" y="489"/>
                    <a:pt x="417" y="905"/>
                    <a:pt x="0" y="1334"/>
                  </a:cubicBezTo>
                  <a:cubicBezTo>
                    <a:pt x="0" y="1334"/>
                    <a:pt x="0" y="1358"/>
                    <a:pt x="12" y="1358"/>
                  </a:cubicBezTo>
                  <a:cubicBezTo>
                    <a:pt x="512" y="1012"/>
                    <a:pt x="905" y="501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4" name="Google Shape;25594;p34"/>
            <p:cNvSpPr/>
            <p:nvPr/>
          </p:nvSpPr>
          <p:spPr>
            <a:xfrm>
              <a:off x="2967400" y="2335825"/>
              <a:ext cx="26450" cy="24950"/>
            </a:xfrm>
            <a:custGeom>
              <a:avLst/>
              <a:gdLst/>
              <a:ahLst/>
              <a:cxnLst/>
              <a:rect l="l" t="t" r="r" b="b"/>
              <a:pathLst>
                <a:path w="1058" h="998" extrusionOk="0">
                  <a:moveTo>
                    <a:pt x="1057" y="1"/>
                  </a:moveTo>
                  <a:cubicBezTo>
                    <a:pt x="736" y="370"/>
                    <a:pt x="355" y="632"/>
                    <a:pt x="9" y="965"/>
                  </a:cubicBezTo>
                  <a:cubicBezTo>
                    <a:pt x="0" y="974"/>
                    <a:pt x="5" y="997"/>
                    <a:pt x="23" y="997"/>
                  </a:cubicBezTo>
                  <a:cubicBezTo>
                    <a:pt x="29" y="997"/>
                    <a:pt x="36" y="995"/>
                    <a:pt x="45" y="989"/>
                  </a:cubicBezTo>
                  <a:cubicBezTo>
                    <a:pt x="474" y="810"/>
                    <a:pt x="795" y="382"/>
                    <a:pt x="1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5" name="Google Shape;25595;p34"/>
            <p:cNvSpPr/>
            <p:nvPr/>
          </p:nvSpPr>
          <p:spPr>
            <a:xfrm>
              <a:off x="2973650" y="2340475"/>
              <a:ext cx="24600" cy="21775"/>
            </a:xfrm>
            <a:custGeom>
              <a:avLst/>
              <a:gdLst/>
              <a:ahLst/>
              <a:cxnLst/>
              <a:rect l="l" t="t" r="r" b="b"/>
              <a:pathLst>
                <a:path w="984" h="871" extrusionOk="0">
                  <a:moveTo>
                    <a:pt x="978" y="0"/>
                  </a:moveTo>
                  <a:cubicBezTo>
                    <a:pt x="975" y="0"/>
                    <a:pt x="970" y="1"/>
                    <a:pt x="962" y="5"/>
                  </a:cubicBezTo>
                  <a:cubicBezTo>
                    <a:pt x="978" y="5"/>
                    <a:pt x="983" y="0"/>
                    <a:pt x="978" y="0"/>
                  </a:cubicBezTo>
                  <a:close/>
                  <a:moveTo>
                    <a:pt x="962" y="5"/>
                  </a:moveTo>
                  <a:lnTo>
                    <a:pt x="962" y="5"/>
                  </a:lnTo>
                  <a:cubicBezTo>
                    <a:pt x="819" y="148"/>
                    <a:pt x="664" y="303"/>
                    <a:pt x="509" y="434"/>
                  </a:cubicBezTo>
                  <a:cubicBezTo>
                    <a:pt x="343" y="565"/>
                    <a:pt x="152" y="684"/>
                    <a:pt x="9" y="839"/>
                  </a:cubicBezTo>
                  <a:cubicBezTo>
                    <a:pt x="0" y="848"/>
                    <a:pt x="5" y="871"/>
                    <a:pt x="18" y="871"/>
                  </a:cubicBezTo>
                  <a:cubicBezTo>
                    <a:pt x="22" y="871"/>
                    <a:pt x="27" y="868"/>
                    <a:pt x="33" y="863"/>
                  </a:cubicBezTo>
                  <a:cubicBezTo>
                    <a:pt x="224" y="803"/>
                    <a:pt x="402" y="636"/>
                    <a:pt x="533" y="505"/>
                  </a:cubicBezTo>
                  <a:cubicBezTo>
                    <a:pt x="712" y="363"/>
                    <a:pt x="867" y="196"/>
                    <a:pt x="962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6" name="Google Shape;25596;p34"/>
            <p:cNvSpPr/>
            <p:nvPr/>
          </p:nvSpPr>
          <p:spPr>
            <a:xfrm>
              <a:off x="3000900" y="2195475"/>
              <a:ext cx="30450" cy="116050"/>
            </a:xfrm>
            <a:custGeom>
              <a:avLst/>
              <a:gdLst/>
              <a:ahLst/>
              <a:cxnLst/>
              <a:rect l="l" t="t" r="r" b="b"/>
              <a:pathLst>
                <a:path w="1218" h="4642" extrusionOk="0">
                  <a:moveTo>
                    <a:pt x="1181" y="1"/>
                  </a:moveTo>
                  <a:cubicBezTo>
                    <a:pt x="1169" y="1"/>
                    <a:pt x="1158" y="10"/>
                    <a:pt x="1158" y="31"/>
                  </a:cubicBezTo>
                  <a:cubicBezTo>
                    <a:pt x="991" y="805"/>
                    <a:pt x="932" y="1579"/>
                    <a:pt x="741" y="2353"/>
                  </a:cubicBezTo>
                  <a:cubicBezTo>
                    <a:pt x="551" y="3115"/>
                    <a:pt x="289" y="3853"/>
                    <a:pt x="15" y="4603"/>
                  </a:cubicBezTo>
                  <a:cubicBezTo>
                    <a:pt x="0" y="4624"/>
                    <a:pt x="25" y="4641"/>
                    <a:pt x="49" y="4641"/>
                  </a:cubicBezTo>
                  <a:cubicBezTo>
                    <a:pt x="65" y="4641"/>
                    <a:pt x="81" y="4634"/>
                    <a:pt x="86" y="4615"/>
                  </a:cubicBezTo>
                  <a:cubicBezTo>
                    <a:pt x="681" y="3210"/>
                    <a:pt x="1217" y="1567"/>
                    <a:pt x="1205" y="43"/>
                  </a:cubicBezTo>
                  <a:cubicBezTo>
                    <a:pt x="1212" y="16"/>
                    <a:pt x="1196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7" name="Google Shape;25597;p34"/>
            <p:cNvSpPr/>
            <p:nvPr/>
          </p:nvSpPr>
          <p:spPr>
            <a:xfrm>
              <a:off x="3027100" y="2183475"/>
              <a:ext cx="30950" cy="20350"/>
            </a:xfrm>
            <a:custGeom>
              <a:avLst/>
              <a:gdLst/>
              <a:ahLst/>
              <a:cxnLst/>
              <a:rect l="l" t="t" r="r" b="b"/>
              <a:pathLst>
                <a:path w="1238" h="814" extrusionOk="0">
                  <a:moveTo>
                    <a:pt x="174" y="0"/>
                  </a:moveTo>
                  <a:cubicBezTo>
                    <a:pt x="24" y="0"/>
                    <a:pt x="0" y="181"/>
                    <a:pt x="110" y="320"/>
                  </a:cubicBezTo>
                  <a:cubicBezTo>
                    <a:pt x="134" y="320"/>
                    <a:pt x="181" y="297"/>
                    <a:pt x="169" y="273"/>
                  </a:cubicBezTo>
                  <a:cubicBezTo>
                    <a:pt x="169" y="261"/>
                    <a:pt x="134" y="201"/>
                    <a:pt x="134" y="177"/>
                  </a:cubicBezTo>
                  <a:cubicBezTo>
                    <a:pt x="134" y="104"/>
                    <a:pt x="172" y="81"/>
                    <a:pt x="220" y="81"/>
                  </a:cubicBezTo>
                  <a:cubicBezTo>
                    <a:pt x="265" y="81"/>
                    <a:pt x="319" y="101"/>
                    <a:pt x="360" y="118"/>
                  </a:cubicBezTo>
                  <a:cubicBezTo>
                    <a:pt x="467" y="166"/>
                    <a:pt x="550" y="225"/>
                    <a:pt x="657" y="297"/>
                  </a:cubicBezTo>
                  <a:cubicBezTo>
                    <a:pt x="872" y="451"/>
                    <a:pt x="1003" y="642"/>
                    <a:pt x="1193" y="808"/>
                  </a:cubicBezTo>
                  <a:cubicBezTo>
                    <a:pt x="1197" y="812"/>
                    <a:pt x="1202" y="813"/>
                    <a:pt x="1208" y="813"/>
                  </a:cubicBezTo>
                  <a:cubicBezTo>
                    <a:pt x="1222" y="813"/>
                    <a:pt x="1237" y="805"/>
                    <a:pt x="1229" y="797"/>
                  </a:cubicBezTo>
                  <a:cubicBezTo>
                    <a:pt x="1074" y="463"/>
                    <a:pt x="610" y="142"/>
                    <a:pt x="276" y="23"/>
                  </a:cubicBezTo>
                  <a:cubicBezTo>
                    <a:pt x="237" y="7"/>
                    <a:pt x="203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8" name="Google Shape;25598;p34"/>
            <p:cNvSpPr/>
            <p:nvPr/>
          </p:nvSpPr>
          <p:spPr>
            <a:xfrm>
              <a:off x="3000925" y="2220125"/>
              <a:ext cx="73575" cy="198675"/>
            </a:xfrm>
            <a:custGeom>
              <a:avLst/>
              <a:gdLst/>
              <a:ahLst/>
              <a:cxnLst/>
              <a:rect l="l" t="t" r="r" b="b"/>
              <a:pathLst>
                <a:path w="2943" h="7947" extrusionOk="0">
                  <a:moveTo>
                    <a:pt x="2578" y="0"/>
                  </a:moveTo>
                  <a:lnTo>
                    <a:pt x="2578" y="0"/>
                  </a:lnTo>
                  <a:cubicBezTo>
                    <a:pt x="2577" y="0"/>
                    <a:pt x="2574" y="3"/>
                    <a:pt x="2574" y="9"/>
                  </a:cubicBezTo>
                  <a:cubicBezTo>
                    <a:pt x="2580" y="3"/>
                    <a:pt x="2580" y="0"/>
                    <a:pt x="2578" y="0"/>
                  </a:cubicBezTo>
                  <a:close/>
                  <a:moveTo>
                    <a:pt x="2574" y="9"/>
                  </a:moveTo>
                  <a:cubicBezTo>
                    <a:pt x="2788" y="1509"/>
                    <a:pt x="2335" y="2700"/>
                    <a:pt x="1788" y="4093"/>
                  </a:cubicBezTo>
                  <a:cubicBezTo>
                    <a:pt x="1288" y="5415"/>
                    <a:pt x="847" y="6712"/>
                    <a:pt x="26" y="7879"/>
                  </a:cubicBezTo>
                  <a:cubicBezTo>
                    <a:pt x="0" y="7913"/>
                    <a:pt x="29" y="7947"/>
                    <a:pt x="60" y="7947"/>
                  </a:cubicBezTo>
                  <a:cubicBezTo>
                    <a:pt x="73" y="7947"/>
                    <a:pt x="87" y="7941"/>
                    <a:pt x="97" y="7927"/>
                  </a:cubicBezTo>
                  <a:cubicBezTo>
                    <a:pt x="1050" y="6724"/>
                    <a:pt x="1454" y="5236"/>
                    <a:pt x="1954" y="3819"/>
                  </a:cubicBezTo>
                  <a:cubicBezTo>
                    <a:pt x="2419" y="2569"/>
                    <a:pt x="2943" y="1355"/>
                    <a:pt x="2574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9" name="Google Shape;25599;p34"/>
            <p:cNvSpPr/>
            <p:nvPr/>
          </p:nvSpPr>
          <p:spPr>
            <a:xfrm>
              <a:off x="3098925" y="2284950"/>
              <a:ext cx="11300" cy="33875"/>
            </a:xfrm>
            <a:custGeom>
              <a:avLst/>
              <a:gdLst/>
              <a:ahLst/>
              <a:cxnLst/>
              <a:rect l="l" t="t" r="r" b="b"/>
              <a:pathLst>
                <a:path w="452" h="1355" extrusionOk="0">
                  <a:moveTo>
                    <a:pt x="358" y="1"/>
                  </a:moveTo>
                  <a:cubicBezTo>
                    <a:pt x="31" y="1"/>
                    <a:pt x="0" y="1154"/>
                    <a:pt x="23" y="1345"/>
                  </a:cubicBezTo>
                  <a:cubicBezTo>
                    <a:pt x="23" y="1351"/>
                    <a:pt x="29" y="1354"/>
                    <a:pt x="35" y="1354"/>
                  </a:cubicBezTo>
                  <a:cubicBezTo>
                    <a:pt x="41" y="1354"/>
                    <a:pt x="47" y="1351"/>
                    <a:pt x="47" y="1345"/>
                  </a:cubicBezTo>
                  <a:cubicBezTo>
                    <a:pt x="82" y="1156"/>
                    <a:pt x="118" y="47"/>
                    <a:pt x="411" y="47"/>
                  </a:cubicBezTo>
                  <a:cubicBezTo>
                    <a:pt x="413" y="47"/>
                    <a:pt x="414" y="47"/>
                    <a:pt x="416" y="48"/>
                  </a:cubicBezTo>
                  <a:cubicBezTo>
                    <a:pt x="440" y="48"/>
                    <a:pt x="451" y="12"/>
                    <a:pt x="416" y="12"/>
                  </a:cubicBezTo>
                  <a:cubicBezTo>
                    <a:pt x="396" y="4"/>
                    <a:pt x="376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0" name="Google Shape;25600;p34"/>
            <p:cNvSpPr/>
            <p:nvPr/>
          </p:nvSpPr>
          <p:spPr>
            <a:xfrm>
              <a:off x="3032075" y="2333525"/>
              <a:ext cx="64900" cy="111650"/>
            </a:xfrm>
            <a:custGeom>
              <a:avLst/>
              <a:gdLst/>
              <a:ahLst/>
              <a:cxnLst/>
              <a:rect l="l" t="t" r="r" b="b"/>
              <a:pathLst>
                <a:path w="2596" h="4466" extrusionOk="0">
                  <a:moveTo>
                    <a:pt x="2588" y="1"/>
                  </a:moveTo>
                  <a:cubicBezTo>
                    <a:pt x="2584" y="1"/>
                    <a:pt x="2578" y="4"/>
                    <a:pt x="2578" y="10"/>
                  </a:cubicBezTo>
                  <a:cubicBezTo>
                    <a:pt x="1923" y="1676"/>
                    <a:pt x="1506" y="3248"/>
                    <a:pt x="30" y="4415"/>
                  </a:cubicBezTo>
                  <a:cubicBezTo>
                    <a:pt x="0" y="4444"/>
                    <a:pt x="19" y="4466"/>
                    <a:pt x="40" y="4466"/>
                  </a:cubicBezTo>
                  <a:cubicBezTo>
                    <a:pt x="45" y="4466"/>
                    <a:pt x="49" y="4465"/>
                    <a:pt x="54" y="4462"/>
                  </a:cubicBezTo>
                  <a:cubicBezTo>
                    <a:pt x="792" y="4153"/>
                    <a:pt x="1244" y="3427"/>
                    <a:pt x="1590" y="2748"/>
                  </a:cubicBezTo>
                  <a:cubicBezTo>
                    <a:pt x="2006" y="1903"/>
                    <a:pt x="2423" y="938"/>
                    <a:pt x="2590" y="10"/>
                  </a:cubicBezTo>
                  <a:cubicBezTo>
                    <a:pt x="2596" y="4"/>
                    <a:pt x="2593" y="1"/>
                    <a:pt x="2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1" name="Google Shape;25601;p34"/>
            <p:cNvSpPr/>
            <p:nvPr/>
          </p:nvSpPr>
          <p:spPr>
            <a:xfrm>
              <a:off x="2939350" y="2532825"/>
              <a:ext cx="41950" cy="28650"/>
            </a:xfrm>
            <a:custGeom>
              <a:avLst/>
              <a:gdLst/>
              <a:ahLst/>
              <a:cxnLst/>
              <a:rect l="l" t="t" r="r" b="b"/>
              <a:pathLst>
                <a:path w="1678" h="1146" extrusionOk="0">
                  <a:moveTo>
                    <a:pt x="1631" y="1"/>
                  </a:moveTo>
                  <a:cubicBezTo>
                    <a:pt x="1627" y="1"/>
                    <a:pt x="1623" y="1"/>
                    <a:pt x="1619" y="3"/>
                  </a:cubicBezTo>
                  <a:cubicBezTo>
                    <a:pt x="1369" y="158"/>
                    <a:pt x="1167" y="396"/>
                    <a:pt x="941" y="550"/>
                  </a:cubicBezTo>
                  <a:cubicBezTo>
                    <a:pt x="655" y="777"/>
                    <a:pt x="346" y="955"/>
                    <a:pt x="12" y="1110"/>
                  </a:cubicBezTo>
                  <a:cubicBezTo>
                    <a:pt x="0" y="1122"/>
                    <a:pt x="0" y="1146"/>
                    <a:pt x="36" y="1146"/>
                  </a:cubicBezTo>
                  <a:lnTo>
                    <a:pt x="226" y="1146"/>
                  </a:lnTo>
                  <a:cubicBezTo>
                    <a:pt x="226" y="1146"/>
                    <a:pt x="226" y="1134"/>
                    <a:pt x="215" y="1134"/>
                  </a:cubicBezTo>
                  <a:cubicBezTo>
                    <a:pt x="36" y="1110"/>
                    <a:pt x="131" y="1134"/>
                    <a:pt x="226" y="1074"/>
                  </a:cubicBezTo>
                  <a:cubicBezTo>
                    <a:pt x="286" y="1027"/>
                    <a:pt x="393" y="1003"/>
                    <a:pt x="465" y="967"/>
                  </a:cubicBezTo>
                  <a:cubicBezTo>
                    <a:pt x="631" y="884"/>
                    <a:pt x="810" y="789"/>
                    <a:pt x="953" y="705"/>
                  </a:cubicBezTo>
                  <a:cubicBezTo>
                    <a:pt x="1203" y="539"/>
                    <a:pt x="1500" y="336"/>
                    <a:pt x="1667" y="62"/>
                  </a:cubicBezTo>
                  <a:cubicBezTo>
                    <a:pt x="1678" y="41"/>
                    <a:pt x="1660" y="1"/>
                    <a:pt x="1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2" name="Google Shape;25602;p34"/>
            <p:cNvSpPr/>
            <p:nvPr/>
          </p:nvSpPr>
          <p:spPr>
            <a:xfrm>
              <a:off x="2922375" y="2557000"/>
              <a:ext cx="37225" cy="17875"/>
            </a:xfrm>
            <a:custGeom>
              <a:avLst/>
              <a:gdLst/>
              <a:ahLst/>
              <a:cxnLst/>
              <a:rect l="l" t="t" r="r" b="b"/>
              <a:pathLst>
                <a:path w="1489" h="715" extrusionOk="0">
                  <a:moveTo>
                    <a:pt x="1394" y="0"/>
                  </a:moveTo>
                  <a:cubicBezTo>
                    <a:pt x="1167" y="48"/>
                    <a:pt x="977" y="262"/>
                    <a:pt x="763" y="345"/>
                  </a:cubicBezTo>
                  <a:cubicBezTo>
                    <a:pt x="524" y="465"/>
                    <a:pt x="274" y="536"/>
                    <a:pt x="36" y="643"/>
                  </a:cubicBezTo>
                  <a:cubicBezTo>
                    <a:pt x="1" y="655"/>
                    <a:pt x="12" y="715"/>
                    <a:pt x="60" y="715"/>
                  </a:cubicBezTo>
                  <a:cubicBezTo>
                    <a:pt x="322" y="715"/>
                    <a:pt x="608" y="631"/>
                    <a:pt x="858" y="512"/>
                  </a:cubicBezTo>
                  <a:cubicBezTo>
                    <a:pt x="1060" y="417"/>
                    <a:pt x="1358" y="286"/>
                    <a:pt x="1465" y="84"/>
                  </a:cubicBezTo>
                  <a:cubicBezTo>
                    <a:pt x="1489" y="36"/>
                    <a:pt x="1441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3" name="Google Shape;25603;p34"/>
            <p:cNvSpPr/>
            <p:nvPr/>
          </p:nvSpPr>
          <p:spPr>
            <a:xfrm>
              <a:off x="2930525" y="2552375"/>
              <a:ext cx="30650" cy="16300"/>
            </a:xfrm>
            <a:custGeom>
              <a:avLst/>
              <a:gdLst/>
              <a:ahLst/>
              <a:cxnLst/>
              <a:rect l="l" t="t" r="r" b="b"/>
              <a:pathLst>
                <a:path w="1226" h="652" extrusionOk="0">
                  <a:moveTo>
                    <a:pt x="1114" y="0"/>
                  </a:moveTo>
                  <a:cubicBezTo>
                    <a:pt x="1103" y="0"/>
                    <a:pt x="1092" y="2"/>
                    <a:pt x="1080" y="7"/>
                  </a:cubicBezTo>
                  <a:cubicBezTo>
                    <a:pt x="722" y="185"/>
                    <a:pt x="389" y="411"/>
                    <a:pt x="32" y="602"/>
                  </a:cubicBezTo>
                  <a:cubicBezTo>
                    <a:pt x="1" y="622"/>
                    <a:pt x="6" y="652"/>
                    <a:pt x="30" y="652"/>
                  </a:cubicBezTo>
                  <a:cubicBezTo>
                    <a:pt x="34" y="652"/>
                    <a:pt x="39" y="651"/>
                    <a:pt x="44" y="650"/>
                  </a:cubicBezTo>
                  <a:cubicBezTo>
                    <a:pt x="413" y="530"/>
                    <a:pt x="829" y="388"/>
                    <a:pt x="1163" y="149"/>
                  </a:cubicBezTo>
                  <a:cubicBezTo>
                    <a:pt x="1225" y="97"/>
                    <a:pt x="1188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4" name="Google Shape;25604;p34"/>
            <p:cNvSpPr/>
            <p:nvPr/>
          </p:nvSpPr>
          <p:spPr>
            <a:xfrm>
              <a:off x="2953225" y="2533525"/>
              <a:ext cx="33000" cy="29700"/>
            </a:xfrm>
            <a:custGeom>
              <a:avLst/>
              <a:gdLst/>
              <a:ahLst/>
              <a:cxnLst/>
              <a:rect l="l" t="t" r="r" b="b"/>
              <a:pathLst>
                <a:path w="1320" h="1188" extrusionOk="0">
                  <a:moveTo>
                    <a:pt x="1294" y="0"/>
                  </a:moveTo>
                  <a:cubicBezTo>
                    <a:pt x="1288" y="0"/>
                    <a:pt x="1282" y="3"/>
                    <a:pt x="1279" y="10"/>
                  </a:cubicBezTo>
                  <a:cubicBezTo>
                    <a:pt x="1053" y="165"/>
                    <a:pt x="862" y="403"/>
                    <a:pt x="648" y="606"/>
                  </a:cubicBezTo>
                  <a:cubicBezTo>
                    <a:pt x="445" y="796"/>
                    <a:pt x="231" y="987"/>
                    <a:pt x="17" y="1165"/>
                  </a:cubicBezTo>
                  <a:cubicBezTo>
                    <a:pt x="0" y="1174"/>
                    <a:pt x="12" y="1187"/>
                    <a:pt x="25" y="1187"/>
                  </a:cubicBezTo>
                  <a:cubicBezTo>
                    <a:pt x="31" y="1187"/>
                    <a:pt x="37" y="1185"/>
                    <a:pt x="41" y="1177"/>
                  </a:cubicBezTo>
                  <a:cubicBezTo>
                    <a:pt x="279" y="999"/>
                    <a:pt x="517" y="808"/>
                    <a:pt x="743" y="606"/>
                  </a:cubicBezTo>
                  <a:cubicBezTo>
                    <a:pt x="934" y="427"/>
                    <a:pt x="1160" y="249"/>
                    <a:pt x="1303" y="22"/>
                  </a:cubicBezTo>
                  <a:cubicBezTo>
                    <a:pt x="1319" y="14"/>
                    <a:pt x="1307" y="0"/>
                    <a:pt x="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5" name="Google Shape;25605;p34"/>
            <p:cNvSpPr/>
            <p:nvPr/>
          </p:nvSpPr>
          <p:spPr>
            <a:xfrm>
              <a:off x="2975050" y="2442075"/>
              <a:ext cx="104400" cy="96775"/>
            </a:xfrm>
            <a:custGeom>
              <a:avLst/>
              <a:gdLst/>
              <a:ahLst/>
              <a:cxnLst/>
              <a:rect l="l" t="t" r="r" b="b"/>
              <a:pathLst>
                <a:path w="4176" h="3871" extrusionOk="0">
                  <a:moveTo>
                    <a:pt x="4156" y="1"/>
                  </a:moveTo>
                  <a:cubicBezTo>
                    <a:pt x="4149" y="1"/>
                    <a:pt x="4141" y="5"/>
                    <a:pt x="4132" y="13"/>
                  </a:cubicBezTo>
                  <a:cubicBezTo>
                    <a:pt x="3620" y="894"/>
                    <a:pt x="3120" y="1668"/>
                    <a:pt x="2263" y="2299"/>
                  </a:cubicBezTo>
                  <a:cubicBezTo>
                    <a:pt x="1513" y="2835"/>
                    <a:pt x="739" y="3311"/>
                    <a:pt x="13" y="3859"/>
                  </a:cubicBezTo>
                  <a:cubicBezTo>
                    <a:pt x="1" y="3859"/>
                    <a:pt x="13" y="3871"/>
                    <a:pt x="37" y="3871"/>
                  </a:cubicBezTo>
                  <a:cubicBezTo>
                    <a:pt x="1727" y="2847"/>
                    <a:pt x="3311" y="1835"/>
                    <a:pt x="4168" y="37"/>
                  </a:cubicBezTo>
                  <a:cubicBezTo>
                    <a:pt x="4176" y="14"/>
                    <a:pt x="4169" y="1"/>
                    <a:pt x="4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6" name="Google Shape;25606;p34"/>
            <p:cNvSpPr/>
            <p:nvPr/>
          </p:nvSpPr>
          <p:spPr>
            <a:xfrm>
              <a:off x="3084600" y="2391275"/>
              <a:ext cx="18475" cy="45775"/>
            </a:xfrm>
            <a:custGeom>
              <a:avLst/>
              <a:gdLst/>
              <a:ahLst/>
              <a:cxnLst/>
              <a:rect l="l" t="t" r="r" b="b"/>
              <a:pathLst>
                <a:path w="739" h="1831" extrusionOk="0">
                  <a:moveTo>
                    <a:pt x="733" y="0"/>
                  </a:moveTo>
                  <a:cubicBezTo>
                    <a:pt x="730" y="0"/>
                    <a:pt x="727" y="3"/>
                    <a:pt x="727" y="9"/>
                  </a:cubicBezTo>
                  <a:cubicBezTo>
                    <a:pt x="477" y="617"/>
                    <a:pt x="239" y="1236"/>
                    <a:pt x="0" y="1831"/>
                  </a:cubicBezTo>
                  <a:lnTo>
                    <a:pt x="12" y="1831"/>
                  </a:lnTo>
                  <a:cubicBezTo>
                    <a:pt x="310" y="1248"/>
                    <a:pt x="560" y="617"/>
                    <a:pt x="739" y="9"/>
                  </a:cubicBezTo>
                  <a:cubicBezTo>
                    <a:pt x="739" y="3"/>
                    <a:pt x="73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7" name="Google Shape;25607;p34"/>
            <p:cNvSpPr/>
            <p:nvPr/>
          </p:nvSpPr>
          <p:spPr>
            <a:xfrm>
              <a:off x="3093925" y="2378400"/>
              <a:ext cx="20475" cy="38675"/>
            </a:xfrm>
            <a:custGeom>
              <a:avLst/>
              <a:gdLst/>
              <a:ahLst/>
              <a:cxnLst/>
              <a:rect l="l" t="t" r="r" b="b"/>
              <a:pathLst>
                <a:path w="819" h="1547" extrusionOk="0">
                  <a:moveTo>
                    <a:pt x="818" y="0"/>
                  </a:moveTo>
                  <a:cubicBezTo>
                    <a:pt x="532" y="500"/>
                    <a:pt x="259" y="989"/>
                    <a:pt x="8" y="1489"/>
                  </a:cubicBezTo>
                  <a:cubicBezTo>
                    <a:pt x="1" y="1520"/>
                    <a:pt x="19" y="1547"/>
                    <a:pt x="39" y="1547"/>
                  </a:cubicBezTo>
                  <a:cubicBezTo>
                    <a:pt x="49" y="1547"/>
                    <a:pt x="60" y="1540"/>
                    <a:pt x="68" y="1524"/>
                  </a:cubicBezTo>
                  <a:cubicBezTo>
                    <a:pt x="342" y="1036"/>
                    <a:pt x="592" y="524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8" name="Google Shape;25608;p34"/>
            <p:cNvSpPr/>
            <p:nvPr/>
          </p:nvSpPr>
          <p:spPr>
            <a:xfrm>
              <a:off x="3124875" y="2316650"/>
              <a:ext cx="26725" cy="61225"/>
            </a:xfrm>
            <a:custGeom>
              <a:avLst/>
              <a:gdLst/>
              <a:ahLst/>
              <a:cxnLst/>
              <a:rect l="l" t="t" r="r" b="b"/>
              <a:pathLst>
                <a:path w="1069" h="2449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780"/>
                    <a:pt x="854" y="1482"/>
                    <a:pt x="949" y="2435"/>
                  </a:cubicBezTo>
                  <a:cubicBezTo>
                    <a:pt x="949" y="2442"/>
                    <a:pt x="957" y="2448"/>
                    <a:pt x="964" y="2448"/>
                  </a:cubicBezTo>
                  <a:cubicBezTo>
                    <a:pt x="969" y="2448"/>
                    <a:pt x="973" y="2445"/>
                    <a:pt x="973" y="2435"/>
                  </a:cubicBezTo>
                  <a:cubicBezTo>
                    <a:pt x="1068" y="1566"/>
                    <a:pt x="664" y="601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9" name="Google Shape;25609;p34"/>
            <p:cNvSpPr/>
            <p:nvPr/>
          </p:nvSpPr>
          <p:spPr>
            <a:xfrm>
              <a:off x="3078050" y="2393875"/>
              <a:ext cx="69375" cy="120050"/>
            </a:xfrm>
            <a:custGeom>
              <a:avLst/>
              <a:gdLst/>
              <a:ahLst/>
              <a:cxnLst/>
              <a:rect l="l" t="t" r="r" b="b"/>
              <a:pathLst>
                <a:path w="2775" h="4802" extrusionOk="0">
                  <a:moveTo>
                    <a:pt x="2763" y="1"/>
                  </a:moveTo>
                  <a:cubicBezTo>
                    <a:pt x="2191" y="905"/>
                    <a:pt x="1703" y="1846"/>
                    <a:pt x="1084" y="2739"/>
                  </a:cubicBezTo>
                  <a:cubicBezTo>
                    <a:pt x="655" y="3370"/>
                    <a:pt x="60" y="3965"/>
                    <a:pt x="1" y="4763"/>
                  </a:cubicBezTo>
                  <a:cubicBezTo>
                    <a:pt x="1" y="4784"/>
                    <a:pt x="31" y="4802"/>
                    <a:pt x="57" y="4802"/>
                  </a:cubicBezTo>
                  <a:cubicBezTo>
                    <a:pt x="75" y="4802"/>
                    <a:pt x="91" y="4794"/>
                    <a:pt x="96" y="4775"/>
                  </a:cubicBezTo>
                  <a:cubicBezTo>
                    <a:pt x="262" y="3882"/>
                    <a:pt x="929" y="3180"/>
                    <a:pt x="1394" y="2418"/>
                  </a:cubicBezTo>
                  <a:cubicBezTo>
                    <a:pt x="1882" y="1632"/>
                    <a:pt x="2358" y="834"/>
                    <a:pt x="2775" y="12"/>
                  </a:cubicBezTo>
                  <a:cubicBezTo>
                    <a:pt x="2775" y="1"/>
                    <a:pt x="2763" y="1"/>
                    <a:pt x="2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0" name="Google Shape;25610;p34"/>
            <p:cNvSpPr/>
            <p:nvPr/>
          </p:nvSpPr>
          <p:spPr>
            <a:xfrm>
              <a:off x="2837925" y="2532075"/>
              <a:ext cx="68500" cy="46500"/>
            </a:xfrm>
            <a:custGeom>
              <a:avLst/>
              <a:gdLst/>
              <a:ahLst/>
              <a:cxnLst/>
              <a:rect l="l" t="t" r="r" b="b"/>
              <a:pathLst>
                <a:path w="2740" h="1860" extrusionOk="0">
                  <a:moveTo>
                    <a:pt x="13" y="1"/>
                  </a:moveTo>
                  <a:cubicBezTo>
                    <a:pt x="5" y="1"/>
                    <a:pt x="0" y="24"/>
                    <a:pt x="9" y="33"/>
                  </a:cubicBezTo>
                  <a:cubicBezTo>
                    <a:pt x="735" y="795"/>
                    <a:pt x="1736" y="1378"/>
                    <a:pt x="2676" y="1854"/>
                  </a:cubicBezTo>
                  <a:cubicBezTo>
                    <a:pt x="2684" y="1858"/>
                    <a:pt x="2691" y="1860"/>
                    <a:pt x="2697" y="1860"/>
                  </a:cubicBezTo>
                  <a:cubicBezTo>
                    <a:pt x="2730" y="1860"/>
                    <a:pt x="2740" y="1815"/>
                    <a:pt x="2700" y="1795"/>
                  </a:cubicBezTo>
                  <a:cubicBezTo>
                    <a:pt x="1736" y="1271"/>
                    <a:pt x="914" y="616"/>
                    <a:pt x="21" y="9"/>
                  </a:cubicBezTo>
                  <a:cubicBezTo>
                    <a:pt x="18" y="3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1" name="Google Shape;25611;p34"/>
            <p:cNvSpPr/>
            <p:nvPr/>
          </p:nvSpPr>
          <p:spPr>
            <a:xfrm>
              <a:off x="2825050" y="2518000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0" y="0"/>
                  </a:moveTo>
                  <a:cubicBezTo>
                    <a:pt x="143" y="96"/>
                    <a:pt x="262" y="227"/>
                    <a:pt x="346" y="370"/>
                  </a:cubicBezTo>
                  <a:cubicBezTo>
                    <a:pt x="274" y="215"/>
                    <a:pt x="155" y="9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2" name="Google Shape;25612;p34"/>
            <p:cNvSpPr/>
            <p:nvPr/>
          </p:nvSpPr>
          <p:spPr>
            <a:xfrm>
              <a:off x="2722350" y="2354650"/>
              <a:ext cx="92900" cy="152350"/>
            </a:xfrm>
            <a:custGeom>
              <a:avLst/>
              <a:gdLst/>
              <a:ahLst/>
              <a:cxnLst/>
              <a:rect l="l" t="t" r="r" b="b"/>
              <a:pathLst>
                <a:path w="3716" h="6094" extrusionOk="0">
                  <a:moveTo>
                    <a:pt x="30" y="0"/>
                  </a:moveTo>
                  <a:cubicBezTo>
                    <a:pt x="17" y="0"/>
                    <a:pt x="1" y="13"/>
                    <a:pt x="1" y="34"/>
                  </a:cubicBezTo>
                  <a:cubicBezTo>
                    <a:pt x="155" y="1391"/>
                    <a:pt x="1036" y="2379"/>
                    <a:pt x="1667" y="3546"/>
                  </a:cubicBezTo>
                  <a:cubicBezTo>
                    <a:pt x="2227" y="4510"/>
                    <a:pt x="2739" y="5475"/>
                    <a:pt x="3715" y="6094"/>
                  </a:cubicBezTo>
                  <a:cubicBezTo>
                    <a:pt x="2739" y="5356"/>
                    <a:pt x="2203" y="4332"/>
                    <a:pt x="1632" y="3308"/>
                  </a:cubicBezTo>
                  <a:cubicBezTo>
                    <a:pt x="1001" y="2201"/>
                    <a:pt x="274" y="1296"/>
                    <a:pt x="48" y="22"/>
                  </a:cubicBezTo>
                  <a:cubicBezTo>
                    <a:pt x="48" y="7"/>
                    <a:pt x="40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3" name="Google Shape;25613;p34"/>
            <p:cNvSpPr/>
            <p:nvPr/>
          </p:nvSpPr>
          <p:spPr>
            <a:xfrm>
              <a:off x="2686050" y="2318800"/>
              <a:ext cx="35700" cy="61000"/>
            </a:xfrm>
            <a:custGeom>
              <a:avLst/>
              <a:gdLst/>
              <a:ahLst/>
              <a:cxnLst/>
              <a:rect l="l" t="t" r="r" b="b"/>
              <a:pathLst>
                <a:path w="1428" h="2440" extrusionOk="0">
                  <a:moveTo>
                    <a:pt x="1395" y="1"/>
                  </a:moveTo>
                  <a:cubicBezTo>
                    <a:pt x="1391" y="1"/>
                    <a:pt x="1386" y="1"/>
                    <a:pt x="1381" y="3"/>
                  </a:cubicBezTo>
                  <a:cubicBezTo>
                    <a:pt x="643" y="479"/>
                    <a:pt x="0" y="1491"/>
                    <a:pt x="71" y="2384"/>
                  </a:cubicBezTo>
                  <a:cubicBezTo>
                    <a:pt x="71" y="2414"/>
                    <a:pt x="109" y="2439"/>
                    <a:pt x="140" y="2439"/>
                  </a:cubicBezTo>
                  <a:cubicBezTo>
                    <a:pt x="158" y="2439"/>
                    <a:pt x="174" y="2430"/>
                    <a:pt x="179" y="2408"/>
                  </a:cubicBezTo>
                  <a:cubicBezTo>
                    <a:pt x="286" y="1944"/>
                    <a:pt x="321" y="1527"/>
                    <a:pt x="548" y="1099"/>
                  </a:cubicBezTo>
                  <a:cubicBezTo>
                    <a:pt x="774" y="682"/>
                    <a:pt x="1072" y="348"/>
                    <a:pt x="1417" y="27"/>
                  </a:cubicBezTo>
                  <a:cubicBezTo>
                    <a:pt x="1427" y="27"/>
                    <a:pt x="1420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4" name="Google Shape;25614;p34"/>
            <p:cNvSpPr/>
            <p:nvPr/>
          </p:nvSpPr>
          <p:spPr>
            <a:xfrm>
              <a:off x="2687525" y="2383925"/>
              <a:ext cx="41600" cy="72050"/>
            </a:xfrm>
            <a:custGeom>
              <a:avLst/>
              <a:gdLst/>
              <a:ahLst/>
              <a:cxnLst/>
              <a:rect l="l" t="t" r="r" b="b"/>
              <a:pathLst>
                <a:path w="1664" h="2882" extrusionOk="0">
                  <a:moveTo>
                    <a:pt x="19" y="1"/>
                  </a:moveTo>
                  <a:cubicBezTo>
                    <a:pt x="12" y="1"/>
                    <a:pt x="1" y="9"/>
                    <a:pt x="1" y="18"/>
                  </a:cubicBezTo>
                  <a:cubicBezTo>
                    <a:pt x="322" y="1065"/>
                    <a:pt x="1072" y="1911"/>
                    <a:pt x="1596" y="2863"/>
                  </a:cubicBezTo>
                  <a:cubicBezTo>
                    <a:pt x="1600" y="2876"/>
                    <a:pt x="1611" y="2881"/>
                    <a:pt x="1622" y="2881"/>
                  </a:cubicBezTo>
                  <a:cubicBezTo>
                    <a:pt x="1642" y="2881"/>
                    <a:pt x="1663" y="2866"/>
                    <a:pt x="1656" y="2851"/>
                  </a:cubicBezTo>
                  <a:cubicBezTo>
                    <a:pt x="1620" y="2435"/>
                    <a:pt x="1322" y="2101"/>
                    <a:pt x="1084" y="1780"/>
                  </a:cubicBezTo>
                  <a:cubicBezTo>
                    <a:pt x="667" y="1208"/>
                    <a:pt x="358" y="613"/>
                    <a:pt x="24" y="6"/>
                  </a:cubicBezTo>
                  <a:cubicBezTo>
                    <a:pt x="24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5" name="Google Shape;25615;p34"/>
            <p:cNvSpPr/>
            <p:nvPr/>
          </p:nvSpPr>
          <p:spPr>
            <a:xfrm>
              <a:off x="2725325" y="2455950"/>
              <a:ext cx="85900" cy="101400"/>
            </a:xfrm>
            <a:custGeom>
              <a:avLst/>
              <a:gdLst/>
              <a:ahLst/>
              <a:cxnLst/>
              <a:rect l="l" t="t" r="r" b="b"/>
              <a:pathLst>
                <a:path w="3436" h="4056" extrusionOk="0">
                  <a:moveTo>
                    <a:pt x="10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13" y="6"/>
                    <a:pt x="13" y="0"/>
                    <a:pt x="10" y="0"/>
                  </a:cubicBezTo>
                  <a:close/>
                  <a:moveTo>
                    <a:pt x="1" y="18"/>
                  </a:moveTo>
                  <a:cubicBezTo>
                    <a:pt x="203" y="494"/>
                    <a:pt x="120" y="1054"/>
                    <a:pt x="346" y="1518"/>
                  </a:cubicBezTo>
                  <a:cubicBezTo>
                    <a:pt x="525" y="1863"/>
                    <a:pt x="870" y="2054"/>
                    <a:pt x="1120" y="2316"/>
                  </a:cubicBezTo>
                  <a:cubicBezTo>
                    <a:pt x="1406" y="2613"/>
                    <a:pt x="1584" y="2959"/>
                    <a:pt x="1929" y="3197"/>
                  </a:cubicBezTo>
                  <a:cubicBezTo>
                    <a:pt x="2370" y="3506"/>
                    <a:pt x="2894" y="3614"/>
                    <a:pt x="3263" y="4030"/>
                  </a:cubicBezTo>
                  <a:cubicBezTo>
                    <a:pt x="3280" y="4048"/>
                    <a:pt x="3301" y="4055"/>
                    <a:pt x="3320" y="4055"/>
                  </a:cubicBezTo>
                  <a:cubicBezTo>
                    <a:pt x="3381" y="4055"/>
                    <a:pt x="3436" y="3983"/>
                    <a:pt x="3382" y="3911"/>
                  </a:cubicBezTo>
                  <a:cubicBezTo>
                    <a:pt x="3144" y="3661"/>
                    <a:pt x="2858" y="3506"/>
                    <a:pt x="2537" y="3364"/>
                  </a:cubicBezTo>
                  <a:cubicBezTo>
                    <a:pt x="2001" y="3090"/>
                    <a:pt x="1679" y="2768"/>
                    <a:pt x="1298" y="2316"/>
                  </a:cubicBezTo>
                  <a:cubicBezTo>
                    <a:pt x="870" y="1840"/>
                    <a:pt x="441" y="1637"/>
                    <a:pt x="310" y="935"/>
                  </a:cubicBezTo>
                  <a:cubicBezTo>
                    <a:pt x="263" y="566"/>
                    <a:pt x="274" y="280"/>
                    <a:pt x="1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6" name="Google Shape;25616;p34"/>
            <p:cNvSpPr/>
            <p:nvPr/>
          </p:nvSpPr>
          <p:spPr>
            <a:xfrm>
              <a:off x="2723550" y="2317925"/>
              <a:ext cx="123675" cy="135000"/>
            </a:xfrm>
            <a:custGeom>
              <a:avLst/>
              <a:gdLst/>
              <a:ahLst/>
              <a:cxnLst/>
              <a:rect l="l" t="t" r="r" b="b"/>
              <a:pathLst>
                <a:path w="4947" h="5400" extrusionOk="0">
                  <a:moveTo>
                    <a:pt x="264" y="1"/>
                  </a:moveTo>
                  <a:cubicBezTo>
                    <a:pt x="169" y="1"/>
                    <a:pt x="79" y="80"/>
                    <a:pt x="0" y="276"/>
                  </a:cubicBezTo>
                  <a:cubicBezTo>
                    <a:pt x="76" y="141"/>
                    <a:pt x="156" y="85"/>
                    <a:pt x="238" y="85"/>
                  </a:cubicBezTo>
                  <a:cubicBezTo>
                    <a:pt x="605" y="85"/>
                    <a:pt x="992" y="1205"/>
                    <a:pt x="989" y="1205"/>
                  </a:cubicBezTo>
                  <a:cubicBezTo>
                    <a:pt x="989" y="1205"/>
                    <a:pt x="988" y="1205"/>
                    <a:pt x="988" y="1205"/>
                  </a:cubicBezTo>
                  <a:lnTo>
                    <a:pt x="988" y="1205"/>
                  </a:lnTo>
                  <a:cubicBezTo>
                    <a:pt x="1072" y="1443"/>
                    <a:pt x="1119" y="1681"/>
                    <a:pt x="1250" y="1884"/>
                  </a:cubicBezTo>
                  <a:cubicBezTo>
                    <a:pt x="1548" y="2336"/>
                    <a:pt x="2096" y="2681"/>
                    <a:pt x="2441" y="3110"/>
                  </a:cubicBezTo>
                  <a:cubicBezTo>
                    <a:pt x="3084" y="3896"/>
                    <a:pt x="3763" y="5158"/>
                    <a:pt x="4858" y="5396"/>
                  </a:cubicBezTo>
                  <a:cubicBezTo>
                    <a:pt x="4864" y="5399"/>
                    <a:pt x="4871" y="5400"/>
                    <a:pt x="4877" y="5400"/>
                  </a:cubicBezTo>
                  <a:cubicBezTo>
                    <a:pt x="4924" y="5400"/>
                    <a:pt x="4947" y="5322"/>
                    <a:pt x="4894" y="5301"/>
                  </a:cubicBezTo>
                  <a:cubicBezTo>
                    <a:pt x="4096" y="4884"/>
                    <a:pt x="3584" y="4265"/>
                    <a:pt x="3024" y="3586"/>
                  </a:cubicBezTo>
                  <a:cubicBezTo>
                    <a:pt x="2762" y="3277"/>
                    <a:pt x="2512" y="2931"/>
                    <a:pt x="2239" y="2634"/>
                  </a:cubicBezTo>
                  <a:cubicBezTo>
                    <a:pt x="1846" y="2217"/>
                    <a:pt x="1429" y="1979"/>
                    <a:pt x="1179" y="1431"/>
                  </a:cubicBezTo>
                  <a:cubicBezTo>
                    <a:pt x="1093" y="1260"/>
                    <a:pt x="643" y="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7" name="Google Shape;25617;p34"/>
            <p:cNvSpPr/>
            <p:nvPr/>
          </p:nvSpPr>
          <p:spPr>
            <a:xfrm>
              <a:off x="2711050" y="2247650"/>
              <a:ext cx="134175" cy="203775"/>
            </a:xfrm>
            <a:custGeom>
              <a:avLst/>
              <a:gdLst/>
              <a:ahLst/>
              <a:cxnLst/>
              <a:rect l="l" t="t" r="r" b="b"/>
              <a:pathLst>
                <a:path w="5367" h="8151" extrusionOk="0">
                  <a:moveTo>
                    <a:pt x="101" y="1"/>
                  </a:moveTo>
                  <a:cubicBezTo>
                    <a:pt x="86" y="1"/>
                    <a:pt x="72" y="10"/>
                    <a:pt x="72" y="27"/>
                  </a:cubicBezTo>
                  <a:cubicBezTo>
                    <a:pt x="0" y="1623"/>
                    <a:pt x="798" y="2956"/>
                    <a:pt x="1929" y="4040"/>
                  </a:cubicBezTo>
                  <a:cubicBezTo>
                    <a:pt x="2643" y="4730"/>
                    <a:pt x="3155" y="5445"/>
                    <a:pt x="3691" y="6242"/>
                  </a:cubicBezTo>
                  <a:cubicBezTo>
                    <a:pt x="4167" y="6945"/>
                    <a:pt x="4917" y="7374"/>
                    <a:pt x="5298" y="8136"/>
                  </a:cubicBezTo>
                  <a:cubicBezTo>
                    <a:pt x="5306" y="8146"/>
                    <a:pt x="5315" y="8151"/>
                    <a:pt x="5324" y="8151"/>
                  </a:cubicBezTo>
                  <a:cubicBezTo>
                    <a:pt x="5346" y="8151"/>
                    <a:pt x="5366" y="8128"/>
                    <a:pt x="5358" y="8112"/>
                  </a:cubicBezTo>
                  <a:cubicBezTo>
                    <a:pt x="5096" y="7469"/>
                    <a:pt x="4501" y="7112"/>
                    <a:pt x="4060" y="6600"/>
                  </a:cubicBezTo>
                  <a:cubicBezTo>
                    <a:pt x="3536" y="5992"/>
                    <a:pt x="3239" y="5242"/>
                    <a:pt x="2703" y="4647"/>
                  </a:cubicBezTo>
                  <a:cubicBezTo>
                    <a:pt x="2119" y="4016"/>
                    <a:pt x="1453" y="3504"/>
                    <a:pt x="988" y="2766"/>
                  </a:cubicBezTo>
                  <a:cubicBezTo>
                    <a:pt x="453" y="1921"/>
                    <a:pt x="238" y="992"/>
                    <a:pt x="131" y="27"/>
                  </a:cubicBezTo>
                  <a:cubicBezTo>
                    <a:pt x="131" y="10"/>
                    <a:pt x="116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8" name="Google Shape;25618;p34"/>
            <p:cNvSpPr/>
            <p:nvPr/>
          </p:nvSpPr>
          <p:spPr>
            <a:xfrm>
              <a:off x="2713225" y="2224500"/>
              <a:ext cx="23725" cy="24150"/>
            </a:xfrm>
            <a:custGeom>
              <a:avLst/>
              <a:gdLst/>
              <a:ahLst/>
              <a:cxnLst/>
              <a:rect l="l" t="t" r="r" b="b"/>
              <a:pathLst>
                <a:path w="949" h="966" extrusionOk="0">
                  <a:moveTo>
                    <a:pt x="889" y="1"/>
                  </a:moveTo>
                  <a:cubicBezTo>
                    <a:pt x="485" y="84"/>
                    <a:pt x="127" y="549"/>
                    <a:pt x="8" y="918"/>
                  </a:cubicBezTo>
                  <a:cubicBezTo>
                    <a:pt x="0" y="949"/>
                    <a:pt x="19" y="965"/>
                    <a:pt x="36" y="965"/>
                  </a:cubicBezTo>
                  <a:cubicBezTo>
                    <a:pt x="44" y="965"/>
                    <a:pt x="52" y="961"/>
                    <a:pt x="56" y="953"/>
                  </a:cubicBezTo>
                  <a:cubicBezTo>
                    <a:pt x="163" y="763"/>
                    <a:pt x="282" y="584"/>
                    <a:pt x="449" y="430"/>
                  </a:cubicBezTo>
                  <a:cubicBezTo>
                    <a:pt x="592" y="299"/>
                    <a:pt x="770" y="191"/>
                    <a:pt x="925" y="60"/>
                  </a:cubicBezTo>
                  <a:cubicBezTo>
                    <a:pt x="949" y="49"/>
                    <a:pt x="925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9" name="Google Shape;25619;p34"/>
            <p:cNvSpPr/>
            <p:nvPr/>
          </p:nvSpPr>
          <p:spPr>
            <a:xfrm>
              <a:off x="2738950" y="2225175"/>
              <a:ext cx="131775" cy="155625"/>
            </a:xfrm>
            <a:custGeom>
              <a:avLst/>
              <a:gdLst/>
              <a:ahLst/>
              <a:cxnLst/>
              <a:rect l="l" t="t" r="r" b="b"/>
              <a:pathLst>
                <a:path w="5271" h="6225" extrusionOk="0">
                  <a:moveTo>
                    <a:pt x="40" y="1"/>
                  </a:moveTo>
                  <a:cubicBezTo>
                    <a:pt x="17" y="1"/>
                    <a:pt x="1" y="17"/>
                    <a:pt x="15" y="45"/>
                  </a:cubicBezTo>
                  <a:cubicBezTo>
                    <a:pt x="587" y="1569"/>
                    <a:pt x="1277" y="2796"/>
                    <a:pt x="2551" y="3855"/>
                  </a:cubicBezTo>
                  <a:cubicBezTo>
                    <a:pt x="2897" y="4141"/>
                    <a:pt x="3194" y="4403"/>
                    <a:pt x="3444" y="4760"/>
                  </a:cubicBezTo>
                  <a:cubicBezTo>
                    <a:pt x="3670" y="5094"/>
                    <a:pt x="3801" y="5475"/>
                    <a:pt x="4075" y="5772"/>
                  </a:cubicBezTo>
                  <a:cubicBezTo>
                    <a:pt x="4313" y="6048"/>
                    <a:pt x="4595" y="6225"/>
                    <a:pt x="4936" y="6225"/>
                  </a:cubicBezTo>
                  <a:cubicBezTo>
                    <a:pt x="5022" y="6225"/>
                    <a:pt x="5112" y="6213"/>
                    <a:pt x="5206" y="6189"/>
                  </a:cubicBezTo>
                  <a:cubicBezTo>
                    <a:pt x="5271" y="6178"/>
                    <a:pt x="5258" y="6090"/>
                    <a:pt x="5194" y="6090"/>
                  </a:cubicBezTo>
                  <a:cubicBezTo>
                    <a:pt x="5187" y="6090"/>
                    <a:pt x="5179" y="6091"/>
                    <a:pt x="5171" y="6094"/>
                  </a:cubicBezTo>
                  <a:cubicBezTo>
                    <a:pt x="5129" y="6098"/>
                    <a:pt x="5088" y="6099"/>
                    <a:pt x="5049" y="6099"/>
                  </a:cubicBezTo>
                  <a:cubicBezTo>
                    <a:pt x="4130" y="6099"/>
                    <a:pt x="3924" y="5056"/>
                    <a:pt x="3444" y="4463"/>
                  </a:cubicBezTo>
                  <a:cubicBezTo>
                    <a:pt x="3087" y="4034"/>
                    <a:pt x="2635" y="3724"/>
                    <a:pt x="2218" y="3367"/>
                  </a:cubicBezTo>
                  <a:cubicBezTo>
                    <a:pt x="1146" y="2462"/>
                    <a:pt x="753" y="1188"/>
                    <a:pt x="87" y="22"/>
                  </a:cubicBezTo>
                  <a:cubicBezTo>
                    <a:pt x="73" y="7"/>
                    <a:pt x="55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0" name="Google Shape;25620;p34"/>
            <p:cNvSpPr/>
            <p:nvPr/>
          </p:nvSpPr>
          <p:spPr>
            <a:xfrm>
              <a:off x="2737225" y="2192050"/>
              <a:ext cx="137550" cy="187350"/>
            </a:xfrm>
            <a:custGeom>
              <a:avLst/>
              <a:gdLst/>
              <a:ahLst/>
              <a:cxnLst/>
              <a:rect l="l" t="t" r="r" b="b"/>
              <a:pathLst>
                <a:path w="5502" h="7494" extrusionOk="0">
                  <a:moveTo>
                    <a:pt x="2147" y="1"/>
                  </a:moveTo>
                  <a:cubicBezTo>
                    <a:pt x="2136" y="1"/>
                    <a:pt x="2126" y="4"/>
                    <a:pt x="2120" y="13"/>
                  </a:cubicBezTo>
                  <a:cubicBezTo>
                    <a:pt x="1156" y="835"/>
                    <a:pt x="1608" y="2192"/>
                    <a:pt x="2239" y="3073"/>
                  </a:cubicBezTo>
                  <a:cubicBezTo>
                    <a:pt x="2704" y="3692"/>
                    <a:pt x="3239" y="4275"/>
                    <a:pt x="3739" y="4859"/>
                  </a:cubicBezTo>
                  <a:cubicBezTo>
                    <a:pt x="4394" y="5633"/>
                    <a:pt x="5263" y="6383"/>
                    <a:pt x="5275" y="7478"/>
                  </a:cubicBezTo>
                  <a:cubicBezTo>
                    <a:pt x="5270" y="7488"/>
                    <a:pt x="5280" y="7494"/>
                    <a:pt x="5292" y="7494"/>
                  </a:cubicBezTo>
                  <a:cubicBezTo>
                    <a:pt x="5310" y="7494"/>
                    <a:pt x="5335" y="7482"/>
                    <a:pt x="5335" y="7454"/>
                  </a:cubicBezTo>
                  <a:cubicBezTo>
                    <a:pt x="5502" y="4859"/>
                    <a:pt x="1" y="2728"/>
                    <a:pt x="2192" y="73"/>
                  </a:cubicBezTo>
                  <a:cubicBezTo>
                    <a:pt x="2228" y="37"/>
                    <a:pt x="2182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1" name="Google Shape;25621;p34"/>
            <p:cNvSpPr/>
            <p:nvPr/>
          </p:nvSpPr>
          <p:spPr>
            <a:xfrm>
              <a:off x="2782550" y="2185700"/>
              <a:ext cx="20675" cy="19725"/>
            </a:xfrm>
            <a:custGeom>
              <a:avLst/>
              <a:gdLst/>
              <a:ahLst/>
              <a:cxnLst/>
              <a:rect l="l" t="t" r="r" b="b"/>
              <a:pathLst>
                <a:path w="827" h="789" extrusionOk="0">
                  <a:moveTo>
                    <a:pt x="767" y="0"/>
                  </a:moveTo>
                  <a:cubicBezTo>
                    <a:pt x="761" y="0"/>
                    <a:pt x="754" y="2"/>
                    <a:pt x="748" y="5"/>
                  </a:cubicBezTo>
                  <a:cubicBezTo>
                    <a:pt x="569" y="53"/>
                    <a:pt x="355" y="148"/>
                    <a:pt x="295" y="327"/>
                  </a:cubicBezTo>
                  <a:cubicBezTo>
                    <a:pt x="295" y="350"/>
                    <a:pt x="307" y="350"/>
                    <a:pt x="319" y="350"/>
                  </a:cubicBezTo>
                  <a:cubicBezTo>
                    <a:pt x="200" y="469"/>
                    <a:pt x="69" y="600"/>
                    <a:pt x="10" y="743"/>
                  </a:cubicBezTo>
                  <a:cubicBezTo>
                    <a:pt x="1" y="769"/>
                    <a:pt x="17" y="789"/>
                    <a:pt x="36" y="789"/>
                  </a:cubicBezTo>
                  <a:cubicBezTo>
                    <a:pt x="43" y="789"/>
                    <a:pt x="51" y="786"/>
                    <a:pt x="57" y="779"/>
                  </a:cubicBezTo>
                  <a:cubicBezTo>
                    <a:pt x="188" y="684"/>
                    <a:pt x="271" y="541"/>
                    <a:pt x="391" y="422"/>
                  </a:cubicBezTo>
                  <a:cubicBezTo>
                    <a:pt x="506" y="317"/>
                    <a:pt x="640" y="221"/>
                    <a:pt x="751" y="119"/>
                  </a:cubicBezTo>
                  <a:lnTo>
                    <a:pt x="751" y="119"/>
                  </a:lnTo>
                  <a:cubicBezTo>
                    <a:pt x="765" y="116"/>
                    <a:pt x="780" y="114"/>
                    <a:pt x="795" y="112"/>
                  </a:cubicBezTo>
                  <a:cubicBezTo>
                    <a:pt x="792" y="103"/>
                    <a:pt x="789" y="94"/>
                    <a:pt x="786" y="86"/>
                  </a:cubicBezTo>
                  <a:lnTo>
                    <a:pt x="786" y="86"/>
                  </a:lnTo>
                  <a:cubicBezTo>
                    <a:pt x="789" y="83"/>
                    <a:pt x="792" y="80"/>
                    <a:pt x="795" y="77"/>
                  </a:cubicBezTo>
                  <a:cubicBezTo>
                    <a:pt x="826" y="56"/>
                    <a:pt x="804" y="0"/>
                    <a:pt x="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2" name="Google Shape;25622;p34"/>
            <p:cNvSpPr/>
            <p:nvPr/>
          </p:nvSpPr>
          <p:spPr>
            <a:xfrm>
              <a:off x="2802425" y="2184925"/>
              <a:ext cx="97650" cy="163125"/>
            </a:xfrm>
            <a:custGeom>
              <a:avLst/>
              <a:gdLst/>
              <a:ahLst/>
              <a:cxnLst/>
              <a:rect l="l" t="t" r="r" b="b"/>
              <a:pathLst>
                <a:path w="3906" h="6525" extrusionOk="0">
                  <a:moveTo>
                    <a:pt x="0" y="0"/>
                  </a:moveTo>
                  <a:cubicBezTo>
                    <a:pt x="238" y="715"/>
                    <a:pt x="655" y="1358"/>
                    <a:pt x="881" y="2072"/>
                  </a:cubicBezTo>
                  <a:cubicBezTo>
                    <a:pt x="1084" y="2727"/>
                    <a:pt x="1203" y="3394"/>
                    <a:pt x="1501" y="4025"/>
                  </a:cubicBezTo>
                  <a:cubicBezTo>
                    <a:pt x="1965" y="4989"/>
                    <a:pt x="2608" y="6239"/>
                    <a:pt x="3739" y="6525"/>
                  </a:cubicBezTo>
                  <a:cubicBezTo>
                    <a:pt x="3763" y="6525"/>
                    <a:pt x="3798" y="6525"/>
                    <a:pt x="3822" y="6513"/>
                  </a:cubicBezTo>
                  <a:lnTo>
                    <a:pt x="3870" y="6465"/>
                  </a:lnTo>
                  <a:cubicBezTo>
                    <a:pt x="3906" y="6418"/>
                    <a:pt x="3906" y="6370"/>
                    <a:pt x="3858" y="6346"/>
                  </a:cubicBezTo>
                  <a:lnTo>
                    <a:pt x="3846" y="6346"/>
                  </a:lnTo>
                  <a:cubicBezTo>
                    <a:pt x="3832" y="6336"/>
                    <a:pt x="3817" y="6331"/>
                    <a:pt x="3802" y="6331"/>
                  </a:cubicBezTo>
                  <a:cubicBezTo>
                    <a:pt x="3750" y="6331"/>
                    <a:pt x="3702" y="6384"/>
                    <a:pt x="3739" y="6430"/>
                  </a:cubicBezTo>
                  <a:cubicBezTo>
                    <a:pt x="3584" y="6287"/>
                    <a:pt x="3406" y="6180"/>
                    <a:pt x="3203" y="6108"/>
                  </a:cubicBezTo>
                  <a:cubicBezTo>
                    <a:pt x="3025" y="5977"/>
                    <a:pt x="2858" y="5823"/>
                    <a:pt x="2727" y="5656"/>
                  </a:cubicBezTo>
                  <a:cubicBezTo>
                    <a:pt x="2536" y="5442"/>
                    <a:pt x="2370" y="5180"/>
                    <a:pt x="2203" y="4930"/>
                  </a:cubicBezTo>
                  <a:cubicBezTo>
                    <a:pt x="1846" y="4370"/>
                    <a:pt x="1548" y="3787"/>
                    <a:pt x="1346" y="3144"/>
                  </a:cubicBezTo>
                  <a:cubicBezTo>
                    <a:pt x="1000" y="2024"/>
                    <a:pt x="703" y="97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3" name="Google Shape;25623;p34"/>
            <p:cNvSpPr/>
            <p:nvPr/>
          </p:nvSpPr>
          <p:spPr>
            <a:xfrm>
              <a:off x="2895000" y="2311175"/>
              <a:ext cx="11325" cy="37375"/>
            </a:xfrm>
            <a:custGeom>
              <a:avLst/>
              <a:gdLst/>
              <a:ahLst/>
              <a:cxnLst/>
              <a:rect l="l" t="t" r="r" b="b"/>
              <a:pathLst>
                <a:path w="453" h="1495" extrusionOk="0">
                  <a:moveTo>
                    <a:pt x="43" y="1"/>
                  </a:moveTo>
                  <a:cubicBezTo>
                    <a:pt x="25" y="1"/>
                    <a:pt x="0" y="21"/>
                    <a:pt x="0" y="46"/>
                  </a:cubicBezTo>
                  <a:cubicBezTo>
                    <a:pt x="84" y="296"/>
                    <a:pt x="167" y="523"/>
                    <a:pt x="155" y="784"/>
                  </a:cubicBezTo>
                  <a:cubicBezTo>
                    <a:pt x="155" y="1023"/>
                    <a:pt x="48" y="1237"/>
                    <a:pt x="24" y="1475"/>
                  </a:cubicBezTo>
                  <a:cubicBezTo>
                    <a:pt x="31" y="1489"/>
                    <a:pt x="42" y="1495"/>
                    <a:pt x="55" y="1495"/>
                  </a:cubicBezTo>
                  <a:cubicBezTo>
                    <a:pt x="64" y="1495"/>
                    <a:pt x="74" y="1492"/>
                    <a:pt x="84" y="1487"/>
                  </a:cubicBezTo>
                  <a:cubicBezTo>
                    <a:pt x="453" y="1142"/>
                    <a:pt x="357" y="368"/>
                    <a:pt x="60" y="11"/>
                  </a:cubicBezTo>
                  <a:cubicBezTo>
                    <a:pt x="56" y="4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4" name="Google Shape;25624;p34"/>
            <p:cNvSpPr/>
            <p:nvPr/>
          </p:nvSpPr>
          <p:spPr>
            <a:xfrm>
              <a:off x="2946200" y="2532150"/>
              <a:ext cx="40425" cy="30225"/>
            </a:xfrm>
            <a:custGeom>
              <a:avLst/>
              <a:gdLst/>
              <a:ahLst/>
              <a:cxnLst/>
              <a:rect l="l" t="t" r="r" b="b"/>
              <a:pathLst>
                <a:path w="1617" h="1209" extrusionOk="0">
                  <a:moveTo>
                    <a:pt x="1500" y="0"/>
                  </a:moveTo>
                  <a:cubicBezTo>
                    <a:pt x="1484" y="0"/>
                    <a:pt x="1467" y="5"/>
                    <a:pt x="1453" y="18"/>
                  </a:cubicBezTo>
                  <a:cubicBezTo>
                    <a:pt x="1215" y="220"/>
                    <a:pt x="988" y="446"/>
                    <a:pt x="738" y="637"/>
                  </a:cubicBezTo>
                  <a:cubicBezTo>
                    <a:pt x="512" y="804"/>
                    <a:pt x="191" y="923"/>
                    <a:pt x="24" y="1137"/>
                  </a:cubicBezTo>
                  <a:cubicBezTo>
                    <a:pt x="0" y="1161"/>
                    <a:pt x="24" y="1208"/>
                    <a:pt x="72" y="1208"/>
                  </a:cubicBezTo>
                  <a:cubicBezTo>
                    <a:pt x="333" y="1208"/>
                    <a:pt x="619" y="958"/>
                    <a:pt x="834" y="804"/>
                  </a:cubicBezTo>
                  <a:cubicBezTo>
                    <a:pt x="1082" y="623"/>
                    <a:pt x="1341" y="399"/>
                    <a:pt x="1530" y="143"/>
                  </a:cubicBezTo>
                  <a:lnTo>
                    <a:pt x="1530" y="143"/>
                  </a:lnTo>
                  <a:lnTo>
                    <a:pt x="1560" y="113"/>
                  </a:lnTo>
                  <a:cubicBezTo>
                    <a:pt x="1616" y="75"/>
                    <a:pt x="1561" y="0"/>
                    <a:pt x="1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5" name="Google Shape;25625;p34"/>
            <p:cNvSpPr/>
            <p:nvPr/>
          </p:nvSpPr>
          <p:spPr>
            <a:xfrm>
              <a:off x="2947100" y="2511325"/>
              <a:ext cx="72550" cy="54500"/>
            </a:xfrm>
            <a:custGeom>
              <a:avLst/>
              <a:gdLst/>
              <a:ahLst/>
              <a:cxnLst/>
              <a:rect l="l" t="t" r="r" b="b"/>
              <a:pathLst>
                <a:path w="2902" h="2180" extrusionOk="0">
                  <a:moveTo>
                    <a:pt x="2862" y="0"/>
                  </a:moveTo>
                  <a:cubicBezTo>
                    <a:pt x="2857" y="0"/>
                    <a:pt x="2851" y="2"/>
                    <a:pt x="2845" y="6"/>
                  </a:cubicBezTo>
                  <a:cubicBezTo>
                    <a:pt x="1810" y="387"/>
                    <a:pt x="762" y="1220"/>
                    <a:pt x="47" y="2053"/>
                  </a:cubicBezTo>
                  <a:cubicBezTo>
                    <a:pt x="1" y="2109"/>
                    <a:pt x="49" y="2179"/>
                    <a:pt x="106" y="2179"/>
                  </a:cubicBezTo>
                  <a:cubicBezTo>
                    <a:pt x="122" y="2179"/>
                    <a:pt x="139" y="2174"/>
                    <a:pt x="155" y="2161"/>
                  </a:cubicBezTo>
                  <a:cubicBezTo>
                    <a:pt x="643" y="1756"/>
                    <a:pt x="1131" y="1351"/>
                    <a:pt x="1607" y="922"/>
                  </a:cubicBezTo>
                  <a:cubicBezTo>
                    <a:pt x="1623" y="906"/>
                    <a:pt x="1626" y="889"/>
                    <a:pt x="1620" y="874"/>
                  </a:cubicBezTo>
                  <a:lnTo>
                    <a:pt x="1620" y="874"/>
                  </a:lnTo>
                  <a:cubicBezTo>
                    <a:pt x="2041" y="600"/>
                    <a:pt x="2498" y="380"/>
                    <a:pt x="2881" y="65"/>
                  </a:cubicBezTo>
                  <a:cubicBezTo>
                    <a:pt x="2901" y="45"/>
                    <a:pt x="2888" y="0"/>
                    <a:pt x="2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6" name="Google Shape;25626;p34"/>
            <p:cNvSpPr/>
            <p:nvPr/>
          </p:nvSpPr>
          <p:spPr>
            <a:xfrm>
              <a:off x="2993750" y="2504300"/>
              <a:ext cx="36400" cy="25950"/>
            </a:xfrm>
            <a:custGeom>
              <a:avLst/>
              <a:gdLst/>
              <a:ahLst/>
              <a:cxnLst/>
              <a:rect l="l" t="t" r="r" b="b"/>
              <a:pathLst>
                <a:path w="1456" h="1038" extrusionOk="0">
                  <a:moveTo>
                    <a:pt x="1456" y="1"/>
                  </a:moveTo>
                  <a:cubicBezTo>
                    <a:pt x="967" y="263"/>
                    <a:pt x="432" y="596"/>
                    <a:pt x="27" y="977"/>
                  </a:cubicBezTo>
                  <a:cubicBezTo>
                    <a:pt x="0" y="1004"/>
                    <a:pt x="13" y="1037"/>
                    <a:pt x="42" y="1037"/>
                  </a:cubicBezTo>
                  <a:cubicBezTo>
                    <a:pt x="51" y="1037"/>
                    <a:pt x="63" y="1034"/>
                    <a:pt x="75" y="1025"/>
                  </a:cubicBezTo>
                  <a:cubicBezTo>
                    <a:pt x="563" y="775"/>
                    <a:pt x="1039" y="370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7" name="Google Shape;25627;p34"/>
            <p:cNvSpPr/>
            <p:nvPr/>
          </p:nvSpPr>
          <p:spPr>
            <a:xfrm>
              <a:off x="2677400" y="2315575"/>
              <a:ext cx="53475" cy="85550"/>
            </a:xfrm>
            <a:custGeom>
              <a:avLst/>
              <a:gdLst/>
              <a:ahLst/>
              <a:cxnLst/>
              <a:rect l="l" t="t" r="r" b="b"/>
              <a:pathLst>
                <a:path w="2139" h="3422" extrusionOk="0">
                  <a:moveTo>
                    <a:pt x="2074" y="0"/>
                  </a:moveTo>
                  <a:cubicBezTo>
                    <a:pt x="2070" y="0"/>
                    <a:pt x="2065" y="0"/>
                    <a:pt x="2061" y="1"/>
                  </a:cubicBezTo>
                  <a:cubicBezTo>
                    <a:pt x="1668" y="61"/>
                    <a:pt x="1549" y="287"/>
                    <a:pt x="1310" y="573"/>
                  </a:cubicBezTo>
                  <a:cubicBezTo>
                    <a:pt x="1072" y="847"/>
                    <a:pt x="703" y="1049"/>
                    <a:pt x="513" y="1359"/>
                  </a:cubicBezTo>
                  <a:cubicBezTo>
                    <a:pt x="179" y="1882"/>
                    <a:pt x="1" y="2966"/>
                    <a:pt x="537" y="3406"/>
                  </a:cubicBezTo>
                  <a:cubicBezTo>
                    <a:pt x="547" y="3417"/>
                    <a:pt x="558" y="3422"/>
                    <a:pt x="567" y="3422"/>
                  </a:cubicBezTo>
                  <a:cubicBezTo>
                    <a:pt x="588" y="3422"/>
                    <a:pt x="601" y="3399"/>
                    <a:pt x="584" y="3383"/>
                  </a:cubicBezTo>
                  <a:cubicBezTo>
                    <a:pt x="275" y="2716"/>
                    <a:pt x="275" y="1859"/>
                    <a:pt x="810" y="1323"/>
                  </a:cubicBezTo>
                  <a:cubicBezTo>
                    <a:pt x="1144" y="989"/>
                    <a:pt x="1608" y="227"/>
                    <a:pt x="2061" y="108"/>
                  </a:cubicBezTo>
                  <a:cubicBezTo>
                    <a:pt x="2138" y="75"/>
                    <a:pt x="2133" y="0"/>
                    <a:pt x="2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8" name="Google Shape;25628;p34"/>
            <p:cNvSpPr/>
            <p:nvPr/>
          </p:nvSpPr>
          <p:spPr>
            <a:xfrm>
              <a:off x="2685750" y="2369025"/>
              <a:ext cx="8250" cy="26150"/>
            </a:xfrm>
            <a:custGeom>
              <a:avLst/>
              <a:gdLst/>
              <a:ahLst/>
              <a:cxnLst/>
              <a:rect l="l" t="t" r="r" b="b"/>
              <a:pathLst>
                <a:path w="330" h="1046" extrusionOk="0">
                  <a:moveTo>
                    <a:pt x="113" y="0"/>
                  </a:moveTo>
                  <a:cubicBezTo>
                    <a:pt x="98" y="0"/>
                    <a:pt x="83" y="6"/>
                    <a:pt x="83" y="18"/>
                  </a:cubicBezTo>
                  <a:cubicBezTo>
                    <a:pt x="0" y="304"/>
                    <a:pt x="24" y="816"/>
                    <a:pt x="250" y="1030"/>
                  </a:cubicBezTo>
                  <a:cubicBezTo>
                    <a:pt x="257" y="1041"/>
                    <a:pt x="267" y="1045"/>
                    <a:pt x="278" y="1045"/>
                  </a:cubicBezTo>
                  <a:cubicBezTo>
                    <a:pt x="303" y="1045"/>
                    <a:pt x="330" y="1020"/>
                    <a:pt x="322" y="995"/>
                  </a:cubicBezTo>
                  <a:cubicBezTo>
                    <a:pt x="298" y="840"/>
                    <a:pt x="214" y="697"/>
                    <a:pt x="191" y="542"/>
                  </a:cubicBezTo>
                  <a:cubicBezTo>
                    <a:pt x="143" y="364"/>
                    <a:pt x="155" y="197"/>
                    <a:pt x="143" y="18"/>
                  </a:cubicBezTo>
                  <a:cubicBezTo>
                    <a:pt x="143" y="6"/>
                    <a:pt x="128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9" name="Google Shape;25629;p34"/>
            <p:cNvSpPr/>
            <p:nvPr/>
          </p:nvSpPr>
          <p:spPr>
            <a:xfrm>
              <a:off x="2677700" y="2368925"/>
              <a:ext cx="32475" cy="57500"/>
            </a:xfrm>
            <a:custGeom>
              <a:avLst/>
              <a:gdLst/>
              <a:ahLst/>
              <a:cxnLst/>
              <a:rect l="l" t="t" r="r" b="b"/>
              <a:pathLst>
                <a:path w="1299" h="2300" extrusionOk="0">
                  <a:moveTo>
                    <a:pt x="484" y="1"/>
                  </a:moveTo>
                  <a:cubicBezTo>
                    <a:pt x="475" y="1"/>
                    <a:pt x="468" y="4"/>
                    <a:pt x="465" y="10"/>
                  </a:cubicBezTo>
                  <a:cubicBezTo>
                    <a:pt x="1" y="760"/>
                    <a:pt x="763" y="1713"/>
                    <a:pt x="1227" y="2284"/>
                  </a:cubicBezTo>
                  <a:cubicBezTo>
                    <a:pt x="1234" y="2295"/>
                    <a:pt x="1244" y="2300"/>
                    <a:pt x="1253" y="2300"/>
                  </a:cubicBezTo>
                  <a:cubicBezTo>
                    <a:pt x="1275" y="2300"/>
                    <a:pt x="1298" y="2277"/>
                    <a:pt x="1298" y="2261"/>
                  </a:cubicBezTo>
                  <a:cubicBezTo>
                    <a:pt x="1156" y="1439"/>
                    <a:pt x="239" y="999"/>
                    <a:pt x="536" y="46"/>
                  </a:cubicBezTo>
                  <a:cubicBezTo>
                    <a:pt x="536" y="20"/>
                    <a:pt x="50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0" name="Google Shape;25630;p34"/>
            <p:cNvSpPr/>
            <p:nvPr/>
          </p:nvSpPr>
          <p:spPr>
            <a:xfrm>
              <a:off x="2857775" y="2466200"/>
              <a:ext cx="48175" cy="45325"/>
            </a:xfrm>
            <a:custGeom>
              <a:avLst/>
              <a:gdLst/>
              <a:ahLst/>
              <a:cxnLst/>
              <a:rect l="l" t="t" r="r" b="b"/>
              <a:pathLst>
                <a:path w="1927" h="1813" extrusionOk="0">
                  <a:moveTo>
                    <a:pt x="1" y="1"/>
                  </a:moveTo>
                  <a:lnTo>
                    <a:pt x="1" y="1"/>
                  </a:lnTo>
                  <a:cubicBezTo>
                    <a:pt x="501" y="703"/>
                    <a:pt x="1168" y="1346"/>
                    <a:pt x="1894" y="1811"/>
                  </a:cubicBezTo>
                  <a:cubicBezTo>
                    <a:pt x="1896" y="1812"/>
                    <a:pt x="1898" y="1813"/>
                    <a:pt x="1900" y="1813"/>
                  </a:cubicBezTo>
                  <a:cubicBezTo>
                    <a:pt x="1912" y="1813"/>
                    <a:pt x="1926" y="1787"/>
                    <a:pt x="1906" y="1787"/>
                  </a:cubicBezTo>
                  <a:cubicBezTo>
                    <a:pt x="1192" y="1239"/>
                    <a:pt x="584" y="69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1" name="Google Shape;25631;p34"/>
            <p:cNvSpPr/>
            <p:nvPr/>
          </p:nvSpPr>
          <p:spPr>
            <a:xfrm>
              <a:off x="2869400" y="2470075"/>
              <a:ext cx="40450" cy="37300"/>
            </a:xfrm>
            <a:custGeom>
              <a:avLst/>
              <a:gdLst/>
              <a:ahLst/>
              <a:cxnLst/>
              <a:rect l="l" t="t" r="r" b="b"/>
              <a:pathLst>
                <a:path w="1618" h="1492" extrusionOk="0">
                  <a:moveTo>
                    <a:pt x="36" y="1"/>
                  </a:moveTo>
                  <a:cubicBezTo>
                    <a:pt x="12" y="1"/>
                    <a:pt x="0" y="12"/>
                    <a:pt x="12" y="12"/>
                  </a:cubicBezTo>
                  <a:cubicBezTo>
                    <a:pt x="417" y="584"/>
                    <a:pt x="953" y="1179"/>
                    <a:pt x="1596" y="1489"/>
                  </a:cubicBezTo>
                  <a:cubicBezTo>
                    <a:pt x="1597" y="1491"/>
                    <a:pt x="1599" y="1491"/>
                    <a:pt x="1601" y="1491"/>
                  </a:cubicBezTo>
                  <a:cubicBezTo>
                    <a:pt x="1611" y="1491"/>
                    <a:pt x="1618" y="1465"/>
                    <a:pt x="1608" y="1465"/>
                  </a:cubicBezTo>
                  <a:cubicBezTo>
                    <a:pt x="1024" y="1013"/>
                    <a:pt x="477" y="596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2" name="Google Shape;25632;p34"/>
            <p:cNvSpPr/>
            <p:nvPr/>
          </p:nvSpPr>
          <p:spPr>
            <a:xfrm>
              <a:off x="2880275" y="2473225"/>
              <a:ext cx="27750" cy="27075"/>
            </a:xfrm>
            <a:custGeom>
              <a:avLst/>
              <a:gdLst/>
              <a:ahLst/>
              <a:cxnLst/>
              <a:rect l="l" t="t" r="r" b="b"/>
              <a:pathLst>
                <a:path w="1110" h="1083" extrusionOk="0">
                  <a:moveTo>
                    <a:pt x="27" y="1"/>
                  </a:moveTo>
                  <a:cubicBezTo>
                    <a:pt x="14" y="1"/>
                    <a:pt x="1" y="9"/>
                    <a:pt x="18" y="17"/>
                  </a:cubicBezTo>
                  <a:cubicBezTo>
                    <a:pt x="196" y="220"/>
                    <a:pt x="387" y="398"/>
                    <a:pt x="565" y="589"/>
                  </a:cubicBezTo>
                  <a:cubicBezTo>
                    <a:pt x="732" y="756"/>
                    <a:pt x="887" y="946"/>
                    <a:pt x="1089" y="1077"/>
                  </a:cubicBezTo>
                  <a:cubicBezTo>
                    <a:pt x="1093" y="1081"/>
                    <a:pt x="1096" y="1082"/>
                    <a:pt x="1099" y="1082"/>
                  </a:cubicBezTo>
                  <a:cubicBezTo>
                    <a:pt x="1106" y="1082"/>
                    <a:pt x="1110" y="1074"/>
                    <a:pt x="1101" y="1065"/>
                  </a:cubicBezTo>
                  <a:cubicBezTo>
                    <a:pt x="970" y="875"/>
                    <a:pt x="768" y="720"/>
                    <a:pt x="613" y="553"/>
                  </a:cubicBezTo>
                  <a:cubicBezTo>
                    <a:pt x="411" y="375"/>
                    <a:pt x="232" y="184"/>
                    <a:pt x="42" y="6"/>
                  </a:cubicBezTo>
                  <a:cubicBezTo>
                    <a:pt x="38" y="2"/>
                    <a:pt x="32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3" name="Google Shape;25633;p34"/>
            <p:cNvSpPr/>
            <p:nvPr/>
          </p:nvSpPr>
          <p:spPr>
            <a:xfrm>
              <a:off x="2884125" y="2467725"/>
              <a:ext cx="25175" cy="28100"/>
            </a:xfrm>
            <a:custGeom>
              <a:avLst/>
              <a:gdLst/>
              <a:ahLst/>
              <a:cxnLst/>
              <a:rect l="l" t="t" r="r" b="b"/>
              <a:pathLst>
                <a:path w="1007" h="1124" extrusionOk="0">
                  <a:moveTo>
                    <a:pt x="13" y="1"/>
                  </a:moveTo>
                  <a:cubicBezTo>
                    <a:pt x="4" y="1"/>
                    <a:pt x="0" y="10"/>
                    <a:pt x="7" y="23"/>
                  </a:cubicBezTo>
                  <a:cubicBezTo>
                    <a:pt x="185" y="202"/>
                    <a:pt x="352" y="356"/>
                    <a:pt x="519" y="559"/>
                  </a:cubicBezTo>
                  <a:cubicBezTo>
                    <a:pt x="673" y="737"/>
                    <a:pt x="816" y="940"/>
                    <a:pt x="971" y="1118"/>
                  </a:cubicBezTo>
                  <a:cubicBezTo>
                    <a:pt x="978" y="1122"/>
                    <a:pt x="984" y="1123"/>
                    <a:pt x="989" y="1123"/>
                  </a:cubicBezTo>
                  <a:cubicBezTo>
                    <a:pt x="1001" y="1123"/>
                    <a:pt x="1007" y="1115"/>
                    <a:pt x="1007" y="1107"/>
                  </a:cubicBezTo>
                  <a:cubicBezTo>
                    <a:pt x="780" y="690"/>
                    <a:pt x="376" y="321"/>
                    <a:pt x="42" y="23"/>
                  </a:cubicBezTo>
                  <a:cubicBezTo>
                    <a:pt x="32" y="7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4" name="Google Shape;25634;p34"/>
            <p:cNvSpPr/>
            <p:nvPr/>
          </p:nvSpPr>
          <p:spPr>
            <a:xfrm>
              <a:off x="2889725" y="2465950"/>
              <a:ext cx="20775" cy="20825"/>
            </a:xfrm>
            <a:custGeom>
              <a:avLst/>
              <a:gdLst/>
              <a:ahLst/>
              <a:cxnLst/>
              <a:rect l="l" t="t" r="r" b="b"/>
              <a:pathLst>
                <a:path w="831" h="833" extrusionOk="0">
                  <a:moveTo>
                    <a:pt x="16" y="1"/>
                  </a:moveTo>
                  <a:cubicBezTo>
                    <a:pt x="10" y="1"/>
                    <a:pt x="0" y="18"/>
                    <a:pt x="9" y="35"/>
                  </a:cubicBezTo>
                  <a:cubicBezTo>
                    <a:pt x="140" y="177"/>
                    <a:pt x="295" y="308"/>
                    <a:pt x="426" y="463"/>
                  </a:cubicBezTo>
                  <a:cubicBezTo>
                    <a:pt x="545" y="582"/>
                    <a:pt x="664" y="725"/>
                    <a:pt x="807" y="832"/>
                  </a:cubicBezTo>
                  <a:cubicBezTo>
                    <a:pt x="830" y="832"/>
                    <a:pt x="830" y="832"/>
                    <a:pt x="830" y="820"/>
                  </a:cubicBezTo>
                  <a:cubicBezTo>
                    <a:pt x="735" y="666"/>
                    <a:pt x="592" y="547"/>
                    <a:pt x="449" y="427"/>
                  </a:cubicBezTo>
                  <a:cubicBezTo>
                    <a:pt x="306" y="297"/>
                    <a:pt x="175" y="142"/>
                    <a:pt x="21" y="11"/>
                  </a:cubicBezTo>
                  <a:cubicBezTo>
                    <a:pt x="21" y="4"/>
                    <a:pt x="19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5" name="Google Shape;25635;p34"/>
            <p:cNvSpPr/>
            <p:nvPr/>
          </p:nvSpPr>
          <p:spPr>
            <a:xfrm>
              <a:off x="2897475" y="2466425"/>
              <a:ext cx="13925" cy="14950"/>
            </a:xfrm>
            <a:custGeom>
              <a:avLst/>
              <a:gdLst/>
              <a:ahLst/>
              <a:cxnLst/>
              <a:rect l="l" t="t" r="r" b="b"/>
              <a:pathLst>
                <a:path w="557" h="598" extrusionOk="0">
                  <a:moveTo>
                    <a:pt x="17" y="0"/>
                  </a:moveTo>
                  <a:cubicBezTo>
                    <a:pt x="3" y="0"/>
                    <a:pt x="0" y="19"/>
                    <a:pt x="8" y="27"/>
                  </a:cubicBezTo>
                  <a:lnTo>
                    <a:pt x="270" y="289"/>
                  </a:lnTo>
                  <a:cubicBezTo>
                    <a:pt x="366" y="385"/>
                    <a:pt x="437" y="504"/>
                    <a:pt x="532" y="587"/>
                  </a:cubicBezTo>
                  <a:cubicBezTo>
                    <a:pt x="536" y="594"/>
                    <a:pt x="540" y="597"/>
                    <a:pt x="543" y="597"/>
                  </a:cubicBezTo>
                  <a:cubicBezTo>
                    <a:pt x="550" y="597"/>
                    <a:pt x="556" y="583"/>
                    <a:pt x="556" y="575"/>
                  </a:cubicBezTo>
                  <a:cubicBezTo>
                    <a:pt x="437" y="349"/>
                    <a:pt x="235" y="158"/>
                    <a:pt x="44" y="16"/>
                  </a:cubicBezTo>
                  <a:cubicBezTo>
                    <a:pt x="33" y="4"/>
                    <a:pt x="24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6" name="Google Shape;25636;p34"/>
            <p:cNvSpPr/>
            <p:nvPr/>
          </p:nvSpPr>
          <p:spPr>
            <a:xfrm>
              <a:off x="2905125" y="2470350"/>
              <a:ext cx="8350" cy="12500"/>
            </a:xfrm>
            <a:custGeom>
              <a:avLst/>
              <a:gdLst/>
              <a:ahLst/>
              <a:cxnLst/>
              <a:rect l="l" t="t" r="r" b="b"/>
              <a:pathLst>
                <a:path w="334" h="500" extrusionOk="0">
                  <a:moveTo>
                    <a:pt x="15" y="1"/>
                  </a:moveTo>
                  <a:cubicBezTo>
                    <a:pt x="5" y="1"/>
                    <a:pt x="0" y="14"/>
                    <a:pt x="0" y="37"/>
                  </a:cubicBezTo>
                  <a:cubicBezTo>
                    <a:pt x="107" y="180"/>
                    <a:pt x="191" y="359"/>
                    <a:pt x="310" y="490"/>
                  </a:cubicBezTo>
                  <a:cubicBezTo>
                    <a:pt x="317" y="497"/>
                    <a:pt x="322" y="500"/>
                    <a:pt x="326" y="500"/>
                  </a:cubicBezTo>
                  <a:cubicBezTo>
                    <a:pt x="333" y="500"/>
                    <a:pt x="333" y="486"/>
                    <a:pt x="333" y="478"/>
                  </a:cubicBezTo>
                  <a:cubicBezTo>
                    <a:pt x="238" y="311"/>
                    <a:pt x="131" y="168"/>
                    <a:pt x="36" y="13"/>
                  </a:cubicBezTo>
                  <a:cubicBezTo>
                    <a:pt x="27" y="5"/>
                    <a:pt x="20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7" name="Google Shape;25637;p34"/>
            <p:cNvSpPr/>
            <p:nvPr/>
          </p:nvSpPr>
          <p:spPr>
            <a:xfrm>
              <a:off x="2907800" y="2466875"/>
              <a:ext cx="4175" cy="45250"/>
            </a:xfrm>
            <a:custGeom>
              <a:avLst/>
              <a:gdLst/>
              <a:ahLst/>
              <a:cxnLst/>
              <a:rect l="l" t="t" r="r" b="b"/>
              <a:pathLst>
                <a:path w="167" h="1810" extrusionOk="0">
                  <a:moveTo>
                    <a:pt x="146" y="1"/>
                  </a:moveTo>
                  <a:cubicBezTo>
                    <a:pt x="140" y="1"/>
                    <a:pt x="131" y="4"/>
                    <a:pt x="131" y="9"/>
                  </a:cubicBezTo>
                  <a:cubicBezTo>
                    <a:pt x="48" y="569"/>
                    <a:pt x="0" y="1212"/>
                    <a:pt x="60" y="1795"/>
                  </a:cubicBezTo>
                  <a:cubicBezTo>
                    <a:pt x="60" y="1802"/>
                    <a:pt x="68" y="1809"/>
                    <a:pt x="74" y="1809"/>
                  </a:cubicBezTo>
                  <a:cubicBezTo>
                    <a:pt x="79" y="1809"/>
                    <a:pt x="84" y="1805"/>
                    <a:pt x="84" y="1795"/>
                  </a:cubicBezTo>
                  <a:cubicBezTo>
                    <a:pt x="143" y="1212"/>
                    <a:pt x="167" y="593"/>
                    <a:pt x="143" y="9"/>
                  </a:cubicBezTo>
                  <a:cubicBezTo>
                    <a:pt x="155" y="4"/>
                    <a:pt x="152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8" name="Google Shape;25638;p34"/>
            <p:cNvSpPr/>
            <p:nvPr/>
          </p:nvSpPr>
          <p:spPr>
            <a:xfrm>
              <a:off x="2907625" y="2470325"/>
              <a:ext cx="6150" cy="42500"/>
            </a:xfrm>
            <a:custGeom>
              <a:avLst/>
              <a:gdLst/>
              <a:ahLst/>
              <a:cxnLst/>
              <a:rect l="l" t="t" r="r" b="b"/>
              <a:pathLst>
                <a:path w="246" h="1700" extrusionOk="0">
                  <a:moveTo>
                    <a:pt x="64" y="1"/>
                  </a:moveTo>
                  <a:cubicBezTo>
                    <a:pt x="59" y="1"/>
                    <a:pt x="55" y="7"/>
                    <a:pt x="55" y="14"/>
                  </a:cubicBezTo>
                  <a:cubicBezTo>
                    <a:pt x="126" y="598"/>
                    <a:pt x="114" y="1074"/>
                    <a:pt x="7" y="1657"/>
                  </a:cubicBezTo>
                  <a:cubicBezTo>
                    <a:pt x="0" y="1684"/>
                    <a:pt x="16" y="1700"/>
                    <a:pt x="34" y="1700"/>
                  </a:cubicBezTo>
                  <a:cubicBezTo>
                    <a:pt x="47" y="1700"/>
                    <a:pt x="61" y="1690"/>
                    <a:pt x="67" y="1669"/>
                  </a:cubicBezTo>
                  <a:cubicBezTo>
                    <a:pt x="245" y="1145"/>
                    <a:pt x="245" y="538"/>
                    <a:pt x="79" y="14"/>
                  </a:cubicBezTo>
                  <a:cubicBezTo>
                    <a:pt x="74" y="4"/>
                    <a:pt x="69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9" name="Google Shape;25639;p34"/>
            <p:cNvSpPr/>
            <p:nvPr/>
          </p:nvSpPr>
          <p:spPr>
            <a:xfrm>
              <a:off x="2909275" y="2465425"/>
              <a:ext cx="5100" cy="44350"/>
            </a:xfrm>
            <a:custGeom>
              <a:avLst/>
              <a:gdLst/>
              <a:ahLst/>
              <a:cxnLst/>
              <a:rect l="l" t="t" r="r" b="b"/>
              <a:pathLst>
                <a:path w="204" h="1774" extrusionOk="0">
                  <a:moveTo>
                    <a:pt x="125" y="0"/>
                  </a:moveTo>
                  <a:cubicBezTo>
                    <a:pt x="116" y="0"/>
                    <a:pt x="108" y="6"/>
                    <a:pt x="108" y="20"/>
                  </a:cubicBezTo>
                  <a:cubicBezTo>
                    <a:pt x="60" y="591"/>
                    <a:pt x="1" y="1187"/>
                    <a:pt x="1" y="1746"/>
                  </a:cubicBezTo>
                  <a:cubicBezTo>
                    <a:pt x="1" y="1764"/>
                    <a:pt x="13" y="1773"/>
                    <a:pt x="25" y="1773"/>
                  </a:cubicBezTo>
                  <a:cubicBezTo>
                    <a:pt x="36" y="1773"/>
                    <a:pt x="48" y="1764"/>
                    <a:pt x="48" y="1746"/>
                  </a:cubicBezTo>
                  <a:cubicBezTo>
                    <a:pt x="179" y="1210"/>
                    <a:pt x="203" y="556"/>
                    <a:pt x="144" y="8"/>
                  </a:cubicBezTo>
                  <a:cubicBezTo>
                    <a:pt x="139" y="3"/>
                    <a:pt x="132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0" name="Google Shape;25640;p34"/>
            <p:cNvSpPr/>
            <p:nvPr/>
          </p:nvSpPr>
          <p:spPr>
            <a:xfrm>
              <a:off x="2909575" y="2469100"/>
              <a:ext cx="3900" cy="37975"/>
            </a:xfrm>
            <a:custGeom>
              <a:avLst/>
              <a:gdLst/>
              <a:ahLst/>
              <a:cxnLst/>
              <a:rect l="l" t="t" r="r" b="b"/>
              <a:pathLst>
                <a:path w="156" h="1519" extrusionOk="0">
                  <a:moveTo>
                    <a:pt x="108" y="1"/>
                  </a:moveTo>
                  <a:cubicBezTo>
                    <a:pt x="102" y="1"/>
                    <a:pt x="96" y="10"/>
                    <a:pt x="96" y="28"/>
                  </a:cubicBezTo>
                  <a:cubicBezTo>
                    <a:pt x="48" y="504"/>
                    <a:pt x="1" y="1016"/>
                    <a:pt x="48" y="1492"/>
                  </a:cubicBezTo>
                  <a:cubicBezTo>
                    <a:pt x="48" y="1510"/>
                    <a:pt x="54" y="1519"/>
                    <a:pt x="60" y="1519"/>
                  </a:cubicBezTo>
                  <a:cubicBezTo>
                    <a:pt x="66" y="1519"/>
                    <a:pt x="72" y="1510"/>
                    <a:pt x="72" y="1492"/>
                  </a:cubicBezTo>
                  <a:cubicBezTo>
                    <a:pt x="155" y="1016"/>
                    <a:pt x="132" y="504"/>
                    <a:pt x="120" y="28"/>
                  </a:cubicBezTo>
                  <a:cubicBezTo>
                    <a:pt x="120" y="10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1" name="Google Shape;25641;p34"/>
            <p:cNvSpPr/>
            <p:nvPr/>
          </p:nvSpPr>
          <p:spPr>
            <a:xfrm>
              <a:off x="2910775" y="2449675"/>
              <a:ext cx="3150" cy="50650"/>
            </a:xfrm>
            <a:custGeom>
              <a:avLst/>
              <a:gdLst/>
              <a:ahLst/>
              <a:cxnLst/>
              <a:rect l="l" t="t" r="r" b="b"/>
              <a:pathLst>
                <a:path w="126" h="2026" extrusionOk="0">
                  <a:moveTo>
                    <a:pt x="95" y="1"/>
                  </a:moveTo>
                  <a:cubicBezTo>
                    <a:pt x="84" y="1"/>
                    <a:pt x="72" y="7"/>
                    <a:pt x="72" y="19"/>
                  </a:cubicBezTo>
                  <a:cubicBezTo>
                    <a:pt x="34" y="428"/>
                    <a:pt x="25" y="846"/>
                    <a:pt x="21" y="1261"/>
                  </a:cubicBezTo>
                  <a:lnTo>
                    <a:pt x="21" y="1261"/>
                  </a:lnTo>
                  <a:cubicBezTo>
                    <a:pt x="6" y="1516"/>
                    <a:pt x="0" y="1764"/>
                    <a:pt x="0" y="2007"/>
                  </a:cubicBezTo>
                  <a:cubicBezTo>
                    <a:pt x="0" y="2019"/>
                    <a:pt x="15" y="2025"/>
                    <a:pt x="30" y="2025"/>
                  </a:cubicBezTo>
                  <a:cubicBezTo>
                    <a:pt x="32" y="2025"/>
                    <a:pt x="34" y="2025"/>
                    <a:pt x="36" y="2025"/>
                  </a:cubicBezTo>
                  <a:lnTo>
                    <a:pt x="36" y="2025"/>
                  </a:lnTo>
                  <a:cubicBezTo>
                    <a:pt x="38" y="2025"/>
                    <a:pt x="40" y="2025"/>
                    <a:pt x="42" y="2025"/>
                  </a:cubicBezTo>
                  <a:cubicBezTo>
                    <a:pt x="57" y="2025"/>
                    <a:pt x="72" y="2019"/>
                    <a:pt x="72" y="2007"/>
                  </a:cubicBezTo>
                  <a:cubicBezTo>
                    <a:pt x="81" y="1711"/>
                    <a:pt x="97" y="1423"/>
                    <a:pt x="93" y="1135"/>
                  </a:cubicBezTo>
                  <a:lnTo>
                    <a:pt x="93" y="1135"/>
                  </a:lnTo>
                  <a:cubicBezTo>
                    <a:pt x="110" y="765"/>
                    <a:pt x="126" y="392"/>
                    <a:pt x="119" y="19"/>
                  </a:cubicBezTo>
                  <a:cubicBezTo>
                    <a:pt x="119" y="7"/>
                    <a:pt x="107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2" name="Google Shape;25642;p34"/>
            <p:cNvSpPr/>
            <p:nvPr/>
          </p:nvSpPr>
          <p:spPr>
            <a:xfrm>
              <a:off x="2860475" y="2170375"/>
              <a:ext cx="6675" cy="23425"/>
            </a:xfrm>
            <a:custGeom>
              <a:avLst/>
              <a:gdLst/>
              <a:ahLst/>
              <a:cxnLst/>
              <a:rect l="l" t="t" r="r" b="b"/>
              <a:pathLst>
                <a:path w="267" h="937" extrusionOk="0">
                  <a:moveTo>
                    <a:pt x="242" y="1"/>
                  </a:moveTo>
                  <a:cubicBezTo>
                    <a:pt x="236" y="1"/>
                    <a:pt x="230" y="4"/>
                    <a:pt x="226" y="11"/>
                  </a:cubicBezTo>
                  <a:cubicBezTo>
                    <a:pt x="72" y="285"/>
                    <a:pt x="0" y="618"/>
                    <a:pt x="48" y="928"/>
                  </a:cubicBezTo>
                  <a:cubicBezTo>
                    <a:pt x="48" y="934"/>
                    <a:pt x="51" y="937"/>
                    <a:pt x="54" y="937"/>
                  </a:cubicBezTo>
                  <a:cubicBezTo>
                    <a:pt x="57" y="937"/>
                    <a:pt x="60" y="934"/>
                    <a:pt x="60" y="928"/>
                  </a:cubicBezTo>
                  <a:cubicBezTo>
                    <a:pt x="60" y="606"/>
                    <a:pt x="119" y="320"/>
                    <a:pt x="250" y="23"/>
                  </a:cubicBezTo>
                  <a:cubicBezTo>
                    <a:pt x="267" y="15"/>
                    <a:pt x="255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3" name="Google Shape;25643;p34"/>
            <p:cNvSpPr/>
            <p:nvPr/>
          </p:nvSpPr>
          <p:spPr>
            <a:xfrm>
              <a:off x="2860950" y="2206825"/>
              <a:ext cx="37925" cy="110000"/>
            </a:xfrm>
            <a:custGeom>
              <a:avLst/>
              <a:gdLst/>
              <a:ahLst/>
              <a:cxnLst/>
              <a:rect l="l" t="t" r="r" b="b"/>
              <a:pathLst>
                <a:path w="1517" h="4400" extrusionOk="0">
                  <a:moveTo>
                    <a:pt x="24" y="0"/>
                  </a:moveTo>
                  <a:cubicBezTo>
                    <a:pt x="11" y="0"/>
                    <a:pt x="1" y="5"/>
                    <a:pt x="17" y="5"/>
                  </a:cubicBezTo>
                  <a:cubicBezTo>
                    <a:pt x="517" y="1470"/>
                    <a:pt x="1184" y="2839"/>
                    <a:pt x="1457" y="4387"/>
                  </a:cubicBezTo>
                  <a:cubicBezTo>
                    <a:pt x="1457" y="4395"/>
                    <a:pt x="1465" y="4399"/>
                    <a:pt x="1475" y="4399"/>
                  </a:cubicBezTo>
                  <a:cubicBezTo>
                    <a:pt x="1492" y="4399"/>
                    <a:pt x="1517" y="4386"/>
                    <a:pt x="1517" y="4363"/>
                  </a:cubicBezTo>
                  <a:cubicBezTo>
                    <a:pt x="1338" y="2863"/>
                    <a:pt x="684" y="1363"/>
                    <a:pt x="41" y="5"/>
                  </a:cubicBezTo>
                  <a:cubicBezTo>
                    <a:pt x="37" y="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4" name="Google Shape;25644;p34"/>
            <p:cNvSpPr/>
            <p:nvPr/>
          </p:nvSpPr>
          <p:spPr>
            <a:xfrm>
              <a:off x="2867900" y="2152975"/>
              <a:ext cx="61350" cy="17675"/>
            </a:xfrm>
            <a:custGeom>
              <a:avLst/>
              <a:gdLst/>
              <a:ahLst/>
              <a:cxnLst/>
              <a:rect l="l" t="t" r="r" b="b"/>
              <a:pathLst>
                <a:path w="2454" h="707" extrusionOk="0">
                  <a:moveTo>
                    <a:pt x="2243" y="1"/>
                  </a:moveTo>
                  <a:cubicBezTo>
                    <a:pt x="1474" y="1"/>
                    <a:pt x="610" y="219"/>
                    <a:pt x="13" y="683"/>
                  </a:cubicBezTo>
                  <a:cubicBezTo>
                    <a:pt x="1" y="683"/>
                    <a:pt x="13" y="707"/>
                    <a:pt x="36" y="707"/>
                  </a:cubicBezTo>
                  <a:cubicBezTo>
                    <a:pt x="834" y="326"/>
                    <a:pt x="1501" y="88"/>
                    <a:pt x="2418" y="64"/>
                  </a:cubicBezTo>
                  <a:cubicBezTo>
                    <a:pt x="2453" y="64"/>
                    <a:pt x="2453" y="4"/>
                    <a:pt x="2418" y="4"/>
                  </a:cubicBezTo>
                  <a:cubicBezTo>
                    <a:pt x="2360" y="2"/>
                    <a:pt x="2302" y="1"/>
                    <a:pt x="2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5" name="Google Shape;25645;p34"/>
            <p:cNvSpPr/>
            <p:nvPr/>
          </p:nvSpPr>
          <p:spPr>
            <a:xfrm>
              <a:off x="2930125" y="2190875"/>
              <a:ext cx="6575" cy="61500"/>
            </a:xfrm>
            <a:custGeom>
              <a:avLst/>
              <a:gdLst/>
              <a:ahLst/>
              <a:cxnLst/>
              <a:rect l="l" t="t" r="r" b="b"/>
              <a:pathLst>
                <a:path w="263" h="2460" extrusionOk="0">
                  <a:moveTo>
                    <a:pt x="262" y="1"/>
                  </a:moveTo>
                  <a:lnTo>
                    <a:pt x="262" y="1"/>
                  </a:lnTo>
                  <a:cubicBezTo>
                    <a:pt x="155" y="810"/>
                    <a:pt x="48" y="1632"/>
                    <a:pt x="0" y="2441"/>
                  </a:cubicBezTo>
                  <a:cubicBezTo>
                    <a:pt x="0" y="2453"/>
                    <a:pt x="3" y="2459"/>
                    <a:pt x="6" y="2459"/>
                  </a:cubicBezTo>
                  <a:cubicBezTo>
                    <a:pt x="9" y="2459"/>
                    <a:pt x="12" y="2453"/>
                    <a:pt x="12" y="2441"/>
                  </a:cubicBezTo>
                  <a:cubicBezTo>
                    <a:pt x="143" y="1644"/>
                    <a:pt x="203" y="810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6" name="Google Shape;25646;p34"/>
            <p:cNvSpPr/>
            <p:nvPr/>
          </p:nvSpPr>
          <p:spPr>
            <a:xfrm>
              <a:off x="2934875" y="2227600"/>
              <a:ext cx="4200" cy="27825"/>
            </a:xfrm>
            <a:custGeom>
              <a:avLst/>
              <a:gdLst/>
              <a:ahLst/>
              <a:cxnLst/>
              <a:rect l="l" t="t" r="r" b="b"/>
              <a:pathLst>
                <a:path w="168" h="1113" extrusionOk="0">
                  <a:moveTo>
                    <a:pt x="111" y="0"/>
                  </a:moveTo>
                  <a:cubicBezTo>
                    <a:pt x="106" y="0"/>
                    <a:pt x="101" y="3"/>
                    <a:pt x="96" y="8"/>
                  </a:cubicBezTo>
                  <a:cubicBezTo>
                    <a:pt x="72" y="365"/>
                    <a:pt x="48" y="722"/>
                    <a:pt x="1" y="1079"/>
                  </a:cubicBezTo>
                  <a:cubicBezTo>
                    <a:pt x="1" y="1100"/>
                    <a:pt x="17" y="1113"/>
                    <a:pt x="33" y="1113"/>
                  </a:cubicBezTo>
                  <a:cubicBezTo>
                    <a:pt x="44" y="1113"/>
                    <a:pt x="55" y="1106"/>
                    <a:pt x="60" y="1091"/>
                  </a:cubicBezTo>
                  <a:cubicBezTo>
                    <a:pt x="132" y="734"/>
                    <a:pt x="167" y="377"/>
                    <a:pt x="132" y="20"/>
                  </a:cubicBezTo>
                  <a:cubicBezTo>
                    <a:pt x="125" y="6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7" name="Google Shape;25647;p34"/>
            <p:cNvSpPr/>
            <p:nvPr/>
          </p:nvSpPr>
          <p:spPr>
            <a:xfrm>
              <a:off x="2941125" y="2230250"/>
              <a:ext cx="4800" cy="23825"/>
            </a:xfrm>
            <a:custGeom>
              <a:avLst/>
              <a:gdLst/>
              <a:ahLst/>
              <a:cxnLst/>
              <a:rect l="l" t="t" r="r" b="b"/>
              <a:pathLst>
                <a:path w="192" h="953" extrusionOk="0">
                  <a:moveTo>
                    <a:pt x="176" y="0"/>
                  </a:moveTo>
                  <a:cubicBezTo>
                    <a:pt x="167" y="0"/>
                    <a:pt x="155" y="3"/>
                    <a:pt x="155" y="9"/>
                  </a:cubicBezTo>
                  <a:cubicBezTo>
                    <a:pt x="96" y="307"/>
                    <a:pt x="24" y="616"/>
                    <a:pt x="1" y="926"/>
                  </a:cubicBezTo>
                  <a:cubicBezTo>
                    <a:pt x="1" y="944"/>
                    <a:pt x="13" y="953"/>
                    <a:pt x="24" y="953"/>
                  </a:cubicBezTo>
                  <a:cubicBezTo>
                    <a:pt x="36" y="953"/>
                    <a:pt x="48" y="944"/>
                    <a:pt x="48" y="926"/>
                  </a:cubicBezTo>
                  <a:cubicBezTo>
                    <a:pt x="120" y="628"/>
                    <a:pt x="155" y="319"/>
                    <a:pt x="179" y="9"/>
                  </a:cubicBezTo>
                  <a:cubicBezTo>
                    <a:pt x="191" y="3"/>
                    <a:pt x="185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8" name="Google Shape;25648;p34"/>
            <p:cNvSpPr/>
            <p:nvPr/>
          </p:nvSpPr>
          <p:spPr>
            <a:xfrm>
              <a:off x="2971800" y="2169450"/>
              <a:ext cx="17325" cy="27475"/>
            </a:xfrm>
            <a:custGeom>
              <a:avLst/>
              <a:gdLst/>
              <a:ahLst/>
              <a:cxnLst/>
              <a:rect l="l" t="t" r="r" b="b"/>
              <a:pathLst>
                <a:path w="693" h="1099" extrusionOk="0">
                  <a:moveTo>
                    <a:pt x="0" y="0"/>
                  </a:moveTo>
                  <a:lnTo>
                    <a:pt x="0" y="0"/>
                  </a:lnTo>
                  <a:cubicBezTo>
                    <a:pt x="310" y="298"/>
                    <a:pt x="500" y="655"/>
                    <a:pt x="619" y="1072"/>
                  </a:cubicBezTo>
                  <a:cubicBezTo>
                    <a:pt x="629" y="1091"/>
                    <a:pt x="644" y="1098"/>
                    <a:pt x="657" y="1098"/>
                  </a:cubicBezTo>
                  <a:cubicBezTo>
                    <a:pt x="677" y="1098"/>
                    <a:pt x="693" y="1081"/>
                    <a:pt x="679" y="1060"/>
                  </a:cubicBezTo>
                  <a:cubicBezTo>
                    <a:pt x="583" y="619"/>
                    <a:pt x="345" y="26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9" name="Google Shape;25649;p34"/>
            <p:cNvSpPr/>
            <p:nvPr/>
          </p:nvSpPr>
          <p:spPr>
            <a:xfrm>
              <a:off x="2973725" y="2157750"/>
              <a:ext cx="22500" cy="43150"/>
            </a:xfrm>
            <a:custGeom>
              <a:avLst/>
              <a:gdLst/>
              <a:ahLst/>
              <a:cxnLst/>
              <a:rect l="l" t="t" r="r" b="b"/>
              <a:pathLst>
                <a:path w="900" h="1726" extrusionOk="0">
                  <a:moveTo>
                    <a:pt x="222" y="154"/>
                  </a:moveTo>
                  <a:cubicBezTo>
                    <a:pt x="401" y="272"/>
                    <a:pt x="506" y="449"/>
                    <a:pt x="573" y="650"/>
                  </a:cubicBezTo>
                  <a:lnTo>
                    <a:pt x="573" y="650"/>
                  </a:lnTo>
                  <a:cubicBezTo>
                    <a:pt x="504" y="534"/>
                    <a:pt x="424" y="424"/>
                    <a:pt x="333" y="322"/>
                  </a:cubicBezTo>
                  <a:lnTo>
                    <a:pt x="333" y="322"/>
                  </a:lnTo>
                  <a:cubicBezTo>
                    <a:pt x="297" y="265"/>
                    <a:pt x="260" y="209"/>
                    <a:pt x="222" y="154"/>
                  </a:cubicBezTo>
                  <a:close/>
                  <a:moveTo>
                    <a:pt x="77" y="1"/>
                  </a:moveTo>
                  <a:cubicBezTo>
                    <a:pt x="36" y="1"/>
                    <a:pt x="1" y="24"/>
                    <a:pt x="30" y="63"/>
                  </a:cubicBezTo>
                  <a:cubicBezTo>
                    <a:pt x="48" y="87"/>
                    <a:pt x="65" y="111"/>
                    <a:pt x="82" y="135"/>
                  </a:cubicBezTo>
                  <a:lnTo>
                    <a:pt x="82" y="135"/>
                  </a:lnTo>
                  <a:cubicBezTo>
                    <a:pt x="82" y="142"/>
                    <a:pt x="84" y="150"/>
                    <a:pt x="90" y="159"/>
                  </a:cubicBezTo>
                  <a:cubicBezTo>
                    <a:pt x="105" y="176"/>
                    <a:pt x="120" y="194"/>
                    <a:pt x="134" y="211"/>
                  </a:cubicBezTo>
                  <a:lnTo>
                    <a:pt x="134" y="211"/>
                  </a:lnTo>
                  <a:cubicBezTo>
                    <a:pt x="413" y="622"/>
                    <a:pt x="625" y="1067"/>
                    <a:pt x="749" y="1552"/>
                  </a:cubicBezTo>
                  <a:lnTo>
                    <a:pt x="749" y="1552"/>
                  </a:lnTo>
                  <a:cubicBezTo>
                    <a:pt x="755" y="1580"/>
                    <a:pt x="761" y="1608"/>
                    <a:pt x="768" y="1635"/>
                  </a:cubicBezTo>
                  <a:cubicBezTo>
                    <a:pt x="769" y="1637"/>
                    <a:pt x="770" y="1640"/>
                    <a:pt x="771" y="1642"/>
                  </a:cubicBezTo>
                  <a:lnTo>
                    <a:pt x="771" y="1642"/>
                  </a:lnTo>
                  <a:cubicBezTo>
                    <a:pt x="774" y="1655"/>
                    <a:pt x="777" y="1669"/>
                    <a:pt x="780" y="1683"/>
                  </a:cubicBezTo>
                  <a:cubicBezTo>
                    <a:pt x="792" y="1711"/>
                    <a:pt x="819" y="1726"/>
                    <a:pt x="845" y="1726"/>
                  </a:cubicBezTo>
                  <a:cubicBezTo>
                    <a:pt x="873" y="1726"/>
                    <a:pt x="899" y="1708"/>
                    <a:pt x="899" y="1671"/>
                  </a:cubicBezTo>
                  <a:cubicBezTo>
                    <a:pt x="899" y="1667"/>
                    <a:pt x="899" y="1663"/>
                    <a:pt x="898" y="1659"/>
                  </a:cubicBezTo>
                  <a:lnTo>
                    <a:pt x="898" y="1659"/>
                  </a:lnTo>
                  <a:cubicBezTo>
                    <a:pt x="899" y="1659"/>
                    <a:pt x="899" y="1659"/>
                    <a:pt x="899" y="1659"/>
                  </a:cubicBezTo>
                  <a:cubicBezTo>
                    <a:pt x="899" y="1656"/>
                    <a:pt x="898" y="1653"/>
                    <a:pt x="897" y="1650"/>
                  </a:cubicBezTo>
                  <a:lnTo>
                    <a:pt x="897" y="1650"/>
                  </a:lnTo>
                  <a:cubicBezTo>
                    <a:pt x="879" y="1477"/>
                    <a:pt x="844" y="1306"/>
                    <a:pt x="792" y="1142"/>
                  </a:cubicBezTo>
                  <a:lnTo>
                    <a:pt x="792" y="1142"/>
                  </a:lnTo>
                  <a:cubicBezTo>
                    <a:pt x="728" y="678"/>
                    <a:pt x="535" y="201"/>
                    <a:pt x="119" y="12"/>
                  </a:cubicBezTo>
                  <a:lnTo>
                    <a:pt x="119" y="12"/>
                  </a:lnTo>
                  <a:cubicBezTo>
                    <a:pt x="117" y="9"/>
                    <a:pt x="115" y="7"/>
                    <a:pt x="114" y="4"/>
                  </a:cubicBezTo>
                  <a:cubicBezTo>
                    <a:pt x="113" y="5"/>
                    <a:pt x="112" y="7"/>
                    <a:pt x="111" y="8"/>
                  </a:cubicBezTo>
                  <a:lnTo>
                    <a:pt x="111" y="8"/>
                  </a:lnTo>
                  <a:cubicBezTo>
                    <a:pt x="108" y="7"/>
                    <a:pt x="105" y="5"/>
                    <a:pt x="102" y="4"/>
                  </a:cubicBezTo>
                  <a:cubicBezTo>
                    <a:pt x="93" y="2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0" name="Google Shape;25650;p34"/>
            <p:cNvSpPr/>
            <p:nvPr/>
          </p:nvSpPr>
          <p:spPr>
            <a:xfrm>
              <a:off x="2989775" y="2177525"/>
              <a:ext cx="7350" cy="30050"/>
            </a:xfrm>
            <a:custGeom>
              <a:avLst/>
              <a:gdLst/>
              <a:ahLst/>
              <a:cxnLst/>
              <a:rect l="l" t="t" r="r" b="b"/>
              <a:pathLst>
                <a:path w="294" h="1202" extrusionOk="0">
                  <a:moveTo>
                    <a:pt x="30" y="1"/>
                  </a:moveTo>
                  <a:cubicBezTo>
                    <a:pt x="14" y="1"/>
                    <a:pt x="0" y="14"/>
                    <a:pt x="7" y="34"/>
                  </a:cubicBezTo>
                  <a:cubicBezTo>
                    <a:pt x="138" y="404"/>
                    <a:pt x="186" y="761"/>
                    <a:pt x="162" y="1166"/>
                  </a:cubicBezTo>
                  <a:cubicBezTo>
                    <a:pt x="162" y="1189"/>
                    <a:pt x="177" y="1201"/>
                    <a:pt x="193" y="1201"/>
                  </a:cubicBezTo>
                  <a:cubicBezTo>
                    <a:pt x="210" y="1201"/>
                    <a:pt x="228" y="1189"/>
                    <a:pt x="234" y="1166"/>
                  </a:cubicBezTo>
                  <a:cubicBezTo>
                    <a:pt x="293" y="773"/>
                    <a:pt x="234" y="380"/>
                    <a:pt x="67" y="23"/>
                  </a:cubicBezTo>
                  <a:cubicBezTo>
                    <a:pt x="57" y="8"/>
                    <a:pt x="4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1" name="Google Shape;25651;p34"/>
            <p:cNvSpPr/>
            <p:nvPr/>
          </p:nvSpPr>
          <p:spPr>
            <a:xfrm>
              <a:off x="2613400" y="2422625"/>
              <a:ext cx="22050" cy="49550"/>
            </a:xfrm>
            <a:custGeom>
              <a:avLst/>
              <a:gdLst/>
              <a:ahLst/>
              <a:cxnLst/>
              <a:rect l="l" t="t" r="r" b="b"/>
              <a:pathLst>
                <a:path w="882" h="1982" extrusionOk="0">
                  <a:moveTo>
                    <a:pt x="849" y="1"/>
                  </a:moveTo>
                  <a:cubicBezTo>
                    <a:pt x="843" y="1"/>
                    <a:pt x="838" y="2"/>
                    <a:pt x="834" y="5"/>
                  </a:cubicBezTo>
                  <a:cubicBezTo>
                    <a:pt x="608" y="303"/>
                    <a:pt x="334" y="613"/>
                    <a:pt x="168" y="946"/>
                  </a:cubicBezTo>
                  <a:cubicBezTo>
                    <a:pt x="1" y="1291"/>
                    <a:pt x="96" y="1649"/>
                    <a:pt x="203" y="1982"/>
                  </a:cubicBezTo>
                  <a:lnTo>
                    <a:pt x="227" y="1982"/>
                  </a:lnTo>
                  <a:cubicBezTo>
                    <a:pt x="120" y="1541"/>
                    <a:pt x="49" y="1172"/>
                    <a:pt x="334" y="767"/>
                  </a:cubicBezTo>
                  <a:cubicBezTo>
                    <a:pt x="489" y="517"/>
                    <a:pt x="703" y="279"/>
                    <a:pt x="882" y="17"/>
                  </a:cubicBezTo>
                  <a:cubicBezTo>
                    <a:pt x="882" y="9"/>
                    <a:pt x="864" y="1"/>
                    <a:pt x="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2" name="Google Shape;25652;p34"/>
            <p:cNvSpPr/>
            <p:nvPr/>
          </p:nvSpPr>
          <p:spPr>
            <a:xfrm>
              <a:off x="2620250" y="2482275"/>
              <a:ext cx="140525" cy="189925"/>
            </a:xfrm>
            <a:custGeom>
              <a:avLst/>
              <a:gdLst/>
              <a:ahLst/>
              <a:cxnLst/>
              <a:rect l="l" t="t" r="r" b="b"/>
              <a:pathLst>
                <a:path w="5621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775"/>
                    <a:pt x="632" y="1501"/>
                    <a:pt x="1108" y="2156"/>
                  </a:cubicBezTo>
                  <a:cubicBezTo>
                    <a:pt x="1644" y="2918"/>
                    <a:pt x="2418" y="3501"/>
                    <a:pt x="2882" y="4299"/>
                  </a:cubicBezTo>
                  <a:cubicBezTo>
                    <a:pt x="3311" y="5073"/>
                    <a:pt x="3704" y="5763"/>
                    <a:pt x="4299" y="6430"/>
                  </a:cubicBezTo>
                  <a:cubicBezTo>
                    <a:pt x="4547" y="6714"/>
                    <a:pt x="5172" y="7597"/>
                    <a:pt x="5588" y="7597"/>
                  </a:cubicBezTo>
                  <a:cubicBezTo>
                    <a:pt x="5591" y="7597"/>
                    <a:pt x="5594" y="7597"/>
                    <a:pt x="5597" y="7597"/>
                  </a:cubicBezTo>
                  <a:cubicBezTo>
                    <a:pt x="5609" y="7597"/>
                    <a:pt x="5620" y="7573"/>
                    <a:pt x="5620" y="7561"/>
                  </a:cubicBezTo>
                  <a:lnTo>
                    <a:pt x="5620" y="7490"/>
                  </a:lnTo>
                  <a:cubicBezTo>
                    <a:pt x="5620" y="7478"/>
                    <a:pt x="5609" y="7454"/>
                    <a:pt x="5597" y="7454"/>
                  </a:cubicBezTo>
                  <a:lnTo>
                    <a:pt x="5537" y="7454"/>
                  </a:lnTo>
                  <a:cubicBezTo>
                    <a:pt x="5518" y="7454"/>
                    <a:pt x="5507" y="7477"/>
                    <a:pt x="5521" y="7486"/>
                  </a:cubicBezTo>
                  <a:lnTo>
                    <a:pt x="5521" y="7486"/>
                  </a:lnTo>
                  <a:cubicBezTo>
                    <a:pt x="5192" y="7401"/>
                    <a:pt x="4831" y="6879"/>
                    <a:pt x="4608" y="6656"/>
                  </a:cubicBezTo>
                  <a:cubicBezTo>
                    <a:pt x="4347" y="6371"/>
                    <a:pt x="4073" y="6085"/>
                    <a:pt x="3835" y="5787"/>
                  </a:cubicBezTo>
                  <a:cubicBezTo>
                    <a:pt x="3358" y="5180"/>
                    <a:pt x="3120" y="4454"/>
                    <a:pt x="2656" y="3846"/>
                  </a:cubicBezTo>
                  <a:cubicBezTo>
                    <a:pt x="2215" y="3227"/>
                    <a:pt x="1608" y="2751"/>
                    <a:pt x="1156" y="2132"/>
                  </a:cubicBezTo>
                  <a:cubicBezTo>
                    <a:pt x="679" y="1477"/>
                    <a:pt x="334" y="76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3" name="Google Shape;25653;p34"/>
            <p:cNvSpPr/>
            <p:nvPr/>
          </p:nvSpPr>
          <p:spPr>
            <a:xfrm>
              <a:off x="2729200" y="2649275"/>
              <a:ext cx="27375" cy="21800"/>
            </a:xfrm>
            <a:custGeom>
              <a:avLst/>
              <a:gdLst/>
              <a:ahLst/>
              <a:cxnLst/>
              <a:rect l="l" t="t" r="r" b="b"/>
              <a:pathLst>
                <a:path w="1095" h="872" extrusionOk="0">
                  <a:moveTo>
                    <a:pt x="12" y="0"/>
                  </a:moveTo>
                  <a:cubicBezTo>
                    <a:pt x="0" y="48"/>
                    <a:pt x="12" y="83"/>
                    <a:pt x="60" y="107"/>
                  </a:cubicBezTo>
                  <a:cubicBezTo>
                    <a:pt x="60" y="95"/>
                    <a:pt x="72" y="83"/>
                    <a:pt x="72" y="60"/>
                  </a:cubicBezTo>
                  <a:cubicBezTo>
                    <a:pt x="84" y="83"/>
                    <a:pt x="119" y="95"/>
                    <a:pt x="131" y="119"/>
                  </a:cubicBezTo>
                  <a:cubicBezTo>
                    <a:pt x="179" y="155"/>
                    <a:pt x="227" y="191"/>
                    <a:pt x="262" y="226"/>
                  </a:cubicBezTo>
                  <a:cubicBezTo>
                    <a:pt x="346" y="286"/>
                    <a:pt x="429" y="345"/>
                    <a:pt x="500" y="417"/>
                  </a:cubicBezTo>
                  <a:cubicBezTo>
                    <a:pt x="703" y="572"/>
                    <a:pt x="881" y="738"/>
                    <a:pt x="1072" y="869"/>
                  </a:cubicBezTo>
                  <a:cubicBezTo>
                    <a:pt x="1074" y="871"/>
                    <a:pt x="1075" y="872"/>
                    <a:pt x="1077" y="872"/>
                  </a:cubicBezTo>
                  <a:cubicBezTo>
                    <a:pt x="1087" y="872"/>
                    <a:pt x="1094" y="845"/>
                    <a:pt x="1084" y="845"/>
                  </a:cubicBezTo>
                  <a:cubicBezTo>
                    <a:pt x="751" y="536"/>
                    <a:pt x="381" y="27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4" name="Google Shape;25654;p34"/>
            <p:cNvSpPr/>
            <p:nvPr/>
          </p:nvSpPr>
          <p:spPr>
            <a:xfrm>
              <a:off x="2726525" y="2642975"/>
              <a:ext cx="31200" cy="28850"/>
            </a:xfrm>
            <a:custGeom>
              <a:avLst/>
              <a:gdLst/>
              <a:ahLst/>
              <a:cxnLst/>
              <a:rect l="l" t="t" r="r" b="b"/>
              <a:pathLst>
                <a:path w="1248" h="1154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191" y="228"/>
                    <a:pt x="417" y="419"/>
                    <a:pt x="631" y="633"/>
                  </a:cubicBezTo>
                  <a:cubicBezTo>
                    <a:pt x="822" y="812"/>
                    <a:pt x="1000" y="1002"/>
                    <a:pt x="1227" y="1145"/>
                  </a:cubicBezTo>
                  <a:cubicBezTo>
                    <a:pt x="1229" y="1151"/>
                    <a:pt x="1232" y="1153"/>
                    <a:pt x="1235" y="1153"/>
                  </a:cubicBezTo>
                  <a:cubicBezTo>
                    <a:pt x="1243" y="1153"/>
                    <a:pt x="1248" y="1130"/>
                    <a:pt x="1239" y="1121"/>
                  </a:cubicBezTo>
                  <a:cubicBezTo>
                    <a:pt x="1060" y="895"/>
                    <a:pt x="822" y="705"/>
                    <a:pt x="607" y="526"/>
                  </a:cubicBezTo>
                  <a:cubicBezTo>
                    <a:pt x="417" y="347"/>
                    <a:pt x="226" y="169"/>
                    <a:pt x="12" y="14"/>
                  </a:cubicBez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5" name="Google Shape;25655;p34"/>
            <p:cNvSpPr/>
            <p:nvPr/>
          </p:nvSpPr>
          <p:spPr>
            <a:xfrm>
              <a:off x="2721450" y="2635575"/>
              <a:ext cx="29125" cy="26125"/>
            </a:xfrm>
            <a:custGeom>
              <a:avLst/>
              <a:gdLst/>
              <a:ahLst/>
              <a:cxnLst/>
              <a:rect l="l" t="t" r="r" b="b"/>
              <a:pathLst>
                <a:path w="1165" h="1045" extrusionOk="0">
                  <a:moveTo>
                    <a:pt x="72" y="0"/>
                  </a:moveTo>
                  <a:cubicBezTo>
                    <a:pt x="72" y="0"/>
                    <a:pt x="60" y="0"/>
                    <a:pt x="60" y="12"/>
                  </a:cubicBezTo>
                  <a:cubicBezTo>
                    <a:pt x="1" y="191"/>
                    <a:pt x="334" y="429"/>
                    <a:pt x="441" y="536"/>
                  </a:cubicBezTo>
                  <a:cubicBezTo>
                    <a:pt x="632" y="715"/>
                    <a:pt x="870" y="953"/>
                    <a:pt x="1132" y="1036"/>
                  </a:cubicBezTo>
                  <a:cubicBezTo>
                    <a:pt x="1137" y="1042"/>
                    <a:pt x="1142" y="1044"/>
                    <a:pt x="1146" y="1044"/>
                  </a:cubicBezTo>
                  <a:cubicBezTo>
                    <a:pt x="1160" y="1044"/>
                    <a:pt x="1165" y="1019"/>
                    <a:pt x="1156" y="1001"/>
                  </a:cubicBezTo>
                  <a:cubicBezTo>
                    <a:pt x="989" y="834"/>
                    <a:pt x="787" y="715"/>
                    <a:pt x="608" y="572"/>
                  </a:cubicBezTo>
                  <a:cubicBezTo>
                    <a:pt x="538" y="537"/>
                    <a:pt x="87" y="179"/>
                    <a:pt x="118" y="65"/>
                  </a:cubicBezTo>
                  <a:lnTo>
                    <a:pt x="118" y="65"/>
                  </a:lnTo>
                  <a:cubicBezTo>
                    <a:pt x="119" y="64"/>
                    <a:pt x="120" y="62"/>
                    <a:pt x="120" y="60"/>
                  </a:cubicBezTo>
                  <a:lnTo>
                    <a:pt x="120" y="60"/>
                  </a:ln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48"/>
                    <a:pt x="132" y="48"/>
                  </a:cubicBezTo>
                  <a:lnTo>
                    <a:pt x="132" y="24"/>
                  </a:lnTo>
                  <a:cubicBezTo>
                    <a:pt x="96" y="0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6" name="Google Shape;25656;p34"/>
            <p:cNvSpPr/>
            <p:nvPr/>
          </p:nvSpPr>
          <p:spPr>
            <a:xfrm>
              <a:off x="2715100" y="2629375"/>
              <a:ext cx="42400" cy="36275"/>
            </a:xfrm>
            <a:custGeom>
              <a:avLst/>
              <a:gdLst/>
              <a:ahLst/>
              <a:cxnLst/>
              <a:rect l="l" t="t" r="r" b="b"/>
              <a:pathLst>
                <a:path w="1696" h="1451" extrusionOk="0">
                  <a:moveTo>
                    <a:pt x="29" y="0"/>
                  </a:moveTo>
                  <a:cubicBezTo>
                    <a:pt x="12" y="0"/>
                    <a:pt x="0" y="14"/>
                    <a:pt x="17" y="22"/>
                  </a:cubicBezTo>
                  <a:cubicBezTo>
                    <a:pt x="386" y="606"/>
                    <a:pt x="993" y="1213"/>
                    <a:pt x="1660" y="1451"/>
                  </a:cubicBezTo>
                  <a:cubicBezTo>
                    <a:pt x="1684" y="1451"/>
                    <a:pt x="1696" y="1439"/>
                    <a:pt x="1684" y="1427"/>
                  </a:cubicBezTo>
                  <a:cubicBezTo>
                    <a:pt x="1362" y="1201"/>
                    <a:pt x="1041" y="1022"/>
                    <a:pt x="755" y="772"/>
                  </a:cubicBezTo>
                  <a:cubicBezTo>
                    <a:pt x="493" y="546"/>
                    <a:pt x="279" y="284"/>
                    <a:pt x="52" y="10"/>
                  </a:cubicBezTo>
                  <a:cubicBezTo>
                    <a:pt x="45" y="3"/>
                    <a:pt x="37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7" name="Google Shape;25657;p34"/>
            <p:cNvSpPr/>
            <p:nvPr/>
          </p:nvSpPr>
          <p:spPr>
            <a:xfrm>
              <a:off x="2730675" y="2644500"/>
              <a:ext cx="36300" cy="30750"/>
            </a:xfrm>
            <a:custGeom>
              <a:avLst/>
              <a:gdLst/>
              <a:ahLst/>
              <a:cxnLst/>
              <a:rect l="l" t="t" r="r" b="b"/>
              <a:pathLst>
                <a:path w="1452" h="1230" extrusionOk="0">
                  <a:moveTo>
                    <a:pt x="1" y="1"/>
                  </a:moveTo>
                  <a:lnTo>
                    <a:pt x="1" y="1"/>
                  </a:lnTo>
                  <a:cubicBezTo>
                    <a:pt x="203" y="251"/>
                    <a:pt x="465" y="477"/>
                    <a:pt x="715" y="691"/>
                  </a:cubicBezTo>
                  <a:cubicBezTo>
                    <a:pt x="942" y="882"/>
                    <a:pt x="1180" y="1084"/>
                    <a:pt x="1430" y="1227"/>
                  </a:cubicBezTo>
                  <a:cubicBezTo>
                    <a:pt x="1431" y="1229"/>
                    <a:pt x="1433" y="1229"/>
                    <a:pt x="1435" y="1229"/>
                  </a:cubicBezTo>
                  <a:cubicBezTo>
                    <a:pt x="1444" y="1229"/>
                    <a:pt x="1452" y="1201"/>
                    <a:pt x="1442" y="1191"/>
                  </a:cubicBezTo>
                  <a:cubicBezTo>
                    <a:pt x="1203" y="953"/>
                    <a:pt x="918" y="775"/>
                    <a:pt x="680" y="572"/>
                  </a:cubicBezTo>
                  <a:cubicBezTo>
                    <a:pt x="465" y="394"/>
                    <a:pt x="239" y="17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8" name="Google Shape;25658;p34"/>
            <p:cNvSpPr/>
            <p:nvPr/>
          </p:nvSpPr>
          <p:spPr>
            <a:xfrm>
              <a:off x="2742300" y="2655825"/>
              <a:ext cx="25850" cy="20025"/>
            </a:xfrm>
            <a:custGeom>
              <a:avLst/>
              <a:gdLst/>
              <a:ahLst/>
              <a:cxnLst/>
              <a:rect l="l" t="t" r="r" b="b"/>
              <a:pathLst>
                <a:path w="1034" h="801" extrusionOk="0">
                  <a:moveTo>
                    <a:pt x="12" y="0"/>
                  </a:moveTo>
                  <a:lnTo>
                    <a:pt x="0" y="12"/>
                  </a:lnTo>
                  <a:cubicBezTo>
                    <a:pt x="310" y="274"/>
                    <a:pt x="631" y="595"/>
                    <a:pt x="989" y="798"/>
                  </a:cubicBezTo>
                  <a:cubicBezTo>
                    <a:pt x="993" y="800"/>
                    <a:pt x="998" y="801"/>
                    <a:pt x="1002" y="801"/>
                  </a:cubicBezTo>
                  <a:cubicBezTo>
                    <a:pt x="1020" y="801"/>
                    <a:pt x="1034" y="784"/>
                    <a:pt x="1024" y="774"/>
                  </a:cubicBezTo>
                  <a:cubicBezTo>
                    <a:pt x="727" y="476"/>
                    <a:pt x="357" y="23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9" name="Google Shape;25659;p34"/>
            <p:cNvSpPr/>
            <p:nvPr/>
          </p:nvSpPr>
          <p:spPr>
            <a:xfrm>
              <a:off x="2748250" y="2660350"/>
              <a:ext cx="20200" cy="16675"/>
            </a:xfrm>
            <a:custGeom>
              <a:avLst/>
              <a:gdLst/>
              <a:ahLst/>
              <a:cxnLst/>
              <a:rect l="l" t="t" r="r" b="b"/>
              <a:pathLst>
                <a:path w="808" h="66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131" y="271"/>
                    <a:pt x="489" y="569"/>
                    <a:pt x="774" y="664"/>
                  </a:cubicBezTo>
                  <a:cubicBezTo>
                    <a:pt x="777" y="666"/>
                    <a:pt x="779" y="666"/>
                    <a:pt x="782" y="666"/>
                  </a:cubicBezTo>
                  <a:cubicBezTo>
                    <a:pt x="800" y="666"/>
                    <a:pt x="807" y="627"/>
                    <a:pt x="786" y="617"/>
                  </a:cubicBezTo>
                  <a:cubicBezTo>
                    <a:pt x="655" y="522"/>
                    <a:pt x="500" y="450"/>
                    <a:pt x="370" y="343"/>
                  </a:cubicBezTo>
                  <a:cubicBezTo>
                    <a:pt x="250" y="236"/>
                    <a:pt x="143" y="93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0" name="Google Shape;25660;p34"/>
            <p:cNvSpPr/>
            <p:nvPr/>
          </p:nvSpPr>
          <p:spPr>
            <a:xfrm>
              <a:off x="2751825" y="2665050"/>
              <a:ext cx="26225" cy="16375"/>
            </a:xfrm>
            <a:custGeom>
              <a:avLst/>
              <a:gdLst/>
              <a:ahLst/>
              <a:cxnLst/>
              <a:rect l="l" t="t" r="r" b="b"/>
              <a:pathLst>
                <a:path w="1049" h="655" extrusionOk="0">
                  <a:moveTo>
                    <a:pt x="48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274" y="298"/>
                    <a:pt x="631" y="584"/>
                    <a:pt x="1012" y="655"/>
                  </a:cubicBezTo>
                  <a:cubicBezTo>
                    <a:pt x="1024" y="655"/>
                    <a:pt x="1048" y="631"/>
                    <a:pt x="1024" y="619"/>
                  </a:cubicBezTo>
                  <a:cubicBezTo>
                    <a:pt x="869" y="536"/>
                    <a:pt x="703" y="476"/>
                    <a:pt x="536" y="369"/>
                  </a:cubicBezTo>
                  <a:cubicBezTo>
                    <a:pt x="357" y="262"/>
                    <a:pt x="191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1" name="Google Shape;25661;p34"/>
            <p:cNvSpPr/>
            <p:nvPr/>
          </p:nvSpPr>
          <p:spPr>
            <a:xfrm>
              <a:off x="2757175" y="2667125"/>
              <a:ext cx="26225" cy="13425"/>
            </a:xfrm>
            <a:custGeom>
              <a:avLst/>
              <a:gdLst/>
              <a:ahLst/>
              <a:cxnLst/>
              <a:rect l="l" t="t" r="r" b="b"/>
              <a:pathLst>
                <a:path w="1049" h="537" extrusionOk="0">
                  <a:moveTo>
                    <a:pt x="24" y="0"/>
                  </a:moveTo>
                  <a:cubicBezTo>
                    <a:pt x="24" y="0"/>
                    <a:pt x="1" y="36"/>
                    <a:pt x="13" y="36"/>
                  </a:cubicBezTo>
                  <a:cubicBezTo>
                    <a:pt x="298" y="262"/>
                    <a:pt x="679" y="512"/>
                    <a:pt x="1036" y="536"/>
                  </a:cubicBezTo>
                  <a:cubicBezTo>
                    <a:pt x="1048" y="536"/>
                    <a:pt x="1048" y="524"/>
                    <a:pt x="1048" y="512"/>
                  </a:cubicBezTo>
                  <a:cubicBezTo>
                    <a:pt x="894" y="417"/>
                    <a:pt x="691" y="381"/>
                    <a:pt x="513" y="298"/>
                  </a:cubicBezTo>
                  <a:cubicBezTo>
                    <a:pt x="334" y="215"/>
                    <a:pt x="191" y="12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2" name="Google Shape;25662;p34"/>
            <p:cNvSpPr/>
            <p:nvPr/>
          </p:nvSpPr>
          <p:spPr>
            <a:xfrm>
              <a:off x="2759250" y="2669500"/>
              <a:ext cx="107875" cy="49325"/>
            </a:xfrm>
            <a:custGeom>
              <a:avLst/>
              <a:gdLst/>
              <a:ahLst/>
              <a:cxnLst/>
              <a:rect l="l" t="t" r="r" b="b"/>
              <a:pathLst>
                <a:path w="4315" h="1973" extrusionOk="0">
                  <a:moveTo>
                    <a:pt x="37" y="1"/>
                  </a:moveTo>
                  <a:cubicBezTo>
                    <a:pt x="13" y="13"/>
                    <a:pt x="1" y="25"/>
                    <a:pt x="13" y="25"/>
                  </a:cubicBezTo>
                  <a:cubicBezTo>
                    <a:pt x="596" y="406"/>
                    <a:pt x="1251" y="501"/>
                    <a:pt x="1918" y="679"/>
                  </a:cubicBezTo>
                  <a:cubicBezTo>
                    <a:pt x="2811" y="918"/>
                    <a:pt x="3573" y="1358"/>
                    <a:pt x="4240" y="1965"/>
                  </a:cubicBezTo>
                  <a:cubicBezTo>
                    <a:pt x="4248" y="1971"/>
                    <a:pt x="4256" y="1973"/>
                    <a:pt x="4264" y="1973"/>
                  </a:cubicBezTo>
                  <a:cubicBezTo>
                    <a:pt x="4293" y="1973"/>
                    <a:pt x="4315" y="1945"/>
                    <a:pt x="4287" y="1918"/>
                  </a:cubicBezTo>
                  <a:cubicBezTo>
                    <a:pt x="3811" y="1453"/>
                    <a:pt x="3263" y="1084"/>
                    <a:pt x="2656" y="834"/>
                  </a:cubicBezTo>
                  <a:cubicBezTo>
                    <a:pt x="1787" y="477"/>
                    <a:pt x="846" y="44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3" name="Google Shape;25663;p34"/>
            <p:cNvSpPr/>
            <p:nvPr/>
          </p:nvSpPr>
          <p:spPr>
            <a:xfrm>
              <a:off x="2810350" y="2689325"/>
              <a:ext cx="47050" cy="27900"/>
            </a:xfrm>
            <a:custGeom>
              <a:avLst/>
              <a:gdLst/>
              <a:ahLst/>
              <a:cxnLst/>
              <a:rect l="l" t="t" r="r" b="b"/>
              <a:pathLst>
                <a:path w="1882" h="1116" extrusionOk="0">
                  <a:moveTo>
                    <a:pt x="11" y="0"/>
                  </a:moveTo>
                  <a:cubicBezTo>
                    <a:pt x="6" y="0"/>
                    <a:pt x="1" y="5"/>
                    <a:pt x="17" y="5"/>
                  </a:cubicBezTo>
                  <a:cubicBezTo>
                    <a:pt x="17" y="1"/>
                    <a:pt x="14" y="0"/>
                    <a:pt x="11" y="0"/>
                  </a:cubicBezTo>
                  <a:close/>
                  <a:moveTo>
                    <a:pt x="17" y="5"/>
                  </a:moveTo>
                  <a:cubicBezTo>
                    <a:pt x="636" y="351"/>
                    <a:pt x="1231" y="767"/>
                    <a:pt x="1838" y="1113"/>
                  </a:cubicBezTo>
                  <a:cubicBezTo>
                    <a:pt x="1843" y="1115"/>
                    <a:pt x="1847" y="1116"/>
                    <a:pt x="1851" y="1116"/>
                  </a:cubicBezTo>
                  <a:cubicBezTo>
                    <a:pt x="1869" y="1116"/>
                    <a:pt x="1882" y="1096"/>
                    <a:pt x="1862" y="1077"/>
                  </a:cubicBezTo>
                  <a:cubicBezTo>
                    <a:pt x="1338" y="636"/>
                    <a:pt x="648" y="279"/>
                    <a:pt x="17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4" name="Google Shape;25664;p34"/>
            <p:cNvSpPr/>
            <p:nvPr/>
          </p:nvSpPr>
          <p:spPr>
            <a:xfrm>
              <a:off x="2814775" y="2687925"/>
              <a:ext cx="62025" cy="41925"/>
            </a:xfrm>
            <a:custGeom>
              <a:avLst/>
              <a:gdLst/>
              <a:ahLst/>
              <a:cxnLst/>
              <a:rect l="l" t="t" r="r" b="b"/>
              <a:pathLst>
                <a:path w="2481" h="1677" extrusionOk="0">
                  <a:moveTo>
                    <a:pt x="433" y="298"/>
                  </a:moveTo>
                  <a:cubicBezTo>
                    <a:pt x="748" y="453"/>
                    <a:pt x="1040" y="631"/>
                    <a:pt x="1310" y="847"/>
                  </a:cubicBezTo>
                  <a:lnTo>
                    <a:pt x="1310" y="847"/>
                  </a:lnTo>
                  <a:cubicBezTo>
                    <a:pt x="1160" y="748"/>
                    <a:pt x="1003" y="664"/>
                    <a:pt x="864" y="573"/>
                  </a:cubicBezTo>
                  <a:cubicBezTo>
                    <a:pt x="738" y="479"/>
                    <a:pt x="576" y="395"/>
                    <a:pt x="433" y="298"/>
                  </a:cubicBezTo>
                  <a:close/>
                  <a:moveTo>
                    <a:pt x="1889" y="1200"/>
                  </a:moveTo>
                  <a:lnTo>
                    <a:pt x="1889" y="1200"/>
                  </a:lnTo>
                  <a:cubicBezTo>
                    <a:pt x="1889" y="1201"/>
                    <a:pt x="1888" y="1203"/>
                    <a:pt x="1888" y="1204"/>
                  </a:cubicBezTo>
                  <a:cubicBezTo>
                    <a:pt x="1888" y="1203"/>
                    <a:pt x="1889" y="1201"/>
                    <a:pt x="1889" y="1200"/>
                  </a:cubicBezTo>
                  <a:close/>
                  <a:moveTo>
                    <a:pt x="1865" y="1198"/>
                  </a:moveTo>
                  <a:cubicBezTo>
                    <a:pt x="1917" y="1236"/>
                    <a:pt x="1968" y="1274"/>
                    <a:pt x="2019" y="1312"/>
                  </a:cubicBezTo>
                  <a:cubicBezTo>
                    <a:pt x="2020" y="1313"/>
                    <a:pt x="2022" y="1314"/>
                    <a:pt x="2024" y="1315"/>
                  </a:cubicBezTo>
                  <a:lnTo>
                    <a:pt x="2024" y="1315"/>
                  </a:lnTo>
                  <a:cubicBezTo>
                    <a:pt x="2080" y="1365"/>
                    <a:pt x="2135" y="1416"/>
                    <a:pt x="2185" y="1466"/>
                  </a:cubicBezTo>
                  <a:cubicBezTo>
                    <a:pt x="2191" y="1472"/>
                    <a:pt x="2196" y="1478"/>
                    <a:pt x="2200" y="1483"/>
                  </a:cubicBezTo>
                  <a:lnTo>
                    <a:pt x="2200" y="1483"/>
                  </a:lnTo>
                  <a:cubicBezTo>
                    <a:pt x="2094" y="1382"/>
                    <a:pt x="1981" y="1289"/>
                    <a:pt x="1865" y="1198"/>
                  </a:cubicBezTo>
                  <a:close/>
                  <a:moveTo>
                    <a:pt x="2259" y="1552"/>
                  </a:moveTo>
                  <a:cubicBezTo>
                    <a:pt x="2278" y="1576"/>
                    <a:pt x="2282" y="1586"/>
                    <a:pt x="2276" y="1586"/>
                  </a:cubicBezTo>
                  <a:cubicBezTo>
                    <a:pt x="2272" y="1586"/>
                    <a:pt x="2260" y="1580"/>
                    <a:pt x="2245" y="1569"/>
                  </a:cubicBezTo>
                  <a:lnTo>
                    <a:pt x="2245" y="1569"/>
                  </a:lnTo>
                  <a:cubicBezTo>
                    <a:pt x="2252" y="1568"/>
                    <a:pt x="2257" y="1560"/>
                    <a:pt x="2259" y="1552"/>
                  </a:cubicBezTo>
                  <a:close/>
                  <a:moveTo>
                    <a:pt x="66" y="0"/>
                  </a:moveTo>
                  <a:cubicBezTo>
                    <a:pt x="26" y="0"/>
                    <a:pt x="0" y="50"/>
                    <a:pt x="39" y="83"/>
                  </a:cubicBezTo>
                  <a:lnTo>
                    <a:pt x="39" y="83"/>
                  </a:lnTo>
                  <a:cubicBezTo>
                    <a:pt x="31" y="98"/>
                    <a:pt x="34" y="113"/>
                    <a:pt x="42" y="121"/>
                  </a:cubicBezTo>
                  <a:cubicBezTo>
                    <a:pt x="100" y="145"/>
                    <a:pt x="158" y="170"/>
                    <a:pt x="215" y="196"/>
                  </a:cubicBezTo>
                  <a:lnTo>
                    <a:pt x="215" y="196"/>
                  </a:lnTo>
                  <a:cubicBezTo>
                    <a:pt x="727" y="527"/>
                    <a:pt x="1232" y="881"/>
                    <a:pt x="1746" y="1218"/>
                  </a:cubicBezTo>
                  <a:lnTo>
                    <a:pt x="1746" y="1218"/>
                  </a:lnTo>
                  <a:cubicBezTo>
                    <a:pt x="1897" y="1347"/>
                    <a:pt x="2060" y="1462"/>
                    <a:pt x="2235" y="1565"/>
                  </a:cubicBezTo>
                  <a:lnTo>
                    <a:pt x="2235" y="1565"/>
                  </a:lnTo>
                  <a:cubicBezTo>
                    <a:pt x="2237" y="1568"/>
                    <a:pt x="2240" y="1570"/>
                    <a:pt x="2243" y="1570"/>
                  </a:cubicBezTo>
                  <a:cubicBezTo>
                    <a:pt x="2243" y="1570"/>
                    <a:pt x="2243" y="1570"/>
                    <a:pt x="2243" y="1570"/>
                  </a:cubicBezTo>
                  <a:lnTo>
                    <a:pt x="2243" y="1570"/>
                  </a:lnTo>
                  <a:cubicBezTo>
                    <a:pt x="2302" y="1604"/>
                    <a:pt x="2362" y="1637"/>
                    <a:pt x="2423" y="1669"/>
                  </a:cubicBezTo>
                  <a:cubicBezTo>
                    <a:pt x="2431" y="1674"/>
                    <a:pt x="2439" y="1676"/>
                    <a:pt x="2445" y="1676"/>
                  </a:cubicBezTo>
                  <a:cubicBezTo>
                    <a:pt x="2468" y="1676"/>
                    <a:pt x="2480" y="1649"/>
                    <a:pt x="2471" y="1621"/>
                  </a:cubicBezTo>
                  <a:cubicBezTo>
                    <a:pt x="1983" y="1073"/>
                    <a:pt x="1388" y="633"/>
                    <a:pt x="709" y="288"/>
                  </a:cubicBezTo>
                  <a:cubicBezTo>
                    <a:pt x="704" y="284"/>
                    <a:pt x="699" y="283"/>
                    <a:pt x="694" y="283"/>
                  </a:cubicBezTo>
                  <a:cubicBezTo>
                    <a:pt x="693" y="283"/>
                    <a:pt x="692" y="283"/>
                    <a:pt x="691" y="283"/>
                  </a:cubicBezTo>
                  <a:lnTo>
                    <a:pt x="691" y="283"/>
                  </a:lnTo>
                  <a:cubicBezTo>
                    <a:pt x="492" y="180"/>
                    <a:pt x="287" y="86"/>
                    <a:pt x="78" y="2"/>
                  </a:cubicBezTo>
                  <a:cubicBezTo>
                    <a:pt x="74" y="1"/>
                    <a:pt x="70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5" name="Google Shape;25665;p34"/>
            <p:cNvSpPr/>
            <p:nvPr/>
          </p:nvSpPr>
          <p:spPr>
            <a:xfrm>
              <a:off x="2855050" y="2714750"/>
              <a:ext cx="25475" cy="19075"/>
            </a:xfrm>
            <a:custGeom>
              <a:avLst/>
              <a:gdLst/>
              <a:ahLst/>
              <a:cxnLst/>
              <a:rect l="l" t="t" r="r" b="b"/>
              <a:pathLst>
                <a:path w="1019" h="763" extrusionOk="0">
                  <a:moveTo>
                    <a:pt x="86" y="0"/>
                  </a:moveTo>
                  <a:cubicBezTo>
                    <a:pt x="1" y="0"/>
                    <a:pt x="30" y="77"/>
                    <a:pt x="106" y="93"/>
                  </a:cubicBezTo>
                  <a:lnTo>
                    <a:pt x="106" y="93"/>
                  </a:lnTo>
                  <a:cubicBezTo>
                    <a:pt x="119" y="117"/>
                    <a:pt x="207" y="184"/>
                    <a:pt x="217" y="203"/>
                  </a:cubicBezTo>
                  <a:cubicBezTo>
                    <a:pt x="312" y="262"/>
                    <a:pt x="384" y="334"/>
                    <a:pt x="467" y="393"/>
                  </a:cubicBezTo>
                  <a:cubicBezTo>
                    <a:pt x="634" y="512"/>
                    <a:pt x="789" y="643"/>
                    <a:pt x="943" y="762"/>
                  </a:cubicBezTo>
                  <a:cubicBezTo>
                    <a:pt x="947" y="761"/>
                    <a:pt x="950" y="758"/>
                    <a:pt x="953" y="755"/>
                  </a:cubicBezTo>
                  <a:lnTo>
                    <a:pt x="953" y="755"/>
                  </a:lnTo>
                  <a:cubicBezTo>
                    <a:pt x="958" y="757"/>
                    <a:pt x="963" y="758"/>
                    <a:pt x="968" y="758"/>
                  </a:cubicBezTo>
                  <a:cubicBezTo>
                    <a:pt x="996" y="758"/>
                    <a:pt x="1019" y="731"/>
                    <a:pt x="991" y="703"/>
                  </a:cubicBezTo>
                  <a:lnTo>
                    <a:pt x="550" y="346"/>
                  </a:lnTo>
                  <a:cubicBezTo>
                    <a:pt x="455" y="286"/>
                    <a:pt x="384" y="215"/>
                    <a:pt x="289" y="155"/>
                  </a:cubicBezTo>
                  <a:cubicBezTo>
                    <a:pt x="253" y="120"/>
                    <a:pt x="146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6" name="Google Shape;25666;p34"/>
            <p:cNvSpPr/>
            <p:nvPr/>
          </p:nvSpPr>
          <p:spPr>
            <a:xfrm>
              <a:off x="2856100" y="2716200"/>
              <a:ext cx="26950" cy="19200"/>
            </a:xfrm>
            <a:custGeom>
              <a:avLst/>
              <a:gdLst/>
              <a:ahLst/>
              <a:cxnLst/>
              <a:rect l="l" t="t" r="r" b="b"/>
              <a:pathLst>
                <a:path w="1078" h="768" extrusionOk="0">
                  <a:moveTo>
                    <a:pt x="48" y="0"/>
                  </a:moveTo>
                  <a:cubicBezTo>
                    <a:pt x="25" y="0"/>
                    <a:pt x="0" y="39"/>
                    <a:pt x="32" y="50"/>
                  </a:cubicBezTo>
                  <a:cubicBezTo>
                    <a:pt x="102" y="97"/>
                    <a:pt x="172" y="146"/>
                    <a:pt x="241" y="195"/>
                  </a:cubicBezTo>
                  <a:lnTo>
                    <a:pt x="241" y="195"/>
                  </a:lnTo>
                  <a:cubicBezTo>
                    <a:pt x="251" y="202"/>
                    <a:pt x="260" y="209"/>
                    <a:pt x="270" y="216"/>
                  </a:cubicBezTo>
                  <a:cubicBezTo>
                    <a:pt x="272" y="218"/>
                    <a:pt x="273" y="219"/>
                    <a:pt x="275" y="219"/>
                  </a:cubicBezTo>
                  <a:lnTo>
                    <a:pt x="275" y="219"/>
                  </a:lnTo>
                  <a:cubicBezTo>
                    <a:pt x="523" y="397"/>
                    <a:pt x="768" y="584"/>
                    <a:pt x="1020" y="764"/>
                  </a:cubicBezTo>
                  <a:cubicBezTo>
                    <a:pt x="1027" y="766"/>
                    <a:pt x="1033" y="767"/>
                    <a:pt x="1038" y="767"/>
                  </a:cubicBezTo>
                  <a:cubicBezTo>
                    <a:pt x="1063" y="767"/>
                    <a:pt x="1078" y="746"/>
                    <a:pt x="1068" y="716"/>
                  </a:cubicBezTo>
                  <a:cubicBezTo>
                    <a:pt x="782" y="443"/>
                    <a:pt x="413" y="204"/>
                    <a:pt x="56" y="2"/>
                  </a:cubicBezTo>
                  <a:cubicBezTo>
                    <a:pt x="53" y="1"/>
                    <a:pt x="51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7" name="Google Shape;25667;p34"/>
            <p:cNvSpPr/>
            <p:nvPr/>
          </p:nvSpPr>
          <p:spPr>
            <a:xfrm>
              <a:off x="2856900" y="2715875"/>
              <a:ext cx="24375" cy="18900"/>
            </a:xfrm>
            <a:custGeom>
              <a:avLst/>
              <a:gdLst/>
              <a:ahLst/>
              <a:cxnLst/>
              <a:rect l="l" t="t" r="r" b="b"/>
              <a:pathLst>
                <a:path w="975" h="756" extrusionOk="0">
                  <a:moveTo>
                    <a:pt x="50" y="0"/>
                  </a:moveTo>
                  <a:cubicBezTo>
                    <a:pt x="38" y="0"/>
                    <a:pt x="25" y="1"/>
                    <a:pt x="12" y="3"/>
                  </a:cubicBezTo>
                  <a:cubicBezTo>
                    <a:pt x="0" y="3"/>
                    <a:pt x="0" y="39"/>
                    <a:pt x="0" y="39"/>
                  </a:cubicBezTo>
                  <a:cubicBezTo>
                    <a:pt x="298" y="289"/>
                    <a:pt x="607" y="551"/>
                    <a:pt x="929" y="753"/>
                  </a:cubicBezTo>
                  <a:cubicBezTo>
                    <a:pt x="932" y="755"/>
                    <a:pt x="936" y="756"/>
                    <a:pt x="939" y="756"/>
                  </a:cubicBezTo>
                  <a:cubicBezTo>
                    <a:pt x="959" y="756"/>
                    <a:pt x="975" y="728"/>
                    <a:pt x="965" y="717"/>
                  </a:cubicBezTo>
                  <a:cubicBezTo>
                    <a:pt x="834" y="586"/>
                    <a:pt x="679" y="479"/>
                    <a:pt x="536" y="372"/>
                  </a:cubicBezTo>
                  <a:cubicBezTo>
                    <a:pt x="453" y="313"/>
                    <a:pt x="369" y="253"/>
                    <a:pt x="298" y="194"/>
                  </a:cubicBezTo>
                  <a:cubicBezTo>
                    <a:pt x="253" y="171"/>
                    <a:pt x="218" y="138"/>
                    <a:pt x="184" y="114"/>
                  </a:cubicBezTo>
                  <a:lnTo>
                    <a:pt x="184" y="114"/>
                  </a:lnTo>
                  <a:cubicBezTo>
                    <a:pt x="193" y="111"/>
                    <a:pt x="197" y="105"/>
                    <a:pt x="191" y="98"/>
                  </a:cubicBezTo>
                  <a:cubicBezTo>
                    <a:pt x="161" y="28"/>
                    <a:pt x="11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8" name="Google Shape;25668;p34"/>
            <p:cNvSpPr/>
            <p:nvPr/>
          </p:nvSpPr>
          <p:spPr>
            <a:xfrm>
              <a:off x="2976775" y="2502425"/>
              <a:ext cx="57550" cy="46000"/>
            </a:xfrm>
            <a:custGeom>
              <a:avLst/>
              <a:gdLst/>
              <a:ahLst/>
              <a:cxnLst/>
              <a:rect l="l" t="t" r="r" b="b"/>
              <a:pathLst>
                <a:path w="2302" h="1840" extrusionOk="0">
                  <a:moveTo>
                    <a:pt x="2244" y="0"/>
                  </a:moveTo>
                  <a:cubicBezTo>
                    <a:pt x="2223" y="0"/>
                    <a:pt x="2226" y="16"/>
                    <a:pt x="2170" y="16"/>
                  </a:cubicBezTo>
                  <a:cubicBezTo>
                    <a:pt x="1992" y="28"/>
                    <a:pt x="1587" y="481"/>
                    <a:pt x="1468" y="576"/>
                  </a:cubicBezTo>
                  <a:cubicBezTo>
                    <a:pt x="992" y="981"/>
                    <a:pt x="480" y="1374"/>
                    <a:pt x="27" y="1802"/>
                  </a:cubicBezTo>
                  <a:cubicBezTo>
                    <a:pt x="1" y="1811"/>
                    <a:pt x="20" y="1839"/>
                    <a:pt x="36" y="1839"/>
                  </a:cubicBezTo>
                  <a:cubicBezTo>
                    <a:pt x="42" y="1839"/>
                    <a:pt x="48" y="1835"/>
                    <a:pt x="51" y="1826"/>
                  </a:cubicBezTo>
                  <a:cubicBezTo>
                    <a:pt x="420" y="1552"/>
                    <a:pt x="765" y="1231"/>
                    <a:pt x="1123" y="933"/>
                  </a:cubicBezTo>
                  <a:cubicBezTo>
                    <a:pt x="1289" y="790"/>
                    <a:pt x="1456" y="659"/>
                    <a:pt x="1635" y="504"/>
                  </a:cubicBezTo>
                  <a:cubicBezTo>
                    <a:pt x="1692" y="481"/>
                    <a:pt x="2245" y="62"/>
                    <a:pt x="2298" y="62"/>
                  </a:cubicBezTo>
                  <a:cubicBezTo>
                    <a:pt x="2300" y="62"/>
                    <a:pt x="2301" y="63"/>
                    <a:pt x="2301" y="64"/>
                  </a:cubicBezTo>
                  <a:lnTo>
                    <a:pt x="2301" y="28"/>
                  </a:lnTo>
                  <a:lnTo>
                    <a:pt x="2301" y="16"/>
                  </a:lnTo>
                  <a:cubicBezTo>
                    <a:pt x="2270" y="4"/>
                    <a:pt x="2254" y="0"/>
                    <a:pt x="2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9" name="Google Shape;25669;p34"/>
            <p:cNvSpPr/>
            <p:nvPr/>
          </p:nvSpPr>
          <p:spPr>
            <a:xfrm>
              <a:off x="2970025" y="2523825"/>
              <a:ext cx="35725" cy="31150"/>
            </a:xfrm>
            <a:custGeom>
              <a:avLst/>
              <a:gdLst/>
              <a:ahLst/>
              <a:cxnLst/>
              <a:rect l="l" t="t" r="r" b="b"/>
              <a:pathLst>
                <a:path w="1429" h="1246" extrusionOk="0">
                  <a:moveTo>
                    <a:pt x="1409" y="1"/>
                  </a:moveTo>
                  <a:cubicBezTo>
                    <a:pt x="1407" y="1"/>
                    <a:pt x="1405" y="2"/>
                    <a:pt x="1405" y="6"/>
                  </a:cubicBezTo>
                  <a:cubicBezTo>
                    <a:pt x="1166" y="172"/>
                    <a:pt x="952" y="363"/>
                    <a:pt x="738" y="553"/>
                  </a:cubicBezTo>
                  <a:cubicBezTo>
                    <a:pt x="500" y="768"/>
                    <a:pt x="238" y="958"/>
                    <a:pt x="11" y="1196"/>
                  </a:cubicBezTo>
                  <a:cubicBezTo>
                    <a:pt x="1" y="1207"/>
                    <a:pt x="9" y="1246"/>
                    <a:pt x="28" y="1246"/>
                  </a:cubicBezTo>
                  <a:cubicBezTo>
                    <a:pt x="30" y="1246"/>
                    <a:pt x="33" y="1245"/>
                    <a:pt x="35" y="1244"/>
                  </a:cubicBezTo>
                  <a:cubicBezTo>
                    <a:pt x="273" y="1077"/>
                    <a:pt x="488" y="875"/>
                    <a:pt x="714" y="672"/>
                  </a:cubicBezTo>
                  <a:cubicBezTo>
                    <a:pt x="952" y="470"/>
                    <a:pt x="1202" y="256"/>
                    <a:pt x="1428" y="17"/>
                  </a:cubicBezTo>
                  <a:cubicBezTo>
                    <a:pt x="1428" y="9"/>
                    <a:pt x="1416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0" name="Google Shape;25670;p34"/>
            <p:cNvSpPr/>
            <p:nvPr/>
          </p:nvSpPr>
          <p:spPr>
            <a:xfrm>
              <a:off x="2967025" y="2524600"/>
              <a:ext cx="33350" cy="32425"/>
            </a:xfrm>
            <a:custGeom>
              <a:avLst/>
              <a:gdLst/>
              <a:ahLst/>
              <a:cxnLst/>
              <a:rect l="l" t="t" r="r" b="b"/>
              <a:pathLst>
                <a:path w="1334" h="1297" extrusionOk="0">
                  <a:moveTo>
                    <a:pt x="1315" y="0"/>
                  </a:moveTo>
                  <a:cubicBezTo>
                    <a:pt x="1312" y="0"/>
                    <a:pt x="1310" y="3"/>
                    <a:pt x="1310" y="10"/>
                  </a:cubicBezTo>
                  <a:cubicBezTo>
                    <a:pt x="1108" y="225"/>
                    <a:pt x="929" y="463"/>
                    <a:pt x="715" y="677"/>
                  </a:cubicBezTo>
                  <a:cubicBezTo>
                    <a:pt x="489" y="879"/>
                    <a:pt x="239" y="1046"/>
                    <a:pt x="12" y="1260"/>
                  </a:cubicBezTo>
                  <a:cubicBezTo>
                    <a:pt x="1" y="1272"/>
                    <a:pt x="12" y="1296"/>
                    <a:pt x="36" y="1296"/>
                  </a:cubicBezTo>
                  <a:cubicBezTo>
                    <a:pt x="560" y="1082"/>
                    <a:pt x="1072" y="510"/>
                    <a:pt x="1334" y="34"/>
                  </a:cubicBezTo>
                  <a:cubicBezTo>
                    <a:pt x="1334" y="17"/>
                    <a:pt x="1322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1" name="Google Shape;25671;p34"/>
            <p:cNvSpPr/>
            <p:nvPr/>
          </p:nvSpPr>
          <p:spPr>
            <a:xfrm>
              <a:off x="2950950" y="2520550"/>
              <a:ext cx="53125" cy="43325"/>
            </a:xfrm>
            <a:custGeom>
              <a:avLst/>
              <a:gdLst/>
              <a:ahLst/>
              <a:cxnLst/>
              <a:rect l="l" t="t" r="r" b="b"/>
              <a:pathLst>
                <a:path w="2125" h="1733" extrusionOk="0">
                  <a:moveTo>
                    <a:pt x="2099" y="1"/>
                  </a:moveTo>
                  <a:cubicBezTo>
                    <a:pt x="2093" y="1"/>
                    <a:pt x="2088" y="2"/>
                    <a:pt x="2084" y="6"/>
                  </a:cubicBezTo>
                  <a:cubicBezTo>
                    <a:pt x="1787" y="327"/>
                    <a:pt x="1477" y="649"/>
                    <a:pt x="1132" y="922"/>
                  </a:cubicBezTo>
                  <a:cubicBezTo>
                    <a:pt x="786" y="1208"/>
                    <a:pt x="382" y="1434"/>
                    <a:pt x="24" y="1684"/>
                  </a:cubicBezTo>
                  <a:cubicBezTo>
                    <a:pt x="1" y="1696"/>
                    <a:pt x="24" y="1732"/>
                    <a:pt x="60" y="1732"/>
                  </a:cubicBezTo>
                  <a:cubicBezTo>
                    <a:pt x="858" y="1422"/>
                    <a:pt x="1608" y="708"/>
                    <a:pt x="2108" y="18"/>
                  </a:cubicBezTo>
                  <a:cubicBezTo>
                    <a:pt x="2125" y="9"/>
                    <a:pt x="2112" y="1"/>
                    <a:pt x="2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2" name="Google Shape;25672;p34"/>
            <p:cNvSpPr/>
            <p:nvPr/>
          </p:nvSpPr>
          <p:spPr>
            <a:xfrm>
              <a:off x="2953925" y="2524200"/>
              <a:ext cx="45200" cy="35200"/>
            </a:xfrm>
            <a:custGeom>
              <a:avLst/>
              <a:gdLst/>
              <a:ahLst/>
              <a:cxnLst/>
              <a:rect l="l" t="t" r="r" b="b"/>
              <a:pathLst>
                <a:path w="1808" h="1408" extrusionOk="0">
                  <a:moveTo>
                    <a:pt x="1780" y="0"/>
                  </a:moveTo>
                  <a:cubicBezTo>
                    <a:pt x="1778" y="0"/>
                    <a:pt x="1776" y="1"/>
                    <a:pt x="1775" y="2"/>
                  </a:cubicBezTo>
                  <a:cubicBezTo>
                    <a:pt x="1537" y="264"/>
                    <a:pt x="1287" y="514"/>
                    <a:pt x="1013" y="729"/>
                  </a:cubicBezTo>
                  <a:cubicBezTo>
                    <a:pt x="691" y="979"/>
                    <a:pt x="370" y="1134"/>
                    <a:pt x="24" y="1348"/>
                  </a:cubicBezTo>
                  <a:cubicBezTo>
                    <a:pt x="1" y="1360"/>
                    <a:pt x="13" y="1407"/>
                    <a:pt x="48" y="1407"/>
                  </a:cubicBezTo>
                  <a:cubicBezTo>
                    <a:pt x="727" y="1181"/>
                    <a:pt x="1394" y="610"/>
                    <a:pt x="1787" y="38"/>
                  </a:cubicBezTo>
                  <a:cubicBezTo>
                    <a:pt x="1807" y="28"/>
                    <a:pt x="1792" y="0"/>
                    <a:pt x="1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3" name="Google Shape;25673;p34"/>
            <p:cNvSpPr/>
            <p:nvPr/>
          </p:nvSpPr>
          <p:spPr>
            <a:xfrm>
              <a:off x="2923000" y="2556925"/>
              <a:ext cx="27675" cy="9625"/>
            </a:xfrm>
            <a:custGeom>
              <a:avLst/>
              <a:gdLst/>
              <a:ahLst/>
              <a:cxnLst/>
              <a:rect l="l" t="t" r="r" b="b"/>
              <a:pathLst>
                <a:path w="1107" h="385" extrusionOk="0">
                  <a:moveTo>
                    <a:pt x="1070" y="0"/>
                  </a:moveTo>
                  <a:cubicBezTo>
                    <a:pt x="1067" y="0"/>
                    <a:pt x="1063" y="1"/>
                    <a:pt x="1059" y="3"/>
                  </a:cubicBezTo>
                  <a:cubicBezTo>
                    <a:pt x="781" y="90"/>
                    <a:pt x="518" y="184"/>
                    <a:pt x="246" y="254"/>
                  </a:cubicBezTo>
                  <a:lnTo>
                    <a:pt x="246" y="254"/>
                  </a:lnTo>
                  <a:lnTo>
                    <a:pt x="47" y="289"/>
                  </a:lnTo>
                  <a:cubicBezTo>
                    <a:pt x="0" y="301"/>
                    <a:pt x="11" y="359"/>
                    <a:pt x="57" y="360"/>
                  </a:cubicBezTo>
                  <a:lnTo>
                    <a:pt x="57" y="360"/>
                  </a:lnTo>
                  <a:cubicBezTo>
                    <a:pt x="58" y="367"/>
                    <a:pt x="59" y="375"/>
                    <a:pt x="59" y="384"/>
                  </a:cubicBezTo>
                  <a:cubicBezTo>
                    <a:pt x="404" y="301"/>
                    <a:pt x="726" y="229"/>
                    <a:pt x="1071" y="158"/>
                  </a:cubicBezTo>
                  <a:cubicBezTo>
                    <a:pt x="1107" y="146"/>
                    <a:pt x="1083" y="110"/>
                    <a:pt x="1071" y="110"/>
                  </a:cubicBezTo>
                  <a:lnTo>
                    <a:pt x="849" y="149"/>
                  </a:lnTo>
                  <a:lnTo>
                    <a:pt x="849" y="149"/>
                  </a:lnTo>
                  <a:cubicBezTo>
                    <a:pt x="925" y="117"/>
                    <a:pt x="999" y="80"/>
                    <a:pt x="1071" y="39"/>
                  </a:cubicBezTo>
                  <a:cubicBezTo>
                    <a:pt x="1081" y="19"/>
                    <a:pt x="1082" y="0"/>
                    <a:pt x="1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4" name="Google Shape;25674;p34"/>
            <p:cNvSpPr/>
            <p:nvPr/>
          </p:nvSpPr>
          <p:spPr>
            <a:xfrm>
              <a:off x="2730400" y="2374825"/>
              <a:ext cx="25600" cy="44800"/>
            </a:xfrm>
            <a:custGeom>
              <a:avLst/>
              <a:gdLst/>
              <a:ahLst/>
              <a:cxnLst/>
              <a:rect l="l" t="t" r="r" b="b"/>
              <a:pathLst>
                <a:path w="1024" h="1792" extrusionOk="0">
                  <a:moveTo>
                    <a:pt x="0" y="1"/>
                  </a:moveTo>
                  <a:cubicBezTo>
                    <a:pt x="191" y="655"/>
                    <a:pt x="512" y="1298"/>
                    <a:pt x="1000" y="1786"/>
                  </a:cubicBezTo>
                  <a:cubicBezTo>
                    <a:pt x="1007" y="1790"/>
                    <a:pt x="1012" y="1791"/>
                    <a:pt x="1016" y="1791"/>
                  </a:cubicBezTo>
                  <a:cubicBezTo>
                    <a:pt x="1024" y="1791"/>
                    <a:pt x="1024" y="1783"/>
                    <a:pt x="1024" y="1775"/>
                  </a:cubicBezTo>
                  <a:cubicBezTo>
                    <a:pt x="572" y="1215"/>
                    <a:pt x="214" y="6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5" name="Google Shape;25675;p34"/>
            <p:cNvSpPr/>
            <p:nvPr/>
          </p:nvSpPr>
          <p:spPr>
            <a:xfrm>
              <a:off x="2735450" y="2373600"/>
              <a:ext cx="23825" cy="43050"/>
            </a:xfrm>
            <a:custGeom>
              <a:avLst/>
              <a:gdLst/>
              <a:ahLst/>
              <a:cxnLst/>
              <a:rect l="l" t="t" r="r" b="b"/>
              <a:pathLst>
                <a:path w="953" h="1722" extrusionOk="0">
                  <a:moveTo>
                    <a:pt x="22" y="0"/>
                  </a:moveTo>
                  <a:cubicBezTo>
                    <a:pt x="12" y="0"/>
                    <a:pt x="0" y="7"/>
                    <a:pt x="0" y="14"/>
                  </a:cubicBezTo>
                  <a:cubicBezTo>
                    <a:pt x="131" y="657"/>
                    <a:pt x="465" y="1252"/>
                    <a:pt x="941" y="1716"/>
                  </a:cubicBezTo>
                  <a:cubicBezTo>
                    <a:pt x="944" y="1720"/>
                    <a:pt x="947" y="1721"/>
                    <a:pt x="948" y="1721"/>
                  </a:cubicBezTo>
                  <a:cubicBezTo>
                    <a:pt x="953" y="1721"/>
                    <a:pt x="953" y="1710"/>
                    <a:pt x="953" y="1693"/>
                  </a:cubicBezTo>
                  <a:cubicBezTo>
                    <a:pt x="512" y="1193"/>
                    <a:pt x="215" y="657"/>
                    <a:pt x="36" y="14"/>
                  </a:cubicBezTo>
                  <a:cubicBezTo>
                    <a:pt x="36" y="4"/>
                    <a:pt x="30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6" name="Google Shape;25676;p34"/>
            <p:cNvSpPr/>
            <p:nvPr/>
          </p:nvSpPr>
          <p:spPr>
            <a:xfrm>
              <a:off x="2736025" y="2370850"/>
              <a:ext cx="23475" cy="38650"/>
            </a:xfrm>
            <a:custGeom>
              <a:avLst/>
              <a:gdLst/>
              <a:ahLst/>
              <a:cxnLst/>
              <a:rect l="l" t="t" r="r" b="b"/>
              <a:pathLst>
                <a:path w="939" h="1546" extrusionOk="0">
                  <a:moveTo>
                    <a:pt x="19" y="0"/>
                  </a:moveTo>
                  <a:cubicBezTo>
                    <a:pt x="9" y="0"/>
                    <a:pt x="0" y="9"/>
                    <a:pt x="13" y="29"/>
                  </a:cubicBezTo>
                  <a:cubicBezTo>
                    <a:pt x="168" y="564"/>
                    <a:pt x="466" y="1172"/>
                    <a:pt x="906" y="1541"/>
                  </a:cubicBezTo>
                  <a:cubicBezTo>
                    <a:pt x="910" y="1544"/>
                    <a:pt x="914" y="1546"/>
                    <a:pt x="918" y="1546"/>
                  </a:cubicBezTo>
                  <a:cubicBezTo>
                    <a:pt x="929" y="1546"/>
                    <a:pt x="938" y="1537"/>
                    <a:pt x="930" y="1529"/>
                  </a:cubicBezTo>
                  <a:cubicBezTo>
                    <a:pt x="787" y="1303"/>
                    <a:pt x="585" y="1100"/>
                    <a:pt x="442" y="862"/>
                  </a:cubicBezTo>
                  <a:cubicBezTo>
                    <a:pt x="275" y="588"/>
                    <a:pt x="156" y="302"/>
                    <a:pt x="37" y="17"/>
                  </a:cubicBezTo>
                  <a:cubicBezTo>
                    <a:pt x="37" y="6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7" name="Google Shape;25677;p34"/>
            <p:cNvSpPr/>
            <p:nvPr/>
          </p:nvSpPr>
          <p:spPr>
            <a:xfrm>
              <a:off x="2742425" y="2372475"/>
              <a:ext cx="20725" cy="34950"/>
            </a:xfrm>
            <a:custGeom>
              <a:avLst/>
              <a:gdLst/>
              <a:ahLst/>
              <a:cxnLst/>
              <a:rect l="l" t="t" r="r" b="b"/>
              <a:pathLst>
                <a:path w="829" h="1398" extrusionOk="0">
                  <a:moveTo>
                    <a:pt x="16" y="1"/>
                  </a:moveTo>
                  <a:cubicBezTo>
                    <a:pt x="5" y="1"/>
                    <a:pt x="1" y="10"/>
                    <a:pt x="7" y="23"/>
                  </a:cubicBezTo>
                  <a:cubicBezTo>
                    <a:pt x="174" y="499"/>
                    <a:pt x="424" y="1035"/>
                    <a:pt x="793" y="1392"/>
                  </a:cubicBezTo>
                  <a:cubicBezTo>
                    <a:pt x="796" y="1396"/>
                    <a:pt x="800" y="1397"/>
                    <a:pt x="804" y="1397"/>
                  </a:cubicBezTo>
                  <a:cubicBezTo>
                    <a:pt x="816" y="1397"/>
                    <a:pt x="829" y="1386"/>
                    <a:pt x="829" y="1369"/>
                  </a:cubicBezTo>
                  <a:cubicBezTo>
                    <a:pt x="686" y="1142"/>
                    <a:pt x="531" y="940"/>
                    <a:pt x="388" y="714"/>
                  </a:cubicBezTo>
                  <a:cubicBezTo>
                    <a:pt x="257" y="499"/>
                    <a:pt x="150" y="249"/>
                    <a:pt x="55" y="23"/>
                  </a:cubicBezTo>
                  <a:cubicBezTo>
                    <a:pt x="39" y="7"/>
                    <a:pt x="25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8" name="Google Shape;25678;p34"/>
            <p:cNvSpPr/>
            <p:nvPr/>
          </p:nvSpPr>
          <p:spPr>
            <a:xfrm>
              <a:off x="2720575" y="2324400"/>
              <a:ext cx="9850" cy="19075"/>
            </a:xfrm>
            <a:custGeom>
              <a:avLst/>
              <a:gdLst/>
              <a:ahLst/>
              <a:cxnLst/>
              <a:rect l="l" t="t" r="r" b="b"/>
              <a:pathLst>
                <a:path w="394" h="763" extrusionOk="0">
                  <a:moveTo>
                    <a:pt x="18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36" y="136"/>
                    <a:pt x="95" y="255"/>
                    <a:pt x="155" y="375"/>
                  </a:cubicBezTo>
                  <a:cubicBezTo>
                    <a:pt x="214" y="494"/>
                    <a:pt x="274" y="648"/>
                    <a:pt x="345" y="756"/>
                  </a:cubicBezTo>
                  <a:cubicBezTo>
                    <a:pt x="350" y="760"/>
                    <a:pt x="357" y="763"/>
                    <a:pt x="365" y="763"/>
                  </a:cubicBezTo>
                  <a:cubicBezTo>
                    <a:pt x="379" y="763"/>
                    <a:pt x="393" y="754"/>
                    <a:pt x="393" y="732"/>
                  </a:cubicBezTo>
                  <a:cubicBezTo>
                    <a:pt x="357" y="601"/>
                    <a:pt x="286" y="482"/>
                    <a:pt x="226" y="363"/>
                  </a:cubicBezTo>
                  <a:cubicBezTo>
                    <a:pt x="167" y="244"/>
                    <a:pt x="119" y="113"/>
                    <a:pt x="36" y="5"/>
                  </a:cubicBezTo>
                  <a:cubicBezTo>
                    <a:pt x="29" y="2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9" name="Google Shape;25679;p34"/>
            <p:cNvSpPr/>
            <p:nvPr/>
          </p:nvSpPr>
          <p:spPr>
            <a:xfrm>
              <a:off x="2722050" y="2318125"/>
              <a:ext cx="10750" cy="21850"/>
            </a:xfrm>
            <a:custGeom>
              <a:avLst/>
              <a:gdLst/>
              <a:ahLst/>
              <a:cxnLst/>
              <a:rect l="l" t="t" r="r" b="b"/>
              <a:pathLst>
                <a:path w="430" h="874" extrusionOk="0">
                  <a:moveTo>
                    <a:pt x="19" y="0"/>
                  </a:moveTo>
                  <a:cubicBezTo>
                    <a:pt x="10" y="0"/>
                    <a:pt x="1" y="6"/>
                    <a:pt x="1" y="18"/>
                  </a:cubicBezTo>
                  <a:cubicBezTo>
                    <a:pt x="60" y="292"/>
                    <a:pt x="179" y="673"/>
                    <a:pt x="394" y="864"/>
                  </a:cubicBezTo>
                  <a:cubicBezTo>
                    <a:pt x="397" y="871"/>
                    <a:pt x="402" y="874"/>
                    <a:pt x="407" y="874"/>
                  </a:cubicBezTo>
                  <a:cubicBezTo>
                    <a:pt x="418" y="874"/>
                    <a:pt x="429" y="860"/>
                    <a:pt x="429" y="852"/>
                  </a:cubicBezTo>
                  <a:cubicBezTo>
                    <a:pt x="394" y="721"/>
                    <a:pt x="298" y="602"/>
                    <a:pt x="227" y="471"/>
                  </a:cubicBezTo>
                  <a:cubicBezTo>
                    <a:pt x="155" y="316"/>
                    <a:pt x="96" y="173"/>
                    <a:pt x="36" y="18"/>
                  </a:cubicBezTo>
                  <a:cubicBezTo>
                    <a:pt x="36" y="6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0" name="Google Shape;25680;p34"/>
            <p:cNvSpPr/>
            <p:nvPr/>
          </p:nvSpPr>
          <p:spPr>
            <a:xfrm>
              <a:off x="2724725" y="2318150"/>
              <a:ext cx="11950" cy="21400"/>
            </a:xfrm>
            <a:custGeom>
              <a:avLst/>
              <a:gdLst/>
              <a:ahLst/>
              <a:cxnLst/>
              <a:rect l="l" t="t" r="r" b="b"/>
              <a:pathLst>
                <a:path w="478" h="856" extrusionOk="0">
                  <a:moveTo>
                    <a:pt x="28" y="0"/>
                  </a:moveTo>
                  <a:cubicBezTo>
                    <a:pt x="13" y="0"/>
                    <a:pt x="1" y="9"/>
                    <a:pt x="1" y="17"/>
                  </a:cubicBezTo>
                  <a:lnTo>
                    <a:pt x="227" y="470"/>
                  </a:lnTo>
                  <a:cubicBezTo>
                    <a:pt x="287" y="601"/>
                    <a:pt x="334" y="744"/>
                    <a:pt x="441" y="851"/>
                  </a:cubicBezTo>
                  <a:cubicBezTo>
                    <a:pt x="448" y="854"/>
                    <a:pt x="454" y="856"/>
                    <a:pt x="459" y="856"/>
                  </a:cubicBezTo>
                  <a:cubicBezTo>
                    <a:pt x="471" y="856"/>
                    <a:pt x="477" y="847"/>
                    <a:pt x="477" y="839"/>
                  </a:cubicBezTo>
                  <a:cubicBezTo>
                    <a:pt x="441" y="684"/>
                    <a:pt x="358" y="565"/>
                    <a:pt x="287" y="434"/>
                  </a:cubicBezTo>
                  <a:cubicBezTo>
                    <a:pt x="203" y="291"/>
                    <a:pt x="120" y="136"/>
                    <a:pt x="48" y="5"/>
                  </a:cubicBezTo>
                  <a:cubicBezTo>
                    <a:pt x="41" y="2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1" name="Google Shape;25681;p34"/>
            <p:cNvSpPr/>
            <p:nvPr/>
          </p:nvSpPr>
          <p:spPr>
            <a:xfrm>
              <a:off x="2728550" y="2319725"/>
              <a:ext cx="13575" cy="21750"/>
            </a:xfrm>
            <a:custGeom>
              <a:avLst/>
              <a:gdLst/>
              <a:ahLst/>
              <a:cxnLst/>
              <a:rect l="l" t="t" r="r" b="b"/>
              <a:pathLst>
                <a:path w="543" h="870" extrusionOk="0">
                  <a:moveTo>
                    <a:pt x="14" y="0"/>
                  </a:moveTo>
                  <a:cubicBezTo>
                    <a:pt x="7" y="0"/>
                    <a:pt x="1" y="7"/>
                    <a:pt x="15" y="14"/>
                  </a:cubicBezTo>
                  <a:cubicBezTo>
                    <a:pt x="86" y="169"/>
                    <a:pt x="169" y="323"/>
                    <a:pt x="253" y="478"/>
                  </a:cubicBezTo>
                  <a:cubicBezTo>
                    <a:pt x="324" y="609"/>
                    <a:pt x="396" y="740"/>
                    <a:pt x="503" y="859"/>
                  </a:cubicBezTo>
                  <a:cubicBezTo>
                    <a:pt x="506" y="867"/>
                    <a:pt x="512" y="869"/>
                    <a:pt x="518" y="869"/>
                  </a:cubicBezTo>
                  <a:cubicBezTo>
                    <a:pt x="531" y="869"/>
                    <a:pt x="543" y="855"/>
                    <a:pt x="526" y="847"/>
                  </a:cubicBezTo>
                  <a:cubicBezTo>
                    <a:pt x="491" y="704"/>
                    <a:pt x="396" y="585"/>
                    <a:pt x="312" y="442"/>
                  </a:cubicBezTo>
                  <a:cubicBezTo>
                    <a:pt x="217" y="300"/>
                    <a:pt x="134" y="145"/>
                    <a:pt x="26" y="14"/>
                  </a:cubicBezTo>
                  <a:cubicBezTo>
                    <a:pt x="26" y="4"/>
                    <a:pt x="20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2" name="Google Shape;25682;p34"/>
            <p:cNvSpPr/>
            <p:nvPr/>
          </p:nvSpPr>
          <p:spPr>
            <a:xfrm>
              <a:off x="2731275" y="2321725"/>
              <a:ext cx="15275" cy="17625"/>
            </a:xfrm>
            <a:custGeom>
              <a:avLst/>
              <a:gdLst/>
              <a:ahLst/>
              <a:cxnLst/>
              <a:rect l="l" t="t" r="r" b="b"/>
              <a:pathLst>
                <a:path w="611" h="705" extrusionOk="0">
                  <a:moveTo>
                    <a:pt x="10" y="1"/>
                  </a:moveTo>
                  <a:cubicBezTo>
                    <a:pt x="1" y="1"/>
                    <a:pt x="1" y="12"/>
                    <a:pt x="1" y="29"/>
                  </a:cubicBezTo>
                  <a:cubicBezTo>
                    <a:pt x="84" y="124"/>
                    <a:pt x="179" y="208"/>
                    <a:pt x="263" y="303"/>
                  </a:cubicBezTo>
                  <a:cubicBezTo>
                    <a:pt x="314" y="377"/>
                    <a:pt x="371" y="451"/>
                    <a:pt x="423" y="530"/>
                  </a:cubicBezTo>
                  <a:lnTo>
                    <a:pt x="423" y="530"/>
                  </a:lnTo>
                  <a:cubicBezTo>
                    <a:pt x="403" y="521"/>
                    <a:pt x="381" y="512"/>
                    <a:pt x="358" y="505"/>
                  </a:cubicBezTo>
                  <a:cubicBezTo>
                    <a:pt x="355" y="500"/>
                    <a:pt x="352" y="497"/>
                    <a:pt x="348" y="497"/>
                  </a:cubicBezTo>
                  <a:cubicBezTo>
                    <a:pt x="337" y="497"/>
                    <a:pt x="325" y="520"/>
                    <a:pt x="334" y="529"/>
                  </a:cubicBezTo>
                  <a:cubicBezTo>
                    <a:pt x="394" y="589"/>
                    <a:pt x="453" y="636"/>
                    <a:pt x="513" y="696"/>
                  </a:cubicBezTo>
                  <a:cubicBezTo>
                    <a:pt x="525" y="702"/>
                    <a:pt x="538" y="705"/>
                    <a:pt x="550" y="705"/>
                  </a:cubicBezTo>
                  <a:cubicBezTo>
                    <a:pt x="585" y="705"/>
                    <a:pt x="611" y="680"/>
                    <a:pt x="584" y="636"/>
                  </a:cubicBezTo>
                  <a:cubicBezTo>
                    <a:pt x="465" y="410"/>
                    <a:pt x="275" y="112"/>
                    <a:pt x="25" y="5"/>
                  </a:cubicBezTo>
                  <a:cubicBezTo>
                    <a:pt x="18" y="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3" name="Google Shape;25683;p34"/>
            <p:cNvSpPr/>
            <p:nvPr/>
          </p:nvSpPr>
          <p:spPr>
            <a:xfrm>
              <a:off x="2730775" y="2319725"/>
              <a:ext cx="17800" cy="23625"/>
            </a:xfrm>
            <a:custGeom>
              <a:avLst/>
              <a:gdLst/>
              <a:ahLst/>
              <a:cxnLst/>
              <a:rect l="l" t="t" r="r" b="b"/>
              <a:pathLst>
                <a:path w="712" h="945" extrusionOk="0">
                  <a:moveTo>
                    <a:pt x="131" y="140"/>
                  </a:moveTo>
                  <a:cubicBezTo>
                    <a:pt x="134" y="142"/>
                    <a:pt x="137" y="143"/>
                    <a:pt x="140" y="145"/>
                  </a:cubicBezTo>
                  <a:cubicBezTo>
                    <a:pt x="138" y="150"/>
                    <a:pt x="137" y="155"/>
                    <a:pt x="137" y="159"/>
                  </a:cubicBezTo>
                  <a:lnTo>
                    <a:pt x="137" y="159"/>
                  </a:lnTo>
                  <a:cubicBezTo>
                    <a:pt x="135" y="153"/>
                    <a:pt x="133" y="146"/>
                    <a:pt x="131" y="140"/>
                  </a:cubicBezTo>
                  <a:close/>
                  <a:moveTo>
                    <a:pt x="64" y="1"/>
                  </a:moveTo>
                  <a:cubicBezTo>
                    <a:pt x="27" y="1"/>
                    <a:pt x="0" y="63"/>
                    <a:pt x="53" y="84"/>
                  </a:cubicBezTo>
                  <a:lnTo>
                    <a:pt x="53" y="84"/>
                  </a:lnTo>
                  <a:cubicBezTo>
                    <a:pt x="41" y="91"/>
                    <a:pt x="31" y="99"/>
                    <a:pt x="21" y="109"/>
                  </a:cubicBezTo>
                  <a:cubicBezTo>
                    <a:pt x="164" y="228"/>
                    <a:pt x="283" y="359"/>
                    <a:pt x="378" y="490"/>
                  </a:cubicBezTo>
                  <a:cubicBezTo>
                    <a:pt x="426" y="550"/>
                    <a:pt x="473" y="621"/>
                    <a:pt x="497" y="681"/>
                  </a:cubicBezTo>
                  <a:lnTo>
                    <a:pt x="545" y="776"/>
                  </a:lnTo>
                  <a:cubicBezTo>
                    <a:pt x="545" y="775"/>
                    <a:pt x="545" y="775"/>
                    <a:pt x="545" y="775"/>
                  </a:cubicBezTo>
                  <a:cubicBezTo>
                    <a:pt x="549" y="775"/>
                    <a:pt x="587" y="869"/>
                    <a:pt x="571" y="869"/>
                  </a:cubicBezTo>
                  <a:cubicBezTo>
                    <a:pt x="568" y="869"/>
                    <a:pt x="563" y="866"/>
                    <a:pt x="557" y="859"/>
                  </a:cubicBezTo>
                  <a:cubicBezTo>
                    <a:pt x="553" y="856"/>
                    <a:pt x="549" y="854"/>
                    <a:pt x="545" y="854"/>
                  </a:cubicBezTo>
                  <a:cubicBezTo>
                    <a:pt x="534" y="854"/>
                    <a:pt x="524" y="866"/>
                    <a:pt x="533" y="883"/>
                  </a:cubicBezTo>
                  <a:cubicBezTo>
                    <a:pt x="540" y="921"/>
                    <a:pt x="572" y="944"/>
                    <a:pt x="609" y="944"/>
                  </a:cubicBezTo>
                  <a:cubicBezTo>
                    <a:pt x="630" y="944"/>
                    <a:pt x="654" y="936"/>
                    <a:pt x="676" y="919"/>
                  </a:cubicBezTo>
                  <a:cubicBezTo>
                    <a:pt x="688" y="907"/>
                    <a:pt x="711" y="895"/>
                    <a:pt x="711" y="859"/>
                  </a:cubicBezTo>
                  <a:cubicBezTo>
                    <a:pt x="592" y="538"/>
                    <a:pt x="378" y="240"/>
                    <a:pt x="92" y="14"/>
                  </a:cubicBezTo>
                  <a:cubicBezTo>
                    <a:pt x="83" y="5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4" name="Google Shape;25684;p34"/>
            <p:cNvSpPr/>
            <p:nvPr/>
          </p:nvSpPr>
          <p:spPr>
            <a:xfrm>
              <a:off x="2731925" y="2320575"/>
              <a:ext cx="27225" cy="49450"/>
            </a:xfrm>
            <a:custGeom>
              <a:avLst/>
              <a:gdLst/>
              <a:ahLst/>
              <a:cxnLst/>
              <a:rect l="l" t="t" r="r" b="b"/>
              <a:pathLst>
                <a:path w="1089" h="1978" extrusionOk="0">
                  <a:moveTo>
                    <a:pt x="38" y="0"/>
                  </a:moveTo>
                  <a:cubicBezTo>
                    <a:pt x="23" y="0"/>
                    <a:pt x="1" y="20"/>
                    <a:pt x="10" y="39"/>
                  </a:cubicBezTo>
                  <a:cubicBezTo>
                    <a:pt x="391" y="670"/>
                    <a:pt x="689" y="1301"/>
                    <a:pt x="1034" y="1956"/>
                  </a:cubicBezTo>
                  <a:cubicBezTo>
                    <a:pt x="1039" y="1971"/>
                    <a:pt x="1051" y="1978"/>
                    <a:pt x="1061" y="1978"/>
                  </a:cubicBezTo>
                  <a:cubicBezTo>
                    <a:pt x="1076" y="1978"/>
                    <a:pt x="1089" y="1965"/>
                    <a:pt x="1082" y="1944"/>
                  </a:cubicBezTo>
                  <a:cubicBezTo>
                    <a:pt x="915" y="1242"/>
                    <a:pt x="511" y="563"/>
                    <a:pt x="46" y="4"/>
                  </a:cubicBezTo>
                  <a:cubicBezTo>
                    <a:pt x="44" y="1"/>
                    <a:pt x="41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5" name="Google Shape;25685;p34"/>
            <p:cNvSpPr/>
            <p:nvPr/>
          </p:nvSpPr>
          <p:spPr>
            <a:xfrm>
              <a:off x="2870575" y="2400125"/>
              <a:ext cx="41950" cy="42950"/>
            </a:xfrm>
            <a:custGeom>
              <a:avLst/>
              <a:gdLst/>
              <a:ahLst/>
              <a:cxnLst/>
              <a:rect l="l" t="t" r="r" b="b"/>
              <a:pathLst>
                <a:path w="1678" h="1718" extrusionOk="0">
                  <a:moveTo>
                    <a:pt x="1" y="1"/>
                  </a:moveTo>
                  <a:cubicBezTo>
                    <a:pt x="430" y="608"/>
                    <a:pt x="1013" y="1310"/>
                    <a:pt x="1656" y="1715"/>
                  </a:cubicBezTo>
                  <a:cubicBezTo>
                    <a:pt x="1658" y="1717"/>
                    <a:pt x="1659" y="1718"/>
                    <a:pt x="1661" y="1718"/>
                  </a:cubicBezTo>
                  <a:cubicBezTo>
                    <a:pt x="1671" y="1718"/>
                    <a:pt x="1678" y="1691"/>
                    <a:pt x="1668" y="1691"/>
                  </a:cubicBezTo>
                  <a:cubicBezTo>
                    <a:pt x="1394" y="1417"/>
                    <a:pt x="1072" y="1179"/>
                    <a:pt x="787" y="894"/>
                  </a:cubicBezTo>
                  <a:cubicBezTo>
                    <a:pt x="501" y="608"/>
                    <a:pt x="251" y="3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6" name="Google Shape;25686;p34"/>
            <p:cNvSpPr/>
            <p:nvPr/>
          </p:nvSpPr>
          <p:spPr>
            <a:xfrm>
              <a:off x="2874825" y="2399125"/>
              <a:ext cx="38050" cy="37550"/>
            </a:xfrm>
            <a:custGeom>
              <a:avLst/>
              <a:gdLst/>
              <a:ahLst/>
              <a:cxnLst/>
              <a:rect l="l" t="t" r="r" b="b"/>
              <a:pathLst>
                <a:path w="1522" h="1502" extrusionOk="0">
                  <a:moveTo>
                    <a:pt x="17" y="0"/>
                  </a:moveTo>
                  <a:cubicBezTo>
                    <a:pt x="11" y="0"/>
                    <a:pt x="1" y="11"/>
                    <a:pt x="9" y="29"/>
                  </a:cubicBezTo>
                  <a:cubicBezTo>
                    <a:pt x="426" y="481"/>
                    <a:pt x="843" y="957"/>
                    <a:pt x="1272" y="1398"/>
                  </a:cubicBezTo>
                  <a:cubicBezTo>
                    <a:pt x="1312" y="1428"/>
                    <a:pt x="1369" y="1501"/>
                    <a:pt x="1429" y="1501"/>
                  </a:cubicBezTo>
                  <a:cubicBezTo>
                    <a:pt x="1440" y="1501"/>
                    <a:pt x="1451" y="1499"/>
                    <a:pt x="1462" y="1493"/>
                  </a:cubicBezTo>
                  <a:cubicBezTo>
                    <a:pt x="1510" y="1469"/>
                    <a:pt x="1522" y="1434"/>
                    <a:pt x="1498" y="1398"/>
                  </a:cubicBezTo>
                  <a:cubicBezTo>
                    <a:pt x="1492" y="1387"/>
                    <a:pt x="1485" y="1381"/>
                    <a:pt x="1478" y="1381"/>
                  </a:cubicBezTo>
                  <a:cubicBezTo>
                    <a:pt x="1469" y="1381"/>
                    <a:pt x="1462" y="1390"/>
                    <a:pt x="1462" y="1410"/>
                  </a:cubicBezTo>
                  <a:cubicBezTo>
                    <a:pt x="1462" y="1419"/>
                    <a:pt x="1457" y="1423"/>
                    <a:pt x="1450" y="1423"/>
                  </a:cubicBezTo>
                  <a:cubicBezTo>
                    <a:pt x="1409" y="1423"/>
                    <a:pt x="1283" y="1315"/>
                    <a:pt x="1283" y="1315"/>
                  </a:cubicBezTo>
                  <a:cubicBezTo>
                    <a:pt x="1212" y="1255"/>
                    <a:pt x="1152" y="1184"/>
                    <a:pt x="1093" y="1112"/>
                  </a:cubicBezTo>
                  <a:cubicBezTo>
                    <a:pt x="974" y="993"/>
                    <a:pt x="855" y="862"/>
                    <a:pt x="736" y="743"/>
                  </a:cubicBezTo>
                  <a:cubicBezTo>
                    <a:pt x="498" y="505"/>
                    <a:pt x="260" y="243"/>
                    <a:pt x="21" y="5"/>
                  </a:cubicBezTo>
                  <a:cubicBezTo>
                    <a:pt x="21" y="2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7" name="Google Shape;25687;p34"/>
            <p:cNvSpPr/>
            <p:nvPr/>
          </p:nvSpPr>
          <p:spPr>
            <a:xfrm>
              <a:off x="2877125" y="2392975"/>
              <a:ext cx="33500" cy="35325"/>
            </a:xfrm>
            <a:custGeom>
              <a:avLst/>
              <a:gdLst/>
              <a:ahLst/>
              <a:cxnLst/>
              <a:rect l="l" t="t" r="r" b="b"/>
              <a:pathLst>
                <a:path w="1340" h="1413" extrusionOk="0">
                  <a:moveTo>
                    <a:pt x="37" y="1"/>
                  </a:moveTo>
                  <a:cubicBezTo>
                    <a:pt x="25" y="1"/>
                    <a:pt x="1" y="13"/>
                    <a:pt x="25" y="37"/>
                  </a:cubicBezTo>
                  <a:cubicBezTo>
                    <a:pt x="418" y="513"/>
                    <a:pt x="834" y="965"/>
                    <a:pt x="1275" y="1406"/>
                  </a:cubicBezTo>
                  <a:cubicBezTo>
                    <a:pt x="1279" y="1410"/>
                    <a:pt x="1285" y="1412"/>
                    <a:pt x="1290" y="1412"/>
                  </a:cubicBezTo>
                  <a:cubicBezTo>
                    <a:pt x="1314" y="1412"/>
                    <a:pt x="1339" y="1377"/>
                    <a:pt x="1311" y="1358"/>
                  </a:cubicBezTo>
                  <a:cubicBezTo>
                    <a:pt x="906" y="894"/>
                    <a:pt x="477" y="429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8" name="Google Shape;25688;p34"/>
            <p:cNvSpPr/>
            <p:nvPr/>
          </p:nvSpPr>
          <p:spPr>
            <a:xfrm>
              <a:off x="2879300" y="2386600"/>
              <a:ext cx="30300" cy="32975"/>
            </a:xfrm>
            <a:custGeom>
              <a:avLst/>
              <a:gdLst/>
              <a:ahLst/>
              <a:cxnLst/>
              <a:rect l="l" t="t" r="r" b="b"/>
              <a:pathLst>
                <a:path w="1212" h="1319" extrusionOk="0">
                  <a:moveTo>
                    <a:pt x="11" y="1"/>
                  </a:moveTo>
                  <a:cubicBezTo>
                    <a:pt x="4" y="1"/>
                    <a:pt x="1" y="9"/>
                    <a:pt x="9" y="18"/>
                  </a:cubicBezTo>
                  <a:cubicBezTo>
                    <a:pt x="200" y="256"/>
                    <a:pt x="414" y="482"/>
                    <a:pt x="616" y="720"/>
                  </a:cubicBezTo>
                  <a:cubicBezTo>
                    <a:pt x="795" y="923"/>
                    <a:pt x="973" y="1149"/>
                    <a:pt x="1188" y="1315"/>
                  </a:cubicBezTo>
                  <a:cubicBezTo>
                    <a:pt x="1190" y="1318"/>
                    <a:pt x="1193" y="1319"/>
                    <a:pt x="1195" y="1319"/>
                  </a:cubicBezTo>
                  <a:cubicBezTo>
                    <a:pt x="1204" y="1319"/>
                    <a:pt x="1212" y="1304"/>
                    <a:pt x="1212" y="1304"/>
                  </a:cubicBezTo>
                  <a:cubicBezTo>
                    <a:pt x="1069" y="1077"/>
                    <a:pt x="854" y="863"/>
                    <a:pt x="664" y="673"/>
                  </a:cubicBezTo>
                  <a:cubicBezTo>
                    <a:pt x="450" y="446"/>
                    <a:pt x="247" y="23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9" name="Google Shape;25689;p34"/>
            <p:cNvSpPr/>
            <p:nvPr/>
          </p:nvSpPr>
          <p:spPr>
            <a:xfrm>
              <a:off x="2890525" y="2387625"/>
              <a:ext cx="19975" cy="22300"/>
            </a:xfrm>
            <a:custGeom>
              <a:avLst/>
              <a:gdLst/>
              <a:ahLst/>
              <a:cxnLst/>
              <a:rect l="l" t="t" r="r" b="b"/>
              <a:pathLst>
                <a:path w="799" h="892" extrusionOk="0">
                  <a:moveTo>
                    <a:pt x="36" y="1"/>
                  </a:moveTo>
                  <a:cubicBezTo>
                    <a:pt x="24" y="12"/>
                    <a:pt x="1" y="36"/>
                    <a:pt x="24" y="36"/>
                  </a:cubicBezTo>
                  <a:cubicBezTo>
                    <a:pt x="167" y="155"/>
                    <a:pt x="298" y="286"/>
                    <a:pt x="417" y="441"/>
                  </a:cubicBezTo>
                  <a:cubicBezTo>
                    <a:pt x="536" y="572"/>
                    <a:pt x="632" y="751"/>
                    <a:pt x="763" y="882"/>
                  </a:cubicBezTo>
                  <a:cubicBezTo>
                    <a:pt x="766" y="889"/>
                    <a:pt x="771" y="892"/>
                    <a:pt x="776" y="892"/>
                  </a:cubicBezTo>
                  <a:cubicBezTo>
                    <a:pt x="787" y="892"/>
                    <a:pt x="798" y="878"/>
                    <a:pt x="798" y="870"/>
                  </a:cubicBezTo>
                  <a:cubicBezTo>
                    <a:pt x="739" y="703"/>
                    <a:pt x="584" y="560"/>
                    <a:pt x="465" y="417"/>
                  </a:cubicBezTo>
                  <a:cubicBezTo>
                    <a:pt x="334" y="274"/>
                    <a:pt x="179" y="14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0" name="Google Shape;25690;p34"/>
            <p:cNvSpPr/>
            <p:nvPr/>
          </p:nvSpPr>
          <p:spPr>
            <a:xfrm>
              <a:off x="2900050" y="2387200"/>
              <a:ext cx="11925" cy="13025"/>
            </a:xfrm>
            <a:custGeom>
              <a:avLst/>
              <a:gdLst/>
              <a:ahLst/>
              <a:cxnLst/>
              <a:rect l="l" t="t" r="r" b="b"/>
              <a:pathLst>
                <a:path w="477" h="521" extrusionOk="0">
                  <a:moveTo>
                    <a:pt x="10" y="1"/>
                  </a:moveTo>
                  <a:cubicBezTo>
                    <a:pt x="7" y="1"/>
                    <a:pt x="1" y="12"/>
                    <a:pt x="1" y="29"/>
                  </a:cubicBezTo>
                  <a:lnTo>
                    <a:pt x="215" y="291"/>
                  </a:lnTo>
                  <a:cubicBezTo>
                    <a:pt x="274" y="363"/>
                    <a:pt x="358" y="470"/>
                    <a:pt x="441" y="518"/>
                  </a:cubicBezTo>
                  <a:cubicBezTo>
                    <a:pt x="443" y="520"/>
                    <a:pt x="446" y="521"/>
                    <a:pt x="449" y="521"/>
                  </a:cubicBezTo>
                  <a:cubicBezTo>
                    <a:pt x="461" y="521"/>
                    <a:pt x="477" y="501"/>
                    <a:pt x="477" y="482"/>
                  </a:cubicBezTo>
                  <a:cubicBezTo>
                    <a:pt x="429" y="399"/>
                    <a:pt x="334" y="327"/>
                    <a:pt x="263" y="244"/>
                  </a:cubicBezTo>
                  <a:cubicBezTo>
                    <a:pt x="191" y="160"/>
                    <a:pt x="96" y="89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1" name="Google Shape;25691;p34"/>
            <p:cNvSpPr/>
            <p:nvPr/>
          </p:nvSpPr>
          <p:spPr>
            <a:xfrm>
              <a:off x="2906400" y="2383625"/>
              <a:ext cx="4900" cy="5925"/>
            </a:xfrm>
            <a:custGeom>
              <a:avLst/>
              <a:gdLst/>
              <a:ahLst/>
              <a:cxnLst/>
              <a:rect l="l" t="t" r="r" b="b"/>
              <a:pathLst>
                <a:path w="196" h="237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56" y="89"/>
                    <a:pt x="116" y="172"/>
                    <a:pt x="175" y="232"/>
                  </a:cubicBezTo>
                  <a:cubicBezTo>
                    <a:pt x="178" y="235"/>
                    <a:pt x="182" y="237"/>
                    <a:pt x="184" y="237"/>
                  </a:cubicBezTo>
                  <a:cubicBezTo>
                    <a:pt x="192" y="237"/>
                    <a:pt x="196" y="226"/>
                    <a:pt x="187" y="208"/>
                  </a:cubicBezTo>
                  <a:cubicBezTo>
                    <a:pt x="140" y="137"/>
                    <a:pt x="104" y="65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2" name="Google Shape;25692;p34"/>
            <p:cNvSpPr/>
            <p:nvPr/>
          </p:nvSpPr>
          <p:spPr>
            <a:xfrm>
              <a:off x="2786050" y="22013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24"/>
                    <a:pt x="1" y="0"/>
                    <a:pt x="1" y="24"/>
                  </a:cubicBezTo>
                  <a:cubicBezTo>
                    <a:pt x="1" y="0"/>
                    <a:pt x="1" y="24"/>
                    <a:pt x="1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3" name="Google Shape;25693;p34"/>
            <p:cNvSpPr/>
            <p:nvPr/>
          </p:nvSpPr>
          <p:spPr>
            <a:xfrm>
              <a:off x="2784550" y="2196225"/>
              <a:ext cx="20275" cy="22275"/>
            </a:xfrm>
            <a:custGeom>
              <a:avLst/>
              <a:gdLst/>
              <a:ahLst/>
              <a:cxnLst/>
              <a:rect l="l" t="t" r="r" b="b"/>
              <a:pathLst>
                <a:path w="811" h="891" extrusionOk="0">
                  <a:moveTo>
                    <a:pt x="787" y="1"/>
                  </a:moveTo>
                  <a:cubicBezTo>
                    <a:pt x="394" y="84"/>
                    <a:pt x="1" y="441"/>
                    <a:pt x="61" y="882"/>
                  </a:cubicBezTo>
                  <a:cubicBezTo>
                    <a:pt x="61" y="888"/>
                    <a:pt x="63" y="891"/>
                    <a:pt x="69" y="891"/>
                  </a:cubicBezTo>
                  <a:cubicBezTo>
                    <a:pt x="75" y="891"/>
                    <a:pt x="84" y="888"/>
                    <a:pt x="96" y="882"/>
                  </a:cubicBezTo>
                  <a:cubicBezTo>
                    <a:pt x="168" y="477"/>
                    <a:pt x="370" y="120"/>
                    <a:pt x="811" y="13"/>
                  </a:cubicBezTo>
                  <a:lnTo>
                    <a:pt x="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4" name="Google Shape;25694;p34"/>
            <p:cNvSpPr/>
            <p:nvPr/>
          </p:nvSpPr>
          <p:spPr>
            <a:xfrm>
              <a:off x="2781875" y="2225325"/>
              <a:ext cx="73550" cy="114800"/>
            </a:xfrm>
            <a:custGeom>
              <a:avLst/>
              <a:gdLst/>
              <a:ahLst/>
              <a:cxnLst/>
              <a:rect l="l" t="t" r="r" b="b"/>
              <a:pathLst>
                <a:path w="2942" h="4592" extrusionOk="0">
                  <a:moveTo>
                    <a:pt x="139" y="1"/>
                  </a:moveTo>
                  <a:cubicBezTo>
                    <a:pt x="129" y="1"/>
                    <a:pt x="120" y="10"/>
                    <a:pt x="120" y="27"/>
                  </a:cubicBezTo>
                  <a:cubicBezTo>
                    <a:pt x="1" y="730"/>
                    <a:pt x="596" y="1420"/>
                    <a:pt x="1037" y="1944"/>
                  </a:cubicBezTo>
                  <a:cubicBezTo>
                    <a:pt x="1370" y="2361"/>
                    <a:pt x="1763" y="2718"/>
                    <a:pt x="2061" y="3183"/>
                  </a:cubicBezTo>
                  <a:cubicBezTo>
                    <a:pt x="2358" y="3647"/>
                    <a:pt x="2596" y="4135"/>
                    <a:pt x="2894" y="4576"/>
                  </a:cubicBezTo>
                  <a:cubicBezTo>
                    <a:pt x="2898" y="4587"/>
                    <a:pt x="2904" y="4591"/>
                    <a:pt x="2911" y="4591"/>
                  </a:cubicBezTo>
                  <a:cubicBezTo>
                    <a:pt x="2925" y="4591"/>
                    <a:pt x="2942" y="4572"/>
                    <a:pt x="2942" y="4564"/>
                  </a:cubicBezTo>
                  <a:cubicBezTo>
                    <a:pt x="2620" y="3921"/>
                    <a:pt x="2251" y="3183"/>
                    <a:pt x="1775" y="2623"/>
                  </a:cubicBezTo>
                  <a:cubicBezTo>
                    <a:pt x="1156" y="1897"/>
                    <a:pt x="156" y="1063"/>
                    <a:pt x="168" y="27"/>
                  </a:cubicBezTo>
                  <a:cubicBezTo>
                    <a:pt x="162" y="10"/>
                    <a:pt x="150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5" name="Google Shape;25695;p34"/>
            <p:cNvSpPr/>
            <p:nvPr/>
          </p:nvSpPr>
          <p:spPr>
            <a:xfrm>
              <a:off x="2937625" y="2597175"/>
              <a:ext cx="16025" cy="8750"/>
            </a:xfrm>
            <a:custGeom>
              <a:avLst/>
              <a:gdLst/>
              <a:ahLst/>
              <a:cxnLst/>
              <a:rect l="l" t="t" r="r" b="b"/>
              <a:pathLst>
                <a:path w="641" h="350" extrusionOk="0">
                  <a:moveTo>
                    <a:pt x="605" y="1"/>
                  </a:moveTo>
                  <a:cubicBezTo>
                    <a:pt x="403" y="96"/>
                    <a:pt x="200" y="227"/>
                    <a:pt x="10" y="334"/>
                  </a:cubicBezTo>
                  <a:cubicBezTo>
                    <a:pt x="0" y="334"/>
                    <a:pt x="6" y="349"/>
                    <a:pt x="15" y="349"/>
                  </a:cubicBezTo>
                  <a:cubicBezTo>
                    <a:pt x="17" y="349"/>
                    <a:pt x="19" y="348"/>
                    <a:pt x="22" y="346"/>
                  </a:cubicBezTo>
                  <a:cubicBezTo>
                    <a:pt x="224" y="239"/>
                    <a:pt x="426" y="143"/>
                    <a:pt x="617" y="24"/>
                  </a:cubicBezTo>
                  <a:cubicBezTo>
                    <a:pt x="641" y="24"/>
                    <a:pt x="617" y="1"/>
                    <a:pt x="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6" name="Google Shape;25696;p34"/>
            <p:cNvSpPr/>
            <p:nvPr/>
          </p:nvSpPr>
          <p:spPr>
            <a:xfrm>
              <a:off x="2924175" y="2595400"/>
              <a:ext cx="29475" cy="17275"/>
            </a:xfrm>
            <a:custGeom>
              <a:avLst/>
              <a:gdLst/>
              <a:ahLst/>
              <a:cxnLst/>
              <a:rect l="l" t="t" r="r" b="b"/>
              <a:pathLst>
                <a:path w="1179" h="691" extrusionOk="0">
                  <a:moveTo>
                    <a:pt x="1143" y="0"/>
                  </a:moveTo>
                  <a:cubicBezTo>
                    <a:pt x="953" y="119"/>
                    <a:pt x="762" y="250"/>
                    <a:pt x="560" y="357"/>
                  </a:cubicBezTo>
                  <a:cubicBezTo>
                    <a:pt x="381" y="464"/>
                    <a:pt x="179" y="536"/>
                    <a:pt x="12" y="655"/>
                  </a:cubicBezTo>
                  <a:cubicBezTo>
                    <a:pt x="0" y="667"/>
                    <a:pt x="12" y="691"/>
                    <a:pt x="24" y="691"/>
                  </a:cubicBezTo>
                  <a:cubicBezTo>
                    <a:pt x="238" y="643"/>
                    <a:pt x="441" y="524"/>
                    <a:pt x="619" y="405"/>
                  </a:cubicBezTo>
                  <a:cubicBezTo>
                    <a:pt x="822" y="286"/>
                    <a:pt x="1000" y="167"/>
                    <a:pt x="1155" y="12"/>
                  </a:cubicBezTo>
                  <a:cubicBezTo>
                    <a:pt x="1179" y="12"/>
                    <a:pt x="1155" y="0"/>
                    <a:pt x="1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7" name="Google Shape;25697;p34"/>
            <p:cNvSpPr/>
            <p:nvPr/>
          </p:nvSpPr>
          <p:spPr>
            <a:xfrm>
              <a:off x="2921750" y="2603125"/>
              <a:ext cx="28325" cy="16800"/>
            </a:xfrm>
            <a:custGeom>
              <a:avLst/>
              <a:gdLst/>
              <a:ahLst/>
              <a:cxnLst/>
              <a:rect l="l" t="t" r="r" b="b"/>
              <a:pathLst>
                <a:path w="1133" h="672" extrusionOk="0">
                  <a:moveTo>
                    <a:pt x="1073" y="1"/>
                  </a:moveTo>
                  <a:lnTo>
                    <a:pt x="1061" y="24"/>
                  </a:lnTo>
                  <a:cubicBezTo>
                    <a:pt x="1073" y="24"/>
                    <a:pt x="1097" y="36"/>
                    <a:pt x="1097" y="36"/>
                  </a:cubicBezTo>
                  <a:cubicBezTo>
                    <a:pt x="919" y="108"/>
                    <a:pt x="716" y="155"/>
                    <a:pt x="538" y="239"/>
                  </a:cubicBezTo>
                  <a:cubicBezTo>
                    <a:pt x="359" y="334"/>
                    <a:pt x="180" y="453"/>
                    <a:pt x="37" y="584"/>
                  </a:cubicBezTo>
                  <a:cubicBezTo>
                    <a:pt x="1" y="621"/>
                    <a:pt x="27" y="671"/>
                    <a:pt x="69" y="671"/>
                  </a:cubicBezTo>
                  <a:cubicBezTo>
                    <a:pt x="81" y="671"/>
                    <a:pt x="95" y="667"/>
                    <a:pt x="109" y="655"/>
                  </a:cubicBezTo>
                  <a:cubicBezTo>
                    <a:pt x="299" y="513"/>
                    <a:pt x="478" y="382"/>
                    <a:pt x="704" y="274"/>
                  </a:cubicBezTo>
                  <a:cubicBezTo>
                    <a:pt x="811" y="227"/>
                    <a:pt x="930" y="179"/>
                    <a:pt x="1038" y="144"/>
                  </a:cubicBezTo>
                  <a:cubicBezTo>
                    <a:pt x="1097" y="120"/>
                    <a:pt x="1109" y="108"/>
                    <a:pt x="1133" y="60"/>
                  </a:cubicBezTo>
                  <a:lnTo>
                    <a:pt x="1133" y="36"/>
                  </a:lnTo>
                  <a:cubicBezTo>
                    <a:pt x="1121" y="1"/>
                    <a:pt x="1121" y="24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8" name="Google Shape;25698;p34"/>
            <p:cNvSpPr/>
            <p:nvPr/>
          </p:nvSpPr>
          <p:spPr>
            <a:xfrm>
              <a:off x="2921300" y="2608200"/>
              <a:ext cx="31175" cy="15825"/>
            </a:xfrm>
            <a:custGeom>
              <a:avLst/>
              <a:gdLst/>
              <a:ahLst/>
              <a:cxnLst/>
              <a:rect l="l" t="t" r="r" b="b"/>
              <a:pathLst>
                <a:path w="1247" h="633" extrusionOk="0">
                  <a:moveTo>
                    <a:pt x="1187" y="0"/>
                  </a:moveTo>
                  <a:cubicBezTo>
                    <a:pt x="794" y="143"/>
                    <a:pt x="413" y="333"/>
                    <a:pt x="55" y="548"/>
                  </a:cubicBezTo>
                  <a:cubicBezTo>
                    <a:pt x="0" y="570"/>
                    <a:pt x="37" y="632"/>
                    <a:pt x="90" y="632"/>
                  </a:cubicBezTo>
                  <a:cubicBezTo>
                    <a:pt x="94" y="632"/>
                    <a:pt x="99" y="632"/>
                    <a:pt x="103" y="631"/>
                  </a:cubicBezTo>
                  <a:cubicBezTo>
                    <a:pt x="472" y="476"/>
                    <a:pt x="853" y="262"/>
                    <a:pt x="1198" y="36"/>
                  </a:cubicBezTo>
                  <a:cubicBezTo>
                    <a:pt x="1246" y="24"/>
                    <a:pt x="1210" y="0"/>
                    <a:pt x="1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9" name="Google Shape;25699;p34"/>
            <p:cNvSpPr/>
            <p:nvPr/>
          </p:nvSpPr>
          <p:spPr>
            <a:xfrm>
              <a:off x="2923375" y="2612400"/>
              <a:ext cx="27375" cy="15500"/>
            </a:xfrm>
            <a:custGeom>
              <a:avLst/>
              <a:gdLst/>
              <a:ahLst/>
              <a:cxnLst/>
              <a:rect l="l" t="t" r="r" b="b"/>
              <a:pathLst>
                <a:path w="1095" h="620" extrusionOk="0">
                  <a:moveTo>
                    <a:pt x="1052" y="1"/>
                  </a:moveTo>
                  <a:cubicBezTo>
                    <a:pt x="1046" y="1"/>
                    <a:pt x="1039" y="4"/>
                    <a:pt x="1032" y="11"/>
                  </a:cubicBezTo>
                  <a:cubicBezTo>
                    <a:pt x="854" y="94"/>
                    <a:pt x="675" y="189"/>
                    <a:pt x="496" y="284"/>
                  </a:cubicBezTo>
                  <a:cubicBezTo>
                    <a:pt x="330" y="380"/>
                    <a:pt x="163" y="451"/>
                    <a:pt x="32" y="558"/>
                  </a:cubicBezTo>
                  <a:cubicBezTo>
                    <a:pt x="0" y="580"/>
                    <a:pt x="25" y="620"/>
                    <a:pt x="48" y="620"/>
                  </a:cubicBezTo>
                  <a:cubicBezTo>
                    <a:pt x="51" y="620"/>
                    <a:pt x="53" y="619"/>
                    <a:pt x="56" y="618"/>
                  </a:cubicBezTo>
                  <a:cubicBezTo>
                    <a:pt x="223" y="558"/>
                    <a:pt x="389" y="451"/>
                    <a:pt x="532" y="368"/>
                  </a:cubicBezTo>
                  <a:cubicBezTo>
                    <a:pt x="711" y="261"/>
                    <a:pt x="889" y="165"/>
                    <a:pt x="1056" y="70"/>
                  </a:cubicBezTo>
                  <a:cubicBezTo>
                    <a:pt x="1094" y="51"/>
                    <a:pt x="1079" y="1"/>
                    <a:pt x="1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0" name="Google Shape;25700;p34"/>
            <p:cNvSpPr/>
            <p:nvPr/>
          </p:nvSpPr>
          <p:spPr>
            <a:xfrm>
              <a:off x="2920000" y="2561450"/>
              <a:ext cx="31575" cy="58675"/>
            </a:xfrm>
            <a:custGeom>
              <a:avLst/>
              <a:gdLst/>
              <a:ahLst/>
              <a:cxnLst/>
              <a:rect l="l" t="t" r="r" b="b"/>
              <a:pathLst>
                <a:path w="1263" h="2347" extrusionOk="0">
                  <a:moveTo>
                    <a:pt x="363" y="1973"/>
                  </a:moveTo>
                  <a:lnTo>
                    <a:pt x="363" y="1973"/>
                  </a:lnTo>
                  <a:cubicBezTo>
                    <a:pt x="336" y="1991"/>
                    <a:pt x="310" y="2009"/>
                    <a:pt x="284" y="2028"/>
                  </a:cubicBezTo>
                  <a:lnTo>
                    <a:pt x="284" y="2028"/>
                  </a:lnTo>
                  <a:cubicBezTo>
                    <a:pt x="310" y="2008"/>
                    <a:pt x="336" y="1990"/>
                    <a:pt x="363" y="1973"/>
                  </a:cubicBezTo>
                  <a:close/>
                  <a:moveTo>
                    <a:pt x="82" y="1"/>
                  </a:moveTo>
                  <a:cubicBezTo>
                    <a:pt x="63" y="1"/>
                    <a:pt x="42" y="13"/>
                    <a:pt x="36" y="36"/>
                  </a:cubicBezTo>
                  <a:cubicBezTo>
                    <a:pt x="0" y="179"/>
                    <a:pt x="0" y="275"/>
                    <a:pt x="48" y="406"/>
                  </a:cubicBezTo>
                  <a:cubicBezTo>
                    <a:pt x="53" y="424"/>
                    <a:pt x="65" y="434"/>
                    <a:pt x="77" y="436"/>
                  </a:cubicBezTo>
                  <a:lnTo>
                    <a:pt x="77" y="436"/>
                  </a:lnTo>
                  <a:cubicBezTo>
                    <a:pt x="99" y="612"/>
                    <a:pt x="119" y="790"/>
                    <a:pt x="119" y="989"/>
                  </a:cubicBezTo>
                  <a:cubicBezTo>
                    <a:pt x="128" y="1167"/>
                    <a:pt x="124" y="1357"/>
                    <a:pt x="117" y="1541"/>
                  </a:cubicBezTo>
                  <a:lnTo>
                    <a:pt x="117" y="1541"/>
                  </a:lnTo>
                  <a:cubicBezTo>
                    <a:pt x="110" y="1556"/>
                    <a:pt x="103" y="1570"/>
                    <a:pt x="96" y="1584"/>
                  </a:cubicBezTo>
                  <a:cubicBezTo>
                    <a:pt x="78" y="1613"/>
                    <a:pt x="92" y="1639"/>
                    <a:pt x="113" y="1653"/>
                  </a:cubicBezTo>
                  <a:lnTo>
                    <a:pt x="113" y="1653"/>
                  </a:lnTo>
                  <a:cubicBezTo>
                    <a:pt x="111" y="1690"/>
                    <a:pt x="109" y="1727"/>
                    <a:pt x="107" y="1763"/>
                  </a:cubicBezTo>
                  <a:cubicBezTo>
                    <a:pt x="107" y="1793"/>
                    <a:pt x="125" y="1808"/>
                    <a:pt x="145" y="1808"/>
                  </a:cubicBezTo>
                  <a:cubicBezTo>
                    <a:pt x="164" y="1808"/>
                    <a:pt x="185" y="1793"/>
                    <a:pt x="191" y="1763"/>
                  </a:cubicBezTo>
                  <a:cubicBezTo>
                    <a:pt x="201" y="1707"/>
                    <a:pt x="210" y="1651"/>
                    <a:pt x="219" y="1593"/>
                  </a:cubicBezTo>
                  <a:lnTo>
                    <a:pt x="219" y="1593"/>
                  </a:lnTo>
                  <a:cubicBezTo>
                    <a:pt x="221" y="1590"/>
                    <a:pt x="222" y="1587"/>
                    <a:pt x="224" y="1584"/>
                  </a:cubicBezTo>
                  <a:lnTo>
                    <a:pt x="224" y="1584"/>
                  </a:lnTo>
                  <a:cubicBezTo>
                    <a:pt x="226" y="1588"/>
                    <a:pt x="228" y="1591"/>
                    <a:pt x="231" y="1593"/>
                  </a:cubicBezTo>
                  <a:lnTo>
                    <a:pt x="231" y="1593"/>
                  </a:lnTo>
                  <a:cubicBezTo>
                    <a:pt x="206" y="1629"/>
                    <a:pt x="232" y="1671"/>
                    <a:pt x="270" y="1671"/>
                  </a:cubicBezTo>
                  <a:cubicBezTo>
                    <a:pt x="272" y="1671"/>
                    <a:pt x="273" y="1671"/>
                    <a:pt x="275" y="1671"/>
                  </a:cubicBezTo>
                  <a:lnTo>
                    <a:pt x="275" y="1671"/>
                  </a:lnTo>
                  <a:cubicBezTo>
                    <a:pt x="267" y="1674"/>
                    <a:pt x="259" y="1677"/>
                    <a:pt x="250" y="1680"/>
                  </a:cubicBezTo>
                  <a:cubicBezTo>
                    <a:pt x="254" y="1685"/>
                    <a:pt x="257" y="1690"/>
                    <a:pt x="261" y="1695"/>
                  </a:cubicBezTo>
                  <a:lnTo>
                    <a:pt x="261" y="1695"/>
                  </a:lnTo>
                  <a:cubicBezTo>
                    <a:pt x="257" y="1697"/>
                    <a:pt x="254" y="1700"/>
                    <a:pt x="250" y="1703"/>
                  </a:cubicBezTo>
                  <a:cubicBezTo>
                    <a:pt x="231" y="1730"/>
                    <a:pt x="240" y="1759"/>
                    <a:pt x="258" y="1777"/>
                  </a:cubicBezTo>
                  <a:lnTo>
                    <a:pt x="258" y="1777"/>
                  </a:lnTo>
                  <a:cubicBezTo>
                    <a:pt x="228" y="1798"/>
                    <a:pt x="198" y="1822"/>
                    <a:pt x="167" y="1846"/>
                  </a:cubicBezTo>
                  <a:cubicBezTo>
                    <a:pt x="130" y="1883"/>
                    <a:pt x="157" y="1933"/>
                    <a:pt x="198" y="1933"/>
                  </a:cubicBezTo>
                  <a:cubicBezTo>
                    <a:pt x="200" y="1933"/>
                    <a:pt x="201" y="1933"/>
                    <a:pt x="202" y="1933"/>
                  </a:cubicBezTo>
                  <a:lnTo>
                    <a:pt x="202" y="1933"/>
                  </a:lnTo>
                  <a:cubicBezTo>
                    <a:pt x="202" y="1933"/>
                    <a:pt x="202" y="1933"/>
                    <a:pt x="202" y="1933"/>
                  </a:cubicBezTo>
                  <a:lnTo>
                    <a:pt x="202" y="1933"/>
                  </a:lnTo>
                  <a:cubicBezTo>
                    <a:pt x="175" y="1954"/>
                    <a:pt x="147" y="1977"/>
                    <a:pt x="119" y="2001"/>
                  </a:cubicBezTo>
                  <a:lnTo>
                    <a:pt x="131" y="2013"/>
                  </a:lnTo>
                  <a:lnTo>
                    <a:pt x="131" y="2013"/>
                  </a:lnTo>
                  <a:cubicBezTo>
                    <a:pt x="104" y="2049"/>
                    <a:pt x="133" y="2100"/>
                    <a:pt x="174" y="2100"/>
                  </a:cubicBezTo>
                  <a:cubicBezTo>
                    <a:pt x="181" y="2100"/>
                    <a:pt x="189" y="2099"/>
                    <a:pt x="196" y="2095"/>
                  </a:cubicBezTo>
                  <a:lnTo>
                    <a:pt x="196" y="2095"/>
                  </a:lnTo>
                  <a:cubicBezTo>
                    <a:pt x="154" y="2130"/>
                    <a:pt x="113" y="2166"/>
                    <a:pt x="72" y="2203"/>
                  </a:cubicBezTo>
                  <a:cubicBezTo>
                    <a:pt x="43" y="2242"/>
                    <a:pt x="77" y="2296"/>
                    <a:pt x="122" y="2296"/>
                  </a:cubicBezTo>
                  <a:cubicBezTo>
                    <a:pt x="133" y="2296"/>
                    <a:pt x="144" y="2293"/>
                    <a:pt x="155" y="2287"/>
                  </a:cubicBezTo>
                  <a:cubicBezTo>
                    <a:pt x="160" y="2283"/>
                    <a:pt x="165" y="2279"/>
                    <a:pt x="169" y="2276"/>
                  </a:cubicBezTo>
                  <a:lnTo>
                    <a:pt x="169" y="2276"/>
                  </a:lnTo>
                  <a:lnTo>
                    <a:pt x="179" y="2287"/>
                  </a:lnTo>
                  <a:cubicBezTo>
                    <a:pt x="432" y="2053"/>
                    <a:pt x="702" y="1891"/>
                    <a:pt x="1020" y="1781"/>
                  </a:cubicBezTo>
                  <a:lnTo>
                    <a:pt x="1020" y="1781"/>
                  </a:lnTo>
                  <a:cubicBezTo>
                    <a:pt x="912" y="1867"/>
                    <a:pt x="796" y="1945"/>
                    <a:pt x="678" y="2017"/>
                  </a:cubicBezTo>
                  <a:lnTo>
                    <a:pt x="678" y="2017"/>
                  </a:lnTo>
                  <a:cubicBezTo>
                    <a:pt x="538" y="2096"/>
                    <a:pt x="393" y="2170"/>
                    <a:pt x="238" y="2239"/>
                  </a:cubicBezTo>
                  <a:cubicBezTo>
                    <a:pt x="244" y="2250"/>
                    <a:pt x="251" y="2262"/>
                    <a:pt x="260" y="2277"/>
                  </a:cubicBezTo>
                  <a:lnTo>
                    <a:pt x="260" y="2277"/>
                  </a:lnTo>
                  <a:cubicBezTo>
                    <a:pt x="262" y="2292"/>
                    <a:pt x="270" y="2307"/>
                    <a:pt x="283" y="2317"/>
                  </a:cubicBezTo>
                  <a:lnTo>
                    <a:pt x="283" y="2317"/>
                  </a:lnTo>
                  <a:cubicBezTo>
                    <a:pt x="288" y="2326"/>
                    <a:pt x="293" y="2336"/>
                    <a:pt x="298" y="2346"/>
                  </a:cubicBezTo>
                  <a:cubicBezTo>
                    <a:pt x="315" y="2338"/>
                    <a:pt x="333" y="2329"/>
                    <a:pt x="350" y="2321"/>
                  </a:cubicBezTo>
                  <a:lnTo>
                    <a:pt x="350" y="2321"/>
                  </a:lnTo>
                  <a:cubicBezTo>
                    <a:pt x="693" y="2178"/>
                    <a:pt x="990" y="1988"/>
                    <a:pt x="1262" y="1763"/>
                  </a:cubicBezTo>
                  <a:cubicBezTo>
                    <a:pt x="1257" y="1745"/>
                    <a:pt x="1248" y="1722"/>
                    <a:pt x="1235" y="1707"/>
                  </a:cubicBezTo>
                  <a:lnTo>
                    <a:pt x="1235" y="1707"/>
                  </a:lnTo>
                  <a:cubicBezTo>
                    <a:pt x="1253" y="1683"/>
                    <a:pt x="1228" y="1642"/>
                    <a:pt x="1192" y="1633"/>
                  </a:cubicBezTo>
                  <a:lnTo>
                    <a:pt x="1192" y="1633"/>
                  </a:lnTo>
                  <a:lnTo>
                    <a:pt x="1191" y="1632"/>
                  </a:lnTo>
                  <a:cubicBezTo>
                    <a:pt x="1191" y="1632"/>
                    <a:pt x="1190" y="1633"/>
                    <a:pt x="1190" y="1633"/>
                  </a:cubicBezTo>
                  <a:lnTo>
                    <a:pt x="1190" y="1633"/>
                  </a:lnTo>
                  <a:cubicBezTo>
                    <a:pt x="1186" y="1632"/>
                    <a:pt x="1183" y="1632"/>
                    <a:pt x="1179" y="1632"/>
                  </a:cubicBezTo>
                  <a:cubicBezTo>
                    <a:pt x="1053" y="1660"/>
                    <a:pt x="933" y="1695"/>
                    <a:pt x="819" y="1738"/>
                  </a:cubicBezTo>
                  <a:lnTo>
                    <a:pt x="819" y="1738"/>
                  </a:lnTo>
                  <a:cubicBezTo>
                    <a:pt x="809" y="1720"/>
                    <a:pt x="787" y="1703"/>
                    <a:pt x="762" y="1703"/>
                  </a:cubicBezTo>
                  <a:cubicBezTo>
                    <a:pt x="675" y="1719"/>
                    <a:pt x="598" y="1737"/>
                    <a:pt x="526" y="1761"/>
                  </a:cubicBezTo>
                  <a:lnTo>
                    <a:pt x="526" y="1761"/>
                  </a:lnTo>
                  <a:cubicBezTo>
                    <a:pt x="541" y="1749"/>
                    <a:pt x="555" y="1737"/>
                    <a:pt x="570" y="1725"/>
                  </a:cubicBezTo>
                  <a:lnTo>
                    <a:pt x="570" y="1725"/>
                  </a:lnTo>
                  <a:cubicBezTo>
                    <a:pt x="578" y="1722"/>
                    <a:pt x="587" y="1718"/>
                    <a:pt x="596" y="1715"/>
                  </a:cubicBezTo>
                  <a:cubicBezTo>
                    <a:pt x="594" y="1713"/>
                    <a:pt x="593" y="1710"/>
                    <a:pt x="591" y="1707"/>
                  </a:cubicBezTo>
                  <a:lnTo>
                    <a:pt x="591" y="1707"/>
                  </a:lnTo>
                  <a:cubicBezTo>
                    <a:pt x="593" y="1706"/>
                    <a:pt x="594" y="1705"/>
                    <a:pt x="596" y="1703"/>
                  </a:cubicBezTo>
                  <a:cubicBezTo>
                    <a:pt x="613" y="1686"/>
                    <a:pt x="616" y="1668"/>
                    <a:pt x="611" y="1652"/>
                  </a:cubicBezTo>
                  <a:lnTo>
                    <a:pt x="611" y="1652"/>
                  </a:lnTo>
                  <a:cubicBezTo>
                    <a:pt x="646" y="1612"/>
                    <a:pt x="610" y="1566"/>
                    <a:pt x="570" y="1560"/>
                  </a:cubicBezTo>
                  <a:lnTo>
                    <a:pt x="570" y="1560"/>
                  </a:lnTo>
                  <a:lnTo>
                    <a:pt x="584" y="1549"/>
                  </a:lnTo>
                  <a:cubicBezTo>
                    <a:pt x="608" y="1525"/>
                    <a:pt x="596" y="1465"/>
                    <a:pt x="548" y="1465"/>
                  </a:cubicBezTo>
                  <a:cubicBezTo>
                    <a:pt x="539" y="1466"/>
                    <a:pt x="531" y="1467"/>
                    <a:pt x="523" y="1468"/>
                  </a:cubicBezTo>
                  <a:lnTo>
                    <a:pt x="523" y="1468"/>
                  </a:lnTo>
                  <a:lnTo>
                    <a:pt x="699" y="1313"/>
                  </a:lnTo>
                  <a:lnTo>
                    <a:pt x="699" y="1313"/>
                  </a:lnTo>
                  <a:cubicBezTo>
                    <a:pt x="700" y="1312"/>
                    <a:pt x="701" y="1311"/>
                    <a:pt x="703" y="1310"/>
                  </a:cubicBezTo>
                  <a:cubicBezTo>
                    <a:pt x="703" y="1310"/>
                    <a:pt x="702" y="1310"/>
                    <a:pt x="702" y="1309"/>
                  </a:cubicBezTo>
                  <a:lnTo>
                    <a:pt x="702" y="1309"/>
                  </a:lnTo>
                  <a:lnTo>
                    <a:pt x="715" y="1299"/>
                  </a:lnTo>
                  <a:cubicBezTo>
                    <a:pt x="758" y="1255"/>
                    <a:pt x="712" y="1202"/>
                    <a:pt x="668" y="1202"/>
                  </a:cubicBezTo>
                  <a:cubicBezTo>
                    <a:pt x="664" y="1202"/>
                    <a:pt x="659" y="1202"/>
                    <a:pt x="655" y="1203"/>
                  </a:cubicBezTo>
                  <a:cubicBezTo>
                    <a:pt x="597" y="1233"/>
                    <a:pt x="544" y="1262"/>
                    <a:pt x="495" y="1293"/>
                  </a:cubicBezTo>
                  <a:lnTo>
                    <a:pt x="495" y="1293"/>
                  </a:lnTo>
                  <a:cubicBezTo>
                    <a:pt x="501" y="1283"/>
                    <a:pt x="507" y="1273"/>
                    <a:pt x="512" y="1263"/>
                  </a:cubicBezTo>
                  <a:cubicBezTo>
                    <a:pt x="531" y="1235"/>
                    <a:pt x="498" y="1192"/>
                    <a:pt x="461" y="1192"/>
                  </a:cubicBezTo>
                  <a:cubicBezTo>
                    <a:pt x="450" y="1192"/>
                    <a:pt x="439" y="1196"/>
                    <a:pt x="429" y="1203"/>
                  </a:cubicBezTo>
                  <a:cubicBezTo>
                    <a:pt x="427" y="1205"/>
                    <a:pt x="424" y="1207"/>
                    <a:pt x="422" y="1209"/>
                  </a:cubicBezTo>
                  <a:lnTo>
                    <a:pt x="422" y="1209"/>
                  </a:lnTo>
                  <a:cubicBezTo>
                    <a:pt x="436" y="1183"/>
                    <a:pt x="450" y="1157"/>
                    <a:pt x="465" y="1132"/>
                  </a:cubicBezTo>
                  <a:cubicBezTo>
                    <a:pt x="482" y="1097"/>
                    <a:pt x="454" y="1055"/>
                    <a:pt x="424" y="1055"/>
                  </a:cubicBezTo>
                  <a:cubicBezTo>
                    <a:pt x="413" y="1055"/>
                    <a:pt x="402" y="1060"/>
                    <a:pt x="393" y="1072"/>
                  </a:cubicBezTo>
                  <a:cubicBezTo>
                    <a:pt x="388" y="1076"/>
                    <a:pt x="382" y="1080"/>
                    <a:pt x="376" y="1085"/>
                  </a:cubicBezTo>
                  <a:lnTo>
                    <a:pt x="376" y="1085"/>
                  </a:lnTo>
                  <a:cubicBezTo>
                    <a:pt x="373" y="1063"/>
                    <a:pt x="368" y="1040"/>
                    <a:pt x="363" y="1017"/>
                  </a:cubicBezTo>
                  <a:lnTo>
                    <a:pt x="363" y="1017"/>
                  </a:lnTo>
                  <a:cubicBezTo>
                    <a:pt x="406" y="814"/>
                    <a:pt x="399" y="615"/>
                    <a:pt x="358" y="394"/>
                  </a:cubicBezTo>
                  <a:cubicBezTo>
                    <a:pt x="352" y="371"/>
                    <a:pt x="333" y="359"/>
                    <a:pt x="315" y="359"/>
                  </a:cubicBezTo>
                  <a:cubicBezTo>
                    <a:pt x="297" y="359"/>
                    <a:pt x="279" y="371"/>
                    <a:pt x="275" y="395"/>
                  </a:cubicBezTo>
                  <a:lnTo>
                    <a:pt x="275" y="395"/>
                  </a:lnTo>
                  <a:cubicBezTo>
                    <a:pt x="258" y="396"/>
                    <a:pt x="240" y="399"/>
                    <a:pt x="227" y="406"/>
                  </a:cubicBezTo>
                  <a:cubicBezTo>
                    <a:pt x="239" y="470"/>
                    <a:pt x="247" y="532"/>
                    <a:pt x="251" y="593"/>
                  </a:cubicBezTo>
                  <a:lnTo>
                    <a:pt x="251" y="593"/>
                  </a:lnTo>
                  <a:cubicBezTo>
                    <a:pt x="223" y="501"/>
                    <a:pt x="200" y="430"/>
                    <a:pt x="191" y="406"/>
                  </a:cubicBezTo>
                  <a:cubicBezTo>
                    <a:pt x="187" y="388"/>
                    <a:pt x="179" y="379"/>
                    <a:pt x="168" y="375"/>
                  </a:cubicBezTo>
                  <a:lnTo>
                    <a:pt x="168" y="375"/>
                  </a:lnTo>
                  <a:cubicBezTo>
                    <a:pt x="155" y="262"/>
                    <a:pt x="138" y="149"/>
                    <a:pt x="119" y="36"/>
                  </a:cubicBezTo>
                  <a:cubicBezTo>
                    <a:pt x="119" y="13"/>
                    <a:pt x="102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1" name="Google Shape;25701;p34"/>
            <p:cNvSpPr/>
            <p:nvPr/>
          </p:nvSpPr>
          <p:spPr>
            <a:xfrm>
              <a:off x="2921775" y="2501025"/>
              <a:ext cx="5675" cy="58600"/>
            </a:xfrm>
            <a:custGeom>
              <a:avLst/>
              <a:gdLst/>
              <a:ahLst/>
              <a:cxnLst/>
              <a:rect l="l" t="t" r="r" b="b"/>
              <a:pathLst>
                <a:path w="227" h="2344" extrusionOk="0">
                  <a:moveTo>
                    <a:pt x="215" y="1"/>
                  </a:moveTo>
                  <a:lnTo>
                    <a:pt x="215" y="1"/>
                  </a:lnTo>
                  <a:cubicBezTo>
                    <a:pt x="156" y="775"/>
                    <a:pt x="60" y="1561"/>
                    <a:pt x="1" y="2334"/>
                  </a:cubicBezTo>
                  <a:cubicBezTo>
                    <a:pt x="1" y="2340"/>
                    <a:pt x="10" y="2343"/>
                    <a:pt x="19" y="2343"/>
                  </a:cubicBezTo>
                  <a:cubicBezTo>
                    <a:pt x="28" y="2343"/>
                    <a:pt x="36" y="2340"/>
                    <a:pt x="36" y="2334"/>
                  </a:cubicBezTo>
                  <a:cubicBezTo>
                    <a:pt x="203" y="1572"/>
                    <a:pt x="227" y="775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2" name="Google Shape;25702;p34"/>
            <p:cNvSpPr/>
            <p:nvPr/>
          </p:nvSpPr>
          <p:spPr>
            <a:xfrm>
              <a:off x="2925350" y="2508025"/>
              <a:ext cx="2400" cy="57850"/>
            </a:xfrm>
            <a:custGeom>
              <a:avLst/>
              <a:gdLst/>
              <a:ahLst/>
              <a:cxnLst/>
              <a:rect l="l" t="t" r="r" b="b"/>
              <a:pathLst>
                <a:path w="96" h="2314" extrusionOk="0">
                  <a:moveTo>
                    <a:pt x="48" y="1"/>
                  </a:moveTo>
                  <a:cubicBezTo>
                    <a:pt x="42" y="1"/>
                    <a:pt x="36" y="7"/>
                    <a:pt x="36" y="18"/>
                  </a:cubicBezTo>
                  <a:cubicBezTo>
                    <a:pt x="36" y="769"/>
                    <a:pt x="1" y="1542"/>
                    <a:pt x="13" y="2304"/>
                  </a:cubicBezTo>
                  <a:cubicBezTo>
                    <a:pt x="13" y="2310"/>
                    <a:pt x="18" y="2313"/>
                    <a:pt x="24" y="2313"/>
                  </a:cubicBezTo>
                  <a:cubicBezTo>
                    <a:pt x="30" y="2313"/>
                    <a:pt x="36" y="2310"/>
                    <a:pt x="36" y="2304"/>
                  </a:cubicBezTo>
                  <a:cubicBezTo>
                    <a:pt x="96" y="1542"/>
                    <a:pt x="72" y="769"/>
                    <a:pt x="60" y="18"/>
                  </a:cubicBezTo>
                  <a:cubicBezTo>
                    <a:pt x="60" y="7"/>
                    <a:pt x="54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3" name="Google Shape;25703;p34"/>
            <p:cNvSpPr/>
            <p:nvPr/>
          </p:nvSpPr>
          <p:spPr>
            <a:xfrm>
              <a:off x="2927425" y="2523650"/>
              <a:ext cx="3025" cy="47575"/>
            </a:xfrm>
            <a:custGeom>
              <a:avLst/>
              <a:gdLst/>
              <a:ahLst/>
              <a:cxnLst/>
              <a:rect l="l" t="t" r="r" b="b"/>
              <a:pathLst>
                <a:path w="121" h="1903" extrusionOk="0">
                  <a:moveTo>
                    <a:pt x="49" y="1"/>
                  </a:moveTo>
                  <a:cubicBezTo>
                    <a:pt x="49" y="620"/>
                    <a:pt x="1" y="1263"/>
                    <a:pt x="61" y="1894"/>
                  </a:cubicBezTo>
                  <a:cubicBezTo>
                    <a:pt x="61" y="1900"/>
                    <a:pt x="69" y="1903"/>
                    <a:pt x="78" y="1903"/>
                  </a:cubicBezTo>
                  <a:cubicBezTo>
                    <a:pt x="87" y="1903"/>
                    <a:pt x="96" y="1900"/>
                    <a:pt x="96" y="1894"/>
                  </a:cubicBezTo>
                  <a:cubicBezTo>
                    <a:pt x="120" y="1263"/>
                    <a:pt x="72" y="620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4" name="Google Shape;25704;p34"/>
            <p:cNvSpPr/>
            <p:nvPr/>
          </p:nvSpPr>
          <p:spPr>
            <a:xfrm>
              <a:off x="2917325" y="2618825"/>
              <a:ext cx="34250" cy="19750"/>
            </a:xfrm>
            <a:custGeom>
              <a:avLst/>
              <a:gdLst/>
              <a:ahLst/>
              <a:cxnLst/>
              <a:rect l="l" t="t" r="r" b="b"/>
              <a:pathLst>
                <a:path w="1370" h="790" extrusionOk="0">
                  <a:moveTo>
                    <a:pt x="1353" y="0"/>
                  </a:moveTo>
                  <a:cubicBezTo>
                    <a:pt x="1350" y="0"/>
                    <a:pt x="1348" y="1"/>
                    <a:pt x="1346" y="4"/>
                  </a:cubicBezTo>
                  <a:cubicBezTo>
                    <a:pt x="1119" y="135"/>
                    <a:pt x="917" y="266"/>
                    <a:pt x="691" y="385"/>
                  </a:cubicBezTo>
                  <a:cubicBezTo>
                    <a:pt x="465" y="504"/>
                    <a:pt x="226" y="611"/>
                    <a:pt x="24" y="766"/>
                  </a:cubicBezTo>
                  <a:cubicBezTo>
                    <a:pt x="0" y="778"/>
                    <a:pt x="0" y="789"/>
                    <a:pt x="36" y="789"/>
                  </a:cubicBezTo>
                  <a:cubicBezTo>
                    <a:pt x="512" y="647"/>
                    <a:pt x="988" y="313"/>
                    <a:pt x="1369" y="16"/>
                  </a:cubicBezTo>
                  <a:cubicBezTo>
                    <a:pt x="1369" y="16"/>
                    <a:pt x="1362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5" name="Google Shape;25705;p34"/>
            <p:cNvSpPr/>
            <p:nvPr/>
          </p:nvSpPr>
          <p:spPr>
            <a:xfrm>
              <a:off x="2918800" y="2627750"/>
              <a:ext cx="31175" cy="19325"/>
            </a:xfrm>
            <a:custGeom>
              <a:avLst/>
              <a:gdLst/>
              <a:ahLst/>
              <a:cxnLst/>
              <a:rect l="l" t="t" r="r" b="b"/>
              <a:pathLst>
                <a:path w="1247" h="773" extrusionOk="0">
                  <a:moveTo>
                    <a:pt x="1227" y="1"/>
                  </a:moveTo>
                  <a:cubicBezTo>
                    <a:pt x="1223" y="1"/>
                    <a:pt x="1219" y="2"/>
                    <a:pt x="1215" y="4"/>
                  </a:cubicBezTo>
                  <a:cubicBezTo>
                    <a:pt x="929" y="111"/>
                    <a:pt x="656" y="254"/>
                    <a:pt x="406" y="421"/>
                  </a:cubicBezTo>
                  <a:cubicBezTo>
                    <a:pt x="298" y="480"/>
                    <a:pt x="25" y="587"/>
                    <a:pt x="1" y="730"/>
                  </a:cubicBezTo>
                  <a:cubicBezTo>
                    <a:pt x="1" y="742"/>
                    <a:pt x="1" y="742"/>
                    <a:pt x="25" y="766"/>
                  </a:cubicBezTo>
                  <a:cubicBezTo>
                    <a:pt x="33" y="770"/>
                    <a:pt x="39" y="773"/>
                    <a:pt x="44" y="773"/>
                  </a:cubicBezTo>
                  <a:cubicBezTo>
                    <a:pt x="53" y="773"/>
                    <a:pt x="61" y="765"/>
                    <a:pt x="84" y="742"/>
                  </a:cubicBezTo>
                  <a:lnTo>
                    <a:pt x="96" y="730"/>
                  </a:lnTo>
                  <a:lnTo>
                    <a:pt x="96" y="718"/>
                  </a:lnTo>
                  <a:cubicBezTo>
                    <a:pt x="96" y="706"/>
                    <a:pt x="87" y="700"/>
                    <a:pt x="78" y="700"/>
                  </a:cubicBezTo>
                  <a:cubicBezTo>
                    <a:pt x="73" y="700"/>
                    <a:pt x="68" y="702"/>
                    <a:pt x="65" y="706"/>
                  </a:cubicBezTo>
                  <a:lnTo>
                    <a:pt x="65" y="706"/>
                  </a:lnTo>
                  <a:cubicBezTo>
                    <a:pt x="102" y="651"/>
                    <a:pt x="336" y="538"/>
                    <a:pt x="358" y="516"/>
                  </a:cubicBezTo>
                  <a:cubicBezTo>
                    <a:pt x="453" y="456"/>
                    <a:pt x="560" y="397"/>
                    <a:pt x="644" y="361"/>
                  </a:cubicBezTo>
                  <a:lnTo>
                    <a:pt x="1227" y="40"/>
                  </a:lnTo>
                  <a:cubicBezTo>
                    <a:pt x="1246" y="20"/>
                    <a:pt x="1242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6" name="Google Shape;25706;p34"/>
            <p:cNvSpPr/>
            <p:nvPr/>
          </p:nvSpPr>
          <p:spPr>
            <a:xfrm>
              <a:off x="2916775" y="2636975"/>
              <a:ext cx="27050" cy="15075"/>
            </a:xfrm>
            <a:custGeom>
              <a:avLst/>
              <a:gdLst/>
              <a:ahLst/>
              <a:cxnLst/>
              <a:rect l="l" t="t" r="r" b="b"/>
              <a:pathLst>
                <a:path w="1082" h="603" extrusionOk="0">
                  <a:moveTo>
                    <a:pt x="1069" y="1"/>
                  </a:moveTo>
                  <a:cubicBezTo>
                    <a:pt x="1066" y="1"/>
                    <a:pt x="1062" y="2"/>
                    <a:pt x="1058" y="4"/>
                  </a:cubicBezTo>
                  <a:cubicBezTo>
                    <a:pt x="713" y="171"/>
                    <a:pt x="308" y="337"/>
                    <a:pt x="10" y="575"/>
                  </a:cubicBezTo>
                  <a:cubicBezTo>
                    <a:pt x="1" y="585"/>
                    <a:pt x="7" y="603"/>
                    <a:pt x="16" y="603"/>
                  </a:cubicBezTo>
                  <a:cubicBezTo>
                    <a:pt x="18" y="603"/>
                    <a:pt x="20" y="602"/>
                    <a:pt x="22" y="599"/>
                  </a:cubicBezTo>
                  <a:cubicBezTo>
                    <a:pt x="379" y="480"/>
                    <a:pt x="737" y="230"/>
                    <a:pt x="1070" y="40"/>
                  </a:cubicBezTo>
                  <a:cubicBezTo>
                    <a:pt x="1080" y="20"/>
                    <a:pt x="1081" y="1"/>
                    <a:pt x="1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7" name="Google Shape;25707;p34"/>
            <p:cNvSpPr/>
            <p:nvPr/>
          </p:nvSpPr>
          <p:spPr>
            <a:xfrm>
              <a:off x="2925650" y="2666525"/>
              <a:ext cx="69675" cy="31275"/>
            </a:xfrm>
            <a:custGeom>
              <a:avLst/>
              <a:gdLst/>
              <a:ahLst/>
              <a:cxnLst/>
              <a:rect l="l" t="t" r="r" b="b"/>
              <a:pathLst>
                <a:path w="2787" h="1251" extrusionOk="0">
                  <a:moveTo>
                    <a:pt x="2751" y="1"/>
                  </a:moveTo>
                  <a:cubicBezTo>
                    <a:pt x="1858" y="501"/>
                    <a:pt x="1013" y="906"/>
                    <a:pt x="24" y="1203"/>
                  </a:cubicBezTo>
                  <a:cubicBezTo>
                    <a:pt x="1" y="1215"/>
                    <a:pt x="1" y="1251"/>
                    <a:pt x="24" y="1251"/>
                  </a:cubicBezTo>
                  <a:cubicBezTo>
                    <a:pt x="1001" y="1037"/>
                    <a:pt x="1977" y="620"/>
                    <a:pt x="2763" y="24"/>
                  </a:cubicBezTo>
                  <a:cubicBezTo>
                    <a:pt x="2787" y="13"/>
                    <a:pt x="2763" y="1"/>
                    <a:pt x="2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8" name="Google Shape;25708;p34"/>
            <p:cNvSpPr/>
            <p:nvPr/>
          </p:nvSpPr>
          <p:spPr>
            <a:xfrm>
              <a:off x="2959125" y="2651900"/>
              <a:ext cx="71250" cy="39125"/>
            </a:xfrm>
            <a:custGeom>
              <a:avLst/>
              <a:gdLst/>
              <a:ahLst/>
              <a:cxnLst/>
              <a:rect l="l" t="t" r="r" b="b"/>
              <a:pathLst>
                <a:path w="2850" h="1565" extrusionOk="0">
                  <a:moveTo>
                    <a:pt x="2793" y="0"/>
                  </a:moveTo>
                  <a:cubicBezTo>
                    <a:pt x="2789" y="0"/>
                    <a:pt x="2785" y="1"/>
                    <a:pt x="2781" y="2"/>
                  </a:cubicBezTo>
                  <a:cubicBezTo>
                    <a:pt x="1948" y="657"/>
                    <a:pt x="817" y="836"/>
                    <a:pt x="31" y="1526"/>
                  </a:cubicBezTo>
                  <a:cubicBezTo>
                    <a:pt x="0" y="1536"/>
                    <a:pt x="22" y="1564"/>
                    <a:pt x="44" y="1564"/>
                  </a:cubicBezTo>
                  <a:cubicBezTo>
                    <a:pt x="48" y="1564"/>
                    <a:pt x="51" y="1564"/>
                    <a:pt x="55" y="1562"/>
                  </a:cubicBezTo>
                  <a:cubicBezTo>
                    <a:pt x="971" y="1074"/>
                    <a:pt x="2079" y="776"/>
                    <a:pt x="2829" y="50"/>
                  </a:cubicBezTo>
                  <a:cubicBezTo>
                    <a:pt x="2850" y="39"/>
                    <a:pt x="2824" y="0"/>
                    <a:pt x="2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9" name="Google Shape;25709;p34"/>
            <p:cNvSpPr/>
            <p:nvPr/>
          </p:nvSpPr>
          <p:spPr>
            <a:xfrm>
              <a:off x="2948900" y="2652675"/>
              <a:ext cx="79000" cy="39975"/>
            </a:xfrm>
            <a:custGeom>
              <a:avLst/>
              <a:gdLst/>
              <a:ahLst/>
              <a:cxnLst/>
              <a:rect l="l" t="t" r="r" b="b"/>
              <a:pathLst>
                <a:path w="3160" h="1599" extrusionOk="0">
                  <a:moveTo>
                    <a:pt x="3122" y="0"/>
                  </a:moveTo>
                  <a:cubicBezTo>
                    <a:pt x="3117" y="0"/>
                    <a:pt x="3112" y="2"/>
                    <a:pt x="3107" y="7"/>
                  </a:cubicBezTo>
                  <a:cubicBezTo>
                    <a:pt x="2095" y="555"/>
                    <a:pt x="1047" y="1043"/>
                    <a:pt x="23" y="1567"/>
                  </a:cubicBezTo>
                  <a:cubicBezTo>
                    <a:pt x="5" y="1576"/>
                    <a:pt x="1" y="1599"/>
                    <a:pt x="15" y="1599"/>
                  </a:cubicBezTo>
                  <a:cubicBezTo>
                    <a:pt x="20" y="1599"/>
                    <a:pt x="26" y="1596"/>
                    <a:pt x="35" y="1591"/>
                  </a:cubicBezTo>
                  <a:cubicBezTo>
                    <a:pt x="1118" y="1293"/>
                    <a:pt x="2226" y="686"/>
                    <a:pt x="3131" y="31"/>
                  </a:cubicBezTo>
                  <a:cubicBezTo>
                    <a:pt x="3159" y="31"/>
                    <a:pt x="3142" y="0"/>
                    <a:pt x="3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0" name="Google Shape;25710;p34"/>
            <p:cNvSpPr/>
            <p:nvPr/>
          </p:nvSpPr>
          <p:spPr>
            <a:xfrm>
              <a:off x="2959575" y="2663000"/>
              <a:ext cx="48375" cy="19625"/>
            </a:xfrm>
            <a:custGeom>
              <a:avLst/>
              <a:gdLst/>
              <a:ahLst/>
              <a:cxnLst/>
              <a:rect l="l" t="t" r="r" b="b"/>
              <a:pathLst>
                <a:path w="1935" h="785" extrusionOk="0">
                  <a:moveTo>
                    <a:pt x="1895" y="1"/>
                  </a:moveTo>
                  <a:cubicBezTo>
                    <a:pt x="1887" y="1"/>
                    <a:pt x="1879" y="4"/>
                    <a:pt x="1870" y="11"/>
                  </a:cubicBezTo>
                  <a:cubicBezTo>
                    <a:pt x="1275" y="273"/>
                    <a:pt x="656" y="487"/>
                    <a:pt x="25" y="737"/>
                  </a:cubicBezTo>
                  <a:cubicBezTo>
                    <a:pt x="1" y="749"/>
                    <a:pt x="13" y="785"/>
                    <a:pt x="37" y="785"/>
                  </a:cubicBezTo>
                  <a:cubicBezTo>
                    <a:pt x="680" y="630"/>
                    <a:pt x="1311" y="368"/>
                    <a:pt x="1906" y="82"/>
                  </a:cubicBezTo>
                  <a:cubicBezTo>
                    <a:pt x="1935" y="53"/>
                    <a:pt x="1925" y="1"/>
                    <a:pt x="1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1" name="Google Shape;25711;p34"/>
            <p:cNvSpPr/>
            <p:nvPr/>
          </p:nvSpPr>
          <p:spPr>
            <a:xfrm>
              <a:off x="2832475" y="2688600"/>
              <a:ext cx="30925" cy="21800"/>
            </a:xfrm>
            <a:custGeom>
              <a:avLst/>
              <a:gdLst/>
              <a:ahLst/>
              <a:cxnLst/>
              <a:rect l="l" t="t" r="r" b="b"/>
              <a:pathLst>
                <a:path w="1237" h="872" extrusionOk="0">
                  <a:moveTo>
                    <a:pt x="23" y="0"/>
                  </a:moveTo>
                  <a:cubicBezTo>
                    <a:pt x="12" y="0"/>
                    <a:pt x="1" y="14"/>
                    <a:pt x="1" y="23"/>
                  </a:cubicBezTo>
                  <a:cubicBezTo>
                    <a:pt x="60" y="118"/>
                    <a:pt x="84" y="177"/>
                    <a:pt x="156" y="249"/>
                  </a:cubicBezTo>
                  <a:cubicBezTo>
                    <a:pt x="93" y="139"/>
                    <a:pt x="72" y="81"/>
                    <a:pt x="98" y="81"/>
                  </a:cubicBezTo>
                  <a:cubicBezTo>
                    <a:pt x="112" y="81"/>
                    <a:pt x="139" y="97"/>
                    <a:pt x="179" y="130"/>
                  </a:cubicBezTo>
                  <a:cubicBezTo>
                    <a:pt x="227" y="154"/>
                    <a:pt x="287" y="189"/>
                    <a:pt x="334" y="237"/>
                  </a:cubicBezTo>
                  <a:cubicBezTo>
                    <a:pt x="441" y="308"/>
                    <a:pt x="525" y="368"/>
                    <a:pt x="632" y="439"/>
                  </a:cubicBezTo>
                  <a:cubicBezTo>
                    <a:pt x="822" y="570"/>
                    <a:pt x="1013" y="737"/>
                    <a:pt x="1215" y="868"/>
                  </a:cubicBezTo>
                  <a:cubicBezTo>
                    <a:pt x="1218" y="870"/>
                    <a:pt x="1220" y="871"/>
                    <a:pt x="1222" y="871"/>
                  </a:cubicBezTo>
                  <a:cubicBezTo>
                    <a:pt x="1231" y="871"/>
                    <a:pt x="1237" y="854"/>
                    <a:pt x="1227" y="844"/>
                  </a:cubicBezTo>
                  <a:cubicBezTo>
                    <a:pt x="870" y="511"/>
                    <a:pt x="453" y="249"/>
                    <a:pt x="37" y="11"/>
                  </a:cubicBezTo>
                  <a:cubicBezTo>
                    <a:pt x="33" y="3"/>
                    <a:pt x="28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2" name="Google Shape;25712;p34"/>
            <p:cNvSpPr/>
            <p:nvPr/>
          </p:nvSpPr>
          <p:spPr>
            <a:xfrm>
              <a:off x="2816700" y="2684975"/>
              <a:ext cx="44675" cy="24825"/>
            </a:xfrm>
            <a:custGeom>
              <a:avLst/>
              <a:gdLst/>
              <a:ahLst/>
              <a:cxnLst/>
              <a:rect l="l" t="t" r="r" b="b"/>
              <a:pathLst>
                <a:path w="1787" h="993" extrusionOk="0">
                  <a:moveTo>
                    <a:pt x="37" y="1"/>
                  </a:moveTo>
                  <a:cubicBezTo>
                    <a:pt x="13" y="1"/>
                    <a:pt x="1" y="37"/>
                    <a:pt x="25" y="37"/>
                  </a:cubicBezTo>
                  <a:cubicBezTo>
                    <a:pt x="715" y="227"/>
                    <a:pt x="1203" y="572"/>
                    <a:pt x="1751" y="989"/>
                  </a:cubicBezTo>
                  <a:cubicBezTo>
                    <a:pt x="1753" y="991"/>
                    <a:pt x="1756" y="992"/>
                    <a:pt x="1759" y="992"/>
                  </a:cubicBezTo>
                  <a:cubicBezTo>
                    <a:pt x="1771" y="992"/>
                    <a:pt x="1787" y="973"/>
                    <a:pt x="1787" y="953"/>
                  </a:cubicBezTo>
                  <a:cubicBezTo>
                    <a:pt x="1370" y="453"/>
                    <a:pt x="680" y="12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3" name="Google Shape;25713;p34"/>
            <p:cNvSpPr/>
            <p:nvPr/>
          </p:nvSpPr>
          <p:spPr>
            <a:xfrm>
              <a:off x="2830150" y="2689400"/>
              <a:ext cx="41900" cy="24850"/>
            </a:xfrm>
            <a:custGeom>
              <a:avLst/>
              <a:gdLst/>
              <a:ahLst/>
              <a:cxnLst/>
              <a:rect l="l" t="t" r="r" b="b"/>
              <a:pathLst>
                <a:path w="1676" h="994" extrusionOk="0">
                  <a:moveTo>
                    <a:pt x="25" y="0"/>
                  </a:moveTo>
                  <a:cubicBezTo>
                    <a:pt x="8" y="0"/>
                    <a:pt x="0" y="26"/>
                    <a:pt x="11" y="26"/>
                  </a:cubicBezTo>
                  <a:cubicBezTo>
                    <a:pt x="558" y="324"/>
                    <a:pt x="1082" y="669"/>
                    <a:pt x="1630" y="991"/>
                  </a:cubicBezTo>
                  <a:cubicBezTo>
                    <a:pt x="1631" y="992"/>
                    <a:pt x="1634" y="993"/>
                    <a:pt x="1636" y="993"/>
                  </a:cubicBezTo>
                  <a:cubicBezTo>
                    <a:pt x="1651" y="993"/>
                    <a:pt x="1676" y="965"/>
                    <a:pt x="1666" y="955"/>
                  </a:cubicBezTo>
                  <a:cubicBezTo>
                    <a:pt x="1189" y="562"/>
                    <a:pt x="594" y="264"/>
                    <a:pt x="34" y="2"/>
                  </a:cubicBezTo>
                  <a:cubicBezTo>
                    <a:pt x="31" y="1"/>
                    <a:pt x="28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4" name="Google Shape;25714;p34"/>
            <p:cNvSpPr/>
            <p:nvPr/>
          </p:nvSpPr>
          <p:spPr>
            <a:xfrm>
              <a:off x="2843800" y="2692125"/>
              <a:ext cx="38300" cy="23625"/>
            </a:xfrm>
            <a:custGeom>
              <a:avLst/>
              <a:gdLst/>
              <a:ahLst/>
              <a:cxnLst/>
              <a:rect l="l" t="t" r="r" b="b"/>
              <a:pathLst>
                <a:path w="1532" h="945" extrusionOk="0">
                  <a:moveTo>
                    <a:pt x="24" y="1"/>
                  </a:moveTo>
                  <a:cubicBezTo>
                    <a:pt x="12" y="1"/>
                    <a:pt x="0" y="13"/>
                    <a:pt x="12" y="36"/>
                  </a:cubicBezTo>
                  <a:cubicBezTo>
                    <a:pt x="500" y="346"/>
                    <a:pt x="977" y="691"/>
                    <a:pt x="1501" y="941"/>
                  </a:cubicBezTo>
                  <a:cubicBezTo>
                    <a:pt x="1503" y="943"/>
                    <a:pt x="1505" y="944"/>
                    <a:pt x="1508" y="944"/>
                  </a:cubicBezTo>
                  <a:cubicBezTo>
                    <a:pt x="1520" y="944"/>
                    <a:pt x="1532" y="925"/>
                    <a:pt x="1512" y="905"/>
                  </a:cubicBezTo>
                  <a:cubicBezTo>
                    <a:pt x="1060" y="572"/>
                    <a:pt x="524" y="298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5" name="Google Shape;25715;p34"/>
            <p:cNvSpPr/>
            <p:nvPr/>
          </p:nvSpPr>
          <p:spPr>
            <a:xfrm>
              <a:off x="2850950" y="2690925"/>
              <a:ext cx="33300" cy="22150"/>
            </a:xfrm>
            <a:custGeom>
              <a:avLst/>
              <a:gdLst/>
              <a:ahLst/>
              <a:cxnLst/>
              <a:rect l="l" t="t" r="r" b="b"/>
              <a:pathLst>
                <a:path w="1332" h="886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287"/>
                    <a:pt x="857" y="632"/>
                    <a:pt x="1310" y="882"/>
                  </a:cubicBezTo>
                  <a:cubicBezTo>
                    <a:pt x="1312" y="884"/>
                    <a:pt x="1315" y="885"/>
                    <a:pt x="1317" y="885"/>
                  </a:cubicBezTo>
                  <a:cubicBezTo>
                    <a:pt x="1325" y="885"/>
                    <a:pt x="1331" y="870"/>
                    <a:pt x="1322" y="870"/>
                  </a:cubicBezTo>
                  <a:cubicBezTo>
                    <a:pt x="964" y="513"/>
                    <a:pt x="453" y="23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6" name="Google Shape;25716;p34"/>
            <p:cNvSpPr/>
            <p:nvPr/>
          </p:nvSpPr>
          <p:spPr>
            <a:xfrm>
              <a:off x="2859875" y="2690650"/>
              <a:ext cx="31275" cy="20250"/>
            </a:xfrm>
            <a:custGeom>
              <a:avLst/>
              <a:gdLst/>
              <a:ahLst/>
              <a:cxnLst/>
              <a:rect l="l" t="t" r="r" b="b"/>
              <a:pathLst>
                <a:path w="1251" h="810" extrusionOk="0">
                  <a:moveTo>
                    <a:pt x="12" y="0"/>
                  </a:moveTo>
                  <a:cubicBezTo>
                    <a:pt x="12" y="0"/>
                    <a:pt x="0" y="36"/>
                    <a:pt x="12" y="36"/>
                  </a:cubicBezTo>
                  <a:cubicBezTo>
                    <a:pt x="393" y="298"/>
                    <a:pt x="798" y="607"/>
                    <a:pt x="1215" y="810"/>
                  </a:cubicBezTo>
                  <a:cubicBezTo>
                    <a:pt x="1227" y="810"/>
                    <a:pt x="1250" y="786"/>
                    <a:pt x="1227" y="774"/>
                  </a:cubicBezTo>
                  <a:cubicBezTo>
                    <a:pt x="869" y="476"/>
                    <a:pt x="417" y="23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7" name="Google Shape;25717;p34"/>
            <p:cNvSpPr/>
            <p:nvPr/>
          </p:nvSpPr>
          <p:spPr>
            <a:xfrm>
              <a:off x="2868900" y="2691275"/>
              <a:ext cx="31075" cy="20300"/>
            </a:xfrm>
            <a:custGeom>
              <a:avLst/>
              <a:gdLst/>
              <a:ahLst/>
              <a:cxnLst/>
              <a:rect l="l" t="t" r="r" b="b"/>
              <a:pathLst>
                <a:path w="1243" h="812" extrusionOk="0">
                  <a:moveTo>
                    <a:pt x="10" y="1"/>
                  </a:moveTo>
                  <a:cubicBezTo>
                    <a:pt x="3" y="1"/>
                    <a:pt x="0" y="14"/>
                    <a:pt x="8" y="23"/>
                  </a:cubicBezTo>
                  <a:cubicBezTo>
                    <a:pt x="366" y="297"/>
                    <a:pt x="794" y="618"/>
                    <a:pt x="1211" y="809"/>
                  </a:cubicBezTo>
                  <a:cubicBezTo>
                    <a:pt x="1213" y="811"/>
                    <a:pt x="1216" y="812"/>
                    <a:pt x="1219" y="812"/>
                  </a:cubicBezTo>
                  <a:cubicBezTo>
                    <a:pt x="1230" y="812"/>
                    <a:pt x="1242" y="794"/>
                    <a:pt x="1223" y="785"/>
                  </a:cubicBezTo>
                  <a:cubicBezTo>
                    <a:pt x="854" y="499"/>
                    <a:pt x="425" y="249"/>
                    <a:pt x="20" y="11"/>
                  </a:cubicBezTo>
                  <a:cubicBezTo>
                    <a:pt x="17" y="3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8" name="Google Shape;25718;p34"/>
            <p:cNvSpPr/>
            <p:nvPr/>
          </p:nvSpPr>
          <p:spPr>
            <a:xfrm>
              <a:off x="2876550" y="2691225"/>
              <a:ext cx="26350" cy="16300"/>
            </a:xfrm>
            <a:custGeom>
              <a:avLst/>
              <a:gdLst/>
              <a:ahLst/>
              <a:cxnLst/>
              <a:rect l="l" t="t" r="r" b="b"/>
              <a:pathLst>
                <a:path w="1054" h="652" extrusionOk="0">
                  <a:moveTo>
                    <a:pt x="24" y="1"/>
                  </a:moveTo>
                  <a:cubicBezTo>
                    <a:pt x="12" y="13"/>
                    <a:pt x="0" y="25"/>
                    <a:pt x="12" y="37"/>
                  </a:cubicBezTo>
                  <a:cubicBezTo>
                    <a:pt x="191" y="132"/>
                    <a:pt x="369" y="215"/>
                    <a:pt x="536" y="322"/>
                  </a:cubicBezTo>
                  <a:cubicBezTo>
                    <a:pt x="702" y="430"/>
                    <a:pt x="845" y="560"/>
                    <a:pt x="1024" y="644"/>
                  </a:cubicBezTo>
                  <a:cubicBezTo>
                    <a:pt x="1027" y="650"/>
                    <a:pt x="1030" y="652"/>
                    <a:pt x="1034" y="652"/>
                  </a:cubicBezTo>
                  <a:cubicBezTo>
                    <a:pt x="1045" y="652"/>
                    <a:pt x="1054" y="629"/>
                    <a:pt x="1036" y="620"/>
                  </a:cubicBezTo>
                  <a:cubicBezTo>
                    <a:pt x="786" y="334"/>
                    <a:pt x="369" y="132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9" name="Google Shape;25719;p34"/>
            <p:cNvSpPr/>
            <p:nvPr/>
          </p:nvSpPr>
          <p:spPr>
            <a:xfrm>
              <a:off x="2882500" y="2690050"/>
              <a:ext cx="19375" cy="13025"/>
            </a:xfrm>
            <a:custGeom>
              <a:avLst/>
              <a:gdLst/>
              <a:ahLst/>
              <a:cxnLst/>
              <a:rect l="l" t="t" r="r" b="b"/>
              <a:pathLst>
                <a:path w="775" h="521" extrusionOk="0">
                  <a:moveTo>
                    <a:pt x="48" y="0"/>
                  </a:moveTo>
                  <a:cubicBezTo>
                    <a:pt x="12" y="12"/>
                    <a:pt x="0" y="36"/>
                    <a:pt x="24" y="60"/>
                  </a:cubicBezTo>
                  <a:cubicBezTo>
                    <a:pt x="167" y="119"/>
                    <a:pt x="298" y="191"/>
                    <a:pt x="429" y="262"/>
                  </a:cubicBezTo>
                  <a:cubicBezTo>
                    <a:pt x="548" y="334"/>
                    <a:pt x="643" y="441"/>
                    <a:pt x="738" y="512"/>
                  </a:cubicBezTo>
                  <a:cubicBezTo>
                    <a:pt x="744" y="518"/>
                    <a:pt x="749" y="520"/>
                    <a:pt x="753" y="520"/>
                  </a:cubicBezTo>
                  <a:cubicBezTo>
                    <a:pt x="767" y="520"/>
                    <a:pt x="774" y="497"/>
                    <a:pt x="774" y="488"/>
                  </a:cubicBezTo>
                  <a:cubicBezTo>
                    <a:pt x="619" y="250"/>
                    <a:pt x="298" y="84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0" name="Google Shape;25720;p34"/>
            <p:cNvSpPr/>
            <p:nvPr/>
          </p:nvSpPr>
          <p:spPr>
            <a:xfrm>
              <a:off x="2883075" y="2686475"/>
              <a:ext cx="20525" cy="13200"/>
            </a:xfrm>
            <a:custGeom>
              <a:avLst/>
              <a:gdLst/>
              <a:ahLst/>
              <a:cxnLst/>
              <a:rect l="l" t="t" r="r" b="b"/>
              <a:pathLst>
                <a:path w="821" h="528" extrusionOk="0">
                  <a:moveTo>
                    <a:pt x="37" y="0"/>
                  </a:moveTo>
                  <a:cubicBezTo>
                    <a:pt x="1" y="0"/>
                    <a:pt x="1" y="24"/>
                    <a:pt x="25" y="36"/>
                  </a:cubicBezTo>
                  <a:cubicBezTo>
                    <a:pt x="156" y="108"/>
                    <a:pt x="275" y="203"/>
                    <a:pt x="406" y="274"/>
                  </a:cubicBezTo>
                  <a:cubicBezTo>
                    <a:pt x="525" y="358"/>
                    <a:pt x="644" y="465"/>
                    <a:pt x="775" y="524"/>
                  </a:cubicBezTo>
                  <a:cubicBezTo>
                    <a:pt x="779" y="527"/>
                    <a:pt x="784" y="527"/>
                    <a:pt x="788" y="527"/>
                  </a:cubicBezTo>
                  <a:cubicBezTo>
                    <a:pt x="806" y="527"/>
                    <a:pt x="820" y="510"/>
                    <a:pt x="811" y="500"/>
                  </a:cubicBezTo>
                  <a:cubicBezTo>
                    <a:pt x="620" y="274"/>
                    <a:pt x="287" y="119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1" name="Google Shape;25721;p34"/>
            <p:cNvSpPr/>
            <p:nvPr/>
          </p:nvSpPr>
          <p:spPr>
            <a:xfrm>
              <a:off x="2886825" y="2682950"/>
              <a:ext cx="16825" cy="11875"/>
            </a:xfrm>
            <a:custGeom>
              <a:avLst/>
              <a:gdLst/>
              <a:ahLst/>
              <a:cxnLst/>
              <a:rect l="l" t="t" r="r" b="b"/>
              <a:pathLst>
                <a:path w="673" h="475" extrusionOk="0">
                  <a:moveTo>
                    <a:pt x="27" y="1"/>
                  </a:moveTo>
                  <a:cubicBezTo>
                    <a:pt x="8" y="1"/>
                    <a:pt x="0" y="20"/>
                    <a:pt x="18" y="46"/>
                  </a:cubicBezTo>
                  <a:cubicBezTo>
                    <a:pt x="125" y="118"/>
                    <a:pt x="232" y="189"/>
                    <a:pt x="351" y="284"/>
                  </a:cubicBezTo>
                  <a:cubicBezTo>
                    <a:pt x="434" y="344"/>
                    <a:pt x="542" y="439"/>
                    <a:pt x="649" y="475"/>
                  </a:cubicBezTo>
                  <a:cubicBezTo>
                    <a:pt x="661" y="475"/>
                    <a:pt x="672" y="463"/>
                    <a:pt x="661" y="439"/>
                  </a:cubicBezTo>
                  <a:cubicBezTo>
                    <a:pt x="589" y="356"/>
                    <a:pt x="470" y="296"/>
                    <a:pt x="375" y="237"/>
                  </a:cubicBezTo>
                  <a:cubicBezTo>
                    <a:pt x="268" y="165"/>
                    <a:pt x="149" y="82"/>
                    <a:pt x="53" y="10"/>
                  </a:cubicBezTo>
                  <a:cubicBezTo>
                    <a:pt x="43" y="4"/>
                    <a:pt x="34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2" name="Google Shape;25722;p34"/>
            <p:cNvSpPr/>
            <p:nvPr/>
          </p:nvSpPr>
          <p:spPr>
            <a:xfrm>
              <a:off x="2891175" y="2682825"/>
              <a:ext cx="14850" cy="10900"/>
            </a:xfrm>
            <a:custGeom>
              <a:avLst/>
              <a:gdLst/>
              <a:ahLst/>
              <a:cxnLst/>
              <a:rect l="l" t="t" r="r" b="b"/>
              <a:pathLst>
                <a:path w="594" h="436" extrusionOk="0">
                  <a:moveTo>
                    <a:pt x="22" y="0"/>
                  </a:moveTo>
                  <a:cubicBezTo>
                    <a:pt x="7" y="0"/>
                    <a:pt x="1" y="18"/>
                    <a:pt x="10" y="27"/>
                  </a:cubicBezTo>
                  <a:cubicBezTo>
                    <a:pt x="117" y="111"/>
                    <a:pt x="213" y="170"/>
                    <a:pt x="320" y="242"/>
                  </a:cubicBezTo>
                  <a:cubicBezTo>
                    <a:pt x="391" y="301"/>
                    <a:pt x="475" y="385"/>
                    <a:pt x="558" y="432"/>
                  </a:cubicBezTo>
                  <a:cubicBezTo>
                    <a:pt x="560" y="434"/>
                    <a:pt x="563" y="435"/>
                    <a:pt x="566" y="435"/>
                  </a:cubicBezTo>
                  <a:cubicBezTo>
                    <a:pt x="578" y="435"/>
                    <a:pt x="594" y="418"/>
                    <a:pt x="594" y="408"/>
                  </a:cubicBezTo>
                  <a:cubicBezTo>
                    <a:pt x="546" y="313"/>
                    <a:pt x="439" y="254"/>
                    <a:pt x="368" y="194"/>
                  </a:cubicBezTo>
                  <a:cubicBezTo>
                    <a:pt x="260" y="123"/>
                    <a:pt x="153" y="63"/>
                    <a:pt x="34" y="4"/>
                  </a:cubicBezTo>
                  <a:cubicBezTo>
                    <a:pt x="30" y="1"/>
                    <a:pt x="25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3" name="Google Shape;25723;p34"/>
            <p:cNvSpPr/>
            <p:nvPr/>
          </p:nvSpPr>
          <p:spPr>
            <a:xfrm>
              <a:off x="2894700" y="2680525"/>
              <a:ext cx="13125" cy="10150"/>
            </a:xfrm>
            <a:custGeom>
              <a:avLst/>
              <a:gdLst/>
              <a:ahLst/>
              <a:cxnLst/>
              <a:rect l="l" t="t" r="r" b="b"/>
              <a:pathLst>
                <a:path w="525" h="406" extrusionOk="0">
                  <a:moveTo>
                    <a:pt x="36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107" y="96"/>
                    <a:pt x="191" y="167"/>
                    <a:pt x="286" y="238"/>
                  </a:cubicBezTo>
                  <a:cubicBezTo>
                    <a:pt x="346" y="286"/>
                    <a:pt x="405" y="381"/>
                    <a:pt x="488" y="405"/>
                  </a:cubicBezTo>
                  <a:cubicBezTo>
                    <a:pt x="512" y="405"/>
                    <a:pt x="524" y="393"/>
                    <a:pt x="524" y="381"/>
                  </a:cubicBezTo>
                  <a:cubicBezTo>
                    <a:pt x="512" y="286"/>
                    <a:pt x="405" y="238"/>
                    <a:pt x="334" y="179"/>
                  </a:cubicBezTo>
                  <a:cubicBezTo>
                    <a:pt x="238" y="107"/>
                    <a:pt x="131" y="48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4" name="Google Shape;25724;p34"/>
            <p:cNvSpPr/>
            <p:nvPr/>
          </p:nvSpPr>
          <p:spPr>
            <a:xfrm>
              <a:off x="2901550" y="2680750"/>
              <a:ext cx="3200" cy="7500"/>
            </a:xfrm>
            <a:custGeom>
              <a:avLst/>
              <a:gdLst/>
              <a:ahLst/>
              <a:cxnLst/>
              <a:rect l="l" t="t" r="r" b="b"/>
              <a:pathLst>
                <a:path w="128" h="300" extrusionOk="0">
                  <a:moveTo>
                    <a:pt x="17" y="0"/>
                  </a:moveTo>
                  <a:cubicBezTo>
                    <a:pt x="9" y="0"/>
                    <a:pt x="0" y="9"/>
                    <a:pt x="0" y="27"/>
                  </a:cubicBezTo>
                  <a:cubicBezTo>
                    <a:pt x="0" y="134"/>
                    <a:pt x="24" y="217"/>
                    <a:pt x="95" y="289"/>
                  </a:cubicBezTo>
                  <a:cubicBezTo>
                    <a:pt x="103" y="296"/>
                    <a:pt x="109" y="299"/>
                    <a:pt x="114" y="299"/>
                  </a:cubicBezTo>
                  <a:cubicBezTo>
                    <a:pt x="124" y="299"/>
                    <a:pt x="127" y="285"/>
                    <a:pt x="119" y="277"/>
                  </a:cubicBezTo>
                  <a:cubicBezTo>
                    <a:pt x="72" y="206"/>
                    <a:pt x="24" y="110"/>
                    <a:pt x="24" y="27"/>
                  </a:cubicBezTo>
                  <a:cubicBezTo>
                    <a:pt x="30" y="9"/>
                    <a:pt x="24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5" name="Google Shape;25725;p34"/>
            <p:cNvSpPr/>
            <p:nvPr/>
          </p:nvSpPr>
          <p:spPr>
            <a:xfrm>
              <a:off x="2903025" y="2663625"/>
              <a:ext cx="6275" cy="46025"/>
            </a:xfrm>
            <a:custGeom>
              <a:avLst/>
              <a:gdLst/>
              <a:ahLst/>
              <a:cxnLst/>
              <a:rect l="l" t="t" r="r" b="b"/>
              <a:pathLst>
                <a:path w="251" h="1841" extrusionOk="0">
                  <a:moveTo>
                    <a:pt x="109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60" y="45"/>
                    <a:pt x="60" y="21"/>
                    <a:pt x="60" y="69"/>
                  </a:cubicBezTo>
                  <a:cubicBezTo>
                    <a:pt x="42" y="96"/>
                    <a:pt x="51" y="109"/>
                    <a:pt x="57" y="109"/>
                  </a:cubicBezTo>
                  <a:cubicBezTo>
                    <a:pt x="57" y="109"/>
                    <a:pt x="58" y="109"/>
                    <a:pt x="58" y="109"/>
                  </a:cubicBezTo>
                  <a:lnTo>
                    <a:pt x="58" y="109"/>
                  </a:lnTo>
                  <a:cubicBezTo>
                    <a:pt x="40" y="154"/>
                    <a:pt x="84" y="345"/>
                    <a:pt x="84" y="414"/>
                  </a:cubicBezTo>
                  <a:cubicBezTo>
                    <a:pt x="84" y="581"/>
                    <a:pt x="72" y="736"/>
                    <a:pt x="72" y="902"/>
                  </a:cubicBezTo>
                  <a:cubicBezTo>
                    <a:pt x="60" y="1200"/>
                    <a:pt x="24" y="1510"/>
                    <a:pt x="1" y="1807"/>
                  </a:cubicBezTo>
                  <a:cubicBezTo>
                    <a:pt x="4" y="1807"/>
                    <a:pt x="8" y="1807"/>
                    <a:pt x="11" y="1807"/>
                  </a:cubicBezTo>
                  <a:lnTo>
                    <a:pt x="11" y="1807"/>
                  </a:lnTo>
                  <a:cubicBezTo>
                    <a:pt x="12" y="1829"/>
                    <a:pt x="27" y="1840"/>
                    <a:pt x="45" y="1840"/>
                  </a:cubicBezTo>
                  <a:cubicBezTo>
                    <a:pt x="66" y="1840"/>
                    <a:pt x="90" y="1825"/>
                    <a:pt x="96" y="1795"/>
                  </a:cubicBezTo>
                  <a:cubicBezTo>
                    <a:pt x="144" y="1414"/>
                    <a:pt x="179" y="1010"/>
                    <a:pt x="179" y="605"/>
                  </a:cubicBezTo>
                  <a:cubicBezTo>
                    <a:pt x="179" y="438"/>
                    <a:pt x="251" y="164"/>
                    <a:pt x="132" y="10"/>
                  </a:cubicBezTo>
                  <a:cubicBezTo>
                    <a:pt x="126" y="4"/>
                    <a:pt x="117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6" name="Google Shape;25726;p34"/>
            <p:cNvSpPr/>
            <p:nvPr/>
          </p:nvSpPr>
          <p:spPr>
            <a:xfrm>
              <a:off x="2900050" y="2664300"/>
              <a:ext cx="9125" cy="56175"/>
            </a:xfrm>
            <a:custGeom>
              <a:avLst/>
              <a:gdLst/>
              <a:ahLst/>
              <a:cxnLst/>
              <a:rect l="l" t="t" r="r" b="b"/>
              <a:pathLst>
                <a:path w="365" h="2247" extrusionOk="0">
                  <a:moveTo>
                    <a:pt x="337" y="1"/>
                  </a:moveTo>
                  <a:cubicBezTo>
                    <a:pt x="326" y="1"/>
                    <a:pt x="315" y="10"/>
                    <a:pt x="310" y="30"/>
                  </a:cubicBezTo>
                  <a:cubicBezTo>
                    <a:pt x="96" y="733"/>
                    <a:pt x="1" y="1507"/>
                    <a:pt x="84" y="2233"/>
                  </a:cubicBezTo>
                  <a:cubicBezTo>
                    <a:pt x="84" y="2243"/>
                    <a:pt x="92" y="2247"/>
                    <a:pt x="102" y="2247"/>
                  </a:cubicBezTo>
                  <a:cubicBezTo>
                    <a:pt x="116" y="2247"/>
                    <a:pt x="132" y="2240"/>
                    <a:pt x="132" y="2233"/>
                  </a:cubicBezTo>
                  <a:cubicBezTo>
                    <a:pt x="167" y="1483"/>
                    <a:pt x="203" y="792"/>
                    <a:pt x="358" y="54"/>
                  </a:cubicBezTo>
                  <a:cubicBezTo>
                    <a:pt x="365" y="19"/>
                    <a:pt x="351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7" name="Google Shape;25727;p34"/>
            <p:cNvSpPr/>
            <p:nvPr/>
          </p:nvSpPr>
          <p:spPr>
            <a:xfrm>
              <a:off x="2903025" y="2668400"/>
              <a:ext cx="5975" cy="59525"/>
            </a:xfrm>
            <a:custGeom>
              <a:avLst/>
              <a:gdLst/>
              <a:ahLst/>
              <a:cxnLst/>
              <a:rect l="l" t="t" r="r" b="b"/>
              <a:pathLst>
                <a:path w="239" h="2381" extrusionOk="0">
                  <a:moveTo>
                    <a:pt x="20" y="0"/>
                  </a:moveTo>
                  <a:cubicBezTo>
                    <a:pt x="16" y="0"/>
                    <a:pt x="13" y="3"/>
                    <a:pt x="13" y="9"/>
                  </a:cubicBezTo>
                  <a:cubicBezTo>
                    <a:pt x="1" y="771"/>
                    <a:pt x="24" y="1616"/>
                    <a:pt x="155" y="2366"/>
                  </a:cubicBezTo>
                  <a:cubicBezTo>
                    <a:pt x="155" y="2377"/>
                    <a:pt x="164" y="2380"/>
                    <a:pt x="174" y="2380"/>
                  </a:cubicBezTo>
                  <a:cubicBezTo>
                    <a:pt x="187" y="2380"/>
                    <a:pt x="203" y="2373"/>
                    <a:pt x="203" y="2366"/>
                  </a:cubicBezTo>
                  <a:cubicBezTo>
                    <a:pt x="239" y="1604"/>
                    <a:pt x="155" y="771"/>
                    <a:pt x="36" y="9"/>
                  </a:cubicBezTo>
                  <a:cubicBezTo>
                    <a:pt x="30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8" name="Google Shape;25728;p34"/>
            <p:cNvSpPr/>
            <p:nvPr/>
          </p:nvSpPr>
          <p:spPr>
            <a:xfrm>
              <a:off x="2906000" y="2692600"/>
              <a:ext cx="4500" cy="45725"/>
            </a:xfrm>
            <a:custGeom>
              <a:avLst/>
              <a:gdLst/>
              <a:ahLst/>
              <a:cxnLst/>
              <a:rect l="l" t="t" r="r" b="b"/>
              <a:pathLst>
                <a:path w="180" h="1829" extrusionOk="0">
                  <a:moveTo>
                    <a:pt x="40" y="1"/>
                  </a:moveTo>
                  <a:cubicBezTo>
                    <a:pt x="32" y="1"/>
                    <a:pt x="25" y="7"/>
                    <a:pt x="25" y="17"/>
                  </a:cubicBezTo>
                  <a:cubicBezTo>
                    <a:pt x="1" y="589"/>
                    <a:pt x="1" y="1232"/>
                    <a:pt x="84" y="1815"/>
                  </a:cubicBezTo>
                  <a:cubicBezTo>
                    <a:pt x="84" y="1825"/>
                    <a:pt x="93" y="1829"/>
                    <a:pt x="102" y="1829"/>
                  </a:cubicBezTo>
                  <a:cubicBezTo>
                    <a:pt x="116" y="1829"/>
                    <a:pt x="132" y="1822"/>
                    <a:pt x="132" y="1815"/>
                  </a:cubicBezTo>
                  <a:cubicBezTo>
                    <a:pt x="179" y="1232"/>
                    <a:pt x="132" y="589"/>
                    <a:pt x="60" y="29"/>
                  </a:cubicBezTo>
                  <a:cubicBezTo>
                    <a:pt x="60" y="10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9" name="Google Shape;25729;p34"/>
            <p:cNvSpPr/>
            <p:nvPr/>
          </p:nvSpPr>
          <p:spPr>
            <a:xfrm>
              <a:off x="2902275" y="2698550"/>
              <a:ext cx="8225" cy="43175"/>
            </a:xfrm>
            <a:custGeom>
              <a:avLst/>
              <a:gdLst/>
              <a:ahLst/>
              <a:cxnLst/>
              <a:rect l="l" t="t" r="r" b="b"/>
              <a:pathLst>
                <a:path w="329" h="1727" extrusionOk="0">
                  <a:moveTo>
                    <a:pt x="27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02" y="589"/>
                    <a:pt x="114" y="1149"/>
                    <a:pt x="174" y="1708"/>
                  </a:cubicBezTo>
                  <a:cubicBezTo>
                    <a:pt x="174" y="1715"/>
                    <a:pt x="187" y="1727"/>
                    <a:pt x="200" y="1727"/>
                  </a:cubicBezTo>
                  <a:cubicBezTo>
                    <a:pt x="208" y="1727"/>
                    <a:pt x="216" y="1722"/>
                    <a:pt x="221" y="1708"/>
                  </a:cubicBezTo>
                  <a:cubicBezTo>
                    <a:pt x="328" y="1172"/>
                    <a:pt x="221" y="529"/>
                    <a:pt x="66" y="17"/>
                  </a:cubicBezTo>
                  <a:cubicBezTo>
                    <a:pt x="56" y="7"/>
                    <a:pt x="4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0" name="Google Shape;25730;p34"/>
            <p:cNvSpPr/>
            <p:nvPr/>
          </p:nvSpPr>
          <p:spPr>
            <a:xfrm>
              <a:off x="2902425" y="2706575"/>
              <a:ext cx="4200" cy="32675"/>
            </a:xfrm>
            <a:custGeom>
              <a:avLst/>
              <a:gdLst/>
              <a:ahLst/>
              <a:cxnLst/>
              <a:rect l="l" t="t" r="r" b="b"/>
              <a:pathLst>
                <a:path w="168" h="1307" extrusionOk="0">
                  <a:moveTo>
                    <a:pt x="64" y="1"/>
                  </a:moveTo>
                  <a:cubicBezTo>
                    <a:pt x="54" y="1"/>
                    <a:pt x="48" y="6"/>
                    <a:pt x="48" y="6"/>
                  </a:cubicBezTo>
                  <a:cubicBezTo>
                    <a:pt x="25" y="411"/>
                    <a:pt x="1" y="875"/>
                    <a:pt x="60" y="1280"/>
                  </a:cubicBezTo>
                  <a:cubicBezTo>
                    <a:pt x="60" y="1298"/>
                    <a:pt x="72" y="1307"/>
                    <a:pt x="86" y="1307"/>
                  </a:cubicBezTo>
                  <a:cubicBezTo>
                    <a:pt x="99" y="1307"/>
                    <a:pt x="114" y="1298"/>
                    <a:pt x="120" y="1280"/>
                  </a:cubicBezTo>
                  <a:cubicBezTo>
                    <a:pt x="168" y="887"/>
                    <a:pt x="120" y="411"/>
                    <a:pt x="84" y="6"/>
                  </a:cubicBezTo>
                  <a:cubicBezTo>
                    <a:pt x="76" y="2"/>
                    <a:pt x="70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1" name="Google Shape;25731;p34"/>
            <p:cNvSpPr/>
            <p:nvPr/>
          </p:nvSpPr>
          <p:spPr>
            <a:xfrm>
              <a:off x="2909275" y="2700300"/>
              <a:ext cx="5675" cy="37925"/>
            </a:xfrm>
            <a:custGeom>
              <a:avLst/>
              <a:gdLst/>
              <a:ahLst/>
              <a:cxnLst/>
              <a:rect l="l" t="t" r="r" b="b"/>
              <a:pathLst>
                <a:path w="227" h="1517" extrusionOk="0">
                  <a:moveTo>
                    <a:pt x="11" y="0"/>
                  </a:moveTo>
                  <a:cubicBezTo>
                    <a:pt x="5" y="0"/>
                    <a:pt x="1" y="12"/>
                    <a:pt x="1" y="19"/>
                  </a:cubicBezTo>
                  <a:cubicBezTo>
                    <a:pt x="108" y="519"/>
                    <a:pt x="84" y="995"/>
                    <a:pt x="84" y="1507"/>
                  </a:cubicBezTo>
                  <a:cubicBezTo>
                    <a:pt x="84" y="1513"/>
                    <a:pt x="93" y="1516"/>
                    <a:pt x="102" y="1516"/>
                  </a:cubicBezTo>
                  <a:cubicBezTo>
                    <a:pt x="111" y="1516"/>
                    <a:pt x="120" y="1513"/>
                    <a:pt x="120" y="1507"/>
                  </a:cubicBezTo>
                  <a:cubicBezTo>
                    <a:pt x="227" y="1019"/>
                    <a:pt x="144" y="495"/>
                    <a:pt x="25" y="19"/>
                  </a:cubicBezTo>
                  <a:cubicBezTo>
                    <a:pt x="20" y="5"/>
                    <a:pt x="15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2" name="Google Shape;25732;p34"/>
            <p:cNvSpPr/>
            <p:nvPr/>
          </p:nvSpPr>
          <p:spPr>
            <a:xfrm>
              <a:off x="2920000" y="2490050"/>
              <a:ext cx="5375" cy="50525"/>
            </a:xfrm>
            <a:custGeom>
              <a:avLst/>
              <a:gdLst/>
              <a:ahLst/>
              <a:cxnLst/>
              <a:rect l="l" t="t" r="r" b="b"/>
              <a:pathLst>
                <a:path w="215" h="2021" extrusionOk="0">
                  <a:moveTo>
                    <a:pt x="144" y="1"/>
                  </a:moveTo>
                  <a:cubicBezTo>
                    <a:pt x="136" y="1"/>
                    <a:pt x="131" y="7"/>
                    <a:pt x="131" y="23"/>
                  </a:cubicBezTo>
                  <a:cubicBezTo>
                    <a:pt x="12" y="642"/>
                    <a:pt x="0" y="1392"/>
                    <a:pt x="107" y="2011"/>
                  </a:cubicBezTo>
                  <a:cubicBezTo>
                    <a:pt x="107" y="2017"/>
                    <a:pt x="113" y="2020"/>
                    <a:pt x="122" y="2020"/>
                  </a:cubicBezTo>
                  <a:cubicBezTo>
                    <a:pt x="131" y="2020"/>
                    <a:pt x="143" y="2017"/>
                    <a:pt x="155" y="2011"/>
                  </a:cubicBezTo>
                  <a:cubicBezTo>
                    <a:pt x="215" y="1368"/>
                    <a:pt x="215" y="654"/>
                    <a:pt x="179" y="23"/>
                  </a:cubicBezTo>
                  <a:cubicBezTo>
                    <a:pt x="166" y="10"/>
                    <a:pt x="153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3" name="Google Shape;25733;p34"/>
            <p:cNvSpPr/>
            <p:nvPr/>
          </p:nvSpPr>
          <p:spPr>
            <a:xfrm>
              <a:off x="2922675" y="2452950"/>
              <a:ext cx="3600" cy="66050"/>
            </a:xfrm>
            <a:custGeom>
              <a:avLst/>
              <a:gdLst/>
              <a:ahLst/>
              <a:cxnLst/>
              <a:rect l="l" t="t" r="r" b="b"/>
              <a:pathLst>
                <a:path w="144" h="2642" extrusionOk="0">
                  <a:moveTo>
                    <a:pt x="72" y="1"/>
                  </a:moveTo>
                  <a:cubicBezTo>
                    <a:pt x="66" y="1"/>
                    <a:pt x="60" y="7"/>
                    <a:pt x="60" y="19"/>
                  </a:cubicBezTo>
                  <a:cubicBezTo>
                    <a:pt x="24" y="876"/>
                    <a:pt x="0" y="1757"/>
                    <a:pt x="48" y="2614"/>
                  </a:cubicBezTo>
                  <a:cubicBezTo>
                    <a:pt x="48" y="2632"/>
                    <a:pt x="57" y="2641"/>
                    <a:pt x="66" y="2641"/>
                  </a:cubicBezTo>
                  <a:cubicBezTo>
                    <a:pt x="75" y="2641"/>
                    <a:pt x="84" y="2632"/>
                    <a:pt x="84" y="2614"/>
                  </a:cubicBezTo>
                  <a:cubicBezTo>
                    <a:pt x="143" y="1757"/>
                    <a:pt x="120" y="876"/>
                    <a:pt x="84" y="19"/>
                  </a:cubicBezTo>
                  <a:cubicBezTo>
                    <a:pt x="84" y="7"/>
                    <a:pt x="7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4" name="Google Shape;25734;p34"/>
            <p:cNvSpPr/>
            <p:nvPr/>
          </p:nvSpPr>
          <p:spPr>
            <a:xfrm>
              <a:off x="2925350" y="2450800"/>
              <a:ext cx="5375" cy="63425"/>
            </a:xfrm>
            <a:custGeom>
              <a:avLst/>
              <a:gdLst/>
              <a:ahLst/>
              <a:cxnLst/>
              <a:rect l="l" t="t" r="r" b="b"/>
              <a:pathLst>
                <a:path w="215" h="2537" extrusionOk="0">
                  <a:moveTo>
                    <a:pt x="13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36" y="843"/>
                    <a:pt x="36" y="1676"/>
                    <a:pt x="72" y="2510"/>
                  </a:cubicBezTo>
                  <a:cubicBezTo>
                    <a:pt x="72" y="2528"/>
                    <a:pt x="78" y="2537"/>
                    <a:pt x="87" y="2537"/>
                  </a:cubicBezTo>
                  <a:cubicBezTo>
                    <a:pt x="96" y="2537"/>
                    <a:pt x="108" y="2528"/>
                    <a:pt x="120" y="2510"/>
                  </a:cubicBezTo>
                  <a:cubicBezTo>
                    <a:pt x="215" y="1688"/>
                    <a:pt x="144" y="819"/>
                    <a:pt x="24" y="10"/>
                  </a:cubicBezTo>
                  <a:cubicBezTo>
                    <a:pt x="24" y="4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5" name="Google Shape;25735;p34"/>
            <p:cNvSpPr/>
            <p:nvPr/>
          </p:nvSpPr>
          <p:spPr>
            <a:xfrm>
              <a:off x="2926025" y="2447675"/>
              <a:ext cx="21975" cy="27600"/>
            </a:xfrm>
            <a:custGeom>
              <a:avLst/>
              <a:gdLst/>
              <a:ahLst/>
              <a:cxnLst/>
              <a:rect l="l" t="t" r="r" b="b"/>
              <a:pathLst>
                <a:path w="879" h="1104" extrusionOk="0">
                  <a:moveTo>
                    <a:pt x="856" y="0"/>
                  </a:moveTo>
                  <a:cubicBezTo>
                    <a:pt x="852" y="0"/>
                    <a:pt x="848" y="1"/>
                    <a:pt x="843" y="4"/>
                  </a:cubicBezTo>
                  <a:cubicBezTo>
                    <a:pt x="700" y="170"/>
                    <a:pt x="581" y="349"/>
                    <a:pt x="450" y="504"/>
                  </a:cubicBezTo>
                  <a:cubicBezTo>
                    <a:pt x="295" y="706"/>
                    <a:pt x="128" y="885"/>
                    <a:pt x="9" y="1087"/>
                  </a:cubicBezTo>
                  <a:cubicBezTo>
                    <a:pt x="1" y="1095"/>
                    <a:pt x="16" y="1104"/>
                    <a:pt x="30" y="1104"/>
                  </a:cubicBezTo>
                  <a:cubicBezTo>
                    <a:pt x="36" y="1104"/>
                    <a:pt x="42" y="1102"/>
                    <a:pt x="45" y="1099"/>
                  </a:cubicBezTo>
                  <a:cubicBezTo>
                    <a:pt x="188" y="956"/>
                    <a:pt x="331" y="777"/>
                    <a:pt x="450" y="599"/>
                  </a:cubicBezTo>
                  <a:cubicBezTo>
                    <a:pt x="593" y="408"/>
                    <a:pt x="748" y="206"/>
                    <a:pt x="879" y="15"/>
                  </a:cubicBezTo>
                  <a:cubicBezTo>
                    <a:pt x="879" y="15"/>
                    <a:pt x="871" y="0"/>
                    <a:pt x="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6" name="Google Shape;25736;p34"/>
            <p:cNvSpPr/>
            <p:nvPr/>
          </p:nvSpPr>
          <p:spPr>
            <a:xfrm>
              <a:off x="2927200" y="2453575"/>
              <a:ext cx="25775" cy="28800"/>
            </a:xfrm>
            <a:custGeom>
              <a:avLst/>
              <a:gdLst/>
              <a:ahLst/>
              <a:cxnLst/>
              <a:rect l="l" t="t" r="r" b="b"/>
              <a:pathLst>
                <a:path w="1031" h="1152" extrusionOk="0">
                  <a:moveTo>
                    <a:pt x="1020" y="1"/>
                  </a:moveTo>
                  <a:cubicBezTo>
                    <a:pt x="1017" y="1"/>
                    <a:pt x="1014" y="2"/>
                    <a:pt x="1010" y="6"/>
                  </a:cubicBezTo>
                  <a:cubicBezTo>
                    <a:pt x="832" y="196"/>
                    <a:pt x="665" y="411"/>
                    <a:pt x="486" y="601"/>
                  </a:cubicBezTo>
                  <a:cubicBezTo>
                    <a:pt x="320" y="780"/>
                    <a:pt x="165" y="946"/>
                    <a:pt x="10" y="1125"/>
                  </a:cubicBezTo>
                  <a:cubicBezTo>
                    <a:pt x="0" y="1135"/>
                    <a:pt x="14" y="1152"/>
                    <a:pt x="32" y="1152"/>
                  </a:cubicBezTo>
                  <a:cubicBezTo>
                    <a:pt x="37" y="1152"/>
                    <a:pt x="41" y="1151"/>
                    <a:pt x="46" y="1149"/>
                  </a:cubicBezTo>
                  <a:cubicBezTo>
                    <a:pt x="415" y="839"/>
                    <a:pt x="760" y="411"/>
                    <a:pt x="1022" y="18"/>
                  </a:cubicBezTo>
                  <a:cubicBezTo>
                    <a:pt x="1030" y="9"/>
                    <a:pt x="1027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7" name="Google Shape;25737;p34"/>
            <p:cNvSpPr/>
            <p:nvPr/>
          </p:nvSpPr>
          <p:spPr>
            <a:xfrm>
              <a:off x="2928000" y="2458100"/>
              <a:ext cx="33700" cy="36550"/>
            </a:xfrm>
            <a:custGeom>
              <a:avLst/>
              <a:gdLst/>
              <a:ahLst/>
              <a:cxnLst/>
              <a:rect l="l" t="t" r="r" b="b"/>
              <a:pathLst>
                <a:path w="1348" h="1462" extrusionOk="0">
                  <a:moveTo>
                    <a:pt x="1015" y="0"/>
                  </a:moveTo>
                  <a:cubicBezTo>
                    <a:pt x="990" y="0"/>
                    <a:pt x="992" y="17"/>
                    <a:pt x="1002" y="27"/>
                  </a:cubicBezTo>
                  <a:cubicBezTo>
                    <a:pt x="1170" y="126"/>
                    <a:pt x="446" y="920"/>
                    <a:pt x="139" y="1250"/>
                  </a:cubicBezTo>
                  <a:lnTo>
                    <a:pt x="139" y="1250"/>
                  </a:lnTo>
                  <a:cubicBezTo>
                    <a:pt x="137" y="1250"/>
                    <a:pt x="135" y="1252"/>
                    <a:pt x="133" y="1253"/>
                  </a:cubicBezTo>
                  <a:cubicBezTo>
                    <a:pt x="127" y="1261"/>
                    <a:pt x="121" y="1269"/>
                    <a:pt x="114" y="1276"/>
                  </a:cubicBezTo>
                  <a:lnTo>
                    <a:pt x="114" y="1276"/>
                  </a:lnTo>
                  <a:cubicBezTo>
                    <a:pt x="64" y="1330"/>
                    <a:pt x="28" y="1369"/>
                    <a:pt x="14" y="1384"/>
                  </a:cubicBezTo>
                  <a:cubicBezTo>
                    <a:pt x="17" y="1386"/>
                    <a:pt x="19" y="1388"/>
                    <a:pt x="22" y="1389"/>
                  </a:cubicBezTo>
                  <a:lnTo>
                    <a:pt x="22" y="1389"/>
                  </a:lnTo>
                  <a:cubicBezTo>
                    <a:pt x="1" y="1424"/>
                    <a:pt x="20" y="1461"/>
                    <a:pt x="49" y="1461"/>
                  </a:cubicBezTo>
                  <a:cubicBezTo>
                    <a:pt x="60" y="1461"/>
                    <a:pt x="73" y="1456"/>
                    <a:pt x="85" y="1444"/>
                  </a:cubicBezTo>
                  <a:cubicBezTo>
                    <a:pt x="228" y="1313"/>
                    <a:pt x="1347" y="134"/>
                    <a:pt x="1038" y="3"/>
                  </a:cubicBezTo>
                  <a:cubicBezTo>
                    <a:pt x="1029" y="1"/>
                    <a:pt x="1021" y="0"/>
                    <a:pt x="1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8" name="Google Shape;25738;p34"/>
            <p:cNvSpPr/>
            <p:nvPr/>
          </p:nvSpPr>
          <p:spPr>
            <a:xfrm>
              <a:off x="2924925" y="2468475"/>
              <a:ext cx="30650" cy="34600"/>
            </a:xfrm>
            <a:custGeom>
              <a:avLst/>
              <a:gdLst/>
              <a:ahLst/>
              <a:cxnLst/>
              <a:rect l="l" t="t" r="r" b="b"/>
              <a:pathLst>
                <a:path w="1226" h="1384" extrusionOk="0">
                  <a:moveTo>
                    <a:pt x="1200" y="0"/>
                  </a:moveTo>
                  <a:cubicBezTo>
                    <a:pt x="1192" y="0"/>
                    <a:pt x="1183" y="2"/>
                    <a:pt x="1173" y="5"/>
                  </a:cubicBezTo>
                  <a:cubicBezTo>
                    <a:pt x="970" y="231"/>
                    <a:pt x="768" y="481"/>
                    <a:pt x="565" y="707"/>
                  </a:cubicBezTo>
                  <a:cubicBezTo>
                    <a:pt x="387" y="910"/>
                    <a:pt x="172" y="1124"/>
                    <a:pt x="18" y="1339"/>
                  </a:cubicBezTo>
                  <a:cubicBezTo>
                    <a:pt x="0" y="1364"/>
                    <a:pt x="14" y="1384"/>
                    <a:pt x="32" y="1384"/>
                  </a:cubicBezTo>
                  <a:cubicBezTo>
                    <a:pt x="39" y="1384"/>
                    <a:pt x="47" y="1381"/>
                    <a:pt x="53" y="1374"/>
                  </a:cubicBezTo>
                  <a:cubicBezTo>
                    <a:pt x="482" y="1005"/>
                    <a:pt x="875" y="481"/>
                    <a:pt x="1208" y="17"/>
                  </a:cubicBezTo>
                  <a:cubicBezTo>
                    <a:pt x="1225" y="9"/>
                    <a:pt x="1218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9" name="Google Shape;25739;p34"/>
            <p:cNvSpPr/>
            <p:nvPr/>
          </p:nvSpPr>
          <p:spPr>
            <a:xfrm>
              <a:off x="2926075" y="2476325"/>
              <a:ext cx="29375" cy="34150"/>
            </a:xfrm>
            <a:custGeom>
              <a:avLst/>
              <a:gdLst/>
              <a:ahLst/>
              <a:cxnLst/>
              <a:rect l="l" t="t" r="r" b="b"/>
              <a:pathLst>
                <a:path w="1175" h="1366" extrusionOk="0">
                  <a:moveTo>
                    <a:pt x="1174" y="1"/>
                  </a:moveTo>
                  <a:lnTo>
                    <a:pt x="1174" y="1"/>
                  </a:lnTo>
                  <a:cubicBezTo>
                    <a:pt x="984" y="215"/>
                    <a:pt x="817" y="453"/>
                    <a:pt x="615" y="667"/>
                  </a:cubicBezTo>
                  <a:cubicBezTo>
                    <a:pt x="424" y="894"/>
                    <a:pt x="222" y="1084"/>
                    <a:pt x="19" y="1298"/>
                  </a:cubicBezTo>
                  <a:cubicBezTo>
                    <a:pt x="1" y="1336"/>
                    <a:pt x="26" y="1365"/>
                    <a:pt x="54" y="1365"/>
                  </a:cubicBezTo>
                  <a:cubicBezTo>
                    <a:pt x="63" y="1365"/>
                    <a:pt x="71" y="1363"/>
                    <a:pt x="79" y="1358"/>
                  </a:cubicBezTo>
                  <a:cubicBezTo>
                    <a:pt x="531" y="1013"/>
                    <a:pt x="960" y="513"/>
                    <a:pt x="1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0" name="Google Shape;25740;p34"/>
            <p:cNvSpPr/>
            <p:nvPr/>
          </p:nvSpPr>
          <p:spPr>
            <a:xfrm>
              <a:off x="2926900" y="2488475"/>
              <a:ext cx="28850" cy="30825"/>
            </a:xfrm>
            <a:custGeom>
              <a:avLst/>
              <a:gdLst/>
              <a:ahLst/>
              <a:cxnLst/>
              <a:rect l="l" t="t" r="r" b="b"/>
              <a:pathLst>
                <a:path w="1154" h="1233" extrusionOk="0">
                  <a:moveTo>
                    <a:pt x="958" y="0"/>
                  </a:moveTo>
                  <a:cubicBezTo>
                    <a:pt x="951" y="0"/>
                    <a:pt x="952" y="28"/>
                    <a:pt x="963" y="38"/>
                  </a:cubicBezTo>
                  <a:cubicBezTo>
                    <a:pt x="1022" y="62"/>
                    <a:pt x="486" y="634"/>
                    <a:pt x="439" y="693"/>
                  </a:cubicBezTo>
                  <a:cubicBezTo>
                    <a:pt x="296" y="860"/>
                    <a:pt x="117" y="1003"/>
                    <a:pt x="10" y="1193"/>
                  </a:cubicBezTo>
                  <a:cubicBezTo>
                    <a:pt x="0" y="1213"/>
                    <a:pt x="14" y="1232"/>
                    <a:pt x="26" y="1232"/>
                  </a:cubicBezTo>
                  <a:cubicBezTo>
                    <a:pt x="29" y="1232"/>
                    <a:pt x="32" y="1231"/>
                    <a:pt x="34" y="1229"/>
                  </a:cubicBezTo>
                  <a:cubicBezTo>
                    <a:pt x="201" y="1122"/>
                    <a:pt x="320" y="967"/>
                    <a:pt x="439" y="824"/>
                  </a:cubicBezTo>
                  <a:cubicBezTo>
                    <a:pt x="593" y="658"/>
                    <a:pt x="736" y="503"/>
                    <a:pt x="867" y="336"/>
                  </a:cubicBezTo>
                  <a:cubicBezTo>
                    <a:pt x="927" y="277"/>
                    <a:pt x="1153" y="50"/>
                    <a:pt x="963" y="3"/>
                  </a:cubicBezTo>
                  <a:cubicBezTo>
                    <a:pt x="961" y="1"/>
                    <a:pt x="959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1" name="Google Shape;25741;p34"/>
            <p:cNvSpPr/>
            <p:nvPr/>
          </p:nvSpPr>
          <p:spPr>
            <a:xfrm>
              <a:off x="2930700" y="2503025"/>
              <a:ext cx="21350" cy="22150"/>
            </a:xfrm>
            <a:custGeom>
              <a:avLst/>
              <a:gdLst/>
              <a:ahLst/>
              <a:cxnLst/>
              <a:rect l="l" t="t" r="r" b="b"/>
              <a:pathLst>
                <a:path w="854" h="886" extrusionOk="0">
                  <a:moveTo>
                    <a:pt x="830" y="1"/>
                  </a:moveTo>
                  <a:cubicBezTo>
                    <a:pt x="827" y="1"/>
                    <a:pt x="825" y="2"/>
                    <a:pt x="822" y="4"/>
                  </a:cubicBezTo>
                  <a:cubicBezTo>
                    <a:pt x="644" y="111"/>
                    <a:pt x="513" y="290"/>
                    <a:pt x="382" y="433"/>
                  </a:cubicBezTo>
                  <a:cubicBezTo>
                    <a:pt x="263" y="552"/>
                    <a:pt x="60" y="683"/>
                    <a:pt x="1" y="849"/>
                  </a:cubicBezTo>
                  <a:cubicBezTo>
                    <a:pt x="1" y="873"/>
                    <a:pt x="25" y="885"/>
                    <a:pt x="25" y="885"/>
                  </a:cubicBezTo>
                  <a:cubicBezTo>
                    <a:pt x="180" y="826"/>
                    <a:pt x="322" y="635"/>
                    <a:pt x="441" y="516"/>
                  </a:cubicBezTo>
                  <a:cubicBezTo>
                    <a:pt x="572" y="361"/>
                    <a:pt x="751" y="218"/>
                    <a:pt x="834" y="40"/>
                  </a:cubicBezTo>
                  <a:cubicBezTo>
                    <a:pt x="854" y="20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2" name="Google Shape;25742;p34"/>
            <p:cNvSpPr/>
            <p:nvPr/>
          </p:nvSpPr>
          <p:spPr>
            <a:xfrm>
              <a:off x="2927375" y="2511950"/>
              <a:ext cx="23125" cy="21275"/>
            </a:xfrm>
            <a:custGeom>
              <a:avLst/>
              <a:gdLst/>
              <a:ahLst/>
              <a:cxnLst/>
              <a:rect l="l" t="t" r="r" b="b"/>
              <a:pathLst>
                <a:path w="925" h="851" extrusionOk="0">
                  <a:moveTo>
                    <a:pt x="893" y="1"/>
                  </a:moveTo>
                  <a:cubicBezTo>
                    <a:pt x="890" y="1"/>
                    <a:pt x="886" y="2"/>
                    <a:pt x="884" y="4"/>
                  </a:cubicBezTo>
                  <a:cubicBezTo>
                    <a:pt x="729" y="111"/>
                    <a:pt x="610" y="242"/>
                    <a:pt x="479" y="362"/>
                  </a:cubicBezTo>
                  <a:cubicBezTo>
                    <a:pt x="360" y="471"/>
                    <a:pt x="241" y="588"/>
                    <a:pt x="123" y="706"/>
                  </a:cubicBezTo>
                  <a:lnTo>
                    <a:pt x="123" y="706"/>
                  </a:lnTo>
                  <a:cubicBezTo>
                    <a:pt x="98" y="726"/>
                    <a:pt x="72" y="746"/>
                    <a:pt x="39" y="766"/>
                  </a:cubicBezTo>
                  <a:cubicBezTo>
                    <a:pt x="0" y="785"/>
                    <a:pt x="31" y="851"/>
                    <a:pt x="76" y="851"/>
                  </a:cubicBezTo>
                  <a:cubicBezTo>
                    <a:pt x="87" y="851"/>
                    <a:pt x="99" y="847"/>
                    <a:pt x="110" y="838"/>
                  </a:cubicBezTo>
                  <a:cubicBezTo>
                    <a:pt x="112" y="836"/>
                    <a:pt x="113" y="835"/>
                    <a:pt x="115" y="833"/>
                  </a:cubicBezTo>
                  <a:lnTo>
                    <a:pt x="115" y="833"/>
                  </a:lnTo>
                  <a:cubicBezTo>
                    <a:pt x="117" y="835"/>
                    <a:pt x="120" y="837"/>
                    <a:pt x="122" y="838"/>
                  </a:cubicBezTo>
                  <a:cubicBezTo>
                    <a:pt x="131" y="826"/>
                    <a:pt x="139" y="815"/>
                    <a:pt x="146" y="804"/>
                  </a:cubicBezTo>
                  <a:lnTo>
                    <a:pt x="146" y="804"/>
                  </a:lnTo>
                  <a:cubicBezTo>
                    <a:pt x="277" y="684"/>
                    <a:pt x="408" y="563"/>
                    <a:pt x="539" y="421"/>
                  </a:cubicBezTo>
                  <a:cubicBezTo>
                    <a:pt x="658" y="302"/>
                    <a:pt x="813" y="171"/>
                    <a:pt x="896" y="16"/>
                  </a:cubicBezTo>
                  <a:cubicBezTo>
                    <a:pt x="925" y="16"/>
                    <a:pt x="907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3" name="Google Shape;25743;p34"/>
            <p:cNvSpPr/>
            <p:nvPr/>
          </p:nvSpPr>
          <p:spPr>
            <a:xfrm>
              <a:off x="2927750" y="2512625"/>
              <a:ext cx="25675" cy="23400"/>
            </a:xfrm>
            <a:custGeom>
              <a:avLst/>
              <a:gdLst/>
              <a:ahLst/>
              <a:cxnLst/>
              <a:rect l="l" t="t" r="r" b="b"/>
              <a:pathLst>
                <a:path w="1027" h="936" extrusionOk="0">
                  <a:moveTo>
                    <a:pt x="976" y="0"/>
                  </a:moveTo>
                  <a:cubicBezTo>
                    <a:pt x="965" y="0"/>
                    <a:pt x="953" y="4"/>
                    <a:pt x="940" y="13"/>
                  </a:cubicBezTo>
                  <a:cubicBezTo>
                    <a:pt x="647" y="283"/>
                    <a:pt x="342" y="564"/>
                    <a:pt x="49" y="846"/>
                  </a:cubicBezTo>
                  <a:lnTo>
                    <a:pt x="49" y="846"/>
                  </a:lnTo>
                  <a:cubicBezTo>
                    <a:pt x="48" y="846"/>
                    <a:pt x="48" y="846"/>
                    <a:pt x="48" y="846"/>
                  </a:cubicBezTo>
                  <a:cubicBezTo>
                    <a:pt x="48" y="847"/>
                    <a:pt x="48" y="847"/>
                    <a:pt x="48" y="847"/>
                  </a:cubicBezTo>
                  <a:lnTo>
                    <a:pt x="48" y="847"/>
                  </a:lnTo>
                  <a:cubicBezTo>
                    <a:pt x="44" y="851"/>
                    <a:pt x="40" y="855"/>
                    <a:pt x="36" y="858"/>
                  </a:cubicBezTo>
                  <a:cubicBezTo>
                    <a:pt x="0" y="894"/>
                    <a:pt x="30" y="935"/>
                    <a:pt x="63" y="935"/>
                  </a:cubicBezTo>
                  <a:cubicBezTo>
                    <a:pt x="74" y="935"/>
                    <a:pt x="86" y="930"/>
                    <a:pt x="95" y="918"/>
                  </a:cubicBezTo>
                  <a:cubicBezTo>
                    <a:pt x="97" y="915"/>
                    <a:pt x="99" y="913"/>
                    <a:pt x="102" y="910"/>
                  </a:cubicBezTo>
                  <a:lnTo>
                    <a:pt x="102" y="910"/>
                  </a:lnTo>
                  <a:cubicBezTo>
                    <a:pt x="103" y="913"/>
                    <a:pt x="105" y="915"/>
                    <a:pt x="107" y="918"/>
                  </a:cubicBezTo>
                  <a:cubicBezTo>
                    <a:pt x="440" y="668"/>
                    <a:pt x="714" y="346"/>
                    <a:pt x="1000" y="49"/>
                  </a:cubicBezTo>
                  <a:cubicBezTo>
                    <a:pt x="1027" y="31"/>
                    <a:pt x="1007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4" name="Google Shape;25744;p34"/>
            <p:cNvSpPr/>
            <p:nvPr/>
          </p:nvSpPr>
          <p:spPr>
            <a:xfrm>
              <a:off x="2925675" y="2518125"/>
              <a:ext cx="31150" cy="25225"/>
            </a:xfrm>
            <a:custGeom>
              <a:avLst/>
              <a:gdLst/>
              <a:ahLst/>
              <a:cxnLst/>
              <a:rect l="l" t="t" r="r" b="b"/>
              <a:pathLst>
                <a:path w="1246" h="1009" extrusionOk="0">
                  <a:moveTo>
                    <a:pt x="1205" y="1"/>
                  </a:moveTo>
                  <a:cubicBezTo>
                    <a:pt x="1200" y="1"/>
                    <a:pt x="1195" y="3"/>
                    <a:pt x="1190" y="7"/>
                  </a:cubicBezTo>
                  <a:cubicBezTo>
                    <a:pt x="785" y="269"/>
                    <a:pt x="381" y="603"/>
                    <a:pt x="23" y="924"/>
                  </a:cubicBezTo>
                  <a:cubicBezTo>
                    <a:pt x="25" y="926"/>
                    <a:pt x="27" y="927"/>
                    <a:pt x="28" y="929"/>
                  </a:cubicBezTo>
                  <a:lnTo>
                    <a:pt x="28" y="929"/>
                  </a:lnTo>
                  <a:cubicBezTo>
                    <a:pt x="0" y="952"/>
                    <a:pt x="23" y="1009"/>
                    <a:pt x="62" y="1009"/>
                  </a:cubicBezTo>
                  <a:cubicBezTo>
                    <a:pt x="72" y="1009"/>
                    <a:pt x="83" y="1005"/>
                    <a:pt x="95" y="996"/>
                  </a:cubicBezTo>
                  <a:cubicBezTo>
                    <a:pt x="488" y="710"/>
                    <a:pt x="904" y="400"/>
                    <a:pt x="1226" y="55"/>
                  </a:cubicBezTo>
                  <a:cubicBezTo>
                    <a:pt x="1245" y="36"/>
                    <a:pt x="1225" y="1"/>
                    <a:pt x="1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5" name="Google Shape;25745;p34"/>
            <p:cNvSpPr/>
            <p:nvPr/>
          </p:nvSpPr>
          <p:spPr>
            <a:xfrm>
              <a:off x="2924350" y="2523950"/>
              <a:ext cx="30200" cy="26350"/>
            </a:xfrm>
            <a:custGeom>
              <a:avLst/>
              <a:gdLst/>
              <a:ahLst/>
              <a:cxnLst/>
              <a:rect l="l" t="t" r="r" b="b"/>
              <a:pathLst>
                <a:path w="1208" h="1054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1005" y="72"/>
                    <a:pt x="826" y="274"/>
                    <a:pt x="660" y="405"/>
                  </a:cubicBezTo>
                  <a:cubicBezTo>
                    <a:pt x="457" y="584"/>
                    <a:pt x="231" y="774"/>
                    <a:pt x="41" y="965"/>
                  </a:cubicBezTo>
                  <a:cubicBezTo>
                    <a:pt x="0" y="1005"/>
                    <a:pt x="28" y="1054"/>
                    <a:pt x="66" y="1054"/>
                  </a:cubicBezTo>
                  <a:cubicBezTo>
                    <a:pt x="73" y="1054"/>
                    <a:pt x="81" y="1052"/>
                    <a:pt x="88" y="1048"/>
                  </a:cubicBezTo>
                  <a:cubicBezTo>
                    <a:pt x="95" y="1046"/>
                    <a:pt x="101" y="1043"/>
                    <a:pt x="108" y="1040"/>
                  </a:cubicBezTo>
                  <a:lnTo>
                    <a:pt x="108" y="1040"/>
                  </a:lnTo>
                  <a:lnTo>
                    <a:pt x="112" y="1048"/>
                  </a:lnTo>
                  <a:cubicBezTo>
                    <a:pt x="121" y="1041"/>
                    <a:pt x="129" y="1033"/>
                    <a:pt x="138" y="1025"/>
                  </a:cubicBezTo>
                  <a:lnTo>
                    <a:pt x="138" y="1025"/>
                  </a:lnTo>
                  <a:cubicBezTo>
                    <a:pt x="222" y="982"/>
                    <a:pt x="291" y="924"/>
                    <a:pt x="335" y="849"/>
                  </a:cubicBezTo>
                  <a:lnTo>
                    <a:pt x="335" y="849"/>
                  </a:lnTo>
                  <a:cubicBezTo>
                    <a:pt x="458" y="737"/>
                    <a:pt x="580" y="625"/>
                    <a:pt x="707" y="513"/>
                  </a:cubicBezTo>
                  <a:cubicBezTo>
                    <a:pt x="874" y="358"/>
                    <a:pt x="1088" y="215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6" name="Google Shape;25746;p34"/>
            <p:cNvSpPr/>
            <p:nvPr/>
          </p:nvSpPr>
          <p:spPr>
            <a:xfrm>
              <a:off x="2923400" y="2524850"/>
              <a:ext cx="36200" cy="28350"/>
            </a:xfrm>
            <a:custGeom>
              <a:avLst/>
              <a:gdLst/>
              <a:ahLst/>
              <a:cxnLst/>
              <a:rect l="l" t="t" r="r" b="b"/>
              <a:pathLst>
                <a:path w="1448" h="1134" extrusionOk="0">
                  <a:moveTo>
                    <a:pt x="1341" y="0"/>
                  </a:moveTo>
                  <a:cubicBezTo>
                    <a:pt x="1341" y="0"/>
                    <a:pt x="1317" y="0"/>
                    <a:pt x="1317" y="12"/>
                  </a:cubicBezTo>
                  <a:cubicBezTo>
                    <a:pt x="1317" y="24"/>
                    <a:pt x="1305" y="24"/>
                    <a:pt x="1305" y="36"/>
                  </a:cubicBezTo>
                  <a:cubicBezTo>
                    <a:pt x="1305" y="36"/>
                    <a:pt x="1321" y="47"/>
                    <a:pt x="1331" y="47"/>
                  </a:cubicBezTo>
                  <a:cubicBezTo>
                    <a:pt x="1333" y="47"/>
                    <a:pt x="1334" y="46"/>
                    <a:pt x="1335" y="46"/>
                  </a:cubicBezTo>
                  <a:lnTo>
                    <a:pt x="1335" y="46"/>
                  </a:lnTo>
                  <a:cubicBezTo>
                    <a:pt x="1212" y="256"/>
                    <a:pt x="921" y="431"/>
                    <a:pt x="710" y="572"/>
                  </a:cubicBezTo>
                  <a:cubicBezTo>
                    <a:pt x="495" y="738"/>
                    <a:pt x="233" y="893"/>
                    <a:pt x="31" y="1084"/>
                  </a:cubicBezTo>
                  <a:cubicBezTo>
                    <a:pt x="0" y="1104"/>
                    <a:pt x="23" y="1134"/>
                    <a:pt x="60" y="1134"/>
                  </a:cubicBezTo>
                  <a:cubicBezTo>
                    <a:pt x="66" y="1134"/>
                    <a:pt x="72" y="1133"/>
                    <a:pt x="79" y="1131"/>
                  </a:cubicBezTo>
                  <a:cubicBezTo>
                    <a:pt x="376" y="989"/>
                    <a:pt x="650" y="750"/>
                    <a:pt x="912" y="560"/>
                  </a:cubicBezTo>
                  <a:cubicBezTo>
                    <a:pt x="1067" y="441"/>
                    <a:pt x="1424" y="250"/>
                    <a:pt x="1448" y="36"/>
                  </a:cubicBezTo>
                  <a:cubicBezTo>
                    <a:pt x="1448" y="24"/>
                    <a:pt x="1424" y="12"/>
                    <a:pt x="1412" y="12"/>
                  </a:cubicBezTo>
                  <a:cubicBezTo>
                    <a:pt x="1365" y="0"/>
                    <a:pt x="1376" y="0"/>
                    <a:pt x="1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7" name="Google Shape;25747;p34"/>
            <p:cNvSpPr/>
            <p:nvPr/>
          </p:nvSpPr>
          <p:spPr>
            <a:xfrm>
              <a:off x="2925650" y="2468450"/>
              <a:ext cx="5975" cy="65500"/>
            </a:xfrm>
            <a:custGeom>
              <a:avLst/>
              <a:gdLst/>
              <a:ahLst/>
              <a:cxnLst/>
              <a:rect l="l" t="t" r="r" b="b"/>
              <a:pathLst>
                <a:path w="239" h="2620" extrusionOk="0">
                  <a:moveTo>
                    <a:pt x="60" y="0"/>
                  </a:moveTo>
                  <a:cubicBezTo>
                    <a:pt x="54" y="0"/>
                    <a:pt x="48" y="6"/>
                    <a:pt x="48" y="18"/>
                  </a:cubicBezTo>
                  <a:cubicBezTo>
                    <a:pt x="24" y="863"/>
                    <a:pt x="24" y="1721"/>
                    <a:pt x="1" y="2578"/>
                  </a:cubicBezTo>
                  <a:cubicBezTo>
                    <a:pt x="1" y="2605"/>
                    <a:pt x="23" y="2620"/>
                    <a:pt x="43" y="2620"/>
                  </a:cubicBezTo>
                  <a:cubicBezTo>
                    <a:pt x="58" y="2620"/>
                    <a:pt x="72" y="2611"/>
                    <a:pt x="72" y="2590"/>
                  </a:cubicBezTo>
                  <a:cubicBezTo>
                    <a:pt x="227" y="1780"/>
                    <a:pt x="239" y="839"/>
                    <a:pt x="72" y="18"/>
                  </a:cubicBezTo>
                  <a:cubicBezTo>
                    <a:pt x="72" y="6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8" name="Google Shape;25748;p34"/>
            <p:cNvSpPr/>
            <p:nvPr/>
          </p:nvSpPr>
          <p:spPr>
            <a:xfrm>
              <a:off x="2923875" y="2465975"/>
              <a:ext cx="6575" cy="66125"/>
            </a:xfrm>
            <a:custGeom>
              <a:avLst/>
              <a:gdLst/>
              <a:ahLst/>
              <a:cxnLst/>
              <a:rect l="l" t="t" r="r" b="b"/>
              <a:pathLst>
                <a:path w="263" h="2645" extrusionOk="0">
                  <a:moveTo>
                    <a:pt x="238" y="1"/>
                  </a:moveTo>
                  <a:cubicBezTo>
                    <a:pt x="226" y="1"/>
                    <a:pt x="214" y="4"/>
                    <a:pt x="214" y="10"/>
                  </a:cubicBezTo>
                  <a:cubicBezTo>
                    <a:pt x="83" y="843"/>
                    <a:pt x="0" y="1772"/>
                    <a:pt x="60" y="2617"/>
                  </a:cubicBezTo>
                  <a:cubicBezTo>
                    <a:pt x="60" y="2635"/>
                    <a:pt x="69" y="2644"/>
                    <a:pt x="79" y="2644"/>
                  </a:cubicBezTo>
                  <a:cubicBezTo>
                    <a:pt x="89" y="2644"/>
                    <a:pt x="101" y="2635"/>
                    <a:pt x="107" y="2617"/>
                  </a:cubicBezTo>
                  <a:cubicBezTo>
                    <a:pt x="226" y="1772"/>
                    <a:pt x="250" y="867"/>
                    <a:pt x="262" y="10"/>
                  </a:cubicBezTo>
                  <a:cubicBezTo>
                    <a:pt x="262" y="4"/>
                    <a:pt x="250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9" name="Google Shape;25749;p34"/>
            <p:cNvSpPr/>
            <p:nvPr/>
          </p:nvSpPr>
          <p:spPr>
            <a:xfrm>
              <a:off x="2925350" y="2451750"/>
              <a:ext cx="5375" cy="64825"/>
            </a:xfrm>
            <a:custGeom>
              <a:avLst/>
              <a:gdLst/>
              <a:ahLst/>
              <a:cxnLst/>
              <a:rect l="l" t="t" r="r" b="b"/>
              <a:pathLst>
                <a:path w="215" h="2593" extrusionOk="0">
                  <a:moveTo>
                    <a:pt x="77" y="1"/>
                  </a:moveTo>
                  <a:cubicBezTo>
                    <a:pt x="67" y="1"/>
                    <a:pt x="57" y="6"/>
                    <a:pt x="48" y="19"/>
                  </a:cubicBezTo>
                  <a:cubicBezTo>
                    <a:pt x="13" y="162"/>
                    <a:pt x="1" y="293"/>
                    <a:pt x="1" y="460"/>
                  </a:cubicBezTo>
                  <a:cubicBezTo>
                    <a:pt x="1" y="482"/>
                    <a:pt x="5" y="491"/>
                    <a:pt x="9" y="491"/>
                  </a:cubicBezTo>
                  <a:cubicBezTo>
                    <a:pt x="11" y="491"/>
                    <a:pt x="13" y="488"/>
                    <a:pt x="13" y="484"/>
                  </a:cubicBezTo>
                  <a:cubicBezTo>
                    <a:pt x="32" y="261"/>
                    <a:pt x="41" y="182"/>
                    <a:pt x="45" y="182"/>
                  </a:cubicBezTo>
                  <a:lnTo>
                    <a:pt x="45" y="182"/>
                  </a:lnTo>
                  <a:cubicBezTo>
                    <a:pt x="53" y="182"/>
                    <a:pt x="36" y="530"/>
                    <a:pt x="36" y="626"/>
                  </a:cubicBezTo>
                  <a:lnTo>
                    <a:pt x="36" y="1210"/>
                  </a:lnTo>
                  <a:cubicBezTo>
                    <a:pt x="36" y="1674"/>
                    <a:pt x="1" y="2115"/>
                    <a:pt x="24" y="2579"/>
                  </a:cubicBezTo>
                  <a:cubicBezTo>
                    <a:pt x="24" y="2586"/>
                    <a:pt x="36" y="2593"/>
                    <a:pt x="49" y="2593"/>
                  </a:cubicBezTo>
                  <a:cubicBezTo>
                    <a:pt x="58" y="2593"/>
                    <a:pt x="67" y="2589"/>
                    <a:pt x="72" y="2579"/>
                  </a:cubicBezTo>
                  <a:cubicBezTo>
                    <a:pt x="215" y="1769"/>
                    <a:pt x="191" y="853"/>
                    <a:pt x="108" y="31"/>
                  </a:cubicBezTo>
                  <a:cubicBezTo>
                    <a:pt x="108" y="16"/>
                    <a:pt x="9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0" name="Google Shape;25750;p34"/>
            <p:cNvSpPr/>
            <p:nvPr/>
          </p:nvSpPr>
          <p:spPr>
            <a:xfrm>
              <a:off x="2930500" y="2462800"/>
              <a:ext cx="5600" cy="74200"/>
            </a:xfrm>
            <a:custGeom>
              <a:avLst/>
              <a:gdLst/>
              <a:ahLst/>
              <a:cxnLst/>
              <a:rect l="l" t="t" r="r" b="b"/>
              <a:pathLst>
                <a:path w="224" h="2968" extrusionOk="0">
                  <a:moveTo>
                    <a:pt x="26" y="1"/>
                  </a:moveTo>
                  <a:cubicBezTo>
                    <a:pt x="16" y="1"/>
                    <a:pt x="1" y="9"/>
                    <a:pt x="9" y="18"/>
                  </a:cubicBezTo>
                  <a:cubicBezTo>
                    <a:pt x="176" y="423"/>
                    <a:pt x="57" y="1077"/>
                    <a:pt x="57" y="1506"/>
                  </a:cubicBezTo>
                  <a:cubicBezTo>
                    <a:pt x="57" y="1982"/>
                    <a:pt x="45" y="2482"/>
                    <a:pt x="92" y="2959"/>
                  </a:cubicBezTo>
                  <a:cubicBezTo>
                    <a:pt x="92" y="2965"/>
                    <a:pt x="98" y="2967"/>
                    <a:pt x="104" y="2967"/>
                  </a:cubicBezTo>
                  <a:cubicBezTo>
                    <a:pt x="110" y="2967"/>
                    <a:pt x="116" y="2965"/>
                    <a:pt x="116" y="2959"/>
                  </a:cubicBezTo>
                  <a:cubicBezTo>
                    <a:pt x="164" y="2363"/>
                    <a:pt x="152" y="1768"/>
                    <a:pt x="128" y="1173"/>
                  </a:cubicBezTo>
                  <a:cubicBezTo>
                    <a:pt x="128" y="815"/>
                    <a:pt x="223" y="315"/>
                    <a:pt x="33" y="6"/>
                  </a:cubicBezTo>
                  <a:cubicBezTo>
                    <a:pt x="33" y="2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1" name="Google Shape;25751;p34"/>
            <p:cNvSpPr/>
            <p:nvPr/>
          </p:nvSpPr>
          <p:spPr>
            <a:xfrm>
              <a:off x="2934875" y="2488000"/>
              <a:ext cx="325" cy="1675"/>
            </a:xfrm>
            <a:custGeom>
              <a:avLst/>
              <a:gdLst/>
              <a:ahLst/>
              <a:cxnLst/>
              <a:rect l="l" t="t" r="r" b="b"/>
              <a:pathLst>
                <a:path w="13" h="67" extrusionOk="0">
                  <a:moveTo>
                    <a:pt x="7" y="1"/>
                  </a:moveTo>
                  <a:cubicBezTo>
                    <a:pt x="4" y="1"/>
                    <a:pt x="1" y="4"/>
                    <a:pt x="1" y="10"/>
                  </a:cubicBezTo>
                  <a:lnTo>
                    <a:pt x="1" y="57"/>
                  </a:lnTo>
                  <a:cubicBezTo>
                    <a:pt x="1" y="63"/>
                    <a:pt x="4" y="66"/>
                    <a:pt x="7" y="66"/>
                  </a:cubicBezTo>
                  <a:cubicBezTo>
                    <a:pt x="10" y="66"/>
                    <a:pt x="13" y="63"/>
                    <a:pt x="13" y="57"/>
                  </a:cubicBezTo>
                  <a:lnTo>
                    <a:pt x="13" y="10"/>
                  </a:lnTo>
                  <a:cubicBezTo>
                    <a:pt x="13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2" name="Google Shape;25752;p34"/>
            <p:cNvSpPr/>
            <p:nvPr/>
          </p:nvSpPr>
          <p:spPr>
            <a:xfrm>
              <a:off x="2943500" y="2501625"/>
              <a:ext cx="7175" cy="20275"/>
            </a:xfrm>
            <a:custGeom>
              <a:avLst/>
              <a:gdLst/>
              <a:ahLst/>
              <a:cxnLst/>
              <a:rect l="l" t="t" r="r" b="b"/>
              <a:pathLst>
                <a:path w="287" h="811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03" y="274"/>
                    <a:pt x="120" y="536"/>
                    <a:pt x="1" y="810"/>
                  </a:cubicBezTo>
                  <a:cubicBezTo>
                    <a:pt x="132" y="548"/>
                    <a:pt x="227" y="286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3" name="Google Shape;25753;p34"/>
            <p:cNvSpPr/>
            <p:nvPr/>
          </p:nvSpPr>
          <p:spPr>
            <a:xfrm>
              <a:off x="2942325" y="2568900"/>
              <a:ext cx="9850" cy="5075"/>
            </a:xfrm>
            <a:custGeom>
              <a:avLst/>
              <a:gdLst/>
              <a:ahLst/>
              <a:cxnLst/>
              <a:rect l="l" t="t" r="r" b="b"/>
              <a:pathLst>
                <a:path w="394" h="203" extrusionOk="0">
                  <a:moveTo>
                    <a:pt x="393" y="0"/>
                  </a:moveTo>
                  <a:lnTo>
                    <a:pt x="393" y="0"/>
                  </a:lnTo>
                  <a:cubicBezTo>
                    <a:pt x="274" y="60"/>
                    <a:pt x="131" y="119"/>
                    <a:pt x="12" y="179"/>
                  </a:cubicBezTo>
                  <a:cubicBezTo>
                    <a:pt x="0" y="179"/>
                    <a:pt x="12" y="203"/>
                    <a:pt x="12" y="203"/>
                  </a:cubicBezTo>
                  <a:cubicBezTo>
                    <a:pt x="155" y="143"/>
                    <a:pt x="274" y="6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4" name="Google Shape;25754;p34"/>
            <p:cNvSpPr/>
            <p:nvPr/>
          </p:nvSpPr>
          <p:spPr>
            <a:xfrm>
              <a:off x="2917325" y="2553675"/>
              <a:ext cx="60700" cy="33100"/>
            </a:xfrm>
            <a:custGeom>
              <a:avLst/>
              <a:gdLst/>
              <a:ahLst/>
              <a:cxnLst/>
              <a:rect l="l" t="t" r="r" b="b"/>
              <a:pathLst>
                <a:path w="2428" h="1324" extrusionOk="0">
                  <a:moveTo>
                    <a:pt x="2392" y="0"/>
                  </a:moveTo>
                  <a:cubicBezTo>
                    <a:pt x="2389" y="0"/>
                    <a:pt x="2385" y="1"/>
                    <a:pt x="2381" y="2"/>
                  </a:cubicBezTo>
                  <a:cubicBezTo>
                    <a:pt x="1608" y="478"/>
                    <a:pt x="822" y="883"/>
                    <a:pt x="24" y="1288"/>
                  </a:cubicBezTo>
                  <a:cubicBezTo>
                    <a:pt x="0" y="1300"/>
                    <a:pt x="0" y="1324"/>
                    <a:pt x="36" y="1324"/>
                  </a:cubicBezTo>
                  <a:cubicBezTo>
                    <a:pt x="869" y="1014"/>
                    <a:pt x="1691" y="550"/>
                    <a:pt x="2417" y="50"/>
                  </a:cubicBezTo>
                  <a:cubicBezTo>
                    <a:pt x="2428" y="39"/>
                    <a:pt x="2419" y="0"/>
                    <a:pt x="2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5" name="Google Shape;25755;p34"/>
            <p:cNvSpPr/>
            <p:nvPr/>
          </p:nvSpPr>
          <p:spPr>
            <a:xfrm>
              <a:off x="2926250" y="2565250"/>
              <a:ext cx="42175" cy="23025"/>
            </a:xfrm>
            <a:custGeom>
              <a:avLst/>
              <a:gdLst/>
              <a:ahLst/>
              <a:cxnLst/>
              <a:rect l="l" t="t" r="r" b="b"/>
              <a:pathLst>
                <a:path w="1687" h="921" extrusionOk="0">
                  <a:moveTo>
                    <a:pt x="1663" y="0"/>
                  </a:moveTo>
                  <a:cubicBezTo>
                    <a:pt x="1660" y="0"/>
                    <a:pt x="1658" y="1"/>
                    <a:pt x="1655" y="4"/>
                  </a:cubicBezTo>
                  <a:cubicBezTo>
                    <a:pt x="1120" y="313"/>
                    <a:pt x="572" y="599"/>
                    <a:pt x="24" y="873"/>
                  </a:cubicBezTo>
                  <a:cubicBezTo>
                    <a:pt x="0" y="897"/>
                    <a:pt x="0" y="920"/>
                    <a:pt x="36" y="920"/>
                  </a:cubicBezTo>
                  <a:cubicBezTo>
                    <a:pt x="619" y="718"/>
                    <a:pt x="1179" y="385"/>
                    <a:pt x="1667" y="27"/>
                  </a:cubicBezTo>
                  <a:cubicBezTo>
                    <a:pt x="1686" y="18"/>
                    <a:pt x="1675" y="0"/>
                    <a:pt x="1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6" name="Google Shape;25756;p34"/>
            <p:cNvSpPr/>
            <p:nvPr/>
          </p:nvSpPr>
          <p:spPr>
            <a:xfrm>
              <a:off x="2925650" y="2575250"/>
              <a:ext cx="41175" cy="20450"/>
            </a:xfrm>
            <a:custGeom>
              <a:avLst/>
              <a:gdLst/>
              <a:ahLst/>
              <a:cxnLst/>
              <a:rect l="l" t="t" r="r" b="b"/>
              <a:pathLst>
                <a:path w="1647" h="818" extrusionOk="0">
                  <a:moveTo>
                    <a:pt x="1630" y="0"/>
                  </a:moveTo>
                  <a:cubicBezTo>
                    <a:pt x="1626" y="0"/>
                    <a:pt x="1623" y="2"/>
                    <a:pt x="1620" y="8"/>
                  </a:cubicBezTo>
                  <a:cubicBezTo>
                    <a:pt x="1358" y="104"/>
                    <a:pt x="1096" y="270"/>
                    <a:pt x="834" y="389"/>
                  </a:cubicBezTo>
                  <a:cubicBezTo>
                    <a:pt x="560" y="520"/>
                    <a:pt x="298" y="627"/>
                    <a:pt x="24" y="758"/>
                  </a:cubicBezTo>
                  <a:cubicBezTo>
                    <a:pt x="1" y="782"/>
                    <a:pt x="12" y="818"/>
                    <a:pt x="48" y="818"/>
                  </a:cubicBezTo>
                  <a:cubicBezTo>
                    <a:pt x="584" y="639"/>
                    <a:pt x="1191" y="377"/>
                    <a:pt x="1620" y="20"/>
                  </a:cubicBezTo>
                  <a:cubicBezTo>
                    <a:pt x="1647" y="20"/>
                    <a:pt x="1640" y="0"/>
                    <a:pt x="1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7" name="Google Shape;25757;p34"/>
            <p:cNvSpPr/>
            <p:nvPr/>
          </p:nvSpPr>
          <p:spPr>
            <a:xfrm>
              <a:off x="2926025" y="2583775"/>
              <a:ext cx="39825" cy="18400"/>
            </a:xfrm>
            <a:custGeom>
              <a:avLst/>
              <a:gdLst/>
              <a:ahLst/>
              <a:cxnLst/>
              <a:rect l="l" t="t" r="r" b="b"/>
              <a:pathLst>
                <a:path w="1593" h="736" extrusionOk="0">
                  <a:moveTo>
                    <a:pt x="1545" y="1"/>
                  </a:moveTo>
                  <a:cubicBezTo>
                    <a:pt x="1021" y="120"/>
                    <a:pt x="414" y="346"/>
                    <a:pt x="9" y="703"/>
                  </a:cubicBezTo>
                  <a:cubicBezTo>
                    <a:pt x="0" y="712"/>
                    <a:pt x="5" y="735"/>
                    <a:pt x="23" y="735"/>
                  </a:cubicBezTo>
                  <a:cubicBezTo>
                    <a:pt x="29" y="735"/>
                    <a:pt x="36" y="733"/>
                    <a:pt x="45" y="727"/>
                  </a:cubicBezTo>
                  <a:cubicBezTo>
                    <a:pt x="545" y="489"/>
                    <a:pt x="1009" y="227"/>
                    <a:pt x="1557" y="48"/>
                  </a:cubicBezTo>
                  <a:cubicBezTo>
                    <a:pt x="1593" y="48"/>
                    <a:pt x="158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8" name="Google Shape;25758;p34"/>
            <p:cNvSpPr/>
            <p:nvPr/>
          </p:nvSpPr>
          <p:spPr>
            <a:xfrm>
              <a:off x="2932800" y="2593150"/>
              <a:ext cx="28825" cy="12975"/>
            </a:xfrm>
            <a:custGeom>
              <a:avLst/>
              <a:gdLst/>
              <a:ahLst/>
              <a:cxnLst/>
              <a:rect l="l" t="t" r="r" b="b"/>
              <a:pathLst>
                <a:path w="1153" h="519" extrusionOk="0">
                  <a:moveTo>
                    <a:pt x="1121" y="0"/>
                  </a:moveTo>
                  <a:cubicBezTo>
                    <a:pt x="1117" y="0"/>
                    <a:pt x="1112" y="2"/>
                    <a:pt x="1108" y="7"/>
                  </a:cubicBezTo>
                  <a:cubicBezTo>
                    <a:pt x="738" y="150"/>
                    <a:pt x="357" y="281"/>
                    <a:pt x="12" y="495"/>
                  </a:cubicBezTo>
                  <a:cubicBezTo>
                    <a:pt x="0" y="507"/>
                    <a:pt x="12" y="519"/>
                    <a:pt x="24" y="519"/>
                  </a:cubicBezTo>
                  <a:cubicBezTo>
                    <a:pt x="417" y="400"/>
                    <a:pt x="786" y="209"/>
                    <a:pt x="1143" y="42"/>
                  </a:cubicBezTo>
                  <a:cubicBezTo>
                    <a:pt x="1153" y="33"/>
                    <a:pt x="1139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9" name="Google Shape;25759;p34"/>
            <p:cNvSpPr/>
            <p:nvPr/>
          </p:nvSpPr>
          <p:spPr>
            <a:xfrm>
              <a:off x="2942625" y="2591150"/>
              <a:ext cx="54775" cy="29575"/>
            </a:xfrm>
            <a:custGeom>
              <a:avLst/>
              <a:gdLst/>
              <a:ahLst/>
              <a:cxnLst/>
              <a:rect l="l" t="t" r="r" b="b"/>
              <a:pathLst>
                <a:path w="2191" h="1183" extrusionOk="0">
                  <a:moveTo>
                    <a:pt x="2172" y="1"/>
                  </a:moveTo>
                  <a:cubicBezTo>
                    <a:pt x="2171" y="1"/>
                    <a:pt x="2169" y="2"/>
                    <a:pt x="2167" y="3"/>
                  </a:cubicBezTo>
                  <a:cubicBezTo>
                    <a:pt x="1477" y="503"/>
                    <a:pt x="774" y="801"/>
                    <a:pt x="24" y="1158"/>
                  </a:cubicBezTo>
                  <a:cubicBezTo>
                    <a:pt x="0" y="1170"/>
                    <a:pt x="24" y="1182"/>
                    <a:pt x="36" y="1182"/>
                  </a:cubicBezTo>
                  <a:cubicBezTo>
                    <a:pt x="821" y="1016"/>
                    <a:pt x="1582" y="528"/>
                    <a:pt x="2189" y="17"/>
                  </a:cubicBezTo>
                  <a:lnTo>
                    <a:pt x="2189" y="17"/>
                  </a:lnTo>
                  <a:cubicBezTo>
                    <a:pt x="2190" y="17"/>
                    <a:pt x="2190" y="18"/>
                    <a:pt x="2190" y="18"/>
                  </a:cubicBezTo>
                  <a:cubicBezTo>
                    <a:pt x="2191" y="18"/>
                    <a:pt x="2191" y="17"/>
                    <a:pt x="2191" y="15"/>
                  </a:cubicBezTo>
                  <a:lnTo>
                    <a:pt x="2191" y="15"/>
                  </a:lnTo>
                  <a:cubicBezTo>
                    <a:pt x="2190" y="16"/>
                    <a:pt x="2190" y="16"/>
                    <a:pt x="2189" y="17"/>
                  </a:cubicBezTo>
                  <a:lnTo>
                    <a:pt x="2189" y="17"/>
                  </a:lnTo>
                  <a:cubicBezTo>
                    <a:pt x="2186" y="14"/>
                    <a:pt x="2179" y="1"/>
                    <a:pt x="2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0" name="Google Shape;25760;p34"/>
            <p:cNvSpPr/>
            <p:nvPr/>
          </p:nvSpPr>
          <p:spPr>
            <a:xfrm>
              <a:off x="2952500" y="2598300"/>
              <a:ext cx="47875" cy="25150"/>
            </a:xfrm>
            <a:custGeom>
              <a:avLst/>
              <a:gdLst/>
              <a:ahLst/>
              <a:cxnLst/>
              <a:rect l="l" t="t" r="r" b="b"/>
              <a:pathLst>
                <a:path w="1915" h="1006" extrusionOk="0">
                  <a:moveTo>
                    <a:pt x="1897" y="0"/>
                  </a:moveTo>
                  <a:cubicBezTo>
                    <a:pt x="1895" y="0"/>
                    <a:pt x="1893" y="1"/>
                    <a:pt x="1891" y="3"/>
                  </a:cubicBezTo>
                  <a:cubicBezTo>
                    <a:pt x="1260" y="301"/>
                    <a:pt x="605" y="587"/>
                    <a:pt x="22" y="956"/>
                  </a:cubicBezTo>
                  <a:cubicBezTo>
                    <a:pt x="1" y="966"/>
                    <a:pt x="17" y="1005"/>
                    <a:pt x="46" y="1005"/>
                  </a:cubicBezTo>
                  <a:cubicBezTo>
                    <a:pt x="50" y="1005"/>
                    <a:pt x="54" y="1005"/>
                    <a:pt x="58" y="1003"/>
                  </a:cubicBezTo>
                  <a:cubicBezTo>
                    <a:pt x="701" y="729"/>
                    <a:pt x="1308" y="372"/>
                    <a:pt x="1915" y="51"/>
                  </a:cubicBezTo>
                  <a:cubicBezTo>
                    <a:pt x="1915" y="21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1" name="Google Shape;25761;p34"/>
            <p:cNvSpPr/>
            <p:nvPr/>
          </p:nvSpPr>
          <p:spPr>
            <a:xfrm>
              <a:off x="2963150" y="2603125"/>
              <a:ext cx="38425" cy="20875"/>
            </a:xfrm>
            <a:custGeom>
              <a:avLst/>
              <a:gdLst/>
              <a:ahLst/>
              <a:cxnLst/>
              <a:rect l="l" t="t" r="r" b="b"/>
              <a:pathLst>
                <a:path w="1537" h="835" extrusionOk="0">
                  <a:moveTo>
                    <a:pt x="1501" y="1"/>
                  </a:moveTo>
                  <a:cubicBezTo>
                    <a:pt x="1025" y="334"/>
                    <a:pt x="513" y="536"/>
                    <a:pt x="13" y="810"/>
                  </a:cubicBezTo>
                  <a:cubicBezTo>
                    <a:pt x="1" y="810"/>
                    <a:pt x="13" y="834"/>
                    <a:pt x="36" y="834"/>
                  </a:cubicBezTo>
                  <a:cubicBezTo>
                    <a:pt x="584" y="715"/>
                    <a:pt x="1108" y="358"/>
                    <a:pt x="1537" y="36"/>
                  </a:cubicBezTo>
                  <a:cubicBezTo>
                    <a:pt x="1537" y="24"/>
                    <a:pt x="1525" y="1"/>
                    <a:pt x="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2" name="Google Shape;25762;p34"/>
            <p:cNvSpPr/>
            <p:nvPr/>
          </p:nvSpPr>
          <p:spPr>
            <a:xfrm>
              <a:off x="2970900" y="2609025"/>
              <a:ext cx="30300" cy="16150"/>
            </a:xfrm>
            <a:custGeom>
              <a:avLst/>
              <a:gdLst/>
              <a:ahLst/>
              <a:cxnLst/>
              <a:rect l="l" t="t" r="r" b="b"/>
              <a:pathLst>
                <a:path w="1212" h="646" extrusionOk="0">
                  <a:moveTo>
                    <a:pt x="1177" y="0"/>
                  </a:moveTo>
                  <a:cubicBezTo>
                    <a:pt x="1174" y="0"/>
                    <a:pt x="1170" y="1"/>
                    <a:pt x="1167" y="3"/>
                  </a:cubicBezTo>
                  <a:cubicBezTo>
                    <a:pt x="953" y="110"/>
                    <a:pt x="750" y="217"/>
                    <a:pt x="560" y="324"/>
                  </a:cubicBezTo>
                  <a:cubicBezTo>
                    <a:pt x="369" y="408"/>
                    <a:pt x="179" y="503"/>
                    <a:pt x="12" y="622"/>
                  </a:cubicBezTo>
                  <a:cubicBezTo>
                    <a:pt x="0" y="634"/>
                    <a:pt x="12" y="646"/>
                    <a:pt x="36" y="646"/>
                  </a:cubicBezTo>
                  <a:cubicBezTo>
                    <a:pt x="227" y="586"/>
                    <a:pt x="405" y="467"/>
                    <a:pt x="584" y="384"/>
                  </a:cubicBezTo>
                  <a:cubicBezTo>
                    <a:pt x="798" y="277"/>
                    <a:pt x="989" y="158"/>
                    <a:pt x="1191" y="38"/>
                  </a:cubicBezTo>
                  <a:cubicBezTo>
                    <a:pt x="1211" y="28"/>
                    <a:pt x="1197" y="0"/>
                    <a:pt x="1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3" name="Google Shape;25763;p34"/>
            <p:cNvSpPr/>
            <p:nvPr/>
          </p:nvSpPr>
          <p:spPr>
            <a:xfrm>
              <a:off x="2978325" y="2617325"/>
              <a:ext cx="14800" cy="6675"/>
            </a:xfrm>
            <a:custGeom>
              <a:avLst/>
              <a:gdLst/>
              <a:ahLst/>
              <a:cxnLst/>
              <a:rect l="l" t="t" r="r" b="b"/>
              <a:pathLst>
                <a:path w="592" h="267" extrusionOk="0">
                  <a:moveTo>
                    <a:pt x="573" y="1"/>
                  </a:moveTo>
                  <a:cubicBezTo>
                    <a:pt x="569" y="1"/>
                    <a:pt x="565" y="2"/>
                    <a:pt x="561" y="4"/>
                  </a:cubicBezTo>
                  <a:cubicBezTo>
                    <a:pt x="382" y="76"/>
                    <a:pt x="180" y="135"/>
                    <a:pt x="25" y="242"/>
                  </a:cubicBezTo>
                  <a:cubicBezTo>
                    <a:pt x="1" y="254"/>
                    <a:pt x="25" y="266"/>
                    <a:pt x="37" y="266"/>
                  </a:cubicBezTo>
                  <a:cubicBezTo>
                    <a:pt x="215" y="207"/>
                    <a:pt x="394" y="123"/>
                    <a:pt x="572" y="28"/>
                  </a:cubicBezTo>
                  <a:cubicBezTo>
                    <a:pt x="592" y="18"/>
                    <a:pt x="588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4" name="Google Shape;25764;p34"/>
            <p:cNvSpPr/>
            <p:nvPr/>
          </p:nvSpPr>
          <p:spPr>
            <a:xfrm>
              <a:off x="3021500" y="2464350"/>
              <a:ext cx="54025" cy="45050"/>
            </a:xfrm>
            <a:custGeom>
              <a:avLst/>
              <a:gdLst/>
              <a:ahLst/>
              <a:cxnLst/>
              <a:rect l="l" t="t" r="r" b="b"/>
              <a:pathLst>
                <a:path w="2161" h="1802" extrusionOk="0">
                  <a:moveTo>
                    <a:pt x="2128" y="0"/>
                  </a:moveTo>
                  <a:cubicBezTo>
                    <a:pt x="2125" y="0"/>
                    <a:pt x="2122" y="1"/>
                    <a:pt x="2120" y="3"/>
                  </a:cubicBezTo>
                  <a:cubicBezTo>
                    <a:pt x="1429" y="611"/>
                    <a:pt x="691" y="1170"/>
                    <a:pt x="24" y="1777"/>
                  </a:cubicBezTo>
                  <a:cubicBezTo>
                    <a:pt x="0" y="1789"/>
                    <a:pt x="24" y="1801"/>
                    <a:pt x="36" y="1801"/>
                  </a:cubicBezTo>
                  <a:cubicBezTo>
                    <a:pt x="822" y="1361"/>
                    <a:pt x="1524" y="694"/>
                    <a:pt x="2132" y="39"/>
                  </a:cubicBezTo>
                  <a:cubicBezTo>
                    <a:pt x="2161" y="20"/>
                    <a:pt x="2142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5" name="Google Shape;25765;p34"/>
            <p:cNvSpPr/>
            <p:nvPr/>
          </p:nvSpPr>
          <p:spPr>
            <a:xfrm>
              <a:off x="3027200" y="2461250"/>
              <a:ext cx="47000" cy="47300"/>
            </a:xfrm>
            <a:custGeom>
              <a:avLst/>
              <a:gdLst/>
              <a:ahLst/>
              <a:cxnLst/>
              <a:rect l="l" t="t" r="r" b="b"/>
              <a:pathLst>
                <a:path w="1880" h="1892" extrusionOk="0">
                  <a:moveTo>
                    <a:pt x="1829" y="0"/>
                  </a:moveTo>
                  <a:cubicBezTo>
                    <a:pt x="1822" y="0"/>
                    <a:pt x="1817" y="6"/>
                    <a:pt x="1796" y="20"/>
                  </a:cubicBezTo>
                  <a:lnTo>
                    <a:pt x="1796" y="44"/>
                  </a:lnTo>
                  <a:cubicBezTo>
                    <a:pt x="1785" y="44"/>
                    <a:pt x="1796" y="44"/>
                    <a:pt x="1820" y="56"/>
                  </a:cubicBezTo>
                  <a:cubicBezTo>
                    <a:pt x="1832" y="175"/>
                    <a:pt x="1534" y="377"/>
                    <a:pt x="1439" y="473"/>
                  </a:cubicBezTo>
                  <a:cubicBezTo>
                    <a:pt x="1284" y="615"/>
                    <a:pt x="1130" y="782"/>
                    <a:pt x="963" y="937"/>
                  </a:cubicBezTo>
                  <a:cubicBezTo>
                    <a:pt x="653" y="1247"/>
                    <a:pt x="308" y="1544"/>
                    <a:pt x="10" y="1854"/>
                  </a:cubicBezTo>
                  <a:cubicBezTo>
                    <a:pt x="0" y="1864"/>
                    <a:pt x="8" y="1892"/>
                    <a:pt x="33" y="1892"/>
                  </a:cubicBezTo>
                  <a:cubicBezTo>
                    <a:pt x="37" y="1892"/>
                    <a:pt x="41" y="1891"/>
                    <a:pt x="46" y="1889"/>
                  </a:cubicBezTo>
                  <a:cubicBezTo>
                    <a:pt x="475" y="1556"/>
                    <a:pt x="868" y="1175"/>
                    <a:pt x="1237" y="782"/>
                  </a:cubicBezTo>
                  <a:cubicBezTo>
                    <a:pt x="1415" y="604"/>
                    <a:pt x="1582" y="425"/>
                    <a:pt x="1737" y="246"/>
                  </a:cubicBezTo>
                  <a:cubicBezTo>
                    <a:pt x="1820" y="175"/>
                    <a:pt x="1880" y="127"/>
                    <a:pt x="1880" y="20"/>
                  </a:cubicBezTo>
                  <a:cubicBezTo>
                    <a:pt x="1880" y="20"/>
                    <a:pt x="1880" y="8"/>
                    <a:pt x="1856" y="8"/>
                  </a:cubicBezTo>
                  <a:cubicBezTo>
                    <a:pt x="1841" y="3"/>
                    <a:pt x="1835" y="0"/>
                    <a:pt x="1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6" name="Google Shape;25766;p34"/>
            <p:cNvSpPr/>
            <p:nvPr/>
          </p:nvSpPr>
          <p:spPr>
            <a:xfrm>
              <a:off x="3031925" y="2472550"/>
              <a:ext cx="41100" cy="33575"/>
            </a:xfrm>
            <a:custGeom>
              <a:avLst/>
              <a:gdLst/>
              <a:ahLst/>
              <a:cxnLst/>
              <a:rect l="l" t="t" r="r" b="b"/>
              <a:pathLst>
                <a:path w="1644" h="1343" extrusionOk="0">
                  <a:moveTo>
                    <a:pt x="1618" y="1"/>
                  </a:moveTo>
                  <a:cubicBezTo>
                    <a:pt x="1612" y="1"/>
                    <a:pt x="1604" y="3"/>
                    <a:pt x="1596" y="9"/>
                  </a:cubicBezTo>
                  <a:cubicBezTo>
                    <a:pt x="1072" y="437"/>
                    <a:pt x="524" y="854"/>
                    <a:pt x="24" y="1318"/>
                  </a:cubicBezTo>
                  <a:cubicBezTo>
                    <a:pt x="0" y="1330"/>
                    <a:pt x="24" y="1342"/>
                    <a:pt x="36" y="1342"/>
                  </a:cubicBezTo>
                  <a:cubicBezTo>
                    <a:pt x="595" y="973"/>
                    <a:pt x="1131" y="497"/>
                    <a:pt x="1607" y="33"/>
                  </a:cubicBezTo>
                  <a:cubicBezTo>
                    <a:pt x="1644" y="23"/>
                    <a:pt x="1639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7" name="Google Shape;25767;p34"/>
            <p:cNvSpPr/>
            <p:nvPr/>
          </p:nvSpPr>
          <p:spPr>
            <a:xfrm>
              <a:off x="3035575" y="2474425"/>
              <a:ext cx="39950" cy="34800"/>
            </a:xfrm>
            <a:custGeom>
              <a:avLst/>
              <a:gdLst/>
              <a:ahLst/>
              <a:cxnLst/>
              <a:rect l="l" t="t" r="r" b="b"/>
              <a:pathLst>
                <a:path w="1598" h="1392" extrusionOk="0">
                  <a:moveTo>
                    <a:pt x="1581" y="0"/>
                  </a:moveTo>
                  <a:cubicBezTo>
                    <a:pt x="1577" y="0"/>
                    <a:pt x="1572" y="2"/>
                    <a:pt x="1569" y="5"/>
                  </a:cubicBezTo>
                  <a:cubicBezTo>
                    <a:pt x="1307" y="231"/>
                    <a:pt x="1069" y="469"/>
                    <a:pt x="795" y="708"/>
                  </a:cubicBezTo>
                  <a:cubicBezTo>
                    <a:pt x="545" y="922"/>
                    <a:pt x="247" y="1136"/>
                    <a:pt x="9" y="1374"/>
                  </a:cubicBezTo>
                  <a:cubicBezTo>
                    <a:pt x="0" y="1383"/>
                    <a:pt x="4" y="1391"/>
                    <a:pt x="11" y="1391"/>
                  </a:cubicBezTo>
                  <a:cubicBezTo>
                    <a:pt x="14" y="1391"/>
                    <a:pt x="17" y="1390"/>
                    <a:pt x="21" y="1386"/>
                  </a:cubicBezTo>
                  <a:cubicBezTo>
                    <a:pt x="604" y="1029"/>
                    <a:pt x="1140" y="505"/>
                    <a:pt x="1580" y="17"/>
                  </a:cubicBezTo>
                  <a:cubicBezTo>
                    <a:pt x="1597" y="9"/>
                    <a:pt x="1590" y="0"/>
                    <a:pt x="1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8" name="Google Shape;25768;p34"/>
            <p:cNvSpPr/>
            <p:nvPr/>
          </p:nvSpPr>
          <p:spPr>
            <a:xfrm>
              <a:off x="3043975" y="2479050"/>
              <a:ext cx="33025" cy="29575"/>
            </a:xfrm>
            <a:custGeom>
              <a:avLst/>
              <a:gdLst/>
              <a:ahLst/>
              <a:cxnLst/>
              <a:rect l="l" t="t" r="r" b="b"/>
              <a:pathLst>
                <a:path w="1321" h="1183" extrusionOk="0">
                  <a:moveTo>
                    <a:pt x="1296" y="0"/>
                  </a:moveTo>
                  <a:cubicBezTo>
                    <a:pt x="1290" y="0"/>
                    <a:pt x="1284" y="3"/>
                    <a:pt x="1280" y="11"/>
                  </a:cubicBezTo>
                  <a:cubicBezTo>
                    <a:pt x="852" y="368"/>
                    <a:pt x="387" y="761"/>
                    <a:pt x="18" y="1154"/>
                  </a:cubicBezTo>
                  <a:cubicBezTo>
                    <a:pt x="1" y="1171"/>
                    <a:pt x="9" y="1182"/>
                    <a:pt x="19" y="1182"/>
                  </a:cubicBezTo>
                  <a:cubicBezTo>
                    <a:pt x="23" y="1182"/>
                    <a:pt x="27" y="1181"/>
                    <a:pt x="30" y="1177"/>
                  </a:cubicBezTo>
                  <a:cubicBezTo>
                    <a:pt x="494" y="832"/>
                    <a:pt x="911" y="427"/>
                    <a:pt x="1304" y="23"/>
                  </a:cubicBezTo>
                  <a:cubicBezTo>
                    <a:pt x="1320" y="14"/>
                    <a:pt x="1309" y="0"/>
                    <a:pt x="1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9" name="Google Shape;25769;p34"/>
            <p:cNvSpPr/>
            <p:nvPr/>
          </p:nvSpPr>
          <p:spPr>
            <a:xfrm>
              <a:off x="3047400" y="2483350"/>
              <a:ext cx="31100" cy="25150"/>
            </a:xfrm>
            <a:custGeom>
              <a:avLst/>
              <a:gdLst/>
              <a:ahLst/>
              <a:cxnLst/>
              <a:rect l="l" t="t" r="r" b="b"/>
              <a:pathLst>
                <a:path w="1244" h="1006" extrusionOk="0">
                  <a:moveTo>
                    <a:pt x="1216" y="1"/>
                  </a:moveTo>
                  <a:cubicBezTo>
                    <a:pt x="1211" y="1"/>
                    <a:pt x="1206" y="2"/>
                    <a:pt x="1203" y="5"/>
                  </a:cubicBezTo>
                  <a:cubicBezTo>
                    <a:pt x="834" y="374"/>
                    <a:pt x="429" y="672"/>
                    <a:pt x="12" y="970"/>
                  </a:cubicBezTo>
                  <a:cubicBezTo>
                    <a:pt x="0" y="982"/>
                    <a:pt x="12" y="1005"/>
                    <a:pt x="24" y="1005"/>
                  </a:cubicBezTo>
                  <a:cubicBezTo>
                    <a:pt x="488" y="791"/>
                    <a:pt x="917" y="422"/>
                    <a:pt x="1227" y="29"/>
                  </a:cubicBezTo>
                  <a:cubicBezTo>
                    <a:pt x="1244" y="12"/>
                    <a:pt x="1229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0" name="Google Shape;25770;p34"/>
            <p:cNvSpPr/>
            <p:nvPr/>
          </p:nvSpPr>
          <p:spPr>
            <a:xfrm>
              <a:off x="3051450" y="2484450"/>
              <a:ext cx="31825" cy="26675"/>
            </a:xfrm>
            <a:custGeom>
              <a:avLst/>
              <a:gdLst/>
              <a:ahLst/>
              <a:cxnLst/>
              <a:rect l="l" t="t" r="r" b="b"/>
              <a:pathLst>
                <a:path w="1273" h="1067" extrusionOk="0">
                  <a:moveTo>
                    <a:pt x="1243" y="1"/>
                  </a:moveTo>
                  <a:cubicBezTo>
                    <a:pt x="1239" y="1"/>
                    <a:pt x="1234" y="3"/>
                    <a:pt x="1231" y="9"/>
                  </a:cubicBezTo>
                  <a:cubicBezTo>
                    <a:pt x="862" y="402"/>
                    <a:pt x="445" y="723"/>
                    <a:pt x="17" y="1045"/>
                  </a:cubicBezTo>
                  <a:cubicBezTo>
                    <a:pt x="0" y="1053"/>
                    <a:pt x="7" y="1067"/>
                    <a:pt x="16" y="1067"/>
                  </a:cubicBezTo>
                  <a:cubicBezTo>
                    <a:pt x="20" y="1067"/>
                    <a:pt x="25" y="1064"/>
                    <a:pt x="29" y="1057"/>
                  </a:cubicBezTo>
                  <a:cubicBezTo>
                    <a:pt x="517" y="842"/>
                    <a:pt x="945" y="438"/>
                    <a:pt x="1255" y="21"/>
                  </a:cubicBezTo>
                  <a:cubicBezTo>
                    <a:pt x="1273" y="21"/>
                    <a:pt x="1257" y="1"/>
                    <a:pt x="1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1" name="Google Shape;25771;p34"/>
            <p:cNvSpPr/>
            <p:nvPr/>
          </p:nvSpPr>
          <p:spPr>
            <a:xfrm>
              <a:off x="3055225" y="2489650"/>
              <a:ext cx="30775" cy="23725"/>
            </a:xfrm>
            <a:custGeom>
              <a:avLst/>
              <a:gdLst/>
              <a:ahLst/>
              <a:cxnLst/>
              <a:rect l="l" t="t" r="r" b="b"/>
              <a:pathLst>
                <a:path w="1231" h="949" extrusionOk="0">
                  <a:moveTo>
                    <a:pt x="1197" y="0"/>
                  </a:moveTo>
                  <a:cubicBezTo>
                    <a:pt x="1193" y="0"/>
                    <a:pt x="1190" y="1"/>
                    <a:pt x="1187" y="3"/>
                  </a:cubicBezTo>
                  <a:cubicBezTo>
                    <a:pt x="818" y="361"/>
                    <a:pt x="413" y="634"/>
                    <a:pt x="9" y="932"/>
                  </a:cubicBezTo>
                  <a:cubicBezTo>
                    <a:pt x="0" y="940"/>
                    <a:pt x="4" y="949"/>
                    <a:pt x="11" y="949"/>
                  </a:cubicBezTo>
                  <a:cubicBezTo>
                    <a:pt x="14" y="949"/>
                    <a:pt x="17" y="947"/>
                    <a:pt x="21" y="944"/>
                  </a:cubicBezTo>
                  <a:cubicBezTo>
                    <a:pt x="473" y="718"/>
                    <a:pt x="878" y="372"/>
                    <a:pt x="1211" y="15"/>
                  </a:cubicBezTo>
                  <a:cubicBezTo>
                    <a:pt x="1230" y="15"/>
                    <a:pt x="1211" y="0"/>
                    <a:pt x="1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2" name="Google Shape;25772;p34"/>
            <p:cNvSpPr/>
            <p:nvPr/>
          </p:nvSpPr>
          <p:spPr>
            <a:xfrm>
              <a:off x="3058700" y="2498425"/>
              <a:ext cx="21675" cy="18400"/>
            </a:xfrm>
            <a:custGeom>
              <a:avLst/>
              <a:gdLst/>
              <a:ahLst/>
              <a:cxnLst/>
              <a:rect l="l" t="t" r="r" b="b"/>
              <a:pathLst>
                <a:path w="867" h="736" extrusionOk="0">
                  <a:moveTo>
                    <a:pt x="835" y="0"/>
                  </a:moveTo>
                  <a:cubicBezTo>
                    <a:pt x="830" y="0"/>
                    <a:pt x="825" y="3"/>
                    <a:pt x="822" y="10"/>
                  </a:cubicBezTo>
                  <a:cubicBezTo>
                    <a:pt x="679" y="129"/>
                    <a:pt x="525" y="248"/>
                    <a:pt x="394" y="367"/>
                  </a:cubicBezTo>
                  <a:cubicBezTo>
                    <a:pt x="263" y="474"/>
                    <a:pt x="120" y="569"/>
                    <a:pt x="24" y="712"/>
                  </a:cubicBezTo>
                  <a:cubicBezTo>
                    <a:pt x="1" y="724"/>
                    <a:pt x="36" y="736"/>
                    <a:pt x="48" y="736"/>
                  </a:cubicBezTo>
                  <a:cubicBezTo>
                    <a:pt x="203" y="652"/>
                    <a:pt x="322" y="533"/>
                    <a:pt x="441" y="426"/>
                  </a:cubicBezTo>
                  <a:cubicBezTo>
                    <a:pt x="584" y="307"/>
                    <a:pt x="715" y="188"/>
                    <a:pt x="858" y="57"/>
                  </a:cubicBezTo>
                  <a:cubicBezTo>
                    <a:pt x="867" y="22"/>
                    <a:pt x="850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3" name="Google Shape;25773;p34"/>
            <p:cNvSpPr/>
            <p:nvPr/>
          </p:nvSpPr>
          <p:spPr>
            <a:xfrm>
              <a:off x="3068100" y="2510850"/>
              <a:ext cx="7900" cy="5800"/>
            </a:xfrm>
            <a:custGeom>
              <a:avLst/>
              <a:gdLst/>
              <a:ahLst/>
              <a:cxnLst/>
              <a:rect l="l" t="t" r="r" b="b"/>
              <a:pathLst>
                <a:path w="316" h="232" extrusionOk="0">
                  <a:moveTo>
                    <a:pt x="268" y="1"/>
                  </a:moveTo>
                  <a:cubicBezTo>
                    <a:pt x="184" y="60"/>
                    <a:pt x="89" y="144"/>
                    <a:pt x="18" y="215"/>
                  </a:cubicBezTo>
                  <a:cubicBezTo>
                    <a:pt x="1" y="223"/>
                    <a:pt x="8" y="232"/>
                    <a:pt x="17" y="232"/>
                  </a:cubicBezTo>
                  <a:cubicBezTo>
                    <a:pt x="21" y="232"/>
                    <a:pt x="26" y="230"/>
                    <a:pt x="29" y="227"/>
                  </a:cubicBezTo>
                  <a:cubicBezTo>
                    <a:pt x="125" y="167"/>
                    <a:pt x="208" y="96"/>
                    <a:pt x="291" y="36"/>
                  </a:cubicBezTo>
                  <a:cubicBezTo>
                    <a:pt x="315" y="25"/>
                    <a:pt x="279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4" name="Google Shape;25774;p34"/>
            <p:cNvSpPr/>
            <p:nvPr/>
          </p:nvSpPr>
          <p:spPr>
            <a:xfrm>
              <a:off x="3042575" y="2343875"/>
              <a:ext cx="56050" cy="103850"/>
            </a:xfrm>
            <a:custGeom>
              <a:avLst/>
              <a:gdLst/>
              <a:ahLst/>
              <a:cxnLst/>
              <a:rect l="l" t="t" r="r" b="b"/>
              <a:pathLst>
                <a:path w="2242" h="4154" extrusionOk="0">
                  <a:moveTo>
                    <a:pt x="2241" y="0"/>
                  </a:moveTo>
                  <a:cubicBezTo>
                    <a:pt x="2051" y="822"/>
                    <a:pt x="1586" y="1560"/>
                    <a:pt x="1217" y="2310"/>
                  </a:cubicBezTo>
                  <a:cubicBezTo>
                    <a:pt x="872" y="2965"/>
                    <a:pt x="562" y="3608"/>
                    <a:pt x="27" y="4108"/>
                  </a:cubicBezTo>
                  <a:cubicBezTo>
                    <a:pt x="1" y="4134"/>
                    <a:pt x="18" y="4153"/>
                    <a:pt x="35" y="4153"/>
                  </a:cubicBezTo>
                  <a:cubicBezTo>
                    <a:pt x="41" y="4153"/>
                    <a:pt x="47" y="4150"/>
                    <a:pt x="50" y="4144"/>
                  </a:cubicBezTo>
                  <a:cubicBezTo>
                    <a:pt x="634" y="3584"/>
                    <a:pt x="979" y="2894"/>
                    <a:pt x="1336" y="2191"/>
                  </a:cubicBezTo>
                  <a:cubicBezTo>
                    <a:pt x="1693" y="1489"/>
                    <a:pt x="2134" y="786"/>
                    <a:pt x="2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5" name="Google Shape;25775;p34"/>
            <p:cNvSpPr/>
            <p:nvPr/>
          </p:nvSpPr>
          <p:spPr>
            <a:xfrm>
              <a:off x="3055125" y="2382450"/>
              <a:ext cx="35275" cy="51925"/>
            </a:xfrm>
            <a:custGeom>
              <a:avLst/>
              <a:gdLst/>
              <a:ahLst/>
              <a:cxnLst/>
              <a:rect l="l" t="t" r="r" b="b"/>
              <a:pathLst>
                <a:path w="1411" h="2077" extrusionOk="0">
                  <a:moveTo>
                    <a:pt x="1375" y="0"/>
                  </a:moveTo>
                  <a:cubicBezTo>
                    <a:pt x="1368" y="0"/>
                    <a:pt x="1362" y="2"/>
                    <a:pt x="1358" y="5"/>
                  </a:cubicBezTo>
                  <a:cubicBezTo>
                    <a:pt x="941" y="719"/>
                    <a:pt x="489" y="1386"/>
                    <a:pt x="1" y="2065"/>
                  </a:cubicBezTo>
                  <a:cubicBezTo>
                    <a:pt x="1" y="2077"/>
                    <a:pt x="13" y="2077"/>
                    <a:pt x="13" y="2077"/>
                  </a:cubicBezTo>
                  <a:cubicBezTo>
                    <a:pt x="584" y="1481"/>
                    <a:pt x="1060" y="767"/>
                    <a:pt x="1394" y="17"/>
                  </a:cubicBezTo>
                  <a:cubicBezTo>
                    <a:pt x="1411" y="9"/>
                    <a:pt x="1392" y="0"/>
                    <a:pt x="1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6" name="Google Shape;25776;p34"/>
            <p:cNvSpPr/>
            <p:nvPr/>
          </p:nvSpPr>
          <p:spPr>
            <a:xfrm>
              <a:off x="3055525" y="2385400"/>
              <a:ext cx="37125" cy="55350"/>
            </a:xfrm>
            <a:custGeom>
              <a:avLst/>
              <a:gdLst/>
              <a:ahLst/>
              <a:cxnLst/>
              <a:rect l="l" t="t" r="r" b="b"/>
              <a:pathLst>
                <a:path w="1485" h="2214" extrusionOk="0">
                  <a:moveTo>
                    <a:pt x="1467" y="1"/>
                  </a:moveTo>
                  <a:cubicBezTo>
                    <a:pt x="1464" y="1"/>
                    <a:pt x="1461" y="2"/>
                    <a:pt x="1461" y="6"/>
                  </a:cubicBezTo>
                  <a:cubicBezTo>
                    <a:pt x="1068" y="816"/>
                    <a:pt x="568" y="1483"/>
                    <a:pt x="9" y="2197"/>
                  </a:cubicBezTo>
                  <a:cubicBezTo>
                    <a:pt x="0" y="2205"/>
                    <a:pt x="16" y="2214"/>
                    <a:pt x="29" y="2214"/>
                  </a:cubicBezTo>
                  <a:cubicBezTo>
                    <a:pt x="35" y="2214"/>
                    <a:pt x="41" y="2212"/>
                    <a:pt x="44" y="2209"/>
                  </a:cubicBezTo>
                  <a:cubicBezTo>
                    <a:pt x="699" y="1625"/>
                    <a:pt x="1163" y="816"/>
                    <a:pt x="1485" y="6"/>
                  </a:cubicBezTo>
                  <a:cubicBezTo>
                    <a:pt x="1485" y="6"/>
                    <a:pt x="1474" y="1"/>
                    <a:pt x="1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7" name="Google Shape;25777;p34"/>
            <p:cNvSpPr/>
            <p:nvPr/>
          </p:nvSpPr>
          <p:spPr>
            <a:xfrm>
              <a:off x="3066825" y="2385225"/>
              <a:ext cx="33175" cy="52550"/>
            </a:xfrm>
            <a:custGeom>
              <a:avLst/>
              <a:gdLst/>
              <a:ahLst/>
              <a:cxnLst/>
              <a:rect l="l" t="t" r="r" b="b"/>
              <a:pathLst>
                <a:path w="1327" h="2102" extrusionOk="0">
                  <a:moveTo>
                    <a:pt x="1308" y="0"/>
                  </a:moveTo>
                  <a:cubicBezTo>
                    <a:pt x="1301" y="0"/>
                    <a:pt x="1292" y="4"/>
                    <a:pt x="1283" y="13"/>
                  </a:cubicBezTo>
                  <a:cubicBezTo>
                    <a:pt x="866" y="716"/>
                    <a:pt x="426" y="1394"/>
                    <a:pt x="9" y="2085"/>
                  </a:cubicBezTo>
                  <a:cubicBezTo>
                    <a:pt x="1" y="2093"/>
                    <a:pt x="10" y="2102"/>
                    <a:pt x="20" y="2102"/>
                  </a:cubicBezTo>
                  <a:cubicBezTo>
                    <a:pt x="25" y="2102"/>
                    <a:pt x="29" y="2100"/>
                    <a:pt x="33" y="2097"/>
                  </a:cubicBezTo>
                  <a:cubicBezTo>
                    <a:pt x="545" y="1478"/>
                    <a:pt x="962" y="739"/>
                    <a:pt x="1319" y="25"/>
                  </a:cubicBezTo>
                  <a:cubicBezTo>
                    <a:pt x="1326" y="10"/>
                    <a:pt x="1320" y="0"/>
                    <a:pt x="1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8" name="Google Shape;25778;p34"/>
            <p:cNvSpPr/>
            <p:nvPr/>
          </p:nvSpPr>
          <p:spPr>
            <a:xfrm>
              <a:off x="3075475" y="2389850"/>
              <a:ext cx="27900" cy="46100"/>
            </a:xfrm>
            <a:custGeom>
              <a:avLst/>
              <a:gdLst/>
              <a:ahLst/>
              <a:cxnLst/>
              <a:rect l="l" t="t" r="r" b="b"/>
              <a:pathLst>
                <a:path w="1116" h="1844" extrusionOk="0">
                  <a:moveTo>
                    <a:pt x="1098" y="0"/>
                  </a:moveTo>
                  <a:cubicBezTo>
                    <a:pt x="1094" y="0"/>
                    <a:pt x="1092" y="3"/>
                    <a:pt x="1092" y="7"/>
                  </a:cubicBezTo>
                  <a:cubicBezTo>
                    <a:pt x="758" y="638"/>
                    <a:pt x="377" y="1197"/>
                    <a:pt x="20" y="1805"/>
                  </a:cubicBezTo>
                  <a:cubicBezTo>
                    <a:pt x="1" y="1824"/>
                    <a:pt x="21" y="1844"/>
                    <a:pt x="36" y="1844"/>
                  </a:cubicBezTo>
                  <a:cubicBezTo>
                    <a:pt x="39" y="1844"/>
                    <a:pt x="42" y="1843"/>
                    <a:pt x="44" y="1840"/>
                  </a:cubicBezTo>
                  <a:cubicBezTo>
                    <a:pt x="508" y="1316"/>
                    <a:pt x="854" y="662"/>
                    <a:pt x="1116" y="42"/>
                  </a:cubicBezTo>
                  <a:cubicBezTo>
                    <a:pt x="1116" y="11"/>
                    <a:pt x="1105" y="0"/>
                    <a:pt x="1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9" name="Google Shape;25779;p34"/>
            <p:cNvSpPr/>
            <p:nvPr/>
          </p:nvSpPr>
          <p:spPr>
            <a:xfrm>
              <a:off x="3075225" y="2374375"/>
              <a:ext cx="42925" cy="66875"/>
            </a:xfrm>
            <a:custGeom>
              <a:avLst/>
              <a:gdLst/>
              <a:ahLst/>
              <a:cxnLst/>
              <a:rect l="l" t="t" r="r" b="b"/>
              <a:pathLst>
                <a:path w="1717" h="2675" extrusionOk="0">
                  <a:moveTo>
                    <a:pt x="1688" y="1"/>
                  </a:moveTo>
                  <a:cubicBezTo>
                    <a:pt x="1679" y="1"/>
                    <a:pt x="1670" y="6"/>
                    <a:pt x="1661" y="19"/>
                  </a:cubicBezTo>
                  <a:cubicBezTo>
                    <a:pt x="1114" y="876"/>
                    <a:pt x="518" y="1745"/>
                    <a:pt x="18" y="2626"/>
                  </a:cubicBezTo>
                  <a:cubicBezTo>
                    <a:pt x="1" y="2644"/>
                    <a:pt x="22" y="2675"/>
                    <a:pt x="40" y="2675"/>
                  </a:cubicBezTo>
                  <a:cubicBezTo>
                    <a:pt x="46" y="2675"/>
                    <a:pt x="51" y="2671"/>
                    <a:pt x="54" y="2662"/>
                  </a:cubicBezTo>
                  <a:cubicBezTo>
                    <a:pt x="709" y="1888"/>
                    <a:pt x="1245" y="959"/>
                    <a:pt x="1709" y="42"/>
                  </a:cubicBezTo>
                  <a:cubicBezTo>
                    <a:pt x="1717" y="19"/>
                    <a:pt x="1704" y="1"/>
                    <a:pt x="1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0" name="Google Shape;25780;p34"/>
            <p:cNvSpPr/>
            <p:nvPr/>
          </p:nvSpPr>
          <p:spPr>
            <a:xfrm>
              <a:off x="3078175" y="2383325"/>
              <a:ext cx="33725" cy="55725"/>
            </a:xfrm>
            <a:custGeom>
              <a:avLst/>
              <a:gdLst/>
              <a:ahLst/>
              <a:cxnLst/>
              <a:rect l="l" t="t" r="r" b="b"/>
              <a:pathLst>
                <a:path w="1349" h="2229" extrusionOk="0">
                  <a:moveTo>
                    <a:pt x="1315" y="0"/>
                  </a:moveTo>
                  <a:cubicBezTo>
                    <a:pt x="1306" y="0"/>
                    <a:pt x="1297" y="5"/>
                    <a:pt x="1293" y="18"/>
                  </a:cubicBezTo>
                  <a:cubicBezTo>
                    <a:pt x="889" y="756"/>
                    <a:pt x="460" y="1458"/>
                    <a:pt x="19" y="2173"/>
                  </a:cubicBezTo>
                  <a:cubicBezTo>
                    <a:pt x="1" y="2200"/>
                    <a:pt x="25" y="2228"/>
                    <a:pt x="43" y="2228"/>
                  </a:cubicBezTo>
                  <a:cubicBezTo>
                    <a:pt x="48" y="2228"/>
                    <a:pt x="52" y="2226"/>
                    <a:pt x="55" y="2220"/>
                  </a:cubicBezTo>
                  <a:cubicBezTo>
                    <a:pt x="615" y="1625"/>
                    <a:pt x="1067" y="804"/>
                    <a:pt x="1341" y="42"/>
                  </a:cubicBezTo>
                  <a:cubicBezTo>
                    <a:pt x="1349" y="18"/>
                    <a:pt x="1331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1" name="Google Shape;25781;p34"/>
            <p:cNvSpPr/>
            <p:nvPr/>
          </p:nvSpPr>
          <p:spPr>
            <a:xfrm>
              <a:off x="3087675" y="2375850"/>
              <a:ext cx="29875" cy="48800"/>
            </a:xfrm>
            <a:custGeom>
              <a:avLst/>
              <a:gdLst/>
              <a:ahLst/>
              <a:cxnLst/>
              <a:rect l="l" t="t" r="r" b="b"/>
              <a:pathLst>
                <a:path w="1195" h="1952" extrusionOk="0">
                  <a:moveTo>
                    <a:pt x="1157" y="1"/>
                  </a:moveTo>
                  <a:cubicBezTo>
                    <a:pt x="1148" y="1"/>
                    <a:pt x="1140" y="6"/>
                    <a:pt x="1140" y="19"/>
                  </a:cubicBezTo>
                  <a:cubicBezTo>
                    <a:pt x="830" y="722"/>
                    <a:pt x="449" y="1281"/>
                    <a:pt x="8" y="1912"/>
                  </a:cubicBezTo>
                  <a:cubicBezTo>
                    <a:pt x="0" y="1929"/>
                    <a:pt x="9" y="1951"/>
                    <a:pt x="27" y="1951"/>
                  </a:cubicBezTo>
                  <a:cubicBezTo>
                    <a:pt x="35" y="1951"/>
                    <a:pt x="45" y="1947"/>
                    <a:pt x="56" y="1936"/>
                  </a:cubicBezTo>
                  <a:cubicBezTo>
                    <a:pt x="592" y="1448"/>
                    <a:pt x="985" y="722"/>
                    <a:pt x="1187" y="31"/>
                  </a:cubicBezTo>
                  <a:cubicBezTo>
                    <a:pt x="1195" y="16"/>
                    <a:pt x="1174" y="1"/>
                    <a:pt x="1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2" name="Google Shape;25782;p34"/>
            <p:cNvSpPr/>
            <p:nvPr/>
          </p:nvSpPr>
          <p:spPr>
            <a:xfrm>
              <a:off x="3124775" y="2355475"/>
              <a:ext cx="20875" cy="35575"/>
            </a:xfrm>
            <a:custGeom>
              <a:avLst/>
              <a:gdLst/>
              <a:ahLst/>
              <a:cxnLst/>
              <a:rect l="l" t="t" r="r" b="b"/>
              <a:pathLst>
                <a:path w="835" h="1423" extrusionOk="0">
                  <a:moveTo>
                    <a:pt x="834" y="1"/>
                  </a:moveTo>
                  <a:lnTo>
                    <a:pt x="834" y="1"/>
                  </a:lnTo>
                  <a:cubicBezTo>
                    <a:pt x="513" y="429"/>
                    <a:pt x="239" y="917"/>
                    <a:pt x="1" y="1394"/>
                  </a:cubicBezTo>
                  <a:cubicBezTo>
                    <a:pt x="1" y="1411"/>
                    <a:pt x="7" y="1422"/>
                    <a:pt x="11" y="1422"/>
                  </a:cubicBezTo>
                  <a:cubicBezTo>
                    <a:pt x="12" y="1422"/>
                    <a:pt x="13" y="1421"/>
                    <a:pt x="13" y="1417"/>
                  </a:cubicBezTo>
                  <a:cubicBezTo>
                    <a:pt x="310" y="977"/>
                    <a:pt x="608" y="489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3" name="Google Shape;25783;p34"/>
            <p:cNvSpPr/>
            <p:nvPr/>
          </p:nvSpPr>
          <p:spPr>
            <a:xfrm>
              <a:off x="3128050" y="2364175"/>
              <a:ext cx="14775" cy="29250"/>
            </a:xfrm>
            <a:custGeom>
              <a:avLst/>
              <a:gdLst/>
              <a:ahLst/>
              <a:cxnLst/>
              <a:rect l="l" t="t" r="r" b="b"/>
              <a:pathLst>
                <a:path w="591" h="1170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7" y="1"/>
                    <a:pt x="584" y="4"/>
                    <a:pt x="584" y="10"/>
                  </a:cubicBezTo>
                  <a:cubicBezTo>
                    <a:pt x="590" y="4"/>
                    <a:pt x="590" y="1"/>
                    <a:pt x="589" y="1"/>
                  </a:cubicBezTo>
                  <a:close/>
                  <a:moveTo>
                    <a:pt x="584" y="10"/>
                  </a:moveTo>
                  <a:lnTo>
                    <a:pt x="584" y="10"/>
                  </a:lnTo>
                  <a:cubicBezTo>
                    <a:pt x="489" y="212"/>
                    <a:pt x="418" y="427"/>
                    <a:pt x="310" y="629"/>
                  </a:cubicBezTo>
                  <a:cubicBezTo>
                    <a:pt x="227" y="808"/>
                    <a:pt x="108" y="974"/>
                    <a:pt x="1" y="1153"/>
                  </a:cubicBezTo>
                  <a:cubicBezTo>
                    <a:pt x="1" y="1161"/>
                    <a:pt x="7" y="1170"/>
                    <a:pt x="10" y="1170"/>
                  </a:cubicBezTo>
                  <a:cubicBezTo>
                    <a:pt x="12" y="1170"/>
                    <a:pt x="13" y="1168"/>
                    <a:pt x="13" y="1165"/>
                  </a:cubicBezTo>
                  <a:cubicBezTo>
                    <a:pt x="298" y="867"/>
                    <a:pt x="525" y="391"/>
                    <a:pt x="584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4" name="Google Shape;25784;p34"/>
            <p:cNvSpPr/>
            <p:nvPr/>
          </p:nvSpPr>
          <p:spPr>
            <a:xfrm>
              <a:off x="3131100" y="2362800"/>
              <a:ext cx="18025" cy="33275"/>
            </a:xfrm>
            <a:custGeom>
              <a:avLst/>
              <a:gdLst/>
              <a:ahLst/>
              <a:cxnLst/>
              <a:rect l="l" t="t" r="r" b="b"/>
              <a:pathLst>
                <a:path w="721" h="1331" extrusionOk="0">
                  <a:moveTo>
                    <a:pt x="705" y="0"/>
                  </a:moveTo>
                  <a:cubicBezTo>
                    <a:pt x="702" y="0"/>
                    <a:pt x="700" y="2"/>
                    <a:pt x="700" y="5"/>
                  </a:cubicBezTo>
                  <a:cubicBezTo>
                    <a:pt x="546" y="482"/>
                    <a:pt x="296" y="886"/>
                    <a:pt x="10" y="1303"/>
                  </a:cubicBezTo>
                  <a:cubicBezTo>
                    <a:pt x="0" y="1313"/>
                    <a:pt x="14" y="1330"/>
                    <a:pt x="32" y="1330"/>
                  </a:cubicBezTo>
                  <a:cubicBezTo>
                    <a:pt x="36" y="1330"/>
                    <a:pt x="41" y="1329"/>
                    <a:pt x="45" y="1327"/>
                  </a:cubicBezTo>
                  <a:cubicBezTo>
                    <a:pt x="379" y="970"/>
                    <a:pt x="593" y="493"/>
                    <a:pt x="712" y="17"/>
                  </a:cubicBezTo>
                  <a:cubicBezTo>
                    <a:pt x="721" y="9"/>
                    <a:pt x="711" y="0"/>
                    <a:pt x="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5" name="Google Shape;25785;p34"/>
            <p:cNvSpPr/>
            <p:nvPr/>
          </p:nvSpPr>
          <p:spPr>
            <a:xfrm>
              <a:off x="3131425" y="2374275"/>
              <a:ext cx="16600" cy="29275"/>
            </a:xfrm>
            <a:custGeom>
              <a:avLst/>
              <a:gdLst/>
              <a:ahLst/>
              <a:cxnLst/>
              <a:rect l="l" t="t" r="r" b="b"/>
              <a:pathLst>
                <a:path w="664" h="1171" extrusionOk="0">
                  <a:moveTo>
                    <a:pt x="645" y="0"/>
                  </a:moveTo>
                  <a:cubicBezTo>
                    <a:pt x="642" y="0"/>
                    <a:pt x="640" y="3"/>
                    <a:pt x="640" y="11"/>
                  </a:cubicBezTo>
                  <a:cubicBezTo>
                    <a:pt x="485" y="439"/>
                    <a:pt x="271" y="785"/>
                    <a:pt x="9" y="1154"/>
                  </a:cubicBezTo>
                  <a:cubicBezTo>
                    <a:pt x="0" y="1162"/>
                    <a:pt x="16" y="1170"/>
                    <a:pt x="25" y="1170"/>
                  </a:cubicBezTo>
                  <a:cubicBezTo>
                    <a:pt x="29" y="1170"/>
                    <a:pt x="32" y="1169"/>
                    <a:pt x="32" y="1166"/>
                  </a:cubicBezTo>
                  <a:cubicBezTo>
                    <a:pt x="342" y="868"/>
                    <a:pt x="568" y="439"/>
                    <a:pt x="664" y="23"/>
                  </a:cubicBezTo>
                  <a:cubicBezTo>
                    <a:pt x="664" y="14"/>
                    <a:pt x="652" y="0"/>
                    <a:pt x="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6" name="Google Shape;25786;p34"/>
            <p:cNvSpPr/>
            <p:nvPr/>
          </p:nvSpPr>
          <p:spPr>
            <a:xfrm>
              <a:off x="3130250" y="2382050"/>
              <a:ext cx="18675" cy="31625"/>
            </a:xfrm>
            <a:custGeom>
              <a:avLst/>
              <a:gdLst/>
              <a:ahLst/>
              <a:cxnLst/>
              <a:rect l="l" t="t" r="r" b="b"/>
              <a:pathLst>
                <a:path w="747" h="1265" extrusionOk="0">
                  <a:moveTo>
                    <a:pt x="728" y="0"/>
                  </a:moveTo>
                  <a:cubicBezTo>
                    <a:pt x="719" y="0"/>
                    <a:pt x="711" y="3"/>
                    <a:pt x="711" y="9"/>
                  </a:cubicBezTo>
                  <a:cubicBezTo>
                    <a:pt x="651" y="235"/>
                    <a:pt x="568" y="450"/>
                    <a:pt x="460" y="664"/>
                  </a:cubicBezTo>
                  <a:cubicBezTo>
                    <a:pt x="341" y="866"/>
                    <a:pt x="175" y="1033"/>
                    <a:pt x="20" y="1212"/>
                  </a:cubicBezTo>
                  <a:cubicBezTo>
                    <a:pt x="0" y="1222"/>
                    <a:pt x="13" y="1265"/>
                    <a:pt x="32" y="1265"/>
                  </a:cubicBezTo>
                  <a:cubicBezTo>
                    <a:pt x="36" y="1265"/>
                    <a:pt x="40" y="1263"/>
                    <a:pt x="44" y="1259"/>
                  </a:cubicBezTo>
                  <a:cubicBezTo>
                    <a:pt x="437" y="974"/>
                    <a:pt x="687" y="462"/>
                    <a:pt x="746" y="9"/>
                  </a:cubicBezTo>
                  <a:cubicBezTo>
                    <a:pt x="746" y="3"/>
                    <a:pt x="737" y="0"/>
                    <a:pt x="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7" name="Google Shape;25787;p34"/>
            <p:cNvSpPr/>
            <p:nvPr/>
          </p:nvSpPr>
          <p:spPr>
            <a:xfrm>
              <a:off x="3114450" y="2380750"/>
              <a:ext cx="35650" cy="61325"/>
            </a:xfrm>
            <a:custGeom>
              <a:avLst/>
              <a:gdLst/>
              <a:ahLst/>
              <a:cxnLst/>
              <a:rect l="l" t="t" r="r" b="b"/>
              <a:pathLst>
                <a:path w="1426" h="2453" extrusionOk="0">
                  <a:moveTo>
                    <a:pt x="1391" y="1"/>
                  </a:moveTo>
                  <a:cubicBezTo>
                    <a:pt x="1381" y="1"/>
                    <a:pt x="1371" y="4"/>
                    <a:pt x="1366" y="14"/>
                  </a:cubicBezTo>
                  <a:cubicBezTo>
                    <a:pt x="1033" y="918"/>
                    <a:pt x="569" y="1633"/>
                    <a:pt x="9" y="2407"/>
                  </a:cubicBezTo>
                  <a:cubicBezTo>
                    <a:pt x="0" y="2432"/>
                    <a:pt x="10" y="2452"/>
                    <a:pt x="30" y="2452"/>
                  </a:cubicBezTo>
                  <a:cubicBezTo>
                    <a:pt x="38" y="2452"/>
                    <a:pt x="47" y="2449"/>
                    <a:pt x="57" y="2442"/>
                  </a:cubicBezTo>
                  <a:cubicBezTo>
                    <a:pt x="723" y="1811"/>
                    <a:pt x="1200" y="907"/>
                    <a:pt x="1426" y="25"/>
                  </a:cubicBezTo>
                  <a:cubicBezTo>
                    <a:pt x="1426" y="11"/>
                    <a:pt x="1408" y="1"/>
                    <a:pt x="1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8" name="Google Shape;25788;p34"/>
            <p:cNvSpPr/>
            <p:nvPr/>
          </p:nvSpPr>
          <p:spPr>
            <a:xfrm>
              <a:off x="3110950" y="2383050"/>
              <a:ext cx="37075" cy="71100"/>
            </a:xfrm>
            <a:custGeom>
              <a:avLst/>
              <a:gdLst/>
              <a:ahLst/>
              <a:cxnLst/>
              <a:rect l="l" t="t" r="r" b="b"/>
              <a:pathLst>
                <a:path w="1483" h="2844" extrusionOk="0">
                  <a:moveTo>
                    <a:pt x="1462" y="0"/>
                  </a:moveTo>
                  <a:cubicBezTo>
                    <a:pt x="1454" y="0"/>
                    <a:pt x="1447" y="6"/>
                    <a:pt x="1447" y="17"/>
                  </a:cubicBezTo>
                  <a:cubicBezTo>
                    <a:pt x="1149" y="1088"/>
                    <a:pt x="661" y="1922"/>
                    <a:pt x="18" y="2815"/>
                  </a:cubicBezTo>
                  <a:cubicBezTo>
                    <a:pt x="1" y="2832"/>
                    <a:pt x="15" y="2843"/>
                    <a:pt x="33" y="2843"/>
                  </a:cubicBezTo>
                  <a:cubicBezTo>
                    <a:pt x="40" y="2843"/>
                    <a:pt x="47" y="2842"/>
                    <a:pt x="54" y="2839"/>
                  </a:cubicBezTo>
                  <a:cubicBezTo>
                    <a:pt x="828" y="2124"/>
                    <a:pt x="1340" y="1041"/>
                    <a:pt x="1483" y="29"/>
                  </a:cubicBezTo>
                  <a:cubicBezTo>
                    <a:pt x="1483" y="9"/>
                    <a:pt x="1472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9" name="Google Shape;25789;p34"/>
            <p:cNvSpPr/>
            <p:nvPr/>
          </p:nvSpPr>
          <p:spPr>
            <a:xfrm>
              <a:off x="3116900" y="2376100"/>
              <a:ext cx="32025" cy="65550"/>
            </a:xfrm>
            <a:custGeom>
              <a:avLst/>
              <a:gdLst/>
              <a:ahLst/>
              <a:cxnLst/>
              <a:rect l="l" t="t" r="r" b="b"/>
              <a:pathLst>
                <a:path w="1281" h="2622" extrusionOk="0">
                  <a:moveTo>
                    <a:pt x="1262" y="0"/>
                  </a:moveTo>
                  <a:cubicBezTo>
                    <a:pt x="1253" y="0"/>
                    <a:pt x="1245" y="3"/>
                    <a:pt x="1245" y="9"/>
                  </a:cubicBezTo>
                  <a:cubicBezTo>
                    <a:pt x="1209" y="69"/>
                    <a:pt x="1173" y="152"/>
                    <a:pt x="1149" y="247"/>
                  </a:cubicBezTo>
                  <a:cubicBezTo>
                    <a:pt x="1162" y="215"/>
                    <a:pt x="1168" y="201"/>
                    <a:pt x="1171" y="201"/>
                  </a:cubicBezTo>
                  <a:lnTo>
                    <a:pt x="1171" y="201"/>
                  </a:lnTo>
                  <a:cubicBezTo>
                    <a:pt x="1182" y="201"/>
                    <a:pt x="1050" y="637"/>
                    <a:pt x="1030" y="688"/>
                  </a:cubicBezTo>
                  <a:cubicBezTo>
                    <a:pt x="947" y="914"/>
                    <a:pt x="864" y="1140"/>
                    <a:pt x="756" y="1366"/>
                  </a:cubicBezTo>
                  <a:cubicBezTo>
                    <a:pt x="554" y="1795"/>
                    <a:pt x="280" y="2176"/>
                    <a:pt x="18" y="2593"/>
                  </a:cubicBezTo>
                  <a:cubicBezTo>
                    <a:pt x="1" y="2610"/>
                    <a:pt x="15" y="2621"/>
                    <a:pt x="29" y="2621"/>
                  </a:cubicBezTo>
                  <a:cubicBezTo>
                    <a:pt x="34" y="2621"/>
                    <a:pt x="39" y="2620"/>
                    <a:pt x="42" y="2617"/>
                  </a:cubicBezTo>
                  <a:cubicBezTo>
                    <a:pt x="697" y="1926"/>
                    <a:pt x="1149" y="926"/>
                    <a:pt x="1280" y="9"/>
                  </a:cubicBezTo>
                  <a:cubicBezTo>
                    <a:pt x="1280" y="3"/>
                    <a:pt x="1271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0" name="Google Shape;25790;p34"/>
            <p:cNvSpPr/>
            <p:nvPr/>
          </p:nvSpPr>
          <p:spPr>
            <a:xfrm>
              <a:off x="3089150" y="2385625"/>
              <a:ext cx="55750" cy="94825"/>
            </a:xfrm>
            <a:custGeom>
              <a:avLst/>
              <a:gdLst/>
              <a:ahLst/>
              <a:cxnLst/>
              <a:rect l="l" t="t" r="r" b="b"/>
              <a:pathLst>
                <a:path w="2230" h="3793" extrusionOk="0">
                  <a:moveTo>
                    <a:pt x="2222" y="0"/>
                  </a:moveTo>
                  <a:cubicBezTo>
                    <a:pt x="2218" y="0"/>
                    <a:pt x="2212" y="3"/>
                    <a:pt x="2212" y="9"/>
                  </a:cubicBezTo>
                  <a:cubicBezTo>
                    <a:pt x="1819" y="1462"/>
                    <a:pt x="783" y="2509"/>
                    <a:pt x="9" y="3748"/>
                  </a:cubicBezTo>
                  <a:cubicBezTo>
                    <a:pt x="0" y="3773"/>
                    <a:pt x="17" y="3793"/>
                    <a:pt x="35" y="3793"/>
                  </a:cubicBezTo>
                  <a:cubicBezTo>
                    <a:pt x="42" y="3793"/>
                    <a:pt x="50" y="3790"/>
                    <a:pt x="57" y="3783"/>
                  </a:cubicBezTo>
                  <a:cubicBezTo>
                    <a:pt x="914" y="2712"/>
                    <a:pt x="1997" y="1402"/>
                    <a:pt x="2224" y="9"/>
                  </a:cubicBezTo>
                  <a:cubicBezTo>
                    <a:pt x="2229" y="3"/>
                    <a:pt x="2227" y="0"/>
                    <a:pt x="2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1" name="Google Shape;25791;p34"/>
            <p:cNvSpPr/>
            <p:nvPr/>
          </p:nvSpPr>
          <p:spPr>
            <a:xfrm>
              <a:off x="3071325" y="2439925"/>
              <a:ext cx="51300" cy="89925"/>
            </a:xfrm>
            <a:custGeom>
              <a:avLst/>
              <a:gdLst/>
              <a:ahLst/>
              <a:cxnLst/>
              <a:rect l="l" t="t" r="r" b="b"/>
              <a:pathLst>
                <a:path w="2052" h="3597" extrusionOk="0">
                  <a:moveTo>
                    <a:pt x="2033" y="0"/>
                  </a:moveTo>
                  <a:cubicBezTo>
                    <a:pt x="2028" y="0"/>
                    <a:pt x="2024" y="5"/>
                    <a:pt x="2020" y="16"/>
                  </a:cubicBezTo>
                  <a:cubicBezTo>
                    <a:pt x="1306" y="808"/>
                    <a:pt x="359" y="1752"/>
                    <a:pt x="83" y="2830"/>
                  </a:cubicBezTo>
                  <a:lnTo>
                    <a:pt x="83" y="2830"/>
                  </a:lnTo>
                  <a:cubicBezTo>
                    <a:pt x="48" y="2936"/>
                    <a:pt x="11" y="3066"/>
                    <a:pt x="20" y="3123"/>
                  </a:cubicBezTo>
                  <a:cubicBezTo>
                    <a:pt x="20" y="3138"/>
                    <a:pt x="20" y="3151"/>
                    <a:pt x="21" y="3164"/>
                  </a:cubicBezTo>
                  <a:lnTo>
                    <a:pt x="21" y="3164"/>
                  </a:lnTo>
                  <a:cubicBezTo>
                    <a:pt x="6" y="3292"/>
                    <a:pt x="1" y="3421"/>
                    <a:pt x="8" y="3552"/>
                  </a:cubicBezTo>
                  <a:cubicBezTo>
                    <a:pt x="8" y="3582"/>
                    <a:pt x="28" y="3597"/>
                    <a:pt x="49" y="3597"/>
                  </a:cubicBezTo>
                  <a:cubicBezTo>
                    <a:pt x="70" y="3597"/>
                    <a:pt x="91" y="3582"/>
                    <a:pt x="91" y="3552"/>
                  </a:cubicBezTo>
                  <a:cubicBezTo>
                    <a:pt x="83" y="3220"/>
                    <a:pt x="144" y="2975"/>
                    <a:pt x="242" y="2713"/>
                  </a:cubicBezTo>
                  <a:lnTo>
                    <a:pt x="242" y="2713"/>
                  </a:lnTo>
                  <a:cubicBezTo>
                    <a:pt x="210" y="2898"/>
                    <a:pt x="238" y="3077"/>
                    <a:pt x="329" y="3290"/>
                  </a:cubicBezTo>
                  <a:cubicBezTo>
                    <a:pt x="337" y="3306"/>
                    <a:pt x="350" y="3313"/>
                    <a:pt x="364" y="3313"/>
                  </a:cubicBezTo>
                  <a:cubicBezTo>
                    <a:pt x="391" y="3313"/>
                    <a:pt x="420" y="3286"/>
                    <a:pt x="412" y="3254"/>
                  </a:cubicBezTo>
                  <a:cubicBezTo>
                    <a:pt x="246" y="2814"/>
                    <a:pt x="412" y="2409"/>
                    <a:pt x="651" y="2028"/>
                  </a:cubicBezTo>
                  <a:cubicBezTo>
                    <a:pt x="659" y="2001"/>
                    <a:pt x="635" y="1968"/>
                    <a:pt x="612" y="1968"/>
                  </a:cubicBezTo>
                  <a:cubicBezTo>
                    <a:pt x="604" y="1968"/>
                    <a:pt x="597" y="1972"/>
                    <a:pt x="591" y="1980"/>
                  </a:cubicBezTo>
                  <a:cubicBezTo>
                    <a:pt x="534" y="2044"/>
                    <a:pt x="481" y="2109"/>
                    <a:pt x="432" y="2174"/>
                  </a:cubicBezTo>
                  <a:lnTo>
                    <a:pt x="432" y="2174"/>
                  </a:lnTo>
                  <a:cubicBezTo>
                    <a:pt x="847" y="1403"/>
                    <a:pt x="1545" y="727"/>
                    <a:pt x="2044" y="28"/>
                  </a:cubicBezTo>
                  <a:cubicBezTo>
                    <a:pt x="2052" y="20"/>
                    <a:pt x="2043" y="0"/>
                    <a:pt x="2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2" name="Google Shape;25792;p34"/>
            <p:cNvSpPr/>
            <p:nvPr/>
          </p:nvSpPr>
          <p:spPr>
            <a:xfrm>
              <a:off x="2722175" y="2441775"/>
              <a:ext cx="9725" cy="26700"/>
            </a:xfrm>
            <a:custGeom>
              <a:avLst/>
              <a:gdLst/>
              <a:ahLst/>
              <a:cxnLst/>
              <a:rect l="l" t="t" r="r" b="b"/>
              <a:pathLst>
                <a:path w="389" h="1068" extrusionOk="0">
                  <a:moveTo>
                    <a:pt x="28" y="0"/>
                  </a:moveTo>
                  <a:cubicBezTo>
                    <a:pt x="16" y="0"/>
                    <a:pt x="0" y="11"/>
                    <a:pt x="8" y="25"/>
                  </a:cubicBezTo>
                  <a:cubicBezTo>
                    <a:pt x="174" y="371"/>
                    <a:pt x="234" y="704"/>
                    <a:pt x="329" y="1049"/>
                  </a:cubicBezTo>
                  <a:cubicBezTo>
                    <a:pt x="329" y="1061"/>
                    <a:pt x="335" y="1067"/>
                    <a:pt x="341" y="1067"/>
                  </a:cubicBezTo>
                  <a:cubicBezTo>
                    <a:pt x="347" y="1067"/>
                    <a:pt x="353" y="1061"/>
                    <a:pt x="353" y="1049"/>
                  </a:cubicBezTo>
                  <a:cubicBezTo>
                    <a:pt x="389" y="704"/>
                    <a:pt x="234" y="311"/>
                    <a:pt x="43" y="13"/>
                  </a:cubicBezTo>
                  <a:cubicBezTo>
                    <a:pt x="43" y="4"/>
                    <a:pt x="36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3" name="Google Shape;25793;p34"/>
            <p:cNvSpPr/>
            <p:nvPr/>
          </p:nvSpPr>
          <p:spPr>
            <a:xfrm>
              <a:off x="2721450" y="2440350"/>
              <a:ext cx="15125" cy="45475"/>
            </a:xfrm>
            <a:custGeom>
              <a:avLst/>
              <a:gdLst/>
              <a:ahLst/>
              <a:cxnLst/>
              <a:rect l="l" t="t" r="r" b="b"/>
              <a:pathLst>
                <a:path w="605" h="1819" extrusionOk="0">
                  <a:moveTo>
                    <a:pt x="19" y="0"/>
                  </a:moveTo>
                  <a:cubicBezTo>
                    <a:pt x="12" y="0"/>
                    <a:pt x="1" y="10"/>
                    <a:pt x="1" y="23"/>
                  </a:cubicBezTo>
                  <a:cubicBezTo>
                    <a:pt x="120" y="642"/>
                    <a:pt x="310" y="1249"/>
                    <a:pt x="560" y="1809"/>
                  </a:cubicBezTo>
                  <a:cubicBezTo>
                    <a:pt x="564" y="1816"/>
                    <a:pt x="570" y="1819"/>
                    <a:pt x="576" y="1819"/>
                  </a:cubicBezTo>
                  <a:cubicBezTo>
                    <a:pt x="590" y="1819"/>
                    <a:pt x="604" y="1805"/>
                    <a:pt x="596" y="1797"/>
                  </a:cubicBezTo>
                  <a:cubicBezTo>
                    <a:pt x="429" y="1201"/>
                    <a:pt x="239" y="606"/>
                    <a:pt x="25" y="23"/>
                  </a:cubicBezTo>
                  <a:cubicBezTo>
                    <a:pt x="30" y="7"/>
                    <a:pt x="26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4" name="Google Shape;25794;p34"/>
            <p:cNvSpPr/>
            <p:nvPr/>
          </p:nvSpPr>
          <p:spPr>
            <a:xfrm>
              <a:off x="2724425" y="2431750"/>
              <a:ext cx="15800" cy="39775"/>
            </a:xfrm>
            <a:custGeom>
              <a:avLst/>
              <a:gdLst/>
              <a:ahLst/>
              <a:cxnLst/>
              <a:rect l="l" t="t" r="r" b="b"/>
              <a:pathLst>
                <a:path w="632" h="1591" extrusionOk="0">
                  <a:moveTo>
                    <a:pt x="8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322" y="510"/>
                    <a:pt x="477" y="1010"/>
                    <a:pt x="608" y="1581"/>
                  </a:cubicBezTo>
                  <a:cubicBezTo>
                    <a:pt x="608" y="1587"/>
                    <a:pt x="614" y="1590"/>
                    <a:pt x="620" y="1590"/>
                  </a:cubicBezTo>
                  <a:cubicBezTo>
                    <a:pt x="626" y="1590"/>
                    <a:pt x="632" y="1587"/>
                    <a:pt x="632" y="1581"/>
                  </a:cubicBezTo>
                  <a:cubicBezTo>
                    <a:pt x="608" y="1010"/>
                    <a:pt x="358" y="462"/>
                    <a:pt x="25" y="10"/>
                  </a:cubicBezTo>
                  <a:cubicBezTo>
                    <a:pt x="19" y="4"/>
                    <a:pt x="13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5" name="Google Shape;25795;p34"/>
            <p:cNvSpPr/>
            <p:nvPr/>
          </p:nvSpPr>
          <p:spPr>
            <a:xfrm>
              <a:off x="2741200" y="2479950"/>
              <a:ext cx="65625" cy="67300"/>
            </a:xfrm>
            <a:custGeom>
              <a:avLst/>
              <a:gdLst/>
              <a:ahLst/>
              <a:cxnLst/>
              <a:rect l="l" t="t" r="r" b="b"/>
              <a:pathLst>
                <a:path w="2625" h="2692" extrusionOk="0">
                  <a:moveTo>
                    <a:pt x="15" y="0"/>
                  </a:moveTo>
                  <a:cubicBezTo>
                    <a:pt x="9" y="0"/>
                    <a:pt x="0" y="14"/>
                    <a:pt x="9" y="22"/>
                  </a:cubicBezTo>
                  <a:cubicBezTo>
                    <a:pt x="247" y="558"/>
                    <a:pt x="663" y="939"/>
                    <a:pt x="1080" y="1332"/>
                  </a:cubicBezTo>
                  <a:cubicBezTo>
                    <a:pt x="1568" y="1796"/>
                    <a:pt x="2068" y="2249"/>
                    <a:pt x="2568" y="2689"/>
                  </a:cubicBezTo>
                  <a:cubicBezTo>
                    <a:pt x="2570" y="2691"/>
                    <a:pt x="2572" y="2692"/>
                    <a:pt x="2575" y="2692"/>
                  </a:cubicBezTo>
                  <a:cubicBezTo>
                    <a:pt x="2592" y="2692"/>
                    <a:pt x="2625" y="2664"/>
                    <a:pt x="2604" y="2654"/>
                  </a:cubicBezTo>
                  <a:cubicBezTo>
                    <a:pt x="1735" y="1808"/>
                    <a:pt x="652" y="1058"/>
                    <a:pt x="20" y="10"/>
                  </a:cubicBezTo>
                  <a:cubicBezTo>
                    <a:pt x="20" y="3"/>
                    <a:pt x="18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6" name="Google Shape;25796;p34"/>
            <p:cNvSpPr/>
            <p:nvPr/>
          </p:nvSpPr>
          <p:spPr>
            <a:xfrm>
              <a:off x="2666700" y="2403425"/>
              <a:ext cx="26500" cy="69000"/>
            </a:xfrm>
            <a:custGeom>
              <a:avLst/>
              <a:gdLst/>
              <a:ahLst/>
              <a:cxnLst/>
              <a:rect l="l" t="t" r="r" b="b"/>
              <a:pathLst>
                <a:path w="1060" h="2760" extrusionOk="0">
                  <a:moveTo>
                    <a:pt x="915" y="1"/>
                  </a:moveTo>
                  <a:cubicBezTo>
                    <a:pt x="499" y="1"/>
                    <a:pt x="196" y="385"/>
                    <a:pt x="250" y="809"/>
                  </a:cubicBezTo>
                  <a:cubicBezTo>
                    <a:pt x="298" y="1202"/>
                    <a:pt x="536" y="1583"/>
                    <a:pt x="607" y="1976"/>
                  </a:cubicBezTo>
                  <a:cubicBezTo>
                    <a:pt x="667" y="2274"/>
                    <a:pt x="703" y="2547"/>
                    <a:pt x="953" y="2750"/>
                  </a:cubicBezTo>
                  <a:cubicBezTo>
                    <a:pt x="956" y="2757"/>
                    <a:pt x="963" y="2760"/>
                    <a:pt x="969" y="2760"/>
                  </a:cubicBezTo>
                  <a:cubicBezTo>
                    <a:pt x="985" y="2760"/>
                    <a:pt x="1002" y="2743"/>
                    <a:pt x="976" y="2726"/>
                  </a:cubicBezTo>
                  <a:cubicBezTo>
                    <a:pt x="738" y="2369"/>
                    <a:pt x="774" y="2000"/>
                    <a:pt x="679" y="1595"/>
                  </a:cubicBezTo>
                  <a:cubicBezTo>
                    <a:pt x="524" y="964"/>
                    <a:pt x="0" y="297"/>
                    <a:pt x="1036" y="35"/>
                  </a:cubicBezTo>
                  <a:cubicBezTo>
                    <a:pt x="1036" y="35"/>
                    <a:pt x="1060" y="11"/>
                    <a:pt x="1036" y="11"/>
                  </a:cubicBezTo>
                  <a:cubicBezTo>
                    <a:pt x="995" y="4"/>
                    <a:pt x="954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7" name="Google Shape;25797;p34"/>
            <p:cNvSpPr/>
            <p:nvPr/>
          </p:nvSpPr>
          <p:spPr>
            <a:xfrm>
              <a:off x="2683050" y="2463125"/>
              <a:ext cx="22550" cy="56425"/>
            </a:xfrm>
            <a:custGeom>
              <a:avLst/>
              <a:gdLst/>
              <a:ahLst/>
              <a:cxnLst/>
              <a:rect l="l" t="t" r="r" b="b"/>
              <a:pathLst>
                <a:path w="902" h="2257" extrusionOk="0">
                  <a:moveTo>
                    <a:pt x="11" y="0"/>
                  </a:moveTo>
                  <a:cubicBezTo>
                    <a:pt x="7" y="0"/>
                    <a:pt x="1" y="11"/>
                    <a:pt x="1" y="29"/>
                  </a:cubicBezTo>
                  <a:cubicBezTo>
                    <a:pt x="418" y="695"/>
                    <a:pt x="525" y="1529"/>
                    <a:pt x="846" y="2243"/>
                  </a:cubicBezTo>
                  <a:cubicBezTo>
                    <a:pt x="851" y="2252"/>
                    <a:pt x="861" y="2256"/>
                    <a:pt x="870" y="2256"/>
                  </a:cubicBezTo>
                  <a:cubicBezTo>
                    <a:pt x="886" y="2256"/>
                    <a:pt x="901" y="2246"/>
                    <a:pt x="894" y="2231"/>
                  </a:cubicBezTo>
                  <a:cubicBezTo>
                    <a:pt x="739" y="1493"/>
                    <a:pt x="525" y="588"/>
                    <a:pt x="13" y="5"/>
                  </a:cubicBezTo>
                  <a:cubicBezTo>
                    <a:pt x="13" y="2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8" name="Google Shape;25798;p34"/>
            <p:cNvSpPr/>
            <p:nvPr/>
          </p:nvSpPr>
          <p:spPr>
            <a:xfrm>
              <a:off x="2688125" y="2439600"/>
              <a:ext cx="18475" cy="63550"/>
            </a:xfrm>
            <a:custGeom>
              <a:avLst/>
              <a:gdLst/>
              <a:ahLst/>
              <a:cxnLst/>
              <a:rect l="l" t="t" r="r" b="b"/>
              <a:pathLst>
                <a:path w="739" h="2542" extrusionOk="0">
                  <a:moveTo>
                    <a:pt x="16" y="0"/>
                  </a:moveTo>
                  <a:cubicBezTo>
                    <a:pt x="8" y="0"/>
                    <a:pt x="0" y="6"/>
                    <a:pt x="0" y="17"/>
                  </a:cubicBezTo>
                  <a:cubicBezTo>
                    <a:pt x="36" y="886"/>
                    <a:pt x="405" y="1720"/>
                    <a:pt x="715" y="2541"/>
                  </a:cubicBezTo>
                  <a:lnTo>
                    <a:pt x="739" y="2541"/>
                  </a:lnTo>
                  <a:cubicBezTo>
                    <a:pt x="453" y="1708"/>
                    <a:pt x="119" y="910"/>
                    <a:pt x="36" y="29"/>
                  </a:cubicBezTo>
                  <a:cubicBezTo>
                    <a:pt x="36" y="9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9" name="Google Shape;25799;p34"/>
            <p:cNvSpPr/>
            <p:nvPr/>
          </p:nvSpPr>
          <p:spPr>
            <a:xfrm>
              <a:off x="2709550" y="2507875"/>
              <a:ext cx="106225" cy="101425"/>
            </a:xfrm>
            <a:custGeom>
              <a:avLst/>
              <a:gdLst/>
              <a:ahLst/>
              <a:cxnLst/>
              <a:rect l="l" t="t" r="r" b="b"/>
              <a:pathLst>
                <a:path w="4249" h="4057" extrusionOk="0">
                  <a:moveTo>
                    <a:pt x="1" y="1"/>
                  </a:moveTo>
                  <a:cubicBezTo>
                    <a:pt x="429" y="810"/>
                    <a:pt x="905" y="1596"/>
                    <a:pt x="1620" y="2191"/>
                  </a:cubicBezTo>
                  <a:cubicBezTo>
                    <a:pt x="2441" y="2858"/>
                    <a:pt x="3358" y="3442"/>
                    <a:pt x="4227" y="4049"/>
                  </a:cubicBezTo>
                  <a:cubicBezTo>
                    <a:pt x="4230" y="4055"/>
                    <a:pt x="4233" y="4057"/>
                    <a:pt x="4236" y="4057"/>
                  </a:cubicBezTo>
                  <a:cubicBezTo>
                    <a:pt x="4244" y="4057"/>
                    <a:pt x="4248" y="4037"/>
                    <a:pt x="4239" y="4037"/>
                  </a:cubicBezTo>
                  <a:cubicBezTo>
                    <a:pt x="3549" y="3430"/>
                    <a:pt x="2763" y="2941"/>
                    <a:pt x="2025" y="2418"/>
                  </a:cubicBezTo>
                  <a:cubicBezTo>
                    <a:pt x="1108" y="1775"/>
                    <a:pt x="572" y="9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0" name="Google Shape;25800;p34"/>
            <p:cNvSpPr/>
            <p:nvPr/>
          </p:nvSpPr>
          <p:spPr>
            <a:xfrm>
              <a:off x="2779500" y="2572475"/>
              <a:ext cx="38975" cy="35800"/>
            </a:xfrm>
            <a:custGeom>
              <a:avLst/>
              <a:gdLst/>
              <a:ahLst/>
              <a:cxnLst/>
              <a:rect l="l" t="t" r="r" b="b"/>
              <a:pathLst>
                <a:path w="1559" h="1432" extrusionOk="0">
                  <a:moveTo>
                    <a:pt x="1" y="0"/>
                  </a:moveTo>
                  <a:lnTo>
                    <a:pt x="1" y="0"/>
                  </a:lnTo>
                  <a:cubicBezTo>
                    <a:pt x="429" y="512"/>
                    <a:pt x="965" y="1036"/>
                    <a:pt x="1525" y="1429"/>
                  </a:cubicBezTo>
                  <a:cubicBezTo>
                    <a:pt x="1528" y="1431"/>
                    <a:pt x="1531" y="1431"/>
                    <a:pt x="1534" y="1431"/>
                  </a:cubicBezTo>
                  <a:cubicBezTo>
                    <a:pt x="1551" y="1431"/>
                    <a:pt x="1559" y="1405"/>
                    <a:pt x="1548" y="1405"/>
                  </a:cubicBezTo>
                  <a:cubicBezTo>
                    <a:pt x="1036" y="917"/>
                    <a:pt x="513" y="45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1" name="Google Shape;25801;p34"/>
            <p:cNvSpPr/>
            <p:nvPr/>
          </p:nvSpPr>
          <p:spPr>
            <a:xfrm>
              <a:off x="2782575" y="2566675"/>
              <a:ext cx="37925" cy="36725"/>
            </a:xfrm>
            <a:custGeom>
              <a:avLst/>
              <a:gdLst/>
              <a:ahLst/>
              <a:cxnLst/>
              <a:rect l="l" t="t" r="r" b="b"/>
              <a:pathLst>
                <a:path w="1517" h="1469" extrusionOk="0">
                  <a:moveTo>
                    <a:pt x="6" y="1"/>
                  </a:moveTo>
                  <a:cubicBezTo>
                    <a:pt x="3" y="1"/>
                    <a:pt x="1" y="6"/>
                    <a:pt x="9" y="6"/>
                  </a:cubicBezTo>
                  <a:cubicBezTo>
                    <a:pt x="9" y="2"/>
                    <a:pt x="7" y="1"/>
                    <a:pt x="6" y="1"/>
                  </a:cubicBezTo>
                  <a:close/>
                  <a:moveTo>
                    <a:pt x="9" y="6"/>
                  </a:moveTo>
                  <a:lnTo>
                    <a:pt x="9" y="6"/>
                  </a:lnTo>
                  <a:cubicBezTo>
                    <a:pt x="485" y="494"/>
                    <a:pt x="961" y="1030"/>
                    <a:pt x="1497" y="1459"/>
                  </a:cubicBezTo>
                  <a:cubicBezTo>
                    <a:pt x="1501" y="1466"/>
                    <a:pt x="1504" y="1469"/>
                    <a:pt x="1507" y="1469"/>
                  </a:cubicBezTo>
                  <a:cubicBezTo>
                    <a:pt x="1514" y="1469"/>
                    <a:pt x="1517" y="1455"/>
                    <a:pt x="1509" y="1447"/>
                  </a:cubicBezTo>
                  <a:cubicBezTo>
                    <a:pt x="1068" y="923"/>
                    <a:pt x="509" y="470"/>
                    <a:pt x="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2" name="Google Shape;25802;p34"/>
            <p:cNvSpPr/>
            <p:nvPr/>
          </p:nvSpPr>
          <p:spPr>
            <a:xfrm>
              <a:off x="2794525" y="2571350"/>
              <a:ext cx="31350" cy="30950"/>
            </a:xfrm>
            <a:custGeom>
              <a:avLst/>
              <a:gdLst/>
              <a:ahLst/>
              <a:cxnLst/>
              <a:rect l="l" t="t" r="r" b="b"/>
              <a:pathLst>
                <a:path w="1254" h="1238" extrusionOk="0">
                  <a:moveTo>
                    <a:pt x="2" y="1"/>
                  </a:moveTo>
                  <a:cubicBezTo>
                    <a:pt x="1" y="1"/>
                    <a:pt x="1" y="4"/>
                    <a:pt x="7" y="10"/>
                  </a:cubicBezTo>
                  <a:cubicBezTo>
                    <a:pt x="7" y="4"/>
                    <a:pt x="4" y="1"/>
                    <a:pt x="2" y="1"/>
                  </a:cubicBezTo>
                  <a:close/>
                  <a:moveTo>
                    <a:pt x="7" y="10"/>
                  </a:moveTo>
                  <a:lnTo>
                    <a:pt x="7" y="10"/>
                  </a:lnTo>
                  <a:cubicBezTo>
                    <a:pt x="531" y="307"/>
                    <a:pt x="650" y="1010"/>
                    <a:pt x="1209" y="1236"/>
                  </a:cubicBezTo>
                  <a:cubicBezTo>
                    <a:pt x="1213" y="1237"/>
                    <a:pt x="1217" y="1238"/>
                    <a:pt x="1220" y="1238"/>
                  </a:cubicBezTo>
                  <a:cubicBezTo>
                    <a:pt x="1247" y="1238"/>
                    <a:pt x="1253" y="1199"/>
                    <a:pt x="1221" y="1188"/>
                  </a:cubicBezTo>
                  <a:cubicBezTo>
                    <a:pt x="685" y="914"/>
                    <a:pt x="554" y="248"/>
                    <a:pt x="7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3" name="Google Shape;25803;p34"/>
            <p:cNvSpPr/>
            <p:nvPr/>
          </p:nvSpPr>
          <p:spPr>
            <a:xfrm>
              <a:off x="2797425" y="2560775"/>
              <a:ext cx="35475" cy="41400"/>
            </a:xfrm>
            <a:custGeom>
              <a:avLst/>
              <a:gdLst/>
              <a:ahLst/>
              <a:cxnLst/>
              <a:rect l="l" t="t" r="r" b="b"/>
              <a:pathLst>
                <a:path w="1419" h="1656" extrusionOk="0">
                  <a:moveTo>
                    <a:pt x="30" y="1"/>
                  </a:moveTo>
                  <a:cubicBezTo>
                    <a:pt x="22" y="1"/>
                    <a:pt x="0" y="18"/>
                    <a:pt x="10" y="28"/>
                  </a:cubicBezTo>
                  <a:cubicBezTo>
                    <a:pt x="379" y="611"/>
                    <a:pt x="831" y="1218"/>
                    <a:pt x="1367" y="1647"/>
                  </a:cubicBezTo>
                  <a:cubicBezTo>
                    <a:pt x="1373" y="1653"/>
                    <a:pt x="1379" y="1655"/>
                    <a:pt x="1385" y="1655"/>
                  </a:cubicBezTo>
                  <a:cubicBezTo>
                    <a:pt x="1404" y="1655"/>
                    <a:pt x="1418" y="1632"/>
                    <a:pt x="1391" y="1623"/>
                  </a:cubicBezTo>
                  <a:cubicBezTo>
                    <a:pt x="950" y="1076"/>
                    <a:pt x="450" y="587"/>
                    <a:pt x="34" y="4"/>
                  </a:cubicBezTo>
                  <a:cubicBezTo>
                    <a:pt x="34" y="2"/>
                    <a:pt x="32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4" name="Google Shape;25804;p34"/>
            <p:cNvSpPr/>
            <p:nvPr/>
          </p:nvSpPr>
          <p:spPr>
            <a:xfrm>
              <a:off x="2806675" y="2558075"/>
              <a:ext cx="31300" cy="40200"/>
            </a:xfrm>
            <a:custGeom>
              <a:avLst/>
              <a:gdLst/>
              <a:ahLst/>
              <a:cxnLst/>
              <a:rect l="l" t="t" r="r" b="b"/>
              <a:pathLst>
                <a:path w="1252" h="1608" extrusionOk="0">
                  <a:moveTo>
                    <a:pt x="42" y="0"/>
                  </a:moveTo>
                  <a:cubicBezTo>
                    <a:pt x="25" y="0"/>
                    <a:pt x="0" y="14"/>
                    <a:pt x="9" y="41"/>
                  </a:cubicBezTo>
                  <a:cubicBezTo>
                    <a:pt x="378" y="576"/>
                    <a:pt x="771" y="1112"/>
                    <a:pt x="1176" y="1600"/>
                  </a:cubicBezTo>
                  <a:cubicBezTo>
                    <a:pt x="1181" y="1606"/>
                    <a:pt x="1188" y="1608"/>
                    <a:pt x="1196" y="1608"/>
                  </a:cubicBezTo>
                  <a:cubicBezTo>
                    <a:pt x="1222" y="1608"/>
                    <a:pt x="1251" y="1580"/>
                    <a:pt x="1223" y="1553"/>
                  </a:cubicBezTo>
                  <a:cubicBezTo>
                    <a:pt x="854" y="1017"/>
                    <a:pt x="449" y="517"/>
                    <a:pt x="57" y="5"/>
                  </a:cubicBezTo>
                  <a:cubicBezTo>
                    <a:pt x="54" y="2"/>
                    <a:pt x="48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5" name="Google Shape;25805;p34"/>
            <p:cNvSpPr/>
            <p:nvPr/>
          </p:nvSpPr>
          <p:spPr>
            <a:xfrm>
              <a:off x="2812550" y="2553025"/>
              <a:ext cx="19875" cy="39050"/>
            </a:xfrm>
            <a:custGeom>
              <a:avLst/>
              <a:gdLst/>
              <a:ahLst/>
              <a:cxnLst/>
              <a:rect l="l" t="t" r="r" b="b"/>
              <a:pathLst>
                <a:path w="795" h="1562" extrusionOk="0">
                  <a:moveTo>
                    <a:pt x="19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107" y="552"/>
                    <a:pt x="369" y="1159"/>
                    <a:pt x="738" y="1552"/>
                  </a:cubicBezTo>
                  <a:cubicBezTo>
                    <a:pt x="748" y="1559"/>
                    <a:pt x="757" y="1562"/>
                    <a:pt x="765" y="1562"/>
                  </a:cubicBezTo>
                  <a:cubicBezTo>
                    <a:pt x="785" y="1562"/>
                    <a:pt x="795" y="1542"/>
                    <a:pt x="786" y="1516"/>
                  </a:cubicBezTo>
                  <a:cubicBezTo>
                    <a:pt x="667" y="1266"/>
                    <a:pt x="500" y="1040"/>
                    <a:pt x="369" y="790"/>
                  </a:cubicBezTo>
                  <a:cubicBezTo>
                    <a:pt x="250" y="540"/>
                    <a:pt x="143" y="278"/>
                    <a:pt x="48" y="28"/>
                  </a:cubicBezTo>
                  <a:cubicBezTo>
                    <a:pt x="38" y="8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6" name="Google Shape;25806;p34"/>
            <p:cNvSpPr/>
            <p:nvPr/>
          </p:nvSpPr>
          <p:spPr>
            <a:xfrm>
              <a:off x="2811475" y="2562450"/>
              <a:ext cx="23950" cy="35725"/>
            </a:xfrm>
            <a:custGeom>
              <a:avLst/>
              <a:gdLst/>
              <a:ahLst/>
              <a:cxnLst/>
              <a:rect l="l" t="t" r="r" b="b"/>
              <a:pathLst>
                <a:path w="958" h="1429" extrusionOk="0">
                  <a:moveTo>
                    <a:pt x="21" y="1"/>
                  </a:moveTo>
                  <a:cubicBezTo>
                    <a:pt x="10" y="1"/>
                    <a:pt x="0" y="6"/>
                    <a:pt x="7" y="20"/>
                  </a:cubicBezTo>
                  <a:cubicBezTo>
                    <a:pt x="67" y="306"/>
                    <a:pt x="222" y="580"/>
                    <a:pt x="388" y="818"/>
                  </a:cubicBezTo>
                  <a:cubicBezTo>
                    <a:pt x="531" y="1032"/>
                    <a:pt x="686" y="1270"/>
                    <a:pt x="900" y="1425"/>
                  </a:cubicBezTo>
                  <a:cubicBezTo>
                    <a:pt x="907" y="1427"/>
                    <a:pt x="913" y="1428"/>
                    <a:pt x="918" y="1428"/>
                  </a:cubicBezTo>
                  <a:cubicBezTo>
                    <a:pt x="943" y="1428"/>
                    <a:pt x="958" y="1407"/>
                    <a:pt x="948" y="1378"/>
                  </a:cubicBezTo>
                  <a:cubicBezTo>
                    <a:pt x="817" y="1139"/>
                    <a:pt x="603" y="949"/>
                    <a:pt x="460" y="723"/>
                  </a:cubicBezTo>
                  <a:cubicBezTo>
                    <a:pt x="305" y="485"/>
                    <a:pt x="186" y="247"/>
                    <a:pt x="43" y="8"/>
                  </a:cubicBezTo>
                  <a:cubicBezTo>
                    <a:pt x="38" y="3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7" name="Google Shape;25807;p34"/>
            <p:cNvSpPr/>
            <p:nvPr/>
          </p:nvSpPr>
          <p:spPr>
            <a:xfrm>
              <a:off x="2812325" y="2565375"/>
              <a:ext cx="32325" cy="39475"/>
            </a:xfrm>
            <a:custGeom>
              <a:avLst/>
              <a:gdLst/>
              <a:ahLst/>
              <a:cxnLst/>
              <a:rect l="l" t="t" r="r" b="b"/>
              <a:pathLst>
                <a:path w="1293" h="1579" extrusionOk="0">
                  <a:moveTo>
                    <a:pt x="40" y="1"/>
                  </a:moveTo>
                  <a:cubicBezTo>
                    <a:pt x="17" y="1"/>
                    <a:pt x="1" y="20"/>
                    <a:pt x="9" y="46"/>
                  </a:cubicBezTo>
                  <a:cubicBezTo>
                    <a:pt x="295" y="606"/>
                    <a:pt x="735" y="1213"/>
                    <a:pt x="1259" y="1570"/>
                  </a:cubicBezTo>
                  <a:cubicBezTo>
                    <a:pt x="1265" y="1576"/>
                    <a:pt x="1270" y="1578"/>
                    <a:pt x="1274" y="1578"/>
                  </a:cubicBezTo>
                  <a:cubicBezTo>
                    <a:pt x="1287" y="1578"/>
                    <a:pt x="1292" y="1555"/>
                    <a:pt x="1283" y="1546"/>
                  </a:cubicBezTo>
                  <a:cubicBezTo>
                    <a:pt x="1093" y="1308"/>
                    <a:pt x="855" y="1094"/>
                    <a:pt x="664" y="844"/>
                  </a:cubicBezTo>
                  <a:cubicBezTo>
                    <a:pt x="438" y="582"/>
                    <a:pt x="259" y="296"/>
                    <a:pt x="69" y="10"/>
                  </a:cubicBezTo>
                  <a:cubicBezTo>
                    <a:pt x="59" y="4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8" name="Google Shape;25808;p34"/>
            <p:cNvSpPr/>
            <p:nvPr/>
          </p:nvSpPr>
          <p:spPr>
            <a:xfrm>
              <a:off x="2823550" y="2585150"/>
              <a:ext cx="29200" cy="21875"/>
            </a:xfrm>
            <a:custGeom>
              <a:avLst/>
              <a:gdLst/>
              <a:ahLst/>
              <a:cxnLst/>
              <a:rect l="l" t="t" r="r" b="b"/>
              <a:pathLst>
                <a:path w="1168" h="875" extrusionOk="0">
                  <a:moveTo>
                    <a:pt x="25" y="1"/>
                  </a:moveTo>
                  <a:cubicBezTo>
                    <a:pt x="13" y="1"/>
                    <a:pt x="1" y="12"/>
                    <a:pt x="1" y="29"/>
                  </a:cubicBezTo>
                  <a:cubicBezTo>
                    <a:pt x="179" y="446"/>
                    <a:pt x="656" y="874"/>
                    <a:pt x="1132" y="874"/>
                  </a:cubicBezTo>
                  <a:cubicBezTo>
                    <a:pt x="1168" y="874"/>
                    <a:pt x="1168" y="839"/>
                    <a:pt x="1132" y="827"/>
                  </a:cubicBezTo>
                  <a:cubicBezTo>
                    <a:pt x="929" y="732"/>
                    <a:pt x="703" y="672"/>
                    <a:pt x="525" y="541"/>
                  </a:cubicBezTo>
                  <a:cubicBezTo>
                    <a:pt x="322" y="398"/>
                    <a:pt x="167" y="220"/>
                    <a:pt x="36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9" name="Google Shape;25809;p34"/>
            <p:cNvSpPr/>
            <p:nvPr/>
          </p:nvSpPr>
          <p:spPr>
            <a:xfrm>
              <a:off x="2717600" y="2247650"/>
              <a:ext cx="69675" cy="119575"/>
            </a:xfrm>
            <a:custGeom>
              <a:avLst/>
              <a:gdLst/>
              <a:ahLst/>
              <a:cxnLst/>
              <a:rect l="l" t="t" r="r" b="b"/>
              <a:pathLst>
                <a:path w="2787" h="4783" extrusionOk="0">
                  <a:moveTo>
                    <a:pt x="133" y="1"/>
                  </a:moveTo>
                  <a:cubicBezTo>
                    <a:pt x="119" y="1"/>
                    <a:pt x="107" y="10"/>
                    <a:pt x="107" y="27"/>
                  </a:cubicBezTo>
                  <a:cubicBezTo>
                    <a:pt x="0" y="885"/>
                    <a:pt x="417" y="1706"/>
                    <a:pt x="822" y="2456"/>
                  </a:cubicBezTo>
                  <a:cubicBezTo>
                    <a:pt x="1310" y="3361"/>
                    <a:pt x="2191" y="3909"/>
                    <a:pt x="2750" y="4778"/>
                  </a:cubicBezTo>
                  <a:cubicBezTo>
                    <a:pt x="2757" y="4781"/>
                    <a:pt x="2762" y="4783"/>
                    <a:pt x="2767" y="4783"/>
                  </a:cubicBezTo>
                  <a:cubicBezTo>
                    <a:pt x="2780" y="4783"/>
                    <a:pt x="2786" y="4772"/>
                    <a:pt x="2786" y="4754"/>
                  </a:cubicBezTo>
                  <a:cubicBezTo>
                    <a:pt x="2393" y="3956"/>
                    <a:pt x="1619" y="3540"/>
                    <a:pt x="1131" y="2825"/>
                  </a:cubicBezTo>
                  <a:cubicBezTo>
                    <a:pt x="583" y="2040"/>
                    <a:pt x="95" y="980"/>
                    <a:pt x="167" y="27"/>
                  </a:cubicBezTo>
                  <a:cubicBezTo>
                    <a:pt x="161" y="10"/>
                    <a:pt x="146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0" name="Google Shape;25810;p34"/>
            <p:cNvSpPr/>
            <p:nvPr/>
          </p:nvSpPr>
          <p:spPr>
            <a:xfrm>
              <a:off x="2792900" y="2373625"/>
              <a:ext cx="68975" cy="73525"/>
            </a:xfrm>
            <a:custGeom>
              <a:avLst/>
              <a:gdLst/>
              <a:ahLst/>
              <a:cxnLst/>
              <a:rect l="l" t="t" r="r" b="b"/>
              <a:pathLst>
                <a:path w="2759" h="2941" extrusionOk="0">
                  <a:moveTo>
                    <a:pt x="0" y="1"/>
                  </a:moveTo>
                  <a:lnTo>
                    <a:pt x="0" y="1"/>
                  </a:lnTo>
                  <a:cubicBezTo>
                    <a:pt x="453" y="465"/>
                    <a:pt x="786" y="1061"/>
                    <a:pt x="1227" y="1537"/>
                  </a:cubicBezTo>
                  <a:cubicBezTo>
                    <a:pt x="1691" y="2025"/>
                    <a:pt x="2215" y="2501"/>
                    <a:pt x="2739" y="2930"/>
                  </a:cubicBezTo>
                  <a:cubicBezTo>
                    <a:pt x="2742" y="2937"/>
                    <a:pt x="2746" y="2940"/>
                    <a:pt x="2749" y="2940"/>
                  </a:cubicBezTo>
                  <a:cubicBezTo>
                    <a:pt x="2756" y="2940"/>
                    <a:pt x="2759" y="2926"/>
                    <a:pt x="2751" y="2918"/>
                  </a:cubicBezTo>
                  <a:cubicBezTo>
                    <a:pt x="2263" y="2442"/>
                    <a:pt x="1727" y="2013"/>
                    <a:pt x="1262" y="1501"/>
                  </a:cubicBezTo>
                  <a:cubicBezTo>
                    <a:pt x="810" y="1025"/>
                    <a:pt x="500" y="40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1" name="Google Shape;25811;p34"/>
            <p:cNvSpPr/>
            <p:nvPr/>
          </p:nvSpPr>
          <p:spPr>
            <a:xfrm>
              <a:off x="2827425" y="2400125"/>
              <a:ext cx="39025" cy="43475"/>
            </a:xfrm>
            <a:custGeom>
              <a:avLst/>
              <a:gdLst/>
              <a:ahLst/>
              <a:cxnLst/>
              <a:rect l="l" t="t" r="r" b="b"/>
              <a:pathLst>
                <a:path w="1561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358" y="655"/>
                    <a:pt x="882" y="1334"/>
                    <a:pt x="1536" y="1739"/>
                  </a:cubicBezTo>
                  <a:cubicBezTo>
                    <a:pt x="1548" y="1739"/>
                    <a:pt x="1560" y="1727"/>
                    <a:pt x="1548" y="1727"/>
                  </a:cubicBezTo>
                  <a:cubicBezTo>
                    <a:pt x="1274" y="1477"/>
                    <a:pt x="989" y="1251"/>
                    <a:pt x="739" y="965"/>
                  </a:cubicBezTo>
                  <a:cubicBezTo>
                    <a:pt x="465" y="655"/>
                    <a:pt x="227" y="3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2" name="Google Shape;25812;p34"/>
            <p:cNvSpPr/>
            <p:nvPr/>
          </p:nvSpPr>
          <p:spPr>
            <a:xfrm>
              <a:off x="2834875" y="2399375"/>
              <a:ext cx="39225" cy="44350"/>
            </a:xfrm>
            <a:custGeom>
              <a:avLst/>
              <a:gdLst/>
              <a:ahLst/>
              <a:cxnLst/>
              <a:rect l="l" t="t" r="r" b="b"/>
              <a:pathLst>
                <a:path w="1569" h="1774" extrusionOk="0">
                  <a:moveTo>
                    <a:pt x="5" y="1"/>
                  </a:moveTo>
                  <a:cubicBezTo>
                    <a:pt x="3" y="1"/>
                    <a:pt x="0" y="7"/>
                    <a:pt x="0" y="19"/>
                  </a:cubicBezTo>
                  <a:cubicBezTo>
                    <a:pt x="6" y="7"/>
                    <a:pt x="6" y="1"/>
                    <a:pt x="5" y="1"/>
                  </a:cubicBezTo>
                  <a:close/>
                  <a:moveTo>
                    <a:pt x="0" y="19"/>
                  </a:moveTo>
                  <a:cubicBezTo>
                    <a:pt x="441" y="638"/>
                    <a:pt x="953" y="1257"/>
                    <a:pt x="1548" y="1769"/>
                  </a:cubicBezTo>
                  <a:cubicBezTo>
                    <a:pt x="1551" y="1772"/>
                    <a:pt x="1555" y="1774"/>
                    <a:pt x="1558" y="1774"/>
                  </a:cubicBezTo>
                  <a:cubicBezTo>
                    <a:pt x="1565" y="1774"/>
                    <a:pt x="1568" y="1765"/>
                    <a:pt x="1560" y="1757"/>
                  </a:cubicBezTo>
                  <a:cubicBezTo>
                    <a:pt x="1036" y="1174"/>
                    <a:pt x="488" y="626"/>
                    <a:pt x="0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3" name="Google Shape;25813;p34"/>
            <p:cNvSpPr/>
            <p:nvPr/>
          </p:nvSpPr>
          <p:spPr>
            <a:xfrm>
              <a:off x="2850050" y="2407525"/>
              <a:ext cx="42750" cy="43575"/>
            </a:xfrm>
            <a:custGeom>
              <a:avLst/>
              <a:gdLst/>
              <a:ahLst/>
              <a:cxnLst/>
              <a:rect l="l" t="t" r="r" b="b"/>
              <a:pathLst>
                <a:path w="1710" h="1743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310" y="383"/>
                    <a:pt x="643" y="764"/>
                    <a:pt x="965" y="1133"/>
                  </a:cubicBezTo>
                  <a:cubicBezTo>
                    <a:pt x="1179" y="1371"/>
                    <a:pt x="1370" y="1633"/>
                    <a:pt x="1667" y="1741"/>
                  </a:cubicBezTo>
                  <a:cubicBezTo>
                    <a:pt x="1672" y="1742"/>
                    <a:pt x="1677" y="1743"/>
                    <a:pt x="1680" y="1743"/>
                  </a:cubicBezTo>
                  <a:cubicBezTo>
                    <a:pt x="1705" y="1743"/>
                    <a:pt x="1710" y="1713"/>
                    <a:pt x="1679" y="1693"/>
                  </a:cubicBezTo>
                  <a:cubicBezTo>
                    <a:pt x="1322" y="1550"/>
                    <a:pt x="1072" y="1193"/>
                    <a:pt x="822" y="907"/>
                  </a:cubicBezTo>
                  <a:lnTo>
                    <a:pt x="12" y="14"/>
                  </a:ln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4" name="Google Shape;25814;p34"/>
            <p:cNvSpPr/>
            <p:nvPr/>
          </p:nvSpPr>
          <p:spPr>
            <a:xfrm>
              <a:off x="2853550" y="2394150"/>
              <a:ext cx="51825" cy="52525"/>
            </a:xfrm>
            <a:custGeom>
              <a:avLst/>
              <a:gdLst/>
              <a:ahLst/>
              <a:cxnLst/>
              <a:rect l="l" t="t" r="r" b="b"/>
              <a:pathLst>
                <a:path w="2073" h="2101" extrusionOk="0">
                  <a:moveTo>
                    <a:pt x="22" y="0"/>
                  </a:moveTo>
                  <a:cubicBezTo>
                    <a:pt x="8" y="0"/>
                    <a:pt x="0" y="11"/>
                    <a:pt x="15" y="25"/>
                  </a:cubicBezTo>
                  <a:cubicBezTo>
                    <a:pt x="527" y="799"/>
                    <a:pt x="1230" y="1597"/>
                    <a:pt x="2039" y="2097"/>
                  </a:cubicBezTo>
                  <a:cubicBezTo>
                    <a:pt x="2041" y="2099"/>
                    <a:pt x="2044" y="2100"/>
                    <a:pt x="2047" y="2100"/>
                  </a:cubicBezTo>
                  <a:cubicBezTo>
                    <a:pt x="2059" y="2100"/>
                    <a:pt x="2073" y="2083"/>
                    <a:pt x="2063" y="2073"/>
                  </a:cubicBezTo>
                  <a:cubicBezTo>
                    <a:pt x="1349" y="1394"/>
                    <a:pt x="646" y="787"/>
                    <a:pt x="51" y="13"/>
                  </a:cubicBezTo>
                  <a:cubicBezTo>
                    <a:pt x="42" y="4"/>
                    <a:pt x="31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5" name="Google Shape;25815;p34"/>
            <p:cNvSpPr/>
            <p:nvPr/>
          </p:nvSpPr>
          <p:spPr>
            <a:xfrm>
              <a:off x="2861750" y="2392300"/>
              <a:ext cx="49475" cy="50450"/>
            </a:xfrm>
            <a:custGeom>
              <a:avLst/>
              <a:gdLst/>
              <a:ahLst/>
              <a:cxnLst/>
              <a:rect l="l" t="t" r="r" b="b"/>
              <a:pathLst>
                <a:path w="1979" h="2018" extrusionOk="0">
                  <a:moveTo>
                    <a:pt x="23" y="0"/>
                  </a:moveTo>
                  <a:cubicBezTo>
                    <a:pt x="9" y="0"/>
                    <a:pt x="0" y="20"/>
                    <a:pt x="9" y="28"/>
                  </a:cubicBezTo>
                  <a:cubicBezTo>
                    <a:pt x="604" y="718"/>
                    <a:pt x="1211" y="1409"/>
                    <a:pt x="1902" y="2004"/>
                  </a:cubicBezTo>
                  <a:cubicBezTo>
                    <a:pt x="1908" y="2013"/>
                    <a:pt x="1916" y="2017"/>
                    <a:pt x="1925" y="2017"/>
                  </a:cubicBezTo>
                  <a:cubicBezTo>
                    <a:pt x="1951" y="2017"/>
                    <a:pt x="1979" y="1986"/>
                    <a:pt x="1961" y="1969"/>
                  </a:cubicBezTo>
                  <a:cubicBezTo>
                    <a:pt x="1330" y="1290"/>
                    <a:pt x="663" y="671"/>
                    <a:pt x="44" y="16"/>
                  </a:cubicBezTo>
                  <a:cubicBezTo>
                    <a:pt x="37" y="5"/>
                    <a:pt x="29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6" name="Google Shape;25816;p34"/>
            <p:cNvSpPr/>
            <p:nvPr/>
          </p:nvSpPr>
          <p:spPr>
            <a:xfrm>
              <a:off x="2865825" y="2389700"/>
              <a:ext cx="43925" cy="44225"/>
            </a:xfrm>
            <a:custGeom>
              <a:avLst/>
              <a:gdLst/>
              <a:ahLst/>
              <a:cxnLst/>
              <a:rect l="l" t="t" r="r" b="b"/>
              <a:pathLst>
                <a:path w="1757" h="1769" extrusionOk="0">
                  <a:moveTo>
                    <a:pt x="36" y="1"/>
                  </a:moveTo>
                  <a:cubicBezTo>
                    <a:pt x="24" y="1"/>
                    <a:pt x="12" y="13"/>
                    <a:pt x="12" y="13"/>
                  </a:cubicBezTo>
                  <a:cubicBezTo>
                    <a:pt x="0" y="60"/>
                    <a:pt x="0" y="60"/>
                    <a:pt x="12" y="108"/>
                  </a:cubicBezTo>
                  <a:lnTo>
                    <a:pt x="24" y="120"/>
                  </a:lnTo>
                  <a:lnTo>
                    <a:pt x="60" y="120"/>
                  </a:lnTo>
                  <a:cubicBezTo>
                    <a:pt x="84" y="84"/>
                    <a:pt x="96" y="48"/>
                    <a:pt x="72" y="48"/>
                  </a:cubicBezTo>
                  <a:cubicBezTo>
                    <a:pt x="191" y="48"/>
                    <a:pt x="369" y="346"/>
                    <a:pt x="441" y="429"/>
                  </a:cubicBezTo>
                  <a:lnTo>
                    <a:pt x="846" y="882"/>
                  </a:lnTo>
                  <a:cubicBezTo>
                    <a:pt x="1108" y="1180"/>
                    <a:pt x="1382" y="1477"/>
                    <a:pt x="1667" y="1751"/>
                  </a:cubicBezTo>
                  <a:cubicBezTo>
                    <a:pt x="1677" y="1763"/>
                    <a:pt x="1687" y="1769"/>
                    <a:pt x="1698" y="1769"/>
                  </a:cubicBezTo>
                  <a:cubicBezTo>
                    <a:pt x="1728" y="1769"/>
                    <a:pt x="1756" y="1727"/>
                    <a:pt x="1739" y="1692"/>
                  </a:cubicBezTo>
                  <a:cubicBezTo>
                    <a:pt x="1429" y="1322"/>
                    <a:pt x="1084" y="965"/>
                    <a:pt x="739" y="620"/>
                  </a:cubicBezTo>
                  <a:cubicBezTo>
                    <a:pt x="596" y="465"/>
                    <a:pt x="441" y="299"/>
                    <a:pt x="274" y="144"/>
                  </a:cubicBezTo>
                  <a:cubicBezTo>
                    <a:pt x="203" y="60"/>
                    <a:pt x="155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7" name="Google Shape;25817;p34"/>
            <p:cNvSpPr/>
            <p:nvPr/>
          </p:nvSpPr>
          <p:spPr>
            <a:xfrm>
              <a:off x="2895600" y="2359075"/>
              <a:ext cx="15800" cy="17850"/>
            </a:xfrm>
            <a:custGeom>
              <a:avLst/>
              <a:gdLst/>
              <a:ahLst/>
              <a:cxnLst/>
              <a:rect l="l" t="t" r="r" b="b"/>
              <a:pathLst>
                <a:path w="632" h="7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83" y="166"/>
                    <a:pt x="155" y="285"/>
                    <a:pt x="274" y="416"/>
                  </a:cubicBezTo>
                  <a:cubicBezTo>
                    <a:pt x="369" y="523"/>
                    <a:pt x="488" y="654"/>
                    <a:pt x="607" y="714"/>
                  </a:cubicBezTo>
                  <a:cubicBezTo>
                    <a:pt x="619" y="714"/>
                    <a:pt x="631" y="702"/>
                    <a:pt x="619" y="702"/>
                  </a:cubicBezTo>
                  <a:cubicBezTo>
                    <a:pt x="548" y="595"/>
                    <a:pt x="417" y="511"/>
                    <a:pt x="321" y="404"/>
                  </a:cubicBezTo>
                  <a:cubicBezTo>
                    <a:pt x="214" y="285"/>
                    <a:pt x="95" y="154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8" name="Google Shape;25818;p34"/>
            <p:cNvSpPr/>
            <p:nvPr/>
          </p:nvSpPr>
          <p:spPr>
            <a:xfrm>
              <a:off x="2899450" y="2352800"/>
              <a:ext cx="13850" cy="17700"/>
            </a:xfrm>
            <a:custGeom>
              <a:avLst/>
              <a:gdLst/>
              <a:ahLst/>
              <a:cxnLst/>
              <a:rect l="l" t="t" r="r" b="b"/>
              <a:pathLst>
                <a:path w="554" h="708" extrusionOk="0">
                  <a:moveTo>
                    <a:pt x="37" y="1"/>
                  </a:moveTo>
                  <a:cubicBezTo>
                    <a:pt x="25" y="1"/>
                    <a:pt x="1" y="12"/>
                    <a:pt x="25" y="12"/>
                  </a:cubicBezTo>
                  <a:cubicBezTo>
                    <a:pt x="167" y="239"/>
                    <a:pt x="334" y="489"/>
                    <a:pt x="525" y="703"/>
                  </a:cubicBezTo>
                  <a:cubicBezTo>
                    <a:pt x="528" y="706"/>
                    <a:pt x="533" y="708"/>
                    <a:pt x="537" y="708"/>
                  </a:cubicBezTo>
                  <a:cubicBezTo>
                    <a:pt x="546" y="708"/>
                    <a:pt x="553" y="699"/>
                    <a:pt x="537" y="691"/>
                  </a:cubicBezTo>
                  <a:cubicBezTo>
                    <a:pt x="406" y="441"/>
                    <a:pt x="215" y="227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9" name="Google Shape;25819;p34"/>
            <p:cNvSpPr/>
            <p:nvPr/>
          </p:nvSpPr>
          <p:spPr>
            <a:xfrm>
              <a:off x="2881675" y="2324600"/>
              <a:ext cx="19900" cy="23450"/>
            </a:xfrm>
            <a:custGeom>
              <a:avLst/>
              <a:gdLst/>
              <a:ahLst/>
              <a:cxnLst/>
              <a:rect l="l" t="t" r="r" b="b"/>
              <a:pathLst>
                <a:path w="796" h="938" extrusionOk="0">
                  <a:moveTo>
                    <a:pt x="684" y="0"/>
                  </a:moveTo>
                  <a:cubicBezTo>
                    <a:pt x="679" y="0"/>
                    <a:pt x="676" y="3"/>
                    <a:pt x="676" y="9"/>
                  </a:cubicBezTo>
                  <a:cubicBezTo>
                    <a:pt x="676" y="224"/>
                    <a:pt x="700" y="474"/>
                    <a:pt x="581" y="664"/>
                  </a:cubicBezTo>
                  <a:cubicBezTo>
                    <a:pt x="503" y="796"/>
                    <a:pt x="375" y="857"/>
                    <a:pt x="242" y="857"/>
                  </a:cubicBezTo>
                  <a:cubicBezTo>
                    <a:pt x="171" y="857"/>
                    <a:pt x="99" y="840"/>
                    <a:pt x="33" y="807"/>
                  </a:cubicBezTo>
                  <a:cubicBezTo>
                    <a:pt x="27" y="801"/>
                    <a:pt x="22" y="799"/>
                    <a:pt x="18" y="799"/>
                  </a:cubicBezTo>
                  <a:cubicBezTo>
                    <a:pt x="5" y="799"/>
                    <a:pt x="0" y="822"/>
                    <a:pt x="9" y="831"/>
                  </a:cubicBezTo>
                  <a:cubicBezTo>
                    <a:pt x="70" y="907"/>
                    <a:pt x="153" y="938"/>
                    <a:pt x="239" y="938"/>
                  </a:cubicBezTo>
                  <a:cubicBezTo>
                    <a:pt x="356" y="938"/>
                    <a:pt x="480" y="882"/>
                    <a:pt x="569" y="807"/>
                  </a:cubicBezTo>
                  <a:cubicBezTo>
                    <a:pt x="795" y="605"/>
                    <a:pt x="759" y="259"/>
                    <a:pt x="700" y="9"/>
                  </a:cubicBezTo>
                  <a:cubicBezTo>
                    <a:pt x="694" y="3"/>
                    <a:pt x="688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0" name="Google Shape;25820;p34"/>
            <p:cNvSpPr/>
            <p:nvPr/>
          </p:nvSpPr>
          <p:spPr>
            <a:xfrm>
              <a:off x="2880700" y="2330175"/>
              <a:ext cx="20875" cy="12300"/>
            </a:xfrm>
            <a:custGeom>
              <a:avLst/>
              <a:gdLst/>
              <a:ahLst/>
              <a:cxnLst/>
              <a:rect l="l" t="t" r="r" b="b"/>
              <a:pathLst>
                <a:path w="835" h="492" extrusionOk="0">
                  <a:moveTo>
                    <a:pt x="667" y="1"/>
                  </a:moveTo>
                  <a:cubicBezTo>
                    <a:pt x="656" y="1"/>
                    <a:pt x="632" y="13"/>
                    <a:pt x="656" y="24"/>
                  </a:cubicBezTo>
                  <a:cubicBezTo>
                    <a:pt x="727" y="144"/>
                    <a:pt x="727" y="286"/>
                    <a:pt x="608" y="382"/>
                  </a:cubicBezTo>
                  <a:cubicBezTo>
                    <a:pt x="545" y="424"/>
                    <a:pt x="472" y="439"/>
                    <a:pt x="397" y="439"/>
                  </a:cubicBezTo>
                  <a:cubicBezTo>
                    <a:pt x="261" y="439"/>
                    <a:pt x="116" y="389"/>
                    <a:pt x="1" y="358"/>
                  </a:cubicBezTo>
                  <a:lnTo>
                    <a:pt x="1" y="358"/>
                  </a:lnTo>
                  <a:cubicBezTo>
                    <a:pt x="116" y="423"/>
                    <a:pt x="274" y="492"/>
                    <a:pt x="421" y="492"/>
                  </a:cubicBezTo>
                  <a:cubicBezTo>
                    <a:pt x="517" y="492"/>
                    <a:pt x="609" y="462"/>
                    <a:pt x="679" y="382"/>
                  </a:cubicBezTo>
                  <a:cubicBezTo>
                    <a:pt x="775" y="286"/>
                    <a:pt x="834" y="60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1" name="Google Shape;25821;p34"/>
            <p:cNvSpPr/>
            <p:nvPr/>
          </p:nvSpPr>
          <p:spPr>
            <a:xfrm>
              <a:off x="2869100" y="2172200"/>
              <a:ext cx="7175" cy="28950"/>
            </a:xfrm>
            <a:custGeom>
              <a:avLst/>
              <a:gdLst/>
              <a:ahLst/>
              <a:cxnLst/>
              <a:rect l="l" t="t" r="r" b="b"/>
              <a:pathLst>
                <a:path w="287" h="1158" extrusionOk="0">
                  <a:moveTo>
                    <a:pt x="112" y="0"/>
                  </a:moveTo>
                  <a:cubicBezTo>
                    <a:pt x="110" y="0"/>
                    <a:pt x="108" y="3"/>
                    <a:pt x="108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8" y="9"/>
                  </a:moveTo>
                  <a:cubicBezTo>
                    <a:pt x="0" y="367"/>
                    <a:pt x="72" y="843"/>
                    <a:pt x="250" y="1152"/>
                  </a:cubicBezTo>
                  <a:cubicBezTo>
                    <a:pt x="250" y="1156"/>
                    <a:pt x="253" y="1157"/>
                    <a:pt x="258" y="1157"/>
                  </a:cubicBezTo>
                  <a:cubicBezTo>
                    <a:pt x="268" y="1157"/>
                    <a:pt x="286" y="1149"/>
                    <a:pt x="286" y="1140"/>
                  </a:cubicBezTo>
                  <a:cubicBezTo>
                    <a:pt x="227" y="962"/>
                    <a:pt x="167" y="795"/>
                    <a:pt x="131" y="617"/>
                  </a:cubicBezTo>
                  <a:cubicBezTo>
                    <a:pt x="84" y="414"/>
                    <a:pt x="119" y="212"/>
                    <a:pt x="108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2" name="Google Shape;25822;p34"/>
            <p:cNvSpPr/>
            <p:nvPr/>
          </p:nvSpPr>
          <p:spPr>
            <a:xfrm>
              <a:off x="2875650" y="2165725"/>
              <a:ext cx="5975" cy="30350"/>
            </a:xfrm>
            <a:custGeom>
              <a:avLst/>
              <a:gdLst/>
              <a:ahLst/>
              <a:cxnLst/>
              <a:rect l="l" t="t" r="r" b="b"/>
              <a:pathLst>
                <a:path w="239" h="1214" extrusionOk="0">
                  <a:moveTo>
                    <a:pt x="54" y="0"/>
                  </a:moveTo>
                  <a:cubicBezTo>
                    <a:pt x="51" y="0"/>
                    <a:pt x="48" y="6"/>
                    <a:pt x="48" y="18"/>
                  </a:cubicBezTo>
                  <a:cubicBezTo>
                    <a:pt x="0" y="399"/>
                    <a:pt x="48" y="852"/>
                    <a:pt x="215" y="1209"/>
                  </a:cubicBezTo>
                  <a:cubicBezTo>
                    <a:pt x="218" y="1212"/>
                    <a:pt x="221" y="1214"/>
                    <a:pt x="224" y="1214"/>
                  </a:cubicBezTo>
                  <a:cubicBezTo>
                    <a:pt x="232" y="1214"/>
                    <a:pt x="238" y="1203"/>
                    <a:pt x="238" y="1185"/>
                  </a:cubicBezTo>
                  <a:cubicBezTo>
                    <a:pt x="155" y="792"/>
                    <a:pt x="60" y="435"/>
                    <a:pt x="60" y="18"/>
                  </a:cubicBezTo>
                  <a:cubicBezTo>
                    <a:pt x="60" y="6"/>
                    <a:pt x="57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3" name="Google Shape;25823;p34"/>
            <p:cNvSpPr/>
            <p:nvPr/>
          </p:nvSpPr>
          <p:spPr>
            <a:xfrm>
              <a:off x="2882800" y="2162175"/>
              <a:ext cx="7150" cy="31325"/>
            </a:xfrm>
            <a:custGeom>
              <a:avLst/>
              <a:gdLst/>
              <a:ahLst/>
              <a:cxnLst/>
              <a:rect l="l" t="t" r="r" b="b"/>
              <a:pathLst>
                <a:path w="286" h="1253" extrusionOk="0">
                  <a:moveTo>
                    <a:pt x="28" y="1"/>
                  </a:moveTo>
                  <a:cubicBezTo>
                    <a:pt x="18" y="1"/>
                    <a:pt x="0" y="9"/>
                    <a:pt x="0" y="17"/>
                  </a:cubicBezTo>
                  <a:cubicBezTo>
                    <a:pt x="60" y="422"/>
                    <a:pt x="119" y="875"/>
                    <a:pt x="250" y="1244"/>
                  </a:cubicBezTo>
                  <a:cubicBezTo>
                    <a:pt x="250" y="1250"/>
                    <a:pt x="259" y="1253"/>
                    <a:pt x="268" y="1253"/>
                  </a:cubicBezTo>
                  <a:cubicBezTo>
                    <a:pt x="277" y="1253"/>
                    <a:pt x="286" y="1250"/>
                    <a:pt x="286" y="1244"/>
                  </a:cubicBezTo>
                  <a:cubicBezTo>
                    <a:pt x="250" y="839"/>
                    <a:pt x="131" y="410"/>
                    <a:pt x="36" y="6"/>
                  </a:cubicBezTo>
                  <a:cubicBezTo>
                    <a:pt x="36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4" name="Google Shape;25824;p34"/>
            <p:cNvSpPr/>
            <p:nvPr/>
          </p:nvSpPr>
          <p:spPr>
            <a:xfrm>
              <a:off x="2891125" y="2201000"/>
              <a:ext cx="5675" cy="27025"/>
            </a:xfrm>
            <a:custGeom>
              <a:avLst/>
              <a:gdLst/>
              <a:ahLst/>
              <a:cxnLst/>
              <a:rect l="l" t="t" r="r" b="b"/>
              <a:pathLst>
                <a:path w="227" h="1081" extrusionOk="0">
                  <a:moveTo>
                    <a:pt x="0" y="0"/>
                  </a:moveTo>
                  <a:cubicBezTo>
                    <a:pt x="24" y="358"/>
                    <a:pt x="84" y="727"/>
                    <a:pt x="203" y="1072"/>
                  </a:cubicBezTo>
                  <a:cubicBezTo>
                    <a:pt x="203" y="1078"/>
                    <a:pt x="212" y="1081"/>
                    <a:pt x="218" y="1081"/>
                  </a:cubicBezTo>
                  <a:cubicBezTo>
                    <a:pt x="224" y="1081"/>
                    <a:pt x="227" y="1078"/>
                    <a:pt x="215" y="1072"/>
                  </a:cubicBezTo>
                  <a:cubicBezTo>
                    <a:pt x="155" y="715"/>
                    <a:pt x="60" y="35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5" name="Google Shape;25825;p34"/>
            <p:cNvSpPr/>
            <p:nvPr/>
          </p:nvSpPr>
          <p:spPr>
            <a:xfrm>
              <a:off x="2871775" y="2216775"/>
              <a:ext cx="36050" cy="118925"/>
            </a:xfrm>
            <a:custGeom>
              <a:avLst/>
              <a:gdLst/>
              <a:ahLst/>
              <a:cxnLst/>
              <a:rect l="l" t="t" r="r" b="b"/>
              <a:pathLst>
                <a:path w="1442" h="4757" extrusionOk="0">
                  <a:moveTo>
                    <a:pt x="1" y="0"/>
                  </a:moveTo>
                  <a:cubicBezTo>
                    <a:pt x="810" y="1548"/>
                    <a:pt x="1155" y="3013"/>
                    <a:pt x="1286" y="4739"/>
                  </a:cubicBezTo>
                  <a:cubicBezTo>
                    <a:pt x="1286" y="4751"/>
                    <a:pt x="1292" y="4757"/>
                    <a:pt x="1298" y="4757"/>
                  </a:cubicBezTo>
                  <a:cubicBezTo>
                    <a:pt x="1304" y="4757"/>
                    <a:pt x="1310" y="4751"/>
                    <a:pt x="1310" y="4739"/>
                  </a:cubicBezTo>
                  <a:cubicBezTo>
                    <a:pt x="1441" y="3120"/>
                    <a:pt x="893" y="137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6" name="Google Shape;25826;p34"/>
            <p:cNvSpPr/>
            <p:nvPr/>
          </p:nvSpPr>
          <p:spPr>
            <a:xfrm>
              <a:off x="2766700" y="2429900"/>
              <a:ext cx="44975" cy="52400"/>
            </a:xfrm>
            <a:custGeom>
              <a:avLst/>
              <a:gdLst/>
              <a:ahLst/>
              <a:cxnLst/>
              <a:rect l="l" t="t" r="r" b="b"/>
              <a:pathLst>
                <a:path w="1799" h="2096" extrusionOk="0">
                  <a:moveTo>
                    <a:pt x="1" y="0"/>
                  </a:moveTo>
                  <a:lnTo>
                    <a:pt x="1" y="0"/>
                  </a:lnTo>
                  <a:cubicBezTo>
                    <a:pt x="370" y="834"/>
                    <a:pt x="1001" y="1596"/>
                    <a:pt x="1787" y="2096"/>
                  </a:cubicBezTo>
                  <a:cubicBezTo>
                    <a:pt x="1798" y="2096"/>
                    <a:pt x="1798" y="2096"/>
                    <a:pt x="1798" y="2084"/>
                  </a:cubicBezTo>
                  <a:cubicBezTo>
                    <a:pt x="1048" y="1488"/>
                    <a:pt x="465" y="8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7" name="Google Shape;25827;p34"/>
            <p:cNvSpPr/>
            <p:nvPr/>
          </p:nvSpPr>
          <p:spPr>
            <a:xfrm>
              <a:off x="2776975" y="2437700"/>
              <a:ext cx="44225" cy="42525"/>
            </a:xfrm>
            <a:custGeom>
              <a:avLst/>
              <a:gdLst/>
              <a:ahLst/>
              <a:cxnLst/>
              <a:rect l="l" t="t" r="r" b="b"/>
              <a:pathLst>
                <a:path w="1769" h="1701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lnTo>
                    <a:pt x="6" y="10"/>
                  </a:lnTo>
                  <a:cubicBezTo>
                    <a:pt x="435" y="688"/>
                    <a:pt x="1054" y="1296"/>
                    <a:pt x="1745" y="1700"/>
                  </a:cubicBezTo>
                  <a:cubicBezTo>
                    <a:pt x="1768" y="1700"/>
                    <a:pt x="1768" y="1677"/>
                    <a:pt x="1768" y="1677"/>
                  </a:cubicBezTo>
                  <a:cubicBezTo>
                    <a:pt x="1066" y="1200"/>
                    <a:pt x="494" y="665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8" name="Google Shape;25828;p34"/>
            <p:cNvSpPr/>
            <p:nvPr/>
          </p:nvSpPr>
          <p:spPr>
            <a:xfrm>
              <a:off x="2785450" y="2430200"/>
              <a:ext cx="40800" cy="44375"/>
            </a:xfrm>
            <a:custGeom>
              <a:avLst/>
              <a:gdLst/>
              <a:ahLst/>
              <a:cxnLst/>
              <a:rect l="l" t="t" r="r" b="b"/>
              <a:pathLst>
                <a:path w="1632" h="1775" extrusionOk="0">
                  <a:moveTo>
                    <a:pt x="1" y="0"/>
                  </a:moveTo>
                  <a:lnTo>
                    <a:pt x="1" y="0"/>
                  </a:lnTo>
                  <a:cubicBezTo>
                    <a:pt x="263" y="357"/>
                    <a:pt x="560" y="714"/>
                    <a:pt x="846" y="1072"/>
                  </a:cubicBezTo>
                  <a:cubicBezTo>
                    <a:pt x="1072" y="1346"/>
                    <a:pt x="1287" y="1607"/>
                    <a:pt x="1608" y="1774"/>
                  </a:cubicBezTo>
                  <a:cubicBezTo>
                    <a:pt x="1620" y="1774"/>
                    <a:pt x="1632" y="1762"/>
                    <a:pt x="1620" y="1762"/>
                  </a:cubicBezTo>
                  <a:cubicBezTo>
                    <a:pt x="965" y="1298"/>
                    <a:pt x="536" y="58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9" name="Google Shape;25829;p34"/>
            <p:cNvSpPr/>
            <p:nvPr/>
          </p:nvSpPr>
          <p:spPr>
            <a:xfrm>
              <a:off x="2771000" y="2396300"/>
              <a:ext cx="73625" cy="79700"/>
            </a:xfrm>
            <a:custGeom>
              <a:avLst/>
              <a:gdLst/>
              <a:ahLst/>
              <a:cxnLst/>
              <a:rect l="l" t="t" r="r" b="b"/>
              <a:pathLst>
                <a:path w="2945" h="3188" extrusionOk="0">
                  <a:moveTo>
                    <a:pt x="3" y="0"/>
                  </a:moveTo>
                  <a:lnTo>
                    <a:pt x="3" y="0"/>
                  </a:lnTo>
                  <a:cubicBezTo>
                    <a:pt x="1" y="0"/>
                    <a:pt x="1" y="10"/>
                    <a:pt x="7" y="23"/>
                  </a:cubicBezTo>
                  <a:cubicBezTo>
                    <a:pt x="7" y="6"/>
                    <a:pt x="5" y="0"/>
                    <a:pt x="3" y="0"/>
                  </a:cubicBezTo>
                  <a:close/>
                  <a:moveTo>
                    <a:pt x="7" y="23"/>
                  </a:moveTo>
                  <a:lnTo>
                    <a:pt x="7" y="23"/>
                  </a:lnTo>
                  <a:cubicBezTo>
                    <a:pt x="722" y="511"/>
                    <a:pt x="1150" y="1094"/>
                    <a:pt x="1615" y="1809"/>
                  </a:cubicBezTo>
                  <a:cubicBezTo>
                    <a:pt x="1960" y="2344"/>
                    <a:pt x="2603" y="2654"/>
                    <a:pt x="2900" y="3178"/>
                  </a:cubicBezTo>
                  <a:cubicBezTo>
                    <a:pt x="2904" y="3184"/>
                    <a:pt x="2909" y="3187"/>
                    <a:pt x="2914" y="3187"/>
                  </a:cubicBezTo>
                  <a:cubicBezTo>
                    <a:pt x="2929" y="3187"/>
                    <a:pt x="2945" y="3168"/>
                    <a:pt x="2936" y="3142"/>
                  </a:cubicBezTo>
                  <a:cubicBezTo>
                    <a:pt x="2829" y="2904"/>
                    <a:pt x="2674" y="2773"/>
                    <a:pt x="2472" y="2606"/>
                  </a:cubicBezTo>
                  <a:cubicBezTo>
                    <a:pt x="2043" y="2249"/>
                    <a:pt x="1781" y="1904"/>
                    <a:pt x="1484" y="1428"/>
                  </a:cubicBezTo>
                  <a:cubicBezTo>
                    <a:pt x="1091" y="868"/>
                    <a:pt x="614" y="356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0" name="Google Shape;25830;p34"/>
            <p:cNvSpPr/>
            <p:nvPr/>
          </p:nvSpPr>
          <p:spPr>
            <a:xfrm>
              <a:off x="2854550" y="2479550"/>
              <a:ext cx="44875" cy="35275"/>
            </a:xfrm>
            <a:custGeom>
              <a:avLst/>
              <a:gdLst/>
              <a:ahLst/>
              <a:cxnLst/>
              <a:rect l="l" t="t" r="r" b="b"/>
              <a:pathLst>
                <a:path w="1795" h="1411" extrusionOk="0">
                  <a:moveTo>
                    <a:pt x="40" y="0"/>
                  </a:moveTo>
                  <a:cubicBezTo>
                    <a:pt x="25" y="0"/>
                    <a:pt x="1" y="26"/>
                    <a:pt x="11" y="26"/>
                  </a:cubicBezTo>
                  <a:cubicBezTo>
                    <a:pt x="499" y="526"/>
                    <a:pt x="1094" y="1098"/>
                    <a:pt x="1761" y="1407"/>
                  </a:cubicBezTo>
                  <a:cubicBezTo>
                    <a:pt x="1763" y="1410"/>
                    <a:pt x="1766" y="1411"/>
                    <a:pt x="1769" y="1411"/>
                  </a:cubicBezTo>
                  <a:cubicBezTo>
                    <a:pt x="1781" y="1411"/>
                    <a:pt x="1795" y="1391"/>
                    <a:pt x="1785" y="1372"/>
                  </a:cubicBezTo>
                  <a:cubicBezTo>
                    <a:pt x="1225" y="896"/>
                    <a:pt x="594" y="503"/>
                    <a:pt x="47" y="3"/>
                  </a:cubicBezTo>
                  <a:cubicBezTo>
                    <a:pt x="45" y="1"/>
                    <a:pt x="43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1" name="Google Shape;25831;p34"/>
            <p:cNvSpPr/>
            <p:nvPr/>
          </p:nvSpPr>
          <p:spPr>
            <a:xfrm>
              <a:off x="2855700" y="2471275"/>
              <a:ext cx="48675" cy="39125"/>
            </a:xfrm>
            <a:custGeom>
              <a:avLst/>
              <a:gdLst/>
              <a:ahLst/>
              <a:cxnLst/>
              <a:rect l="l" t="t" r="r" b="b"/>
              <a:pathLst>
                <a:path w="1947" h="1565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14"/>
                    <a:pt x="608" y="560"/>
                    <a:pt x="917" y="869"/>
                  </a:cubicBezTo>
                  <a:cubicBezTo>
                    <a:pt x="1203" y="1143"/>
                    <a:pt x="1513" y="1393"/>
                    <a:pt x="1858" y="1560"/>
                  </a:cubicBezTo>
                  <a:cubicBezTo>
                    <a:pt x="1865" y="1563"/>
                    <a:pt x="1871" y="1565"/>
                    <a:pt x="1878" y="1565"/>
                  </a:cubicBezTo>
                  <a:cubicBezTo>
                    <a:pt x="1917" y="1565"/>
                    <a:pt x="1947" y="1509"/>
                    <a:pt x="1906" y="1488"/>
                  </a:cubicBezTo>
                  <a:cubicBezTo>
                    <a:pt x="1477" y="1203"/>
                    <a:pt x="1072" y="917"/>
                    <a:pt x="715" y="536"/>
                  </a:cubicBezTo>
                  <a:cubicBezTo>
                    <a:pt x="524" y="298"/>
                    <a:pt x="358" y="2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2" name="Google Shape;25832;p34"/>
            <p:cNvSpPr/>
            <p:nvPr/>
          </p:nvSpPr>
          <p:spPr>
            <a:xfrm>
              <a:off x="2854950" y="2471250"/>
              <a:ext cx="48700" cy="42125"/>
            </a:xfrm>
            <a:custGeom>
              <a:avLst/>
              <a:gdLst/>
              <a:ahLst/>
              <a:cxnLst/>
              <a:rect l="l" t="t" r="r" b="b"/>
              <a:pathLst>
                <a:path w="1948" h="1685" extrusionOk="0">
                  <a:moveTo>
                    <a:pt x="51" y="1"/>
                  </a:moveTo>
                  <a:cubicBezTo>
                    <a:pt x="23" y="1"/>
                    <a:pt x="1" y="37"/>
                    <a:pt x="19" y="73"/>
                  </a:cubicBezTo>
                  <a:cubicBezTo>
                    <a:pt x="42" y="120"/>
                    <a:pt x="54" y="156"/>
                    <a:pt x="90" y="204"/>
                  </a:cubicBezTo>
                  <a:cubicBezTo>
                    <a:pt x="90" y="194"/>
                    <a:pt x="104" y="192"/>
                    <a:pt x="105" y="186"/>
                  </a:cubicBezTo>
                  <a:lnTo>
                    <a:pt x="105" y="186"/>
                  </a:lnTo>
                  <a:cubicBezTo>
                    <a:pt x="139" y="230"/>
                    <a:pt x="417" y="433"/>
                    <a:pt x="495" y="489"/>
                  </a:cubicBezTo>
                  <a:cubicBezTo>
                    <a:pt x="650" y="632"/>
                    <a:pt x="816" y="775"/>
                    <a:pt x="983" y="918"/>
                  </a:cubicBezTo>
                  <a:cubicBezTo>
                    <a:pt x="1281" y="1168"/>
                    <a:pt x="1566" y="1442"/>
                    <a:pt x="1876" y="1680"/>
                  </a:cubicBezTo>
                  <a:cubicBezTo>
                    <a:pt x="1882" y="1683"/>
                    <a:pt x="1889" y="1684"/>
                    <a:pt x="1896" y="1684"/>
                  </a:cubicBezTo>
                  <a:cubicBezTo>
                    <a:pt x="1920" y="1684"/>
                    <a:pt x="1947" y="1669"/>
                    <a:pt x="1947" y="1632"/>
                  </a:cubicBezTo>
                  <a:cubicBezTo>
                    <a:pt x="1947" y="1549"/>
                    <a:pt x="1924" y="1513"/>
                    <a:pt x="1840" y="1501"/>
                  </a:cubicBezTo>
                  <a:cubicBezTo>
                    <a:pt x="1830" y="1501"/>
                    <a:pt x="1820" y="1519"/>
                    <a:pt x="1825" y="1524"/>
                  </a:cubicBezTo>
                  <a:lnTo>
                    <a:pt x="1825" y="1524"/>
                  </a:lnTo>
                  <a:cubicBezTo>
                    <a:pt x="1750" y="1493"/>
                    <a:pt x="1565" y="1250"/>
                    <a:pt x="1459" y="1168"/>
                  </a:cubicBezTo>
                  <a:cubicBezTo>
                    <a:pt x="1293" y="1025"/>
                    <a:pt x="1126" y="894"/>
                    <a:pt x="971" y="751"/>
                  </a:cubicBezTo>
                  <a:cubicBezTo>
                    <a:pt x="674" y="501"/>
                    <a:pt x="388" y="251"/>
                    <a:pt x="78" y="13"/>
                  </a:cubicBezTo>
                  <a:cubicBezTo>
                    <a:pt x="69" y="4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3" name="Google Shape;25833;p34"/>
            <p:cNvSpPr/>
            <p:nvPr/>
          </p:nvSpPr>
          <p:spPr>
            <a:xfrm>
              <a:off x="2853925" y="2471575"/>
              <a:ext cx="50725" cy="40925"/>
            </a:xfrm>
            <a:custGeom>
              <a:avLst/>
              <a:gdLst/>
              <a:ahLst/>
              <a:cxnLst/>
              <a:rect l="l" t="t" r="r" b="b"/>
              <a:pathLst>
                <a:path w="2029" h="1637" extrusionOk="0">
                  <a:moveTo>
                    <a:pt x="24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393" y="703"/>
                    <a:pt x="1250" y="1322"/>
                    <a:pt x="1965" y="1631"/>
                  </a:cubicBezTo>
                  <a:cubicBezTo>
                    <a:pt x="1970" y="1635"/>
                    <a:pt x="1976" y="1637"/>
                    <a:pt x="1981" y="1637"/>
                  </a:cubicBezTo>
                  <a:cubicBezTo>
                    <a:pt x="2010" y="1637"/>
                    <a:pt x="2029" y="1590"/>
                    <a:pt x="1988" y="1560"/>
                  </a:cubicBezTo>
                  <a:cubicBezTo>
                    <a:pt x="1619" y="1322"/>
                    <a:pt x="1250" y="1095"/>
                    <a:pt x="905" y="822"/>
                  </a:cubicBezTo>
                  <a:cubicBezTo>
                    <a:pt x="595" y="560"/>
                    <a:pt x="334" y="25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4" name="Google Shape;25834;p34"/>
            <p:cNvSpPr/>
            <p:nvPr/>
          </p:nvSpPr>
          <p:spPr>
            <a:xfrm>
              <a:off x="2868200" y="2482575"/>
              <a:ext cx="47300" cy="33750"/>
            </a:xfrm>
            <a:custGeom>
              <a:avLst/>
              <a:gdLst/>
              <a:ahLst/>
              <a:cxnLst/>
              <a:rect l="l" t="t" r="r" b="b"/>
              <a:pathLst>
                <a:path w="1892" h="1350" extrusionOk="0">
                  <a:moveTo>
                    <a:pt x="48" y="1"/>
                  </a:moveTo>
                  <a:cubicBezTo>
                    <a:pt x="36" y="1"/>
                    <a:pt x="1" y="24"/>
                    <a:pt x="24" y="36"/>
                  </a:cubicBezTo>
                  <a:cubicBezTo>
                    <a:pt x="286" y="263"/>
                    <a:pt x="584" y="465"/>
                    <a:pt x="870" y="679"/>
                  </a:cubicBezTo>
                  <a:cubicBezTo>
                    <a:pt x="1179" y="894"/>
                    <a:pt x="1489" y="1167"/>
                    <a:pt x="1846" y="1346"/>
                  </a:cubicBezTo>
                  <a:cubicBezTo>
                    <a:pt x="1850" y="1348"/>
                    <a:pt x="1855" y="1349"/>
                    <a:pt x="1859" y="1349"/>
                  </a:cubicBezTo>
                  <a:cubicBezTo>
                    <a:pt x="1877" y="1349"/>
                    <a:pt x="1892" y="1330"/>
                    <a:pt x="1882" y="1310"/>
                  </a:cubicBezTo>
                  <a:cubicBezTo>
                    <a:pt x="1632" y="1072"/>
                    <a:pt x="1310" y="882"/>
                    <a:pt x="1036" y="679"/>
                  </a:cubicBezTo>
                  <a:cubicBezTo>
                    <a:pt x="703" y="453"/>
                    <a:pt x="394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5" name="Google Shape;25835;p34"/>
            <p:cNvSpPr/>
            <p:nvPr/>
          </p:nvSpPr>
          <p:spPr>
            <a:xfrm>
              <a:off x="2878325" y="2499550"/>
              <a:ext cx="33900" cy="23025"/>
            </a:xfrm>
            <a:custGeom>
              <a:avLst/>
              <a:gdLst/>
              <a:ahLst/>
              <a:cxnLst/>
              <a:rect l="l" t="t" r="r" b="b"/>
              <a:pathLst>
                <a:path w="1356" h="921" extrusionOk="0">
                  <a:moveTo>
                    <a:pt x="36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465" y="322"/>
                    <a:pt x="882" y="631"/>
                    <a:pt x="1322" y="917"/>
                  </a:cubicBezTo>
                  <a:cubicBezTo>
                    <a:pt x="1327" y="919"/>
                    <a:pt x="1331" y="920"/>
                    <a:pt x="1334" y="920"/>
                  </a:cubicBezTo>
                  <a:cubicBezTo>
                    <a:pt x="1350" y="920"/>
                    <a:pt x="1355" y="903"/>
                    <a:pt x="1346" y="893"/>
                  </a:cubicBezTo>
                  <a:cubicBezTo>
                    <a:pt x="989" y="512"/>
                    <a:pt x="489" y="203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6" name="Google Shape;25836;p34"/>
            <p:cNvSpPr/>
            <p:nvPr/>
          </p:nvSpPr>
          <p:spPr>
            <a:xfrm>
              <a:off x="2893625" y="2507200"/>
              <a:ext cx="12700" cy="7625"/>
            </a:xfrm>
            <a:custGeom>
              <a:avLst/>
              <a:gdLst/>
              <a:ahLst/>
              <a:cxnLst/>
              <a:rect l="l" t="t" r="r" b="b"/>
              <a:pathLst>
                <a:path w="508" h="305" extrusionOk="0">
                  <a:moveTo>
                    <a:pt x="17" y="0"/>
                  </a:moveTo>
                  <a:cubicBezTo>
                    <a:pt x="12" y="0"/>
                    <a:pt x="0" y="16"/>
                    <a:pt x="19" y="16"/>
                  </a:cubicBezTo>
                  <a:cubicBezTo>
                    <a:pt x="103" y="51"/>
                    <a:pt x="198" y="75"/>
                    <a:pt x="270" y="135"/>
                  </a:cubicBezTo>
                  <a:cubicBezTo>
                    <a:pt x="341" y="182"/>
                    <a:pt x="400" y="254"/>
                    <a:pt x="460" y="301"/>
                  </a:cubicBezTo>
                  <a:cubicBezTo>
                    <a:pt x="462" y="304"/>
                    <a:pt x="465" y="305"/>
                    <a:pt x="469" y="305"/>
                  </a:cubicBezTo>
                  <a:cubicBezTo>
                    <a:pt x="484" y="305"/>
                    <a:pt x="508" y="285"/>
                    <a:pt x="508" y="266"/>
                  </a:cubicBezTo>
                  <a:cubicBezTo>
                    <a:pt x="412" y="123"/>
                    <a:pt x="174" y="28"/>
                    <a:pt x="19" y="4"/>
                  </a:cubicBezTo>
                  <a:cubicBezTo>
                    <a:pt x="19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7" name="Google Shape;25837;p34"/>
            <p:cNvSpPr/>
            <p:nvPr/>
          </p:nvSpPr>
          <p:spPr>
            <a:xfrm>
              <a:off x="2905125" y="2512350"/>
              <a:ext cx="3875" cy="2400"/>
            </a:xfrm>
            <a:custGeom>
              <a:avLst/>
              <a:gdLst/>
              <a:ahLst/>
              <a:cxnLst/>
              <a:rect l="l" t="t" r="r" b="b"/>
              <a:pathLst>
                <a:path w="155" h="96" extrusionOk="0">
                  <a:moveTo>
                    <a:pt x="12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48" y="60"/>
                    <a:pt x="71" y="84"/>
                    <a:pt x="119" y="95"/>
                  </a:cubicBezTo>
                  <a:cubicBezTo>
                    <a:pt x="131" y="95"/>
                    <a:pt x="155" y="72"/>
                    <a:pt x="131" y="60"/>
                  </a:cubicBezTo>
                  <a:cubicBezTo>
                    <a:pt x="107" y="36"/>
                    <a:pt x="60" y="12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8" name="Google Shape;25838;p34"/>
            <p:cNvSpPr/>
            <p:nvPr/>
          </p:nvSpPr>
          <p:spPr>
            <a:xfrm>
              <a:off x="2848625" y="2460650"/>
              <a:ext cx="16025" cy="21775"/>
            </a:xfrm>
            <a:custGeom>
              <a:avLst/>
              <a:gdLst/>
              <a:ahLst/>
              <a:cxnLst/>
              <a:rect l="l" t="t" r="r" b="b"/>
              <a:pathLst>
                <a:path w="641" h="871" extrusionOk="0">
                  <a:moveTo>
                    <a:pt x="40" y="1"/>
                  </a:moveTo>
                  <a:cubicBezTo>
                    <a:pt x="20" y="1"/>
                    <a:pt x="1" y="26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10" y="44"/>
                  </a:lnTo>
                  <a:cubicBezTo>
                    <a:pt x="45" y="104"/>
                    <a:pt x="57" y="163"/>
                    <a:pt x="69" y="223"/>
                  </a:cubicBezTo>
                  <a:cubicBezTo>
                    <a:pt x="80" y="239"/>
                    <a:pt x="91" y="245"/>
                    <a:pt x="98" y="245"/>
                  </a:cubicBezTo>
                  <a:cubicBezTo>
                    <a:pt x="107" y="245"/>
                    <a:pt x="112" y="236"/>
                    <a:pt x="105" y="223"/>
                  </a:cubicBezTo>
                  <a:cubicBezTo>
                    <a:pt x="99" y="194"/>
                    <a:pt x="91" y="166"/>
                    <a:pt x="84" y="136"/>
                  </a:cubicBezTo>
                  <a:lnTo>
                    <a:pt x="84" y="136"/>
                  </a:lnTo>
                  <a:cubicBezTo>
                    <a:pt x="173" y="241"/>
                    <a:pt x="271" y="338"/>
                    <a:pt x="355" y="449"/>
                  </a:cubicBezTo>
                  <a:cubicBezTo>
                    <a:pt x="438" y="580"/>
                    <a:pt x="534" y="723"/>
                    <a:pt x="605" y="866"/>
                  </a:cubicBezTo>
                  <a:cubicBezTo>
                    <a:pt x="612" y="869"/>
                    <a:pt x="618" y="871"/>
                    <a:pt x="623" y="871"/>
                  </a:cubicBezTo>
                  <a:cubicBezTo>
                    <a:pt x="635" y="871"/>
                    <a:pt x="641" y="862"/>
                    <a:pt x="641" y="854"/>
                  </a:cubicBezTo>
                  <a:cubicBezTo>
                    <a:pt x="534" y="544"/>
                    <a:pt x="331" y="199"/>
                    <a:pt x="57" y="8"/>
                  </a:cubicBezTo>
                  <a:cubicBezTo>
                    <a:pt x="52" y="3"/>
                    <a:pt x="46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9" name="Google Shape;25839;p34"/>
            <p:cNvSpPr/>
            <p:nvPr/>
          </p:nvSpPr>
          <p:spPr>
            <a:xfrm>
              <a:off x="2617875" y="2445675"/>
              <a:ext cx="13125" cy="25275"/>
            </a:xfrm>
            <a:custGeom>
              <a:avLst/>
              <a:gdLst/>
              <a:ahLst/>
              <a:cxnLst/>
              <a:rect l="l" t="t" r="r" b="b"/>
              <a:pathLst>
                <a:path w="525" h="1011" extrusionOk="0">
                  <a:moveTo>
                    <a:pt x="12" y="0"/>
                  </a:moveTo>
                  <a:cubicBezTo>
                    <a:pt x="0" y="12"/>
                    <a:pt x="0" y="12"/>
                    <a:pt x="24" y="24"/>
                  </a:cubicBezTo>
                  <a:cubicBezTo>
                    <a:pt x="84" y="24"/>
                    <a:pt x="215" y="405"/>
                    <a:pt x="239" y="453"/>
                  </a:cubicBezTo>
                  <a:cubicBezTo>
                    <a:pt x="322" y="631"/>
                    <a:pt x="417" y="822"/>
                    <a:pt x="501" y="1000"/>
                  </a:cubicBezTo>
                  <a:cubicBezTo>
                    <a:pt x="501" y="1008"/>
                    <a:pt x="503" y="1011"/>
                    <a:pt x="507" y="1011"/>
                  </a:cubicBezTo>
                  <a:cubicBezTo>
                    <a:pt x="514" y="1011"/>
                    <a:pt x="524" y="1000"/>
                    <a:pt x="524" y="1000"/>
                  </a:cubicBezTo>
                  <a:cubicBezTo>
                    <a:pt x="429" y="798"/>
                    <a:pt x="322" y="584"/>
                    <a:pt x="239" y="381"/>
                  </a:cubicBezTo>
                  <a:cubicBezTo>
                    <a:pt x="191" y="274"/>
                    <a:pt x="131" y="36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0" name="Google Shape;25840;p34"/>
            <p:cNvSpPr/>
            <p:nvPr/>
          </p:nvSpPr>
          <p:spPr>
            <a:xfrm>
              <a:off x="2623225" y="2438825"/>
              <a:ext cx="12450" cy="26925"/>
            </a:xfrm>
            <a:custGeom>
              <a:avLst/>
              <a:gdLst/>
              <a:ahLst/>
              <a:cxnLst/>
              <a:rect l="l" t="t" r="r" b="b"/>
              <a:pathLst>
                <a:path w="498" h="1077" extrusionOk="0">
                  <a:moveTo>
                    <a:pt x="25" y="0"/>
                  </a:moveTo>
                  <a:cubicBezTo>
                    <a:pt x="25" y="1"/>
                    <a:pt x="25" y="1"/>
                    <a:pt x="25" y="1"/>
                  </a:cubicBezTo>
                  <a:lnTo>
                    <a:pt x="25" y="1"/>
                  </a:lnTo>
                  <a:cubicBezTo>
                    <a:pt x="27" y="0"/>
                    <a:pt x="28" y="0"/>
                    <a:pt x="25" y="0"/>
                  </a:cubicBezTo>
                  <a:close/>
                  <a:moveTo>
                    <a:pt x="25" y="1"/>
                  </a:moveTo>
                  <a:cubicBezTo>
                    <a:pt x="18" y="1"/>
                    <a:pt x="1" y="4"/>
                    <a:pt x="1" y="12"/>
                  </a:cubicBezTo>
                  <a:cubicBezTo>
                    <a:pt x="13" y="405"/>
                    <a:pt x="179" y="822"/>
                    <a:pt x="477" y="1072"/>
                  </a:cubicBezTo>
                  <a:cubicBezTo>
                    <a:pt x="481" y="1075"/>
                    <a:pt x="484" y="1077"/>
                    <a:pt x="487" y="1077"/>
                  </a:cubicBezTo>
                  <a:cubicBezTo>
                    <a:pt x="494" y="1077"/>
                    <a:pt x="497" y="1068"/>
                    <a:pt x="489" y="1060"/>
                  </a:cubicBezTo>
                  <a:cubicBezTo>
                    <a:pt x="239" y="727"/>
                    <a:pt x="72" y="41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1" name="Google Shape;25841;p34"/>
            <p:cNvSpPr/>
            <p:nvPr/>
          </p:nvSpPr>
          <p:spPr>
            <a:xfrm>
              <a:off x="2625900" y="2430275"/>
              <a:ext cx="13050" cy="31750"/>
            </a:xfrm>
            <a:custGeom>
              <a:avLst/>
              <a:gdLst/>
              <a:ahLst/>
              <a:cxnLst/>
              <a:rect l="l" t="t" r="r" b="b"/>
              <a:pathLst>
                <a:path w="522" h="1270" extrusionOk="0">
                  <a:moveTo>
                    <a:pt x="13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60" y="450"/>
                    <a:pt x="227" y="902"/>
                    <a:pt x="501" y="1259"/>
                  </a:cubicBezTo>
                  <a:cubicBezTo>
                    <a:pt x="501" y="1267"/>
                    <a:pt x="503" y="1269"/>
                    <a:pt x="506" y="1269"/>
                  </a:cubicBezTo>
                  <a:cubicBezTo>
                    <a:pt x="512" y="1269"/>
                    <a:pt x="521" y="1255"/>
                    <a:pt x="513" y="1247"/>
                  </a:cubicBezTo>
                  <a:cubicBezTo>
                    <a:pt x="287" y="842"/>
                    <a:pt x="120" y="461"/>
                    <a:pt x="25" y="9"/>
                  </a:cubicBezTo>
                  <a:cubicBezTo>
                    <a:pt x="25" y="3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2" name="Google Shape;25842;p34"/>
            <p:cNvSpPr/>
            <p:nvPr/>
          </p:nvSpPr>
          <p:spPr>
            <a:xfrm>
              <a:off x="2628600" y="2428875"/>
              <a:ext cx="15325" cy="29425"/>
            </a:xfrm>
            <a:custGeom>
              <a:avLst/>
              <a:gdLst/>
              <a:ahLst/>
              <a:cxnLst/>
              <a:rect l="l" t="t" r="r" b="b"/>
              <a:pathLst>
                <a:path w="613" h="1177" extrusionOk="0">
                  <a:moveTo>
                    <a:pt x="29" y="1"/>
                  </a:moveTo>
                  <a:cubicBezTo>
                    <a:pt x="19" y="1"/>
                    <a:pt x="0" y="12"/>
                    <a:pt x="0" y="29"/>
                  </a:cubicBezTo>
                  <a:cubicBezTo>
                    <a:pt x="179" y="410"/>
                    <a:pt x="357" y="803"/>
                    <a:pt x="584" y="1172"/>
                  </a:cubicBezTo>
                  <a:cubicBezTo>
                    <a:pt x="587" y="1175"/>
                    <a:pt x="591" y="1177"/>
                    <a:pt x="594" y="1177"/>
                  </a:cubicBezTo>
                  <a:cubicBezTo>
                    <a:pt x="605" y="1177"/>
                    <a:pt x="613" y="1166"/>
                    <a:pt x="595" y="1148"/>
                  </a:cubicBezTo>
                  <a:cubicBezTo>
                    <a:pt x="441" y="767"/>
                    <a:pt x="226" y="375"/>
                    <a:pt x="36" y="5"/>
                  </a:cubicBezTo>
                  <a:cubicBezTo>
                    <a:pt x="36" y="2"/>
                    <a:pt x="3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3" name="Google Shape;25843;p34"/>
            <p:cNvSpPr/>
            <p:nvPr/>
          </p:nvSpPr>
          <p:spPr>
            <a:xfrm>
              <a:off x="2634550" y="2423050"/>
              <a:ext cx="32175" cy="48950"/>
            </a:xfrm>
            <a:custGeom>
              <a:avLst/>
              <a:gdLst/>
              <a:ahLst/>
              <a:cxnLst/>
              <a:rect l="l" t="t" r="r" b="b"/>
              <a:pathLst>
                <a:path w="1287" h="1958" extrusionOk="0">
                  <a:moveTo>
                    <a:pt x="0" y="0"/>
                  </a:moveTo>
                  <a:cubicBezTo>
                    <a:pt x="334" y="691"/>
                    <a:pt x="822" y="1346"/>
                    <a:pt x="1274" y="1953"/>
                  </a:cubicBezTo>
                  <a:cubicBezTo>
                    <a:pt x="1274" y="1956"/>
                    <a:pt x="1275" y="1958"/>
                    <a:pt x="1277" y="1958"/>
                  </a:cubicBezTo>
                  <a:cubicBezTo>
                    <a:pt x="1280" y="1958"/>
                    <a:pt x="1286" y="1950"/>
                    <a:pt x="1286" y="1941"/>
                  </a:cubicBezTo>
                  <a:cubicBezTo>
                    <a:pt x="917" y="1286"/>
                    <a:pt x="500" y="57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4" name="Google Shape;25844;p34"/>
            <p:cNvSpPr/>
            <p:nvPr/>
          </p:nvSpPr>
          <p:spPr>
            <a:xfrm>
              <a:off x="2672500" y="2480875"/>
              <a:ext cx="66675" cy="100200"/>
            </a:xfrm>
            <a:custGeom>
              <a:avLst/>
              <a:gdLst/>
              <a:ahLst/>
              <a:cxnLst/>
              <a:rect l="l" t="t" r="r" b="b"/>
              <a:pathLst>
                <a:path w="2667" h="4008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cubicBezTo>
                    <a:pt x="673" y="1426"/>
                    <a:pt x="1447" y="2926"/>
                    <a:pt x="2626" y="3998"/>
                  </a:cubicBezTo>
                  <a:cubicBezTo>
                    <a:pt x="2629" y="4005"/>
                    <a:pt x="2635" y="4008"/>
                    <a:pt x="2640" y="4008"/>
                  </a:cubicBezTo>
                  <a:cubicBezTo>
                    <a:pt x="2653" y="4008"/>
                    <a:pt x="2666" y="3991"/>
                    <a:pt x="2649" y="3974"/>
                  </a:cubicBezTo>
                  <a:cubicBezTo>
                    <a:pt x="1566" y="2748"/>
                    <a:pt x="804" y="1414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5" name="Google Shape;25845;p34"/>
            <p:cNvSpPr/>
            <p:nvPr/>
          </p:nvSpPr>
          <p:spPr>
            <a:xfrm>
              <a:off x="2743375" y="2581150"/>
              <a:ext cx="25725" cy="17550"/>
            </a:xfrm>
            <a:custGeom>
              <a:avLst/>
              <a:gdLst/>
              <a:ahLst/>
              <a:cxnLst/>
              <a:rect l="l" t="t" r="r" b="b"/>
              <a:pathLst>
                <a:path w="1029" h="702" extrusionOk="0">
                  <a:moveTo>
                    <a:pt x="16" y="0"/>
                  </a:moveTo>
                  <a:cubicBezTo>
                    <a:pt x="7" y="0"/>
                    <a:pt x="0" y="14"/>
                    <a:pt x="17" y="22"/>
                  </a:cubicBezTo>
                  <a:cubicBezTo>
                    <a:pt x="326" y="272"/>
                    <a:pt x="672" y="499"/>
                    <a:pt x="1005" y="701"/>
                  </a:cubicBezTo>
                  <a:cubicBezTo>
                    <a:pt x="1029" y="701"/>
                    <a:pt x="1029" y="689"/>
                    <a:pt x="1029" y="689"/>
                  </a:cubicBezTo>
                  <a:cubicBezTo>
                    <a:pt x="707" y="439"/>
                    <a:pt x="374" y="213"/>
                    <a:pt x="29" y="10"/>
                  </a:cubicBezTo>
                  <a:cubicBezTo>
                    <a:pt x="25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6" name="Google Shape;25846;p34"/>
            <p:cNvSpPr/>
            <p:nvPr/>
          </p:nvSpPr>
          <p:spPr>
            <a:xfrm>
              <a:off x="2580975" y="2551725"/>
              <a:ext cx="11025" cy="48000"/>
            </a:xfrm>
            <a:custGeom>
              <a:avLst/>
              <a:gdLst/>
              <a:ahLst/>
              <a:cxnLst/>
              <a:rect l="l" t="t" r="r" b="b"/>
              <a:pathLst>
                <a:path w="441" h="1920" extrusionOk="0">
                  <a:moveTo>
                    <a:pt x="423" y="1"/>
                  </a:moveTo>
                  <a:cubicBezTo>
                    <a:pt x="417" y="1"/>
                    <a:pt x="410" y="4"/>
                    <a:pt x="405" y="9"/>
                  </a:cubicBezTo>
                  <a:cubicBezTo>
                    <a:pt x="48" y="556"/>
                    <a:pt x="0" y="1318"/>
                    <a:pt x="262" y="1914"/>
                  </a:cubicBezTo>
                  <a:cubicBezTo>
                    <a:pt x="262" y="1918"/>
                    <a:pt x="263" y="1919"/>
                    <a:pt x="265" y="1919"/>
                  </a:cubicBezTo>
                  <a:cubicBezTo>
                    <a:pt x="269" y="1919"/>
                    <a:pt x="274" y="1914"/>
                    <a:pt x="274" y="1914"/>
                  </a:cubicBezTo>
                  <a:cubicBezTo>
                    <a:pt x="107" y="1223"/>
                    <a:pt x="167" y="676"/>
                    <a:pt x="441" y="21"/>
                  </a:cubicBezTo>
                  <a:cubicBezTo>
                    <a:pt x="441" y="7"/>
                    <a:pt x="432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7" name="Google Shape;25847;p34"/>
            <p:cNvSpPr/>
            <p:nvPr/>
          </p:nvSpPr>
          <p:spPr>
            <a:xfrm>
              <a:off x="2588700" y="2609075"/>
              <a:ext cx="112775" cy="99525"/>
            </a:xfrm>
            <a:custGeom>
              <a:avLst/>
              <a:gdLst/>
              <a:ahLst/>
              <a:cxnLst/>
              <a:rect l="l" t="t" r="r" b="b"/>
              <a:pathLst>
                <a:path w="4511" h="3981" extrusionOk="0">
                  <a:moveTo>
                    <a:pt x="1" y="1"/>
                  </a:moveTo>
                  <a:lnTo>
                    <a:pt x="1" y="1"/>
                  </a:lnTo>
                  <a:cubicBezTo>
                    <a:pt x="298" y="870"/>
                    <a:pt x="1144" y="1525"/>
                    <a:pt x="1787" y="2108"/>
                  </a:cubicBezTo>
                  <a:cubicBezTo>
                    <a:pt x="2608" y="2823"/>
                    <a:pt x="3501" y="3477"/>
                    <a:pt x="4489" y="3977"/>
                  </a:cubicBezTo>
                  <a:cubicBezTo>
                    <a:pt x="4492" y="3980"/>
                    <a:pt x="4494" y="3981"/>
                    <a:pt x="4496" y="3981"/>
                  </a:cubicBezTo>
                  <a:cubicBezTo>
                    <a:pt x="4505" y="3981"/>
                    <a:pt x="4511" y="3963"/>
                    <a:pt x="4501" y="3954"/>
                  </a:cubicBezTo>
                  <a:cubicBezTo>
                    <a:pt x="3596" y="3394"/>
                    <a:pt x="2727" y="2846"/>
                    <a:pt x="1929" y="2144"/>
                  </a:cubicBezTo>
                  <a:cubicBezTo>
                    <a:pt x="1227" y="1549"/>
                    <a:pt x="394" y="8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8" name="Google Shape;25848;p34"/>
            <p:cNvSpPr/>
            <p:nvPr/>
          </p:nvSpPr>
          <p:spPr>
            <a:xfrm>
              <a:off x="2708350" y="2716250"/>
              <a:ext cx="79425" cy="45325"/>
            </a:xfrm>
            <a:custGeom>
              <a:avLst/>
              <a:gdLst/>
              <a:ahLst/>
              <a:cxnLst/>
              <a:rect l="l" t="t" r="r" b="b"/>
              <a:pathLst>
                <a:path w="3177" h="1813" extrusionOk="0">
                  <a:moveTo>
                    <a:pt x="13" y="0"/>
                  </a:moveTo>
                  <a:cubicBezTo>
                    <a:pt x="13" y="0"/>
                    <a:pt x="1" y="24"/>
                    <a:pt x="13" y="24"/>
                  </a:cubicBezTo>
                  <a:cubicBezTo>
                    <a:pt x="977" y="714"/>
                    <a:pt x="2073" y="1286"/>
                    <a:pt x="3144" y="1810"/>
                  </a:cubicBezTo>
                  <a:cubicBezTo>
                    <a:pt x="3146" y="1811"/>
                    <a:pt x="3148" y="1812"/>
                    <a:pt x="3150" y="1812"/>
                  </a:cubicBezTo>
                  <a:cubicBezTo>
                    <a:pt x="3162" y="1812"/>
                    <a:pt x="3177" y="1784"/>
                    <a:pt x="3156" y="1774"/>
                  </a:cubicBezTo>
                  <a:cubicBezTo>
                    <a:pt x="2096" y="1214"/>
                    <a:pt x="1037" y="643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9" name="Google Shape;25849;p34"/>
            <p:cNvSpPr/>
            <p:nvPr/>
          </p:nvSpPr>
          <p:spPr>
            <a:xfrm>
              <a:off x="2724425" y="2717425"/>
              <a:ext cx="58675" cy="31575"/>
            </a:xfrm>
            <a:custGeom>
              <a:avLst/>
              <a:gdLst/>
              <a:ahLst/>
              <a:cxnLst/>
              <a:rect l="l" t="t" r="r" b="b"/>
              <a:pathLst>
                <a:path w="2347" h="1263" extrusionOk="0">
                  <a:moveTo>
                    <a:pt x="1" y="1"/>
                  </a:moveTo>
                  <a:lnTo>
                    <a:pt x="1" y="1"/>
                  </a:lnTo>
                  <a:cubicBezTo>
                    <a:pt x="668" y="524"/>
                    <a:pt x="1489" y="1048"/>
                    <a:pt x="2323" y="1263"/>
                  </a:cubicBezTo>
                  <a:cubicBezTo>
                    <a:pt x="2335" y="1263"/>
                    <a:pt x="2346" y="1251"/>
                    <a:pt x="2335" y="1239"/>
                  </a:cubicBezTo>
                  <a:cubicBezTo>
                    <a:pt x="1489" y="905"/>
                    <a:pt x="799" y="4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0" name="Google Shape;25850;p34"/>
            <p:cNvSpPr/>
            <p:nvPr/>
          </p:nvSpPr>
          <p:spPr>
            <a:xfrm>
              <a:off x="2738425" y="2714450"/>
              <a:ext cx="42000" cy="28600"/>
            </a:xfrm>
            <a:custGeom>
              <a:avLst/>
              <a:gdLst/>
              <a:ahLst/>
              <a:cxnLst/>
              <a:rect l="l" t="t" r="r" b="b"/>
              <a:pathLst>
                <a:path w="1680" h="1144" extrusionOk="0">
                  <a:moveTo>
                    <a:pt x="36" y="1"/>
                  </a:moveTo>
                  <a:cubicBezTo>
                    <a:pt x="12" y="1"/>
                    <a:pt x="1" y="36"/>
                    <a:pt x="12" y="36"/>
                  </a:cubicBezTo>
                  <a:cubicBezTo>
                    <a:pt x="512" y="453"/>
                    <a:pt x="1060" y="882"/>
                    <a:pt x="1655" y="1144"/>
                  </a:cubicBezTo>
                  <a:cubicBezTo>
                    <a:pt x="1667" y="1144"/>
                    <a:pt x="1679" y="1132"/>
                    <a:pt x="1667" y="1120"/>
                  </a:cubicBezTo>
                  <a:cubicBezTo>
                    <a:pt x="1132" y="727"/>
                    <a:pt x="548" y="405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1" name="Google Shape;25851;p34"/>
            <p:cNvSpPr/>
            <p:nvPr/>
          </p:nvSpPr>
          <p:spPr>
            <a:xfrm>
              <a:off x="2590500" y="2550825"/>
              <a:ext cx="111850" cy="103650"/>
            </a:xfrm>
            <a:custGeom>
              <a:avLst/>
              <a:gdLst/>
              <a:ahLst/>
              <a:cxnLst/>
              <a:rect l="l" t="t" r="r" b="b"/>
              <a:pathLst>
                <a:path w="4474" h="4146" extrusionOk="0">
                  <a:moveTo>
                    <a:pt x="5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488" y="902"/>
                    <a:pt x="1155" y="1771"/>
                    <a:pt x="1917" y="2438"/>
                  </a:cubicBezTo>
                  <a:cubicBezTo>
                    <a:pt x="2691" y="3128"/>
                    <a:pt x="3655" y="3426"/>
                    <a:pt x="4429" y="4141"/>
                  </a:cubicBezTo>
                  <a:cubicBezTo>
                    <a:pt x="4432" y="4144"/>
                    <a:pt x="4437" y="4145"/>
                    <a:pt x="4443" y="4145"/>
                  </a:cubicBezTo>
                  <a:cubicBezTo>
                    <a:pt x="4457" y="4145"/>
                    <a:pt x="4474" y="4134"/>
                    <a:pt x="4465" y="4117"/>
                  </a:cubicBezTo>
                  <a:cubicBezTo>
                    <a:pt x="3870" y="3450"/>
                    <a:pt x="3096" y="3224"/>
                    <a:pt x="2381" y="2736"/>
                  </a:cubicBezTo>
                  <a:cubicBezTo>
                    <a:pt x="1369" y="2033"/>
                    <a:pt x="679" y="985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2" name="Google Shape;25852;p34"/>
            <p:cNvSpPr/>
            <p:nvPr/>
          </p:nvSpPr>
          <p:spPr>
            <a:xfrm>
              <a:off x="2693925" y="2650525"/>
              <a:ext cx="54950" cy="33000"/>
            </a:xfrm>
            <a:custGeom>
              <a:avLst/>
              <a:gdLst/>
              <a:ahLst/>
              <a:cxnLst/>
              <a:rect l="l" t="t" r="r" b="b"/>
              <a:pathLst>
                <a:path w="2198" h="1320" extrusionOk="0">
                  <a:moveTo>
                    <a:pt x="2" y="1"/>
                  </a:moveTo>
                  <a:cubicBezTo>
                    <a:pt x="1" y="1"/>
                    <a:pt x="1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cubicBezTo>
                    <a:pt x="578" y="593"/>
                    <a:pt x="1352" y="1129"/>
                    <a:pt x="2150" y="1319"/>
                  </a:cubicBezTo>
                  <a:cubicBezTo>
                    <a:pt x="2173" y="1319"/>
                    <a:pt x="2197" y="1296"/>
                    <a:pt x="2173" y="1284"/>
                  </a:cubicBezTo>
                  <a:cubicBezTo>
                    <a:pt x="1376" y="926"/>
                    <a:pt x="697" y="569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3" name="Google Shape;25853;p34"/>
            <p:cNvSpPr/>
            <p:nvPr/>
          </p:nvSpPr>
          <p:spPr>
            <a:xfrm>
              <a:off x="3170025" y="2472750"/>
              <a:ext cx="23250" cy="21175"/>
            </a:xfrm>
            <a:custGeom>
              <a:avLst/>
              <a:gdLst/>
              <a:ahLst/>
              <a:cxnLst/>
              <a:rect l="l" t="t" r="r" b="b"/>
              <a:pathLst>
                <a:path w="930" h="847" extrusionOk="0">
                  <a:moveTo>
                    <a:pt x="894" y="1"/>
                  </a:moveTo>
                  <a:cubicBezTo>
                    <a:pt x="524" y="144"/>
                    <a:pt x="167" y="477"/>
                    <a:pt x="1" y="834"/>
                  </a:cubicBezTo>
                  <a:cubicBezTo>
                    <a:pt x="1" y="846"/>
                    <a:pt x="12" y="846"/>
                    <a:pt x="12" y="846"/>
                  </a:cubicBezTo>
                  <a:cubicBezTo>
                    <a:pt x="274" y="501"/>
                    <a:pt x="536" y="251"/>
                    <a:pt x="905" y="36"/>
                  </a:cubicBezTo>
                  <a:cubicBezTo>
                    <a:pt x="929" y="13"/>
                    <a:pt x="905" y="1"/>
                    <a:pt x="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4" name="Google Shape;25854;p34"/>
            <p:cNvSpPr/>
            <p:nvPr/>
          </p:nvSpPr>
          <p:spPr>
            <a:xfrm>
              <a:off x="3141825" y="2470675"/>
              <a:ext cx="53825" cy="68675"/>
            </a:xfrm>
            <a:custGeom>
              <a:avLst/>
              <a:gdLst/>
              <a:ahLst/>
              <a:cxnLst/>
              <a:rect l="l" t="t" r="r" b="b"/>
              <a:pathLst>
                <a:path w="2153" h="2747" extrusionOk="0">
                  <a:moveTo>
                    <a:pt x="2141" y="0"/>
                  </a:moveTo>
                  <a:cubicBezTo>
                    <a:pt x="950" y="393"/>
                    <a:pt x="712" y="1846"/>
                    <a:pt x="9" y="2715"/>
                  </a:cubicBezTo>
                  <a:cubicBezTo>
                    <a:pt x="0" y="2724"/>
                    <a:pt x="19" y="2747"/>
                    <a:pt x="39" y="2747"/>
                  </a:cubicBezTo>
                  <a:cubicBezTo>
                    <a:pt x="45" y="2747"/>
                    <a:pt x="51" y="2745"/>
                    <a:pt x="57" y="2739"/>
                  </a:cubicBezTo>
                  <a:cubicBezTo>
                    <a:pt x="890" y="1893"/>
                    <a:pt x="950" y="524"/>
                    <a:pt x="2153" y="24"/>
                  </a:cubicBezTo>
                  <a:lnTo>
                    <a:pt x="21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5" name="Google Shape;25855;p34"/>
            <p:cNvSpPr/>
            <p:nvPr/>
          </p:nvSpPr>
          <p:spPr>
            <a:xfrm>
              <a:off x="3146675" y="2479475"/>
              <a:ext cx="37425" cy="49975"/>
            </a:xfrm>
            <a:custGeom>
              <a:avLst/>
              <a:gdLst/>
              <a:ahLst/>
              <a:cxnLst/>
              <a:rect l="l" t="t" r="r" b="b"/>
              <a:pathLst>
                <a:path w="1497" h="1999" extrusionOk="0">
                  <a:moveTo>
                    <a:pt x="1481" y="1"/>
                  </a:moveTo>
                  <a:cubicBezTo>
                    <a:pt x="1478" y="1"/>
                    <a:pt x="1474" y="2"/>
                    <a:pt x="1470" y="6"/>
                  </a:cubicBezTo>
                  <a:cubicBezTo>
                    <a:pt x="970" y="637"/>
                    <a:pt x="435" y="1280"/>
                    <a:pt x="18" y="1970"/>
                  </a:cubicBezTo>
                  <a:cubicBezTo>
                    <a:pt x="0" y="1988"/>
                    <a:pt x="15" y="1999"/>
                    <a:pt x="24" y="1999"/>
                  </a:cubicBezTo>
                  <a:cubicBezTo>
                    <a:pt x="27" y="1999"/>
                    <a:pt x="30" y="1997"/>
                    <a:pt x="30" y="1994"/>
                  </a:cubicBezTo>
                  <a:cubicBezTo>
                    <a:pt x="530" y="1363"/>
                    <a:pt x="994" y="684"/>
                    <a:pt x="1470" y="29"/>
                  </a:cubicBezTo>
                  <a:cubicBezTo>
                    <a:pt x="1496" y="12"/>
                    <a:pt x="149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6" name="Google Shape;25856;p34"/>
            <p:cNvSpPr/>
            <p:nvPr/>
          </p:nvSpPr>
          <p:spPr>
            <a:xfrm>
              <a:off x="3133125" y="2497800"/>
              <a:ext cx="33950" cy="60225"/>
            </a:xfrm>
            <a:custGeom>
              <a:avLst/>
              <a:gdLst/>
              <a:ahLst/>
              <a:cxnLst/>
              <a:rect l="l" t="t" r="r" b="b"/>
              <a:pathLst>
                <a:path w="1358" h="2409" extrusionOk="0">
                  <a:moveTo>
                    <a:pt x="1339" y="1"/>
                  </a:moveTo>
                  <a:cubicBezTo>
                    <a:pt x="1336" y="1"/>
                    <a:pt x="1334" y="3"/>
                    <a:pt x="1334" y="11"/>
                  </a:cubicBezTo>
                  <a:cubicBezTo>
                    <a:pt x="857" y="785"/>
                    <a:pt x="381" y="1570"/>
                    <a:pt x="0" y="2392"/>
                  </a:cubicBezTo>
                  <a:cubicBezTo>
                    <a:pt x="0" y="2400"/>
                    <a:pt x="12" y="2409"/>
                    <a:pt x="23" y="2409"/>
                  </a:cubicBezTo>
                  <a:cubicBezTo>
                    <a:pt x="28" y="2409"/>
                    <a:pt x="32" y="2407"/>
                    <a:pt x="36" y="2404"/>
                  </a:cubicBezTo>
                  <a:cubicBezTo>
                    <a:pt x="524" y="1642"/>
                    <a:pt x="953" y="820"/>
                    <a:pt x="1358" y="23"/>
                  </a:cubicBezTo>
                  <a:cubicBezTo>
                    <a:pt x="1358" y="14"/>
                    <a:pt x="1346" y="1"/>
                    <a:pt x="1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7" name="Google Shape;25857;p34"/>
            <p:cNvSpPr/>
            <p:nvPr/>
          </p:nvSpPr>
          <p:spPr>
            <a:xfrm>
              <a:off x="3115950" y="2507450"/>
              <a:ext cx="45875" cy="66950"/>
            </a:xfrm>
            <a:custGeom>
              <a:avLst/>
              <a:gdLst/>
              <a:ahLst/>
              <a:cxnLst/>
              <a:rect l="l" t="t" r="r" b="b"/>
              <a:pathLst>
                <a:path w="1835" h="2678" extrusionOk="0">
                  <a:moveTo>
                    <a:pt x="1820" y="0"/>
                  </a:moveTo>
                  <a:cubicBezTo>
                    <a:pt x="1816" y="0"/>
                    <a:pt x="1810" y="2"/>
                    <a:pt x="1806" y="6"/>
                  </a:cubicBezTo>
                  <a:cubicBezTo>
                    <a:pt x="1259" y="934"/>
                    <a:pt x="616" y="1780"/>
                    <a:pt x="9" y="2661"/>
                  </a:cubicBezTo>
                  <a:cubicBezTo>
                    <a:pt x="0" y="2669"/>
                    <a:pt x="10" y="2678"/>
                    <a:pt x="16" y="2678"/>
                  </a:cubicBezTo>
                  <a:cubicBezTo>
                    <a:pt x="18" y="2678"/>
                    <a:pt x="20" y="2676"/>
                    <a:pt x="20" y="2673"/>
                  </a:cubicBezTo>
                  <a:cubicBezTo>
                    <a:pt x="735" y="1863"/>
                    <a:pt x="1306" y="946"/>
                    <a:pt x="1818" y="6"/>
                  </a:cubicBezTo>
                  <a:cubicBezTo>
                    <a:pt x="1834" y="6"/>
                    <a:pt x="1829" y="0"/>
                    <a:pt x="1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8" name="Google Shape;25858;p34"/>
            <p:cNvSpPr/>
            <p:nvPr/>
          </p:nvSpPr>
          <p:spPr>
            <a:xfrm>
              <a:off x="3114750" y="2528000"/>
              <a:ext cx="35350" cy="55025"/>
            </a:xfrm>
            <a:custGeom>
              <a:avLst/>
              <a:gdLst/>
              <a:ahLst/>
              <a:cxnLst/>
              <a:rect l="l" t="t" r="r" b="b"/>
              <a:pathLst>
                <a:path w="1414" h="2201" extrusionOk="0">
                  <a:moveTo>
                    <a:pt x="1395" y="0"/>
                  </a:moveTo>
                  <a:cubicBezTo>
                    <a:pt x="1392" y="0"/>
                    <a:pt x="1390" y="2"/>
                    <a:pt x="1390" y="5"/>
                  </a:cubicBezTo>
                  <a:cubicBezTo>
                    <a:pt x="938" y="720"/>
                    <a:pt x="426" y="1434"/>
                    <a:pt x="9" y="2172"/>
                  </a:cubicBezTo>
                  <a:cubicBezTo>
                    <a:pt x="0" y="2190"/>
                    <a:pt x="11" y="2201"/>
                    <a:pt x="26" y="2201"/>
                  </a:cubicBezTo>
                  <a:cubicBezTo>
                    <a:pt x="32" y="2201"/>
                    <a:pt x="38" y="2199"/>
                    <a:pt x="45" y="2196"/>
                  </a:cubicBezTo>
                  <a:cubicBezTo>
                    <a:pt x="557" y="1517"/>
                    <a:pt x="1009" y="743"/>
                    <a:pt x="1414" y="17"/>
                  </a:cubicBezTo>
                  <a:cubicBezTo>
                    <a:pt x="1414" y="9"/>
                    <a:pt x="1402" y="0"/>
                    <a:pt x="1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9" name="Google Shape;25859;p34"/>
            <p:cNvSpPr/>
            <p:nvPr/>
          </p:nvSpPr>
          <p:spPr>
            <a:xfrm>
              <a:off x="3102850" y="2543950"/>
              <a:ext cx="36150" cy="44575"/>
            </a:xfrm>
            <a:custGeom>
              <a:avLst/>
              <a:gdLst/>
              <a:ahLst/>
              <a:cxnLst/>
              <a:rect l="l" t="t" r="r" b="b"/>
              <a:pathLst>
                <a:path w="1446" h="1783" extrusionOk="0">
                  <a:moveTo>
                    <a:pt x="1427" y="0"/>
                  </a:moveTo>
                  <a:cubicBezTo>
                    <a:pt x="1422" y="0"/>
                    <a:pt x="1417" y="3"/>
                    <a:pt x="1414" y="10"/>
                  </a:cubicBezTo>
                  <a:cubicBezTo>
                    <a:pt x="997" y="641"/>
                    <a:pt x="497" y="1177"/>
                    <a:pt x="9" y="1760"/>
                  </a:cubicBezTo>
                  <a:cubicBezTo>
                    <a:pt x="0" y="1769"/>
                    <a:pt x="4" y="1783"/>
                    <a:pt x="10" y="1783"/>
                  </a:cubicBezTo>
                  <a:cubicBezTo>
                    <a:pt x="13" y="1783"/>
                    <a:pt x="17" y="1780"/>
                    <a:pt x="21" y="1772"/>
                  </a:cubicBezTo>
                  <a:cubicBezTo>
                    <a:pt x="592" y="1320"/>
                    <a:pt x="1068" y="641"/>
                    <a:pt x="1437" y="22"/>
                  </a:cubicBezTo>
                  <a:cubicBezTo>
                    <a:pt x="1446" y="14"/>
                    <a:pt x="1437" y="0"/>
                    <a:pt x="1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0" name="Google Shape;25860;p34"/>
            <p:cNvSpPr/>
            <p:nvPr/>
          </p:nvSpPr>
          <p:spPr>
            <a:xfrm>
              <a:off x="3108500" y="2547950"/>
              <a:ext cx="31700" cy="38650"/>
            </a:xfrm>
            <a:custGeom>
              <a:avLst/>
              <a:gdLst/>
              <a:ahLst/>
              <a:cxnLst/>
              <a:rect l="l" t="t" r="r" b="b"/>
              <a:pathLst>
                <a:path w="1268" h="1546" extrusionOk="0">
                  <a:moveTo>
                    <a:pt x="1256" y="0"/>
                  </a:moveTo>
                  <a:cubicBezTo>
                    <a:pt x="1254" y="0"/>
                    <a:pt x="1250" y="2"/>
                    <a:pt x="1247" y="5"/>
                  </a:cubicBezTo>
                  <a:cubicBezTo>
                    <a:pt x="866" y="541"/>
                    <a:pt x="426" y="1017"/>
                    <a:pt x="9" y="1529"/>
                  </a:cubicBezTo>
                  <a:cubicBezTo>
                    <a:pt x="0" y="1537"/>
                    <a:pt x="10" y="1546"/>
                    <a:pt x="20" y="1546"/>
                  </a:cubicBezTo>
                  <a:cubicBezTo>
                    <a:pt x="25" y="1546"/>
                    <a:pt x="29" y="1544"/>
                    <a:pt x="33" y="1541"/>
                  </a:cubicBezTo>
                  <a:cubicBezTo>
                    <a:pt x="533" y="1136"/>
                    <a:pt x="949" y="565"/>
                    <a:pt x="1259" y="29"/>
                  </a:cubicBezTo>
                  <a:cubicBezTo>
                    <a:pt x="1268" y="11"/>
                    <a:pt x="1264" y="0"/>
                    <a:pt x="1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1" name="Google Shape;25861;p34"/>
            <p:cNvSpPr/>
            <p:nvPr/>
          </p:nvSpPr>
          <p:spPr>
            <a:xfrm>
              <a:off x="3104625" y="2555375"/>
              <a:ext cx="27925" cy="37750"/>
            </a:xfrm>
            <a:custGeom>
              <a:avLst/>
              <a:gdLst/>
              <a:ahLst/>
              <a:cxnLst/>
              <a:rect l="l" t="t" r="r" b="b"/>
              <a:pathLst>
                <a:path w="1117" h="1510" extrusionOk="0">
                  <a:moveTo>
                    <a:pt x="1090" y="0"/>
                  </a:moveTo>
                  <a:cubicBezTo>
                    <a:pt x="1085" y="0"/>
                    <a:pt x="1081" y="2"/>
                    <a:pt x="1081" y="6"/>
                  </a:cubicBezTo>
                  <a:cubicBezTo>
                    <a:pt x="700" y="470"/>
                    <a:pt x="283" y="958"/>
                    <a:pt x="9" y="1482"/>
                  </a:cubicBezTo>
                  <a:cubicBezTo>
                    <a:pt x="1" y="1490"/>
                    <a:pt x="15" y="1509"/>
                    <a:pt x="29" y="1509"/>
                  </a:cubicBezTo>
                  <a:cubicBezTo>
                    <a:pt x="35" y="1509"/>
                    <a:pt x="41" y="1505"/>
                    <a:pt x="45" y="1494"/>
                  </a:cubicBezTo>
                  <a:cubicBezTo>
                    <a:pt x="426" y="1041"/>
                    <a:pt x="771" y="506"/>
                    <a:pt x="1116" y="6"/>
                  </a:cubicBezTo>
                  <a:cubicBezTo>
                    <a:pt x="1116" y="6"/>
                    <a:pt x="1101" y="0"/>
                    <a:pt x="1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2" name="Google Shape;25862;p34"/>
            <p:cNvSpPr/>
            <p:nvPr/>
          </p:nvSpPr>
          <p:spPr>
            <a:xfrm>
              <a:off x="3110575" y="2561325"/>
              <a:ext cx="19200" cy="23200"/>
            </a:xfrm>
            <a:custGeom>
              <a:avLst/>
              <a:gdLst/>
              <a:ahLst/>
              <a:cxnLst/>
              <a:rect l="l" t="t" r="r" b="b"/>
              <a:pathLst>
                <a:path w="768" h="928" extrusionOk="0">
                  <a:moveTo>
                    <a:pt x="762" y="0"/>
                  </a:moveTo>
                  <a:cubicBezTo>
                    <a:pt x="761" y="0"/>
                    <a:pt x="759" y="2"/>
                    <a:pt x="759" y="6"/>
                  </a:cubicBezTo>
                  <a:cubicBezTo>
                    <a:pt x="767" y="6"/>
                    <a:pt x="765" y="0"/>
                    <a:pt x="762" y="0"/>
                  </a:cubicBezTo>
                  <a:close/>
                  <a:moveTo>
                    <a:pt x="759" y="6"/>
                  </a:moveTo>
                  <a:lnTo>
                    <a:pt x="759" y="6"/>
                  </a:lnTo>
                  <a:cubicBezTo>
                    <a:pt x="533" y="339"/>
                    <a:pt x="283" y="625"/>
                    <a:pt x="9" y="899"/>
                  </a:cubicBezTo>
                  <a:cubicBezTo>
                    <a:pt x="1" y="916"/>
                    <a:pt x="5" y="927"/>
                    <a:pt x="17" y="927"/>
                  </a:cubicBezTo>
                  <a:cubicBezTo>
                    <a:pt x="21" y="927"/>
                    <a:pt x="27" y="926"/>
                    <a:pt x="33" y="923"/>
                  </a:cubicBezTo>
                  <a:cubicBezTo>
                    <a:pt x="331" y="684"/>
                    <a:pt x="581" y="351"/>
                    <a:pt x="75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3" name="Google Shape;25863;p34"/>
            <p:cNvSpPr/>
            <p:nvPr/>
          </p:nvSpPr>
          <p:spPr>
            <a:xfrm>
              <a:off x="3166450" y="2477825"/>
              <a:ext cx="28300" cy="36925"/>
            </a:xfrm>
            <a:custGeom>
              <a:avLst/>
              <a:gdLst/>
              <a:ahLst/>
              <a:cxnLst/>
              <a:rect l="l" t="t" r="r" b="b"/>
              <a:pathLst>
                <a:path w="1132" h="1477" extrusionOk="0">
                  <a:moveTo>
                    <a:pt x="1132" y="0"/>
                  </a:moveTo>
                  <a:lnTo>
                    <a:pt x="1132" y="0"/>
                  </a:lnTo>
                  <a:cubicBezTo>
                    <a:pt x="679" y="417"/>
                    <a:pt x="263" y="905"/>
                    <a:pt x="1" y="1465"/>
                  </a:cubicBezTo>
                  <a:cubicBezTo>
                    <a:pt x="1" y="1476"/>
                    <a:pt x="13" y="1476"/>
                    <a:pt x="13" y="1476"/>
                  </a:cubicBezTo>
                  <a:cubicBezTo>
                    <a:pt x="358" y="941"/>
                    <a:pt x="691" y="464"/>
                    <a:pt x="1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4" name="Google Shape;25864;p34"/>
            <p:cNvSpPr/>
            <p:nvPr/>
          </p:nvSpPr>
          <p:spPr>
            <a:xfrm>
              <a:off x="3174200" y="2479000"/>
              <a:ext cx="26500" cy="30975"/>
            </a:xfrm>
            <a:custGeom>
              <a:avLst/>
              <a:gdLst/>
              <a:ahLst/>
              <a:cxnLst/>
              <a:rect l="l" t="t" r="r" b="b"/>
              <a:pathLst>
                <a:path w="1060" h="1239" extrusionOk="0">
                  <a:moveTo>
                    <a:pt x="1060" y="1"/>
                  </a:moveTo>
                  <a:lnTo>
                    <a:pt x="1060" y="1"/>
                  </a:lnTo>
                  <a:cubicBezTo>
                    <a:pt x="703" y="406"/>
                    <a:pt x="322" y="787"/>
                    <a:pt x="0" y="1215"/>
                  </a:cubicBezTo>
                  <a:cubicBezTo>
                    <a:pt x="0" y="1239"/>
                    <a:pt x="0" y="1239"/>
                    <a:pt x="12" y="1239"/>
                  </a:cubicBezTo>
                  <a:cubicBezTo>
                    <a:pt x="405" y="846"/>
                    <a:pt x="727" y="417"/>
                    <a:pt x="1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5" name="Google Shape;25865;p34"/>
            <p:cNvSpPr/>
            <p:nvPr/>
          </p:nvSpPr>
          <p:spPr>
            <a:xfrm>
              <a:off x="3175775" y="2481975"/>
              <a:ext cx="27025" cy="35125"/>
            </a:xfrm>
            <a:custGeom>
              <a:avLst/>
              <a:gdLst/>
              <a:ahLst/>
              <a:cxnLst/>
              <a:rect l="l" t="t" r="r" b="b"/>
              <a:pathLst>
                <a:path w="1081" h="1405" extrusionOk="0">
                  <a:moveTo>
                    <a:pt x="1080" y="1"/>
                  </a:moveTo>
                  <a:cubicBezTo>
                    <a:pt x="711" y="429"/>
                    <a:pt x="294" y="882"/>
                    <a:pt x="9" y="1382"/>
                  </a:cubicBezTo>
                  <a:cubicBezTo>
                    <a:pt x="0" y="1390"/>
                    <a:pt x="9" y="1404"/>
                    <a:pt x="23" y="1404"/>
                  </a:cubicBezTo>
                  <a:cubicBezTo>
                    <a:pt x="30" y="1404"/>
                    <a:pt x="37" y="1401"/>
                    <a:pt x="44" y="1394"/>
                  </a:cubicBezTo>
                  <a:cubicBezTo>
                    <a:pt x="425" y="977"/>
                    <a:pt x="735" y="477"/>
                    <a:pt x="1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6" name="Google Shape;25866;p34"/>
            <p:cNvSpPr/>
            <p:nvPr/>
          </p:nvSpPr>
          <p:spPr>
            <a:xfrm>
              <a:off x="3180250" y="2491075"/>
              <a:ext cx="24250" cy="29000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954" y="1"/>
                  </a:moveTo>
                  <a:cubicBezTo>
                    <a:pt x="951" y="1"/>
                    <a:pt x="949" y="2"/>
                    <a:pt x="949" y="6"/>
                  </a:cubicBezTo>
                  <a:cubicBezTo>
                    <a:pt x="616" y="363"/>
                    <a:pt x="258" y="732"/>
                    <a:pt x="8" y="1137"/>
                  </a:cubicBezTo>
                  <a:cubicBezTo>
                    <a:pt x="0" y="1145"/>
                    <a:pt x="9" y="1159"/>
                    <a:pt x="15" y="1159"/>
                  </a:cubicBezTo>
                  <a:cubicBezTo>
                    <a:pt x="18" y="1159"/>
                    <a:pt x="20" y="1156"/>
                    <a:pt x="20" y="1149"/>
                  </a:cubicBezTo>
                  <a:cubicBezTo>
                    <a:pt x="377" y="816"/>
                    <a:pt x="663" y="399"/>
                    <a:pt x="961" y="18"/>
                  </a:cubicBezTo>
                  <a:cubicBezTo>
                    <a:pt x="969" y="9"/>
                    <a:pt x="960" y="1"/>
                    <a:pt x="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7" name="Google Shape;25867;p34"/>
            <p:cNvSpPr/>
            <p:nvPr/>
          </p:nvSpPr>
          <p:spPr>
            <a:xfrm>
              <a:off x="3175475" y="2472925"/>
              <a:ext cx="19875" cy="14850"/>
            </a:xfrm>
            <a:custGeom>
              <a:avLst/>
              <a:gdLst/>
              <a:ahLst/>
              <a:cxnLst/>
              <a:rect l="l" t="t" r="r" b="b"/>
              <a:pathLst>
                <a:path w="795" h="594" extrusionOk="0">
                  <a:moveTo>
                    <a:pt x="757" y="0"/>
                  </a:moveTo>
                  <a:cubicBezTo>
                    <a:pt x="746" y="0"/>
                    <a:pt x="743" y="6"/>
                    <a:pt x="735" y="6"/>
                  </a:cubicBezTo>
                  <a:cubicBezTo>
                    <a:pt x="730" y="5"/>
                    <a:pt x="726" y="5"/>
                    <a:pt x="721" y="5"/>
                  </a:cubicBezTo>
                  <a:cubicBezTo>
                    <a:pt x="603" y="5"/>
                    <a:pt x="446" y="139"/>
                    <a:pt x="366" y="208"/>
                  </a:cubicBezTo>
                  <a:cubicBezTo>
                    <a:pt x="235" y="315"/>
                    <a:pt x="92" y="422"/>
                    <a:pt x="9" y="565"/>
                  </a:cubicBezTo>
                  <a:cubicBezTo>
                    <a:pt x="0" y="583"/>
                    <a:pt x="10" y="594"/>
                    <a:pt x="17" y="594"/>
                  </a:cubicBezTo>
                  <a:cubicBezTo>
                    <a:pt x="19" y="594"/>
                    <a:pt x="21" y="592"/>
                    <a:pt x="21" y="589"/>
                  </a:cubicBezTo>
                  <a:cubicBezTo>
                    <a:pt x="140" y="482"/>
                    <a:pt x="247" y="375"/>
                    <a:pt x="366" y="291"/>
                  </a:cubicBezTo>
                  <a:cubicBezTo>
                    <a:pt x="497" y="184"/>
                    <a:pt x="652" y="113"/>
                    <a:pt x="783" y="18"/>
                  </a:cubicBezTo>
                  <a:cubicBezTo>
                    <a:pt x="795" y="18"/>
                    <a:pt x="783" y="6"/>
                    <a:pt x="783" y="6"/>
                  </a:cubicBezTo>
                  <a:cubicBezTo>
                    <a:pt x="771" y="2"/>
                    <a:pt x="76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8" name="Google Shape;25868;p34"/>
            <p:cNvSpPr/>
            <p:nvPr/>
          </p:nvSpPr>
          <p:spPr>
            <a:xfrm>
              <a:off x="3177775" y="2470675"/>
              <a:ext cx="18775" cy="15500"/>
            </a:xfrm>
            <a:custGeom>
              <a:avLst/>
              <a:gdLst/>
              <a:ahLst/>
              <a:cxnLst/>
              <a:rect l="l" t="t" r="r" b="b"/>
              <a:pathLst>
                <a:path w="751" h="620" extrusionOk="0">
                  <a:moveTo>
                    <a:pt x="738" y="0"/>
                  </a:moveTo>
                  <a:cubicBezTo>
                    <a:pt x="405" y="48"/>
                    <a:pt x="107" y="298"/>
                    <a:pt x="0" y="596"/>
                  </a:cubicBezTo>
                  <a:cubicBezTo>
                    <a:pt x="0" y="619"/>
                    <a:pt x="24" y="619"/>
                    <a:pt x="24" y="619"/>
                  </a:cubicBezTo>
                  <a:cubicBezTo>
                    <a:pt x="203" y="334"/>
                    <a:pt x="417" y="155"/>
                    <a:pt x="738" y="36"/>
                  </a:cubicBezTo>
                  <a:cubicBezTo>
                    <a:pt x="750" y="0"/>
                    <a:pt x="750" y="0"/>
                    <a:pt x="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9" name="Google Shape;25869;p34"/>
            <p:cNvSpPr/>
            <p:nvPr/>
          </p:nvSpPr>
          <p:spPr>
            <a:xfrm>
              <a:off x="3148175" y="2494825"/>
              <a:ext cx="23325" cy="41175"/>
            </a:xfrm>
            <a:custGeom>
              <a:avLst/>
              <a:gdLst/>
              <a:ahLst/>
              <a:cxnLst/>
              <a:rect l="l" t="t" r="r" b="b"/>
              <a:pathLst>
                <a:path w="933" h="1647" extrusionOk="0">
                  <a:moveTo>
                    <a:pt x="930" y="0"/>
                  </a:moveTo>
                  <a:cubicBezTo>
                    <a:pt x="929" y="0"/>
                    <a:pt x="926" y="3"/>
                    <a:pt x="922" y="11"/>
                  </a:cubicBezTo>
                  <a:cubicBezTo>
                    <a:pt x="930" y="11"/>
                    <a:pt x="933" y="0"/>
                    <a:pt x="930" y="0"/>
                  </a:cubicBezTo>
                  <a:close/>
                  <a:moveTo>
                    <a:pt x="922" y="11"/>
                  </a:moveTo>
                  <a:lnTo>
                    <a:pt x="922" y="11"/>
                  </a:lnTo>
                  <a:cubicBezTo>
                    <a:pt x="648" y="570"/>
                    <a:pt x="327" y="1082"/>
                    <a:pt x="17" y="1630"/>
                  </a:cubicBezTo>
                  <a:cubicBezTo>
                    <a:pt x="0" y="1638"/>
                    <a:pt x="13" y="1647"/>
                    <a:pt x="22" y="1647"/>
                  </a:cubicBezTo>
                  <a:cubicBezTo>
                    <a:pt x="26" y="1647"/>
                    <a:pt x="29" y="1645"/>
                    <a:pt x="29" y="1642"/>
                  </a:cubicBezTo>
                  <a:cubicBezTo>
                    <a:pt x="434" y="1154"/>
                    <a:pt x="708" y="570"/>
                    <a:pt x="92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0" name="Google Shape;25870;p34"/>
            <p:cNvSpPr/>
            <p:nvPr/>
          </p:nvSpPr>
          <p:spPr>
            <a:xfrm>
              <a:off x="3048275" y="2602525"/>
              <a:ext cx="80400" cy="55100"/>
            </a:xfrm>
            <a:custGeom>
              <a:avLst/>
              <a:gdLst/>
              <a:ahLst/>
              <a:cxnLst/>
              <a:rect l="l" t="t" r="r" b="b"/>
              <a:pathLst>
                <a:path w="3216" h="2204" extrusionOk="0">
                  <a:moveTo>
                    <a:pt x="3216" y="1"/>
                  </a:moveTo>
                  <a:cubicBezTo>
                    <a:pt x="2716" y="370"/>
                    <a:pt x="2227" y="739"/>
                    <a:pt x="1727" y="1120"/>
                  </a:cubicBezTo>
                  <a:cubicBezTo>
                    <a:pt x="1215" y="1513"/>
                    <a:pt x="691" y="2037"/>
                    <a:pt x="25" y="2168"/>
                  </a:cubicBezTo>
                  <a:cubicBezTo>
                    <a:pt x="1" y="2168"/>
                    <a:pt x="1" y="2203"/>
                    <a:pt x="25" y="2203"/>
                  </a:cubicBezTo>
                  <a:cubicBezTo>
                    <a:pt x="537" y="2156"/>
                    <a:pt x="918" y="1811"/>
                    <a:pt x="1299" y="1513"/>
                  </a:cubicBezTo>
                  <a:cubicBezTo>
                    <a:pt x="1942" y="1013"/>
                    <a:pt x="2596" y="525"/>
                    <a:pt x="3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1" name="Google Shape;25871;p34"/>
            <p:cNvSpPr/>
            <p:nvPr/>
          </p:nvSpPr>
          <p:spPr>
            <a:xfrm>
              <a:off x="3056675" y="2615625"/>
              <a:ext cx="65750" cy="47700"/>
            </a:xfrm>
            <a:custGeom>
              <a:avLst/>
              <a:gdLst/>
              <a:ahLst/>
              <a:cxnLst/>
              <a:rect l="l" t="t" r="r" b="b"/>
              <a:pathLst>
                <a:path w="2630" h="1908" extrusionOk="0">
                  <a:moveTo>
                    <a:pt x="2630" y="1"/>
                  </a:moveTo>
                  <a:cubicBezTo>
                    <a:pt x="1832" y="715"/>
                    <a:pt x="975" y="1334"/>
                    <a:pt x="22" y="1858"/>
                  </a:cubicBezTo>
                  <a:cubicBezTo>
                    <a:pt x="1" y="1869"/>
                    <a:pt x="17" y="1908"/>
                    <a:pt x="47" y="1908"/>
                  </a:cubicBezTo>
                  <a:cubicBezTo>
                    <a:pt x="50" y="1908"/>
                    <a:pt x="54" y="1907"/>
                    <a:pt x="58" y="1906"/>
                  </a:cubicBezTo>
                  <a:cubicBezTo>
                    <a:pt x="1010" y="1406"/>
                    <a:pt x="1891" y="775"/>
                    <a:pt x="2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2" name="Google Shape;25872;p34"/>
            <p:cNvSpPr/>
            <p:nvPr/>
          </p:nvSpPr>
          <p:spPr>
            <a:xfrm>
              <a:off x="3067125" y="2624300"/>
              <a:ext cx="52125" cy="40575"/>
            </a:xfrm>
            <a:custGeom>
              <a:avLst/>
              <a:gdLst/>
              <a:ahLst/>
              <a:cxnLst/>
              <a:rect l="l" t="t" r="r" b="b"/>
              <a:pathLst>
                <a:path w="2085" h="1623" extrusionOk="0">
                  <a:moveTo>
                    <a:pt x="2079" y="0"/>
                  </a:moveTo>
                  <a:cubicBezTo>
                    <a:pt x="2077" y="0"/>
                    <a:pt x="2073" y="3"/>
                    <a:pt x="2069" y="11"/>
                  </a:cubicBezTo>
                  <a:cubicBezTo>
                    <a:pt x="2085" y="11"/>
                    <a:pt x="2085" y="0"/>
                    <a:pt x="2079" y="0"/>
                  </a:cubicBezTo>
                  <a:close/>
                  <a:moveTo>
                    <a:pt x="2069" y="11"/>
                  </a:moveTo>
                  <a:lnTo>
                    <a:pt x="2069" y="11"/>
                  </a:lnTo>
                  <a:cubicBezTo>
                    <a:pt x="1723" y="428"/>
                    <a:pt x="1319" y="725"/>
                    <a:pt x="842" y="975"/>
                  </a:cubicBezTo>
                  <a:cubicBezTo>
                    <a:pt x="545" y="1142"/>
                    <a:pt x="188" y="1297"/>
                    <a:pt x="9" y="1594"/>
                  </a:cubicBezTo>
                  <a:cubicBezTo>
                    <a:pt x="0" y="1612"/>
                    <a:pt x="11" y="1623"/>
                    <a:pt x="17" y="1623"/>
                  </a:cubicBezTo>
                  <a:cubicBezTo>
                    <a:pt x="19" y="1623"/>
                    <a:pt x="21" y="1621"/>
                    <a:pt x="21" y="1618"/>
                  </a:cubicBezTo>
                  <a:cubicBezTo>
                    <a:pt x="723" y="1035"/>
                    <a:pt x="1545" y="749"/>
                    <a:pt x="2069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3" name="Google Shape;25873;p34"/>
            <p:cNvSpPr/>
            <p:nvPr/>
          </p:nvSpPr>
          <p:spPr>
            <a:xfrm>
              <a:off x="3075075" y="2631100"/>
              <a:ext cx="43175" cy="31575"/>
            </a:xfrm>
            <a:custGeom>
              <a:avLst/>
              <a:gdLst/>
              <a:ahLst/>
              <a:cxnLst/>
              <a:rect l="l" t="t" r="r" b="b"/>
              <a:pathLst>
                <a:path w="1727" h="1263" extrusionOk="0">
                  <a:moveTo>
                    <a:pt x="1727" y="1"/>
                  </a:moveTo>
                  <a:cubicBezTo>
                    <a:pt x="1251" y="572"/>
                    <a:pt x="703" y="906"/>
                    <a:pt x="36" y="1227"/>
                  </a:cubicBezTo>
                  <a:cubicBezTo>
                    <a:pt x="0" y="1239"/>
                    <a:pt x="24" y="1263"/>
                    <a:pt x="48" y="1263"/>
                  </a:cubicBezTo>
                  <a:cubicBezTo>
                    <a:pt x="715" y="1108"/>
                    <a:pt x="1358" y="572"/>
                    <a:pt x="1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4" name="Google Shape;25874;p34"/>
            <p:cNvSpPr/>
            <p:nvPr/>
          </p:nvSpPr>
          <p:spPr>
            <a:xfrm>
              <a:off x="3040350" y="2640925"/>
              <a:ext cx="79100" cy="54650"/>
            </a:xfrm>
            <a:custGeom>
              <a:avLst/>
              <a:gdLst/>
              <a:ahLst/>
              <a:cxnLst/>
              <a:rect l="l" t="t" r="r" b="b"/>
              <a:pathLst>
                <a:path w="3164" h="2186" extrusionOk="0">
                  <a:moveTo>
                    <a:pt x="3164" y="1"/>
                  </a:moveTo>
                  <a:cubicBezTo>
                    <a:pt x="2223" y="894"/>
                    <a:pt x="1116" y="1441"/>
                    <a:pt x="20" y="2120"/>
                  </a:cubicBezTo>
                  <a:cubicBezTo>
                    <a:pt x="0" y="2140"/>
                    <a:pt x="14" y="2185"/>
                    <a:pt x="40" y="2185"/>
                  </a:cubicBezTo>
                  <a:cubicBezTo>
                    <a:pt x="45" y="2185"/>
                    <a:pt x="50" y="2183"/>
                    <a:pt x="56" y="2180"/>
                  </a:cubicBezTo>
                  <a:cubicBezTo>
                    <a:pt x="1199" y="1691"/>
                    <a:pt x="2342" y="929"/>
                    <a:pt x="3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5" name="Google Shape;25875;p34"/>
            <p:cNvSpPr/>
            <p:nvPr/>
          </p:nvSpPr>
          <p:spPr>
            <a:xfrm>
              <a:off x="3117650" y="2524950"/>
              <a:ext cx="77100" cy="120700"/>
            </a:xfrm>
            <a:custGeom>
              <a:avLst/>
              <a:gdLst/>
              <a:ahLst/>
              <a:cxnLst/>
              <a:rect l="l" t="t" r="r" b="b"/>
              <a:pathLst>
                <a:path w="3084" h="4828" extrusionOk="0">
                  <a:moveTo>
                    <a:pt x="3054" y="0"/>
                  </a:moveTo>
                  <a:cubicBezTo>
                    <a:pt x="3044" y="0"/>
                    <a:pt x="3036" y="3"/>
                    <a:pt x="3036" y="8"/>
                  </a:cubicBezTo>
                  <a:cubicBezTo>
                    <a:pt x="2810" y="1151"/>
                    <a:pt x="2429" y="2092"/>
                    <a:pt x="1607" y="2949"/>
                  </a:cubicBezTo>
                  <a:cubicBezTo>
                    <a:pt x="1024" y="3544"/>
                    <a:pt x="381" y="4044"/>
                    <a:pt x="0" y="4783"/>
                  </a:cubicBezTo>
                  <a:cubicBezTo>
                    <a:pt x="0" y="4808"/>
                    <a:pt x="12" y="4828"/>
                    <a:pt x="28" y="4828"/>
                  </a:cubicBezTo>
                  <a:cubicBezTo>
                    <a:pt x="34" y="4828"/>
                    <a:pt x="41" y="4825"/>
                    <a:pt x="48" y="4818"/>
                  </a:cubicBezTo>
                  <a:cubicBezTo>
                    <a:pt x="595" y="3937"/>
                    <a:pt x="1453" y="3354"/>
                    <a:pt x="2096" y="2556"/>
                  </a:cubicBezTo>
                  <a:cubicBezTo>
                    <a:pt x="2679" y="1842"/>
                    <a:pt x="3060" y="925"/>
                    <a:pt x="3084" y="20"/>
                  </a:cubicBezTo>
                  <a:cubicBezTo>
                    <a:pt x="3084" y="6"/>
                    <a:pt x="3067" y="0"/>
                    <a:pt x="3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6" name="Google Shape;25876;p34"/>
            <p:cNvSpPr/>
            <p:nvPr/>
          </p:nvSpPr>
          <p:spPr>
            <a:xfrm>
              <a:off x="3174250" y="2469925"/>
              <a:ext cx="32700" cy="46600"/>
            </a:xfrm>
            <a:custGeom>
              <a:avLst/>
              <a:gdLst/>
              <a:ahLst/>
              <a:cxnLst/>
              <a:rect l="l" t="t" r="r" b="b"/>
              <a:pathLst>
                <a:path w="1308" h="1864" extrusionOk="0">
                  <a:moveTo>
                    <a:pt x="684" y="1"/>
                  </a:moveTo>
                  <a:cubicBezTo>
                    <a:pt x="419" y="1"/>
                    <a:pt x="132" y="256"/>
                    <a:pt x="10" y="483"/>
                  </a:cubicBezTo>
                  <a:cubicBezTo>
                    <a:pt x="1" y="502"/>
                    <a:pt x="30" y="537"/>
                    <a:pt x="54" y="537"/>
                  </a:cubicBezTo>
                  <a:cubicBezTo>
                    <a:pt x="60" y="537"/>
                    <a:pt x="65" y="535"/>
                    <a:pt x="70" y="530"/>
                  </a:cubicBezTo>
                  <a:lnTo>
                    <a:pt x="224" y="376"/>
                  </a:lnTo>
                  <a:cubicBezTo>
                    <a:pt x="358" y="232"/>
                    <a:pt x="412" y="194"/>
                    <a:pt x="584" y="194"/>
                  </a:cubicBezTo>
                  <a:cubicBezTo>
                    <a:pt x="612" y="194"/>
                    <a:pt x="642" y="195"/>
                    <a:pt x="677" y="197"/>
                  </a:cubicBezTo>
                  <a:cubicBezTo>
                    <a:pt x="915" y="209"/>
                    <a:pt x="951" y="233"/>
                    <a:pt x="1010" y="435"/>
                  </a:cubicBezTo>
                  <a:cubicBezTo>
                    <a:pt x="1034" y="530"/>
                    <a:pt x="1034" y="626"/>
                    <a:pt x="1034" y="721"/>
                  </a:cubicBezTo>
                  <a:cubicBezTo>
                    <a:pt x="1034" y="1102"/>
                    <a:pt x="903" y="1483"/>
                    <a:pt x="879" y="1852"/>
                  </a:cubicBezTo>
                  <a:cubicBezTo>
                    <a:pt x="856" y="1864"/>
                    <a:pt x="879" y="1864"/>
                    <a:pt x="879" y="1864"/>
                  </a:cubicBezTo>
                  <a:cubicBezTo>
                    <a:pt x="1094" y="1459"/>
                    <a:pt x="1308" y="614"/>
                    <a:pt x="1022" y="197"/>
                  </a:cubicBezTo>
                  <a:cubicBezTo>
                    <a:pt x="927" y="57"/>
                    <a:pt x="808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7" name="Google Shape;25877;p34"/>
            <p:cNvSpPr/>
            <p:nvPr/>
          </p:nvSpPr>
          <p:spPr>
            <a:xfrm>
              <a:off x="2916000" y="2629250"/>
              <a:ext cx="33325" cy="26750"/>
            </a:xfrm>
            <a:custGeom>
              <a:avLst/>
              <a:gdLst/>
              <a:ahLst/>
              <a:cxnLst/>
              <a:rect l="l" t="t" r="r" b="b"/>
              <a:pathLst>
                <a:path w="1333" h="1070" extrusionOk="0">
                  <a:moveTo>
                    <a:pt x="1300" y="0"/>
                  </a:moveTo>
                  <a:cubicBezTo>
                    <a:pt x="1297" y="0"/>
                    <a:pt x="1294" y="1"/>
                    <a:pt x="1291" y="3"/>
                  </a:cubicBezTo>
                  <a:cubicBezTo>
                    <a:pt x="875" y="325"/>
                    <a:pt x="446" y="670"/>
                    <a:pt x="29" y="1015"/>
                  </a:cubicBezTo>
                  <a:cubicBezTo>
                    <a:pt x="0" y="1035"/>
                    <a:pt x="26" y="1070"/>
                    <a:pt x="56" y="1070"/>
                  </a:cubicBezTo>
                  <a:cubicBezTo>
                    <a:pt x="63" y="1070"/>
                    <a:pt x="70" y="1068"/>
                    <a:pt x="77" y="1063"/>
                  </a:cubicBezTo>
                  <a:cubicBezTo>
                    <a:pt x="482" y="718"/>
                    <a:pt x="910" y="372"/>
                    <a:pt x="1303" y="27"/>
                  </a:cubicBezTo>
                  <a:cubicBezTo>
                    <a:pt x="1332" y="18"/>
                    <a:pt x="1314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8" name="Google Shape;25878;p34"/>
            <p:cNvSpPr/>
            <p:nvPr/>
          </p:nvSpPr>
          <p:spPr>
            <a:xfrm>
              <a:off x="2921375" y="2635275"/>
              <a:ext cx="22450" cy="15050"/>
            </a:xfrm>
            <a:custGeom>
              <a:avLst/>
              <a:gdLst/>
              <a:ahLst/>
              <a:cxnLst/>
              <a:rect l="l" t="t" r="r" b="b"/>
              <a:pathLst>
                <a:path w="898" h="602" extrusionOk="0">
                  <a:moveTo>
                    <a:pt x="886" y="1"/>
                  </a:moveTo>
                  <a:cubicBezTo>
                    <a:pt x="576" y="108"/>
                    <a:pt x="279" y="322"/>
                    <a:pt x="41" y="536"/>
                  </a:cubicBezTo>
                  <a:cubicBezTo>
                    <a:pt x="1" y="556"/>
                    <a:pt x="36" y="601"/>
                    <a:pt x="77" y="601"/>
                  </a:cubicBezTo>
                  <a:cubicBezTo>
                    <a:pt x="84" y="601"/>
                    <a:pt x="92" y="600"/>
                    <a:pt x="100" y="596"/>
                  </a:cubicBezTo>
                  <a:cubicBezTo>
                    <a:pt x="269" y="464"/>
                    <a:pt x="446" y="347"/>
                    <a:pt x="619" y="216"/>
                  </a:cubicBezTo>
                  <a:lnTo>
                    <a:pt x="619" y="216"/>
                  </a:lnTo>
                  <a:cubicBezTo>
                    <a:pt x="711" y="155"/>
                    <a:pt x="805" y="93"/>
                    <a:pt x="898" y="24"/>
                  </a:cubicBezTo>
                  <a:cubicBezTo>
                    <a:pt x="898" y="24"/>
                    <a:pt x="898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9" name="Google Shape;25879;p34"/>
            <p:cNvSpPr/>
            <p:nvPr/>
          </p:nvSpPr>
          <p:spPr>
            <a:xfrm>
              <a:off x="2916725" y="2620475"/>
              <a:ext cx="11025" cy="54375"/>
            </a:xfrm>
            <a:custGeom>
              <a:avLst/>
              <a:gdLst/>
              <a:ahLst/>
              <a:cxnLst/>
              <a:rect l="l" t="t" r="r" b="b"/>
              <a:pathLst>
                <a:path w="441" h="2175" extrusionOk="0">
                  <a:moveTo>
                    <a:pt x="419" y="0"/>
                  </a:moveTo>
                  <a:cubicBezTo>
                    <a:pt x="411" y="0"/>
                    <a:pt x="405" y="3"/>
                    <a:pt x="405" y="9"/>
                  </a:cubicBezTo>
                  <a:cubicBezTo>
                    <a:pt x="310" y="462"/>
                    <a:pt x="238" y="914"/>
                    <a:pt x="167" y="1378"/>
                  </a:cubicBezTo>
                  <a:cubicBezTo>
                    <a:pt x="119" y="1628"/>
                    <a:pt x="0" y="1962"/>
                    <a:pt x="179" y="2164"/>
                  </a:cubicBezTo>
                  <a:cubicBezTo>
                    <a:pt x="183" y="2172"/>
                    <a:pt x="186" y="2174"/>
                    <a:pt x="190" y="2174"/>
                  </a:cubicBezTo>
                  <a:cubicBezTo>
                    <a:pt x="197" y="2174"/>
                    <a:pt x="203" y="2160"/>
                    <a:pt x="203" y="2152"/>
                  </a:cubicBezTo>
                  <a:cubicBezTo>
                    <a:pt x="108" y="1843"/>
                    <a:pt x="238" y="1450"/>
                    <a:pt x="286" y="1140"/>
                  </a:cubicBezTo>
                  <a:cubicBezTo>
                    <a:pt x="346" y="771"/>
                    <a:pt x="405" y="402"/>
                    <a:pt x="441" y="9"/>
                  </a:cubicBezTo>
                  <a:cubicBezTo>
                    <a:pt x="435" y="3"/>
                    <a:pt x="426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0" name="Google Shape;25880;p34"/>
            <p:cNvSpPr/>
            <p:nvPr/>
          </p:nvSpPr>
          <p:spPr>
            <a:xfrm>
              <a:off x="2921475" y="2617500"/>
              <a:ext cx="7475" cy="75325"/>
            </a:xfrm>
            <a:custGeom>
              <a:avLst/>
              <a:gdLst/>
              <a:ahLst/>
              <a:cxnLst/>
              <a:rect l="l" t="t" r="r" b="b"/>
              <a:pathLst>
                <a:path w="299" h="3013" extrusionOk="0">
                  <a:moveTo>
                    <a:pt x="117" y="1249"/>
                  </a:moveTo>
                  <a:lnTo>
                    <a:pt x="117" y="1249"/>
                  </a:lnTo>
                  <a:cubicBezTo>
                    <a:pt x="117" y="1344"/>
                    <a:pt x="117" y="1439"/>
                    <a:pt x="118" y="1534"/>
                  </a:cubicBezTo>
                  <a:lnTo>
                    <a:pt x="118" y="1534"/>
                  </a:lnTo>
                  <a:cubicBezTo>
                    <a:pt x="112" y="1462"/>
                    <a:pt x="108" y="1399"/>
                    <a:pt x="108" y="1366"/>
                  </a:cubicBezTo>
                  <a:cubicBezTo>
                    <a:pt x="108" y="1335"/>
                    <a:pt x="111" y="1295"/>
                    <a:pt x="117" y="1249"/>
                  </a:cubicBezTo>
                  <a:close/>
                  <a:moveTo>
                    <a:pt x="179" y="0"/>
                  </a:moveTo>
                  <a:cubicBezTo>
                    <a:pt x="156" y="0"/>
                    <a:pt x="132" y="15"/>
                    <a:pt x="132" y="44"/>
                  </a:cubicBezTo>
                  <a:lnTo>
                    <a:pt x="132" y="44"/>
                  </a:lnTo>
                  <a:cubicBezTo>
                    <a:pt x="124" y="35"/>
                    <a:pt x="117" y="28"/>
                    <a:pt x="108" y="21"/>
                  </a:cubicBezTo>
                  <a:lnTo>
                    <a:pt x="72" y="21"/>
                  </a:lnTo>
                  <a:lnTo>
                    <a:pt x="48" y="57"/>
                  </a:lnTo>
                  <a:lnTo>
                    <a:pt x="48" y="69"/>
                  </a:lnTo>
                  <a:lnTo>
                    <a:pt x="60" y="80"/>
                  </a:lnTo>
                  <a:cubicBezTo>
                    <a:pt x="66" y="97"/>
                    <a:pt x="74" y="103"/>
                    <a:pt x="80" y="103"/>
                  </a:cubicBezTo>
                  <a:cubicBezTo>
                    <a:pt x="89" y="103"/>
                    <a:pt x="96" y="94"/>
                    <a:pt x="96" y="80"/>
                  </a:cubicBezTo>
                  <a:lnTo>
                    <a:pt x="96" y="80"/>
                  </a:lnTo>
                  <a:cubicBezTo>
                    <a:pt x="110" y="100"/>
                    <a:pt x="121" y="124"/>
                    <a:pt x="129" y="152"/>
                  </a:cubicBezTo>
                  <a:lnTo>
                    <a:pt x="129" y="152"/>
                  </a:lnTo>
                  <a:cubicBezTo>
                    <a:pt x="124" y="307"/>
                    <a:pt x="122" y="461"/>
                    <a:pt x="120" y="616"/>
                  </a:cubicBezTo>
                  <a:lnTo>
                    <a:pt x="120" y="616"/>
                  </a:lnTo>
                  <a:cubicBezTo>
                    <a:pt x="78" y="902"/>
                    <a:pt x="1" y="1215"/>
                    <a:pt x="1" y="1366"/>
                  </a:cubicBezTo>
                  <a:cubicBezTo>
                    <a:pt x="1" y="1607"/>
                    <a:pt x="32" y="1824"/>
                    <a:pt x="119" y="2044"/>
                  </a:cubicBezTo>
                  <a:lnTo>
                    <a:pt x="119" y="2044"/>
                  </a:lnTo>
                  <a:cubicBezTo>
                    <a:pt x="120" y="2132"/>
                    <a:pt x="120" y="2219"/>
                    <a:pt x="120" y="2307"/>
                  </a:cubicBezTo>
                  <a:cubicBezTo>
                    <a:pt x="120" y="2334"/>
                    <a:pt x="143" y="2352"/>
                    <a:pt x="167" y="2355"/>
                  </a:cubicBezTo>
                  <a:lnTo>
                    <a:pt x="167" y="2355"/>
                  </a:lnTo>
                  <a:cubicBezTo>
                    <a:pt x="168" y="2565"/>
                    <a:pt x="168" y="2775"/>
                    <a:pt x="168" y="2986"/>
                  </a:cubicBezTo>
                  <a:cubicBezTo>
                    <a:pt x="168" y="3003"/>
                    <a:pt x="176" y="3012"/>
                    <a:pt x="188" y="3012"/>
                  </a:cubicBezTo>
                  <a:cubicBezTo>
                    <a:pt x="200" y="3012"/>
                    <a:pt x="215" y="3003"/>
                    <a:pt x="227" y="2986"/>
                  </a:cubicBezTo>
                  <a:cubicBezTo>
                    <a:pt x="257" y="2722"/>
                    <a:pt x="272" y="2461"/>
                    <a:pt x="279" y="2200"/>
                  </a:cubicBezTo>
                  <a:lnTo>
                    <a:pt x="279" y="2200"/>
                  </a:lnTo>
                  <a:cubicBezTo>
                    <a:pt x="287" y="2190"/>
                    <a:pt x="290" y="2178"/>
                    <a:pt x="287" y="2164"/>
                  </a:cubicBezTo>
                  <a:cubicBezTo>
                    <a:pt x="285" y="2151"/>
                    <a:pt x="283" y="2138"/>
                    <a:pt x="281" y="2125"/>
                  </a:cubicBezTo>
                  <a:lnTo>
                    <a:pt x="281" y="2125"/>
                  </a:lnTo>
                  <a:cubicBezTo>
                    <a:pt x="287" y="1893"/>
                    <a:pt x="287" y="1660"/>
                    <a:pt x="287" y="1426"/>
                  </a:cubicBezTo>
                  <a:cubicBezTo>
                    <a:pt x="287" y="1200"/>
                    <a:pt x="299" y="962"/>
                    <a:pt x="251" y="759"/>
                  </a:cubicBezTo>
                  <a:cubicBezTo>
                    <a:pt x="248" y="742"/>
                    <a:pt x="246" y="725"/>
                    <a:pt x="243" y="710"/>
                  </a:cubicBezTo>
                  <a:lnTo>
                    <a:pt x="243" y="710"/>
                  </a:lnTo>
                  <a:cubicBezTo>
                    <a:pt x="238" y="636"/>
                    <a:pt x="233" y="565"/>
                    <a:pt x="227" y="497"/>
                  </a:cubicBezTo>
                  <a:cubicBezTo>
                    <a:pt x="224" y="476"/>
                    <a:pt x="221" y="457"/>
                    <a:pt x="219" y="438"/>
                  </a:cubicBezTo>
                  <a:lnTo>
                    <a:pt x="219" y="438"/>
                  </a:lnTo>
                  <a:cubicBezTo>
                    <a:pt x="220" y="391"/>
                    <a:pt x="219" y="346"/>
                    <a:pt x="216" y="304"/>
                  </a:cubicBezTo>
                  <a:lnTo>
                    <a:pt x="216" y="304"/>
                  </a:lnTo>
                  <a:cubicBezTo>
                    <a:pt x="219" y="218"/>
                    <a:pt x="223" y="131"/>
                    <a:pt x="227" y="45"/>
                  </a:cubicBezTo>
                  <a:cubicBezTo>
                    <a:pt x="227" y="15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1" name="Google Shape;25881;p34"/>
            <p:cNvSpPr/>
            <p:nvPr/>
          </p:nvSpPr>
          <p:spPr>
            <a:xfrm>
              <a:off x="2918500" y="2652575"/>
              <a:ext cx="8950" cy="41250"/>
            </a:xfrm>
            <a:custGeom>
              <a:avLst/>
              <a:gdLst/>
              <a:ahLst/>
              <a:cxnLst/>
              <a:rect l="l" t="t" r="r" b="b"/>
              <a:pathLst>
                <a:path w="358" h="1650" extrusionOk="0">
                  <a:moveTo>
                    <a:pt x="11" y="203"/>
                  </a:moveTo>
                  <a:cubicBezTo>
                    <a:pt x="8" y="206"/>
                    <a:pt x="4" y="213"/>
                    <a:pt x="13" y="213"/>
                  </a:cubicBezTo>
                  <a:cubicBezTo>
                    <a:pt x="12" y="210"/>
                    <a:pt x="12" y="206"/>
                    <a:pt x="11" y="203"/>
                  </a:cubicBezTo>
                  <a:close/>
                  <a:moveTo>
                    <a:pt x="57" y="1"/>
                  </a:moveTo>
                  <a:cubicBezTo>
                    <a:pt x="52" y="1"/>
                    <a:pt x="48" y="4"/>
                    <a:pt x="48" y="11"/>
                  </a:cubicBezTo>
                  <a:cubicBezTo>
                    <a:pt x="3" y="79"/>
                    <a:pt x="1" y="126"/>
                    <a:pt x="11" y="203"/>
                  </a:cubicBezTo>
                  <a:lnTo>
                    <a:pt x="11" y="203"/>
                  </a:lnTo>
                  <a:cubicBezTo>
                    <a:pt x="12" y="202"/>
                    <a:pt x="13" y="201"/>
                    <a:pt x="13" y="201"/>
                  </a:cubicBezTo>
                  <a:cubicBezTo>
                    <a:pt x="7" y="154"/>
                    <a:pt x="9" y="136"/>
                    <a:pt x="13" y="136"/>
                  </a:cubicBezTo>
                  <a:cubicBezTo>
                    <a:pt x="31" y="136"/>
                    <a:pt x="96" y="368"/>
                    <a:pt x="96" y="368"/>
                  </a:cubicBezTo>
                  <a:cubicBezTo>
                    <a:pt x="108" y="463"/>
                    <a:pt x="120" y="559"/>
                    <a:pt x="132" y="666"/>
                  </a:cubicBezTo>
                  <a:cubicBezTo>
                    <a:pt x="144" y="730"/>
                    <a:pt x="154" y="794"/>
                    <a:pt x="162" y="859"/>
                  </a:cubicBezTo>
                  <a:lnTo>
                    <a:pt x="162" y="859"/>
                  </a:lnTo>
                  <a:cubicBezTo>
                    <a:pt x="170" y="963"/>
                    <a:pt x="180" y="1067"/>
                    <a:pt x="194" y="1171"/>
                  </a:cubicBezTo>
                  <a:lnTo>
                    <a:pt x="194" y="1171"/>
                  </a:lnTo>
                  <a:cubicBezTo>
                    <a:pt x="201" y="1253"/>
                    <a:pt x="207" y="1334"/>
                    <a:pt x="215" y="1416"/>
                  </a:cubicBezTo>
                  <a:cubicBezTo>
                    <a:pt x="215" y="1430"/>
                    <a:pt x="220" y="1441"/>
                    <a:pt x="227" y="1449"/>
                  </a:cubicBezTo>
                  <a:lnTo>
                    <a:pt x="227" y="1449"/>
                  </a:lnTo>
                  <a:cubicBezTo>
                    <a:pt x="227" y="1450"/>
                    <a:pt x="227" y="1451"/>
                    <a:pt x="227" y="1452"/>
                  </a:cubicBezTo>
                  <a:lnTo>
                    <a:pt x="231" y="1452"/>
                  </a:lnTo>
                  <a:cubicBezTo>
                    <a:pt x="234" y="1454"/>
                    <a:pt x="237" y="1456"/>
                    <a:pt x="241" y="1457"/>
                  </a:cubicBezTo>
                  <a:lnTo>
                    <a:pt x="241" y="1457"/>
                  </a:lnTo>
                  <a:cubicBezTo>
                    <a:pt x="251" y="1511"/>
                    <a:pt x="262" y="1565"/>
                    <a:pt x="275" y="1618"/>
                  </a:cubicBezTo>
                  <a:cubicBezTo>
                    <a:pt x="279" y="1641"/>
                    <a:pt x="292" y="1649"/>
                    <a:pt x="306" y="1649"/>
                  </a:cubicBezTo>
                  <a:cubicBezTo>
                    <a:pt x="330" y="1649"/>
                    <a:pt x="358" y="1624"/>
                    <a:pt x="358" y="1595"/>
                  </a:cubicBezTo>
                  <a:cubicBezTo>
                    <a:pt x="343" y="1473"/>
                    <a:pt x="328" y="1353"/>
                    <a:pt x="315" y="1234"/>
                  </a:cubicBezTo>
                  <a:lnTo>
                    <a:pt x="315" y="1234"/>
                  </a:lnTo>
                  <a:cubicBezTo>
                    <a:pt x="340" y="896"/>
                    <a:pt x="322" y="558"/>
                    <a:pt x="251" y="220"/>
                  </a:cubicBezTo>
                  <a:lnTo>
                    <a:pt x="251" y="220"/>
                  </a:lnTo>
                  <a:cubicBezTo>
                    <a:pt x="251" y="214"/>
                    <a:pt x="251" y="208"/>
                    <a:pt x="251" y="201"/>
                  </a:cubicBezTo>
                  <a:cubicBezTo>
                    <a:pt x="250" y="201"/>
                    <a:pt x="248" y="201"/>
                    <a:pt x="247" y="201"/>
                  </a:cubicBezTo>
                  <a:lnTo>
                    <a:pt x="247" y="201"/>
                  </a:lnTo>
                  <a:cubicBezTo>
                    <a:pt x="244" y="190"/>
                    <a:pt x="242" y="178"/>
                    <a:pt x="239" y="166"/>
                  </a:cubicBezTo>
                  <a:cubicBezTo>
                    <a:pt x="234" y="150"/>
                    <a:pt x="217" y="141"/>
                    <a:pt x="200" y="141"/>
                  </a:cubicBezTo>
                  <a:cubicBezTo>
                    <a:pt x="178" y="141"/>
                    <a:pt x="156" y="156"/>
                    <a:pt x="156" y="190"/>
                  </a:cubicBezTo>
                  <a:cubicBezTo>
                    <a:pt x="155" y="211"/>
                    <a:pt x="154" y="232"/>
                    <a:pt x="153" y="253"/>
                  </a:cubicBezTo>
                  <a:lnTo>
                    <a:pt x="153" y="253"/>
                  </a:lnTo>
                  <a:cubicBezTo>
                    <a:pt x="132" y="176"/>
                    <a:pt x="109" y="99"/>
                    <a:pt x="84" y="23"/>
                  </a:cubicBezTo>
                  <a:cubicBezTo>
                    <a:pt x="84" y="15"/>
                    <a:pt x="67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2" name="Google Shape;25882;p34"/>
            <p:cNvSpPr/>
            <p:nvPr/>
          </p:nvSpPr>
          <p:spPr>
            <a:xfrm>
              <a:off x="2925475" y="2648275"/>
              <a:ext cx="7650" cy="47050"/>
            </a:xfrm>
            <a:custGeom>
              <a:avLst/>
              <a:gdLst/>
              <a:ahLst/>
              <a:cxnLst/>
              <a:rect l="l" t="t" r="r" b="b"/>
              <a:pathLst>
                <a:path w="306" h="1882" extrusionOk="0">
                  <a:moveTo>
                    <a:pt x="21" y="1"/>
                  </a:moveTo>
                  <a:cubicBezTo>
                    <a:pt x="10" y="1"/>
                    <a:pt x="1" y="14"/>
                    <a:pt x="8" y="28"/>
                  </a:cubicBezTo>
                  <a:cubicBezTo>
                    <a:pt x="115" y="635"/>
                    <a:pt x="79" y="1255"/>
                    <a:pt x="127" y="1862"/>
                  </a:cubicBezTo>
                  <a:cubicBezTo>
                    <a:pt x="127" y="1876"/>
                    <a:pt x="139" y="1881"/>
                    <a:pt x="149" y="1881"/>
                  </a:cubicBezTo>
                  <a:cubicBezTo>
                    <a:pt x="156" y="1881"/>
                    <a:pt x="162" y="1879"/>
                    <a:pt x="162" y="1874"/>
                  </a:cubicBezTo>
                  <a:cubicBezTo>
                    <a:pt x="305" y="1278"/>
                    <a:pt x="186" y="612"/>
                    <a:pt x="43" y="28"/>
                  </a:cubicBezTo>
                  <a:cubicBezTo>
                    <a:pt x="38" y="8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3" name="Google Shape;25883;p34"/>
            <p:cNvSpPr/>
            <p:nvPr/>
          </p:nvSpPr>
          <p:spPr>
            <a:xfrm>
              <a:off x="2929225" y="2658950"/>
              <a:ext cx="5675" cy="35425"/>
            </a:xfrm>
            <a:custGeom>
              <a:avLst/>
              <a:gdLst/>
              <a:ahLst/>
              <a:cxnLst/>
              <a:rect l="l" t="t" r="r" b="b"/>
              <a:pathLst>
                <a:path w="227" h="1417" extrusionOk="0">
                  <a:moveTo>
                    <a:pt x="14" y="0"/>
                  </a:moveTo>
                  <a:cubicBezTo>
                    <a:pt x="6" y="0"/>
                    <a:pt x="0" y="6"/>
                    <a:pt x="0" y="18"/>
                  </a:cubicBezTo>
                  <a:cubicBezTo>
                    <a:pt x="36" y="292"/>
                    <a:pt x="60" y="542"/>
                    <a:pt x="84" y="804"/>
                  </a:cubicBezTo>
                  <a:cubicBezTo>
                    <a:pt x="84" y="1006"/>
                    <a:pt x="60" y="1197"/>
                    <a:pt x="84" y="1399"/>
                  </a:cubicBezTo>
                  <a:cubicBezTo>
                    <a:pt x="84" y="1411"/>
                    <a:pt x="90" y="1417"/>
                    <a:pt x="96" y="1417"/>
                  </a:cubicBezTo>
                  <a:cubicBezTo>
                    <a:pt x="102" y="1417"/>
                    <a:pt x="108" y="1411"/>
                    <a:pt x="108" y="1399"/>
                  </a:cubicBezTo>
                  <a:cubicBezTo>
                    <a:pt x="227" y="982"/>
                    <a:pt x="143" y="435"/>
                    <a:pt x="36" y="18"/>
                  </a:cubicBezTo>
                  <a:cubicBezTo>
                    <a:pt x="30" y="6"/>
                    <a:pt x="21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4" name="Google Shape;25884;p34"/>
            <p:cNvSpPr/>
            <p:nvPr/>
          </p:nvSpPr>
          <p:spPr>
            <a:xfrm>
              <a:off x="2934575" y="2665050"/>
              <a:ext cx="3300" cy="27700"/>
            </a:xfrm>
            <a:custGeom>
              <a:avLst/>
              <a:gdLst/>
              <a:ahLst/>
              <a:cxnLst/>
              <a:rect l="l" t="t" r="r" b="b"/>
              <a:pathLst>
                <a:path w="132" h="1108" extrusionOk="0">
                  <a:moveTo>
                    <a:pt x="60" y="0"/>
                  </a:moveTo>
                  <a:cubicBezTo>
                    <a:pt x="48" y="0"/>
                    <a:pt x="1" y="0"/>
                    <a:pt x="1" y="24"/>
                  </a:cubicBezTo>
                  <a:cubicBezTo>
                    <a:pt x="24" y="376"/>
                    <a:pt x="25" y="716"/>
                    <a:pt x="13" y="1067"/>
                  </a:cubicBezTo>
                  <a:lnTo>
                    <a:pt x="13" y="1067"/>
                  </a:lnTo>
                  <a:cubicBezTo>
                    <a:pt x="13" y="1069"/>
                    <a:pt x="13" y="1070"/>
                    <a:pt x="13" y="1072"/>
                  </a:cubicBezTo>
                  <a:cubicBezTo>
                    <a:pt x="13" y="1073"/>
                    <a:pt x="13" y="1075"/>
                    <a:pt x="13" y="1076"/>
                  </a:cubicBezTo>
                  <a:lnTo>
                    <a:pt x="13" y="1076"/>
                  </a:lnTo>
                  <a:cubicBezTo>
                    <a:pt x="13" y="1079"/>
                    <a:pt x="13" y="1081"/>
                    <a:pt x="13" y="1084"/>
                  </a:cubicBezTo>
                  <a:lnTo>
                    <a:pt x="14" y="1084"/>
                  </a:lnTo>
                  <a:cubicBezTo>
                    <a:pt x="19" y="1099"/>
                    <a:pt x="34" y="1107"/>
                    <a:pt x="48" y="1107"/>
                  </a:cubicBezTo>
                  <a:cubicBezTo>
                    <a:pt x="63" y="1107"/>
                    <a:pt x="78" y="1099"/>
                    <a:pt x="82" y="1084"/>
                  </a:cubicBezTo>
                  <a:lnTo>
                    <a:pt x="84" y="1084"/>
                  </a:lnTo>
                  <a:cubicBezTo>
                    <a:pt x="84" y="1082"/>
                    <a:pt x="84" y="1080"/>
                    <a:pt x="84" y="1079"/>
                  </a:cubicBezTo>
                  <a:lnTo>
                    <a:pt x="84" y="1079"/>
                  </a:lnTo>
                  <a:cubicBezTo>
                    <a:pt x="84" y="1076"/>
                    <a:pt x="84" y="1074"/>
                    <a:pt x="84" y="1072"/>
                  </a:cubicBezTo>
                  <a:cubicBezTo>
                    <a:pt x="132" y="715"/>
                    <a:pt x="120" y="357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5" name="Google Shape;25885;p34"/>
            <p:cNvSpPr/>
            <p:nvPr/>
          </p:nvSpPr>
          <p:spPr>
            <a:xfrm>
              <a:off x="2938750" y="2665225"/>
              <a:ext cx="5375" cy="25075"/>
            </a:xfrm>
            <a:custGeom>
              <a:avLst/>
              <a:gdLst/>
              <a:ahLst/>
              <a:cxnLst/>
              <a:rect l="l" t="t" r="r" b="b"/>
              <a:pathLst>
                <a:path w="215" h="1003" extrusionOk="0">
                  <a:moveTo>
                    <a:pt x="24" y="0"/>
                  </a:moveTo>
                  <a:cubicBezTo>
                    <a:pt x="12" y="0"/>
                    <a:pt x="0" y="9"/>
                    <a:pt x="0" y="17"/>
                  </a:cubicBezTo>
                  <a:cubicBezTo>
                    <a:pt x="24" y="196"/>
                    <a:pt x="60" y="374"/>
                    <a:pt x="60" y="577"/>
                  </a:cubicBezTo>
                  <a:cubicBezTo>
                    <a:pt x="60" y="708"/>
                    <a:pt x="36" y="850"/>
                    <a:pt x="72" y="993"/>
                  </a:cubicBezTo>
                  <a:cubicBezTo>
                    <a:pt x="72" y="999"/>
                    <a:pt x="78" y="1002"/>
                    <a:pt x="84" y="1002"/>
                  </a:cubicBezTo>
                  <a:cubicBezTo>
                    <a:pt x="90" y="1002"/>
                    <a:pt x="96" y="999"/>
                    <a:pt x="96" y="993"/>
                  </a:cubicBezTo>
                  <a:cubicBezTo>
                    <a:pt x="215" y="708"/>
                    <a:pt x="119" y="291"/>
                    <a:pt x="36" y="5"/>
                  </a:cubicBezTo>
                  <a:cubicBezTo>
                    <a:pt x="33" y="2"/>
                    <a:pt x="28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6" name="Google Shape;25886;p34"/>
            <p:cNvSpPr/>
            <p:nvPr/>
          </p:nvSpPr>
          <p:spPr>
            <a:xfrm>
              <a:off x="2946475" y="2668025"/>
              <a:ext cx="3300" cy="21300"/>
            </a:xfrm>
            <a:custGeom>
              <a:avLst/>
              <a:gdLst/>
              <a:ahLst/>
              <a:cxnLst/>
              <a:rect l="l" t="t" r="r" b="b"/>
              <a:pathLst>
                <a:path w="132" h="852" extrusionOk="0">
                  <a:moveTo>
                    <a:pt x="49" y="0"/>
                  </a:moveTo>
                  <a:cubicBezTo>
                    <a:pt x="49" y="0"/>
                    <a:pt x="13" y="0"/>
                    <a:pt x="13" y="12"/>
                  </a:cubicBezTo>
                  <a:cubicBezTo>
                    <a:pt x="25" y="286"/>
                    <a:pt x="1" y="560"/>
                    <a:pt x="13" y="834"/>
                  </a:cubicBezTo>
                  <a:cubicBezTo>
                    <a:pt x="13" y="846"/>
                    <a:pt x="22" y="851"/>
                    <a:pt x="32" y="851"/>
                  </a:cubicBezTo>
                  <a:cubicBezTo>
                    <a:pt x="43" y="851"/>
                    <a:pt x="55" y="846"/>
                    <a:pt x="61" y="834"/>
                  </a:cubicBezTo>
                  <a:cubicBezTo>
                    <a:pt x="132" y="584"/>
                    <a:pt x="96" y="262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7" name="Google Shape;25887;p34"/>
            <p:cNvSpPr/>
            <p:nvPr/>
          </p:nvSpPr>
          <p:spPr>
            <a:xfrm>
              <a:off x="2952150" y="2667050"/>
              <a:ext cx="1800" cy="17575"/>
            </a:xfrm>
            <a:custGeom>
              <a:avLst/>
              <a:gdLst/>
              <a:ahLst/>
              <a:cxnLst/>
              <a:rect l="l" t="t" r="r" b="b"/>
              <a:pathLst>
                <a:path w="72" h="703" extrusionOk="0">
                  <a:moveTo>
                    <a:pt x="46" y="0"/>
                  </a:moveTo>
                  <a:cubicBezTo>
                    <a:pt x="36" y="0"/>
                    <a:pt x="24" y="9"/>
                    <a:pt x="24" y="27"/>
                  </a:cubicBezTo>
                  <a:cubicBezTo>
                    <a:pt x="24" y="146"/>
                    <a:pt x="12" y="265"/>
                    <a:pt x="12" y="373"/>
                  </a:cubicBezTo>
                  <a:cubicBezTo>
                    <a:pt x="12" y="480"/>
                    <a:pt x="0" y="587"/>
                    <a:pt x="12" y="694"/>
                  </a:cubicBezTo>
                  <a:cubicBezTo>
                    <a:pt x="12" y="700"/>
                    <a:pt x="18" y="703"/>
                    <a:pt x="24" y="703"/>
                  </a:cubicBezTo>
                  <a:cubicBezTo>
                    <a:pt x="30" y="703"/>
                    <a:pt x="36" y="700"/>
                    <a:pt x="36" y="694"/>
                  </a:cubicBezTo>
                  <a:cubicBezTo>
                    <a:pt x="72" y="587"/>
                    <a:pt x="60" y="480"/>
                    <a:pt x="60" y="373"/>
                  </a:cubicBezTo>
                  <a:lnTo>
                    <a:pt x="60" y="27"/>
                  </a:lnTo>
                  <a:cubicBezTo>
                    <a:pt x="66" y="9"/>
                    <a:pt x="57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8" name="Google Shape;25888;p34"/>
            <p:cNvSpPr/>
            <p:nvPr/>
          </p:nvSpPr>
          <p:spPr>
            <a:xfrm>
              <a:off x="2956600" y="2675225"/>
              <a:ext cx="625" cy="9400"/>
            </a:xfrm>
            <a:custGeom>
              <a:avLst/>
              <a:gdLst/>
              <a:ahLst/>
              <a:cxnLst/>
              <a:rect l="l" t="t" r="r" b="b"/>
              <a:pathLst>
                <a:path w="25" h="376" extrusionOk="0">
                  <a:moveTo>
                    <a:pt x="19" y="1"/>
                  </a:moveTo>
                  <a:cubicBezTo>
                    <a:pt x="16" y="1"/>
                    <a:pt x="13" y="4"/>
                    <a:pt x="13" y="10"/>
                  </a:cubicBezTo>
                  <a:cubicBezTo>
                    <a:pt x="13" y="129"/>
                    <a:pt x="1" y="248"/>
                    <a:pt x="1" y="367"/>
                  </a:cubicBezTo>
                  <a:cubicBezTo>
                    <a:pt x="1" y="373"/>
                    <a:pt x="4" y="376"/>
                    <a:pt x="7" y="376"/>
                  </a:cubicBezTo>
                  <a:cubicBezTo>
                    <a:pt x="10" y="376"/>
                    <a:pt x="13" y="373"/>
                    <a:pt x="13" y="367"/>
                  </a:cubicBezTo>
                  <a:cubicBezTo>
                    <a:pt x="25" y="248"/>
                    <a:pt x="25" y="129"/>
                    <a:pt x="25" y="10"/>
                  </a:cubicBezTo>
                  <a:cubicBezTo>
                    <a:pt x="25" y="4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9" name="Google Shape;25889;p34"/>
            <p:cNvSpPr/>
            <p:nvPr/>
          </p:nvSpPr>
          <p:spPr>
            <a:xfrm>
              <a:off x="2959575" y="2418525"/>
              <a:ext cx="34825" cy="33425"/>
            </a:xfrm>
            <a:custGeom>
              <a:avLst/>
              <a:gdLst/>
              <a:ahLst/>
              <a:cxnLst/>
              <a:rect l="l" t="t" r="r" b="b"/>
              <a:pathLst>
                <a:path w="1393" h="1337" extrusionOk="0">
                  <a:moveTo>
                    <a:pt x="1352" y="0"/>
                  </a:moveTo>
                  <a:cubicBezTo>
                    <a:pt x="1350" y="0"/>
                    <a:pt x="1348" y="1"/>
                    <a:pt x="1346" y="3"/>
                  </a:cubicBezTo>
                  <a:cubicBezTo>
                    <a:pt x="1120" y="229"/>
                    <a:pt x="941" y="503"/>
                    <a:pt x="727" y="717"/>
                  </a:cubicBezTo>
                  <a:cubicBezTo>
                    <a:pt x="501" y="931"/>
                    <a:pt x="239" y="1122"/>
                    <a:pt x="1" y="1336"/>
                  </a:cubicBezTo>
                  <a:cubicBezTo>
                    <a:pt x="537" y="1062"/>
                    <a:pt x="1108" y="562"/>
                    <a:pt x="1382" y="38"/>
                  </a:cubicBezTo>
                  <a:cubicBezTo>
                    <a:pt x="1392" y="28"/>
                    <a:pt x="1367" y="0"/>
                    <a:pt x="1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0" name="Google Shape;25890;p34"/>
            <p:cNvSpPr/>
            <p:nvPr/>
          </p:nvSpPr>
          <p:spPr>
            <a:xfrm>
              <a:off x="2927425" y="2374825"/>
              <a:ext cx="18800" cy="13425"/>
            </a:xfrm>
            <a:custGeom>
              <a:avLst/>
              <a:gdLst/>
              <a:ahLst/>
              <a:cxnLst/>
              <a:rect l="l" t="t" r="r" b="b"/>
              <a:pathLst>
                <a:path w="752" h="537" extrusionOk="0">
                  <a:moveTo>
                    <a:pt x="751" y="1"/>
                  </a:moveTo>
                  <a:lnTo>
                    <a:pt x="751" y="1"/>
                  </a:lnTo>
                  <a:cubicBezTo>
                    <a:pt x="608" y="84"/>
                    <a:pt x="477" y="179"/>
                    <a:pt x="358" y="251"/>
                  </a:cubicBezTo>
                  <a:cubicBezTo>
                    <a:pt x="239" y="322"/>
                    <a:pt x="120" y="405"/>
                    <a:pt x="13" y="501"/>
                  </a:cubicBezTo>
                  <a:cubicBezTo>
                    <a:pt x="1" y="524"/>
                    <a:pt x="13" y="536"/>
                    <a:pt x="37" y="536"/>
                  </a:cubicBezTo>
                  <a:cubicBezTo>
                    <a:pt x="156" y="477"/>
                    <a:pt x="275" y="370"/>
                    <a:pt x="370" y="298"/>
                  </a:cubicBezTo>
                  <a:cubicBezTo>
                    <a:pt x="513" y="191"/>
                    <a:pt x="632" y="84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1" name="Google Shape;25891;p34"/>
            <p:cNvSpPr/>
            <p:nvPr/>
          </p:nvSpPr>
          <p:spPr>
            <a:xfrm>
              <a:off x="2929225" y="2370475"/>
              <a:ext cx="29725" cy="21350"/>
            </a:xfrm>
            <a:custGeom>
              <a:avLst/>
              <a:gdLst/>
              <a:ahLst/>
              <a:cxnLst/>
              <a:rect l="l" t="t" r="r" b="b"/>
              <a:pathLst>
                <a:path w="1189" h="854" extrusionOk="0">
                  <a:moveTo>
                    <a:pt x="1149" y="0"/>
                  </a:moveTo>
                  <a:cubicBezTo>
                    <a:pt x="1143" y="0"/>
                    <a:pt x="1137" y="2"/>
                    <a:pt x="1132" y="8"/>
                  </a:cubicBezTo>
                  <a:cubicBezTo>
                    <a:pt x="941" y="139"/>
                    <a:pt x="751" y="282"/>
                    <a:pt x="572" y="413"/>
                  </a:cubicBezTo>
                  <a:cubicBezTo>
                    <a:pt x="393" y="544"/>
                    <a:pt x="167" y="663"/>
                    <a:pt x="24" y="829"/>
                  </a:cubicBezTo>
                  <a:cubicBezTo>
                    <a:pt x="0" y="841"/>
                    <a:pt x="24" y="853"/>
                    <a:pt x="36" y="853"/>
                  </a:cubicBezTo>
                  <a:cubicBezTo>
                    <a:pt x="227" y="770"/>
                    <a:pt x="405" y="603"/>
                    <a:pt x="584" y="484"/>
                  </a:cubicBezTo>
                  <a:cubicBezTo>
                    <a:pt x="774" y="341"/>
                    <a:pt x="989" y="186"/>
                    <a:pt x="1179" y="44"/>
                  </a:cubicBezTo>
                  <a:cubicBezTo>
                    <a:pt x="1188" y="25"/>
                    <a:pt x="1169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2" name="Google Shape;25892;p34"/>
            <p:cNvSpPr/>
            <p:nvPr/>
          </p:nvSpPr>
          <p:spPr>
            <a:xfrm>
              <a:off x="2935800" y="2368575"/>
              <a:ext cx="33025" cy="25675"/>
            </a:xfrm>
            <a:custGeom>
              <a:avLst/>
              <a:gdLst/>
              <a:ahLst/>
              <a:cxnLst/>
              <a:rect l="l" t="t" r="r" b="b"/>
              <a:pathLst>
                <a:path w="1321" h="1027" extrusionOk="0">
                  <a:moveTo>
                    <a:pt x="1285" y="1"/>
                  </a:moveTo>
                  <a:cubicBezTo>
                    <a:pt x="857" y="310"/>
                    <a:pt x="416" y="620"/>
                    <a:pt x="11" y="977"/>
                  </a:cubicBezTo>
                  <a:cubicBezTo>
                    <a:pt x="1" y="987"/>
                    <a:pt x="9" y="1026"/>
                    <a:pt x="28" y="1026"/>
                  </a:cubicBezTo>
                  <a:cubicBezTo>
                    <a:pt x="30" y="1026"/>
                    <a:pt x="32" y="1026"/>
                    <a:pt x="35" y="1024"/>
                  </a:cubicBezTo>
                  <a:cubicBezTo>
                    <a:pt x="488" y="715"/>
                    <a:pt x="904" y="370"/>
                    <a:pt x="1309" y="24"/>
                  </a:cubicBezTo>
                  <a:cubicBezTo>
                    <a:pt x="1321" y="12"/>
                    <a:pt x="1309" y="1"/>
                    <a:pt x="1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3" name="Google Shape;25893;p34"/>
            <p:cNvSpPr/>
            <p:nvPr/>
          </p:nvSpPr>
          <p:spPr>
            <a:xfrm>
              <a:off x="2929875" y="2358150"/>
              <a:ext cx="27650" cy="22400"/>
            </a:xfrm>
            <a:custGeom>
              <a:avLst/>
              <a:gdLst/>
              <a:ahLst/>
              <a:cxnLst/>
              <a:rect l="l" t="t" r="r" b="b"/>
              <a:pathLst>
                <a:path w="1106" h="896" extrusionOk="0">
                  <a:moveTo>
                    <a:pt x="1082" y="1"/>
                  </a:moveTo>
                  <a:cubicBezTo>
                    <a:pt x="927" y="156"/>
                    <a:pt x="784" y="310"/>
                    <a:pt x="617" y="441"/>
                  </a:cubicBezTo>
                  <a:cubicBezTo>
                    <a:pt x="427" y="596"/>
                    <a:pt x="213" y="691"/>
                    <a:pt x="22" y="834"/>
                  </a:cubicBezTo>
                  <a:cubicBezTo>
                    <a:pt x="0" y="845"/>
                    <a:pt x="8" y="895"/>
                    <a:pt x="46" y="895"/>
                  </a:cubicBezTo>
                  <a:cubicBezTo>
                    <a:pt x="49" y="895"/>
                    <a:pt x="53" y="895"/>
                    <a:pt x="58" y="894"/>
                  </a:cubicBezTo>
                  <a:cubicBezTo>
                    <a:pt x="474" y="751"/>
                    <a:pt x="867" y="370"/>
                    <a:pt x="1106" y="13"/>
                  </a:cubicBezTo>
                  <a:cubicBezTo>
                    <a:pt x="1106" y="13"/>
                    <a:pt x="1094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4" name="Google Shape;25894;p34"/>
            <p:cNvSpPr/>
            <p:nvPr/>
          </p:nvSpPr>
          <p:spPr>
            <a:xfrm>
              <a:off x="3198325" y="2727550"/>
              <a:ext cx="55975" cy="9325"/>
            </a:xfrm>
            <a:custGeom>
              <a:avLst/>
              <a:gdLst/>
              <a:ahLst/>
              <a:cxnLst/>
              <a:rect l="l" t="t" r="r" b="b"/>
              <a:pathLst>
                <a:path w="2239" h="373" extrusionOk="0">
                  <a:moveTo>
                    <a:pt x="2238" y="0"/>
                  </a:moveTo>
                  <a:lnTo>
                    <a:pt x="2238" y="0"/>
                  </a:lnTo>
                  <a:cubicBezTo>
                    <a:pt x="2000" y="227"/>
                    <a:pt x="1428" y="179"/>
                    <a:pt x="1131" y="227"/>
                  </a:cubicBezTo>
                  <a:cubicBezTo>
                    <a:pt x="762" y="262"/>
                    <a:pt x="393" y="298"/>
                    <a:pt x="12" y="358"/>
                  </a:cubicBezTo>
                  <a:cubicBezTo>
                    <a:pt x="2" y="358"/>
                    <a:pt x="0" y="373"/>
                    <a:pt x="6" y="373"/>
                  </a:cubicBezTo>
                  <a:cubicBezTo>
                    <a:pt x="7" y="373"/>
                    <a:pt x="9" y="372"/>
                    <a:pt x="12" y="370"/>
                  </a:cubicBezTo>
                  <a:cubicBezTo>
                    <a:pt x="512" y="346"/>
                    <a:pt x="1000" y="262"/>
                    <a:pt x="1488" y="227"/>
                  </a:cubicBezTo>
                  <a:cubicBezTo>
                    <a:pt x="1738" y="191"/>
                    <a:pt x="2083" y="239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5" name="Google Shape;25895;p34"/>
            <p:cNvSpPr/>
            <p:nvPr/>
          </p:nvSpPr>
          <p:spPr>
            <a:xfrm>
              <a:off x="2961675" y="2774225"/>
              <a:ext cx="49350" cy="4100"/>
            </a:xfrm>
            <a:custGeom>
              <a:avLst/>
              <a:gdLst/>
              <a:ahLst/>
              <a:cxnLst/>
              <a:rect l="l" t="t" r="r" b="b"/>
              <a:pathLst>
                <a:path w="1974" h="164" extrusionOk="0">
                  <a:moveTo>
                    <a:pt x="1948" y="1"/>
                  </a:moveTo>
                  <a:cubicBezTo>
                    <a:pt x="1946" y="1"/>
                    <a:pt x="1944" y="1"/>
                    <a:pt x="1941" y="3"/>
                  </a:cubicBezTo>
                  <a:cubicBezTo>
                    <a:pt x="1455" y="47"/>
                    <a:pt x="989" y="71"/>
                    <a:pt x="509" y="71"/>
                  </a:cubicBezTo>
                  <a:cubicBezTo>
                    <a:pt x="342" y="71"/>
                    <a:pt x="172" y="68"/>
                    <a:pt x="0" y="62"/>
                  </a:cubicBezTo>
                  <a:lnTo>
                    <a:pt x="0" y="62"/>
                  </a:lnTo>
                  <a:cubicBezTo>
                    <a:pt x="274" y="132"/>
                    <a:pt x="574" y="163"/>
                    <a:pt x="877" y="163"/>
                  </a:cubicBezTo>
                  <a:cubicBezTo>
                    <a:pt x="1246" y="163"/>
                    <a:pt x="1619" y="117"/>
                    <a:pt x="1953" y="38"/>
                  </a:cubicBezTo>
                  <a:cubicBezTo>
                    <a:pt x="1974" y="38"/>
                    <a:pt x="1967" y="1"/>
                    <a:pt x="1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6" name="Google Shape;25896;p34"/>
            <p:cNvSpPr/>
            <p:nvPr/>
          </p:nvSpPr>
          <p:spPr>
            <a:xfrm>
              <a:off x="2795075" y="2825775"/>
              <a:ext cx="107975" cy="69700"/>
            </a:xfrm>
            <a:custGeom>
              <a:avLst/>
              <a:gdLst/>
              <a:ahLst/>
              <a:cxnLst/>
              <a:rect l="l" t="t" r="r" b="b"/>
              <a:pathLst>
                <a:path w="4319" h="2788" extrusionOk="0">
                  <a:moveTo>
                    <a:pt x="4319" y="0"/>
                  </a:moveTo>
                  <a:cubicBezTo>
                    <a:pt x="3956" y="344"/>
                    <a:pt x="3585" y="796"/>
                    <a:pt x="3187" y="1230"/>
                  </a:cubicBezTo>
                  <a:lnTo>
                    <a:pt x="3187" y="1230"/>
                  </a:lnTo>
                  <a:cubicBezTo>
                    <a:pt x="3577" y="839"/>
                    <a:pt x="3952" y="436"/>
                    <a:pt x="4319" y="0"/>
                  </a:cubicBezTo>
                  <a:close/>
                  <a:moveTo>
                    <a:pt x="3187" y="1230"/>
                  </a:moveTo>
                  <a:cubicBezTo>
                    <a:pt x="3109" y="1309"/>
                    <a:pt x="3029" y="1387"/>
                    <a:pt x="2949" y="1465"/>
                  </a:cubicBezTo>
                  <a:cubicBezTo>
                    <a:pt x="2882" y="1538"/>
                    <a:pt x="2814" y="1613"/>
                    <a:pt x="2745" y="1689"/>
                  </a:cubicBezTo>
                  <a:lnTo>
                    <a:pt x="2745" y="1689"/>
                  </a:lnTo>
                  <a:cubicBezTo>
                    <a:pt x="2896" y="1542"/>
                    <a:pt x="3043" y="1387"/>
                    <a:pt x="3187" y="1230"/>
                  </a:cubicBezTo>
                  <a:close/>
                  <a:moveTo>
                    <a:pt x="2745" y="1689"/>
                  </a:moveTo>
                  <a:lnTo>
                    <a:pt x="2745" y="1689"/>
                  </a:lnTo>
                  <a:cubicBezTo>
                    <a:pt x="2173" y="2244"/>
                    <a:pt x="1542" y="2682"/>
                    <a:pt x="810" y="2682"/>
                  </a:cubicBezTo>
                  <a:cubicBezTo>
                    <a:pt x="566" y="2682"/>
                    <a:pt x="312" y="2634"/>
                    <a:pt x="44" y="2525"/>
                  </a:cubicBezTo>
                  <a:cubicBezTo>
                    <a:pt x="40" y="2523"/>
                    <a:pt x="37" y="2523"/>
                    <a:pt x="33" y="2523"/>
                  </a:cubicBezTo>
                  <a:cubicBezTo>
                    <a:pt x="7" y="2523"/>
                    <a:pt x="1" y="2562"/>
                    <a:pt x="32" y="2572"/>
                  </a:cubicBezTo>
                  <a:cubicBezTo>
                    <a:pt x="314" y="2716"/>
                    <a:pt x="607" y="2788"/>
                    <a:pt x="897" y="2788"/>
                  </a:cubicBezTo>
                  <a:cubicBezTo>
                    <a:pt x="1232" y="2788"/>
                    <a:pt x="1565" y="2692"/>
                    <a:pt x="1878" y="2501"/>
                  </a:cubicBezTo>
                  <a:cubicBezTo>
                    <a:pt x="2200" y="2292"/>
                    <a:pt x="2477" y="1986"/>
                    <a:pt x="2745" y="16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7" name="Google Shape;25897;p34"/>
            <p:cNvSpPr/>
            <p:nvPr/>
          </p:nvSpPr>
          <p:spPr>
            <a:xfrm>
              <a:off x="2943500" y="2821600"/>
              <a:ext cx="32475" cy="23200"/>
            </a:xfrm>
            <a:custGeom>
              <a:avLst/>
              <a:gdLst/>
              <a:ahLst/>
              <a:cxnLst/>
              <a:rect l="l" t="t" r="r" b="b"/>
              <a:pathLst>
                <a:path w="1299" h="928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108"/>
                    <a:pt x="501" y="179"/>
                    <a:pt x="727" y="346"/>
                  </a:cubicBezTo>
                  <a:cubicBezTo>
                    <a:pt x="953" y="501"/>
                    <a:pt x="1096" y="703"/>
                    <a:pt x="1275" y="918"/>
                  </a:cubicBezTo>
                  <a:cubicBezTo>
                    <a:pt x="1282" y="925"/>
                    <a:pt x="1287" y="928"/>
                    <a:pt x="1291" y="928"/>
                  </a:cubicBezTo>
                  <a:cubicBezTo>
                    <a:pt x="1299" y="928"/>
                    <a:pt x="1299" y="914"/>
                    <a:pt x="1299" y="906"/>
                  </a:cubicBezTo>
                  <a:cubicBezTo>
                    <a:pt x="1072" y="441"/>
                    <a:pt x="501" y="4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8" name="Google Shape;25898;p34"/>
            <p:cNvSpPr/>
            <p:nvPr/>
          </p:nvSpPr>
          <p:spPr>
            <a:xfrm>
              <a:off x="2979825" y="2852000"/>
              <a:ext cx="101225" cy="47325"/>
            </a:xfrm>
            <a:custGeom>
              <a:avLst/>
              <a:gdLst/>
              <a:ahLst/>
              <a:cxnLst/>
              <a:rect l="l" t="t" r="r" b="b"/>
              <a:pathLst>
                <a:path w="4049" h="1893" extrusionOk="0">
                  <a:moveTo>
                    <a:pt x="19" y="1"/>
                  </a:moveTo>
                  <a:cubicBezTo>
                    <a:pt x="12" y="1"/>
                    <a:pt x="0" y="15"/>
                    <a:pt x="0" y="23"/>
                  </a:cubicBezTo>
                  <a:cubicBezTo>
                    <a:pt x="392" y="489"/>
                    <a:pt x="824" y="834"/>
                    <a:pt x="1294" y="1094"/>
                  </a:cubicBezTo>
                  <a:lnTo>
                    <a:pt x="1294" y="1094"/>
                  </a:lnTo>
                  <a:cubicBezTo>
                    <a:pt x="818" y="808"/>
                    <a:pt x="418" y="430"/>
                    <a:pt x="24" y="11"/>
                  </a:cubicBezTo>
                  <a:cubicBezTo>
                    <a:pt x="24" y="4"/>
                    <a:pt x="22" y="1"/>
                    <a:pt x="19" y="1"/>
                  </a:cubicBezTo>
                  <a:close/>
                  <a:moveTo>
                    <a:pt x="1294" y="1094"/>
                  </a:moveTo>
                  <a:cubicBezTo>
                    <a:pt x="1495" y="1215"/>
                    <a:pt x="1708" y="1320"/>
                    <a:pt x="1941" y="1404"/>
                  </a:cubicBezTo>
                  <a:cubicBezTo>
                    <a:pt x="2038" y="1439"/>
                    <a:pt x="2135" y="1470"/>
                    <a:pt x="2234" y="1500"/>
                  </a:cubicBezTo>
                  <a:lnTo>
                    <a:pt x="2234" y="1500"/>
                  </a:lnTo>
                  <a:cubicBezTo>
                    <a:pt x="1905" y="1392"/>
                    <a:pt x="1592" y="1260"/>
                    <a:pt x="1294" y="1094"/>
                  </a:cubicBezTo>
                  <a:close/>
                  <a:moveTo>
                    <a:pt x="2234" y="1500"/>
                  </a:moveTo>
                  <a:lnTo>
                    <a:pt x="2234" y="1500"/>
                  </a:lnTo>
                  <a:cubicBezTo>
                    <a:pt x="2789" y="1683"/>
                    <a:pt x="3387" y="1798"/>
                    <a:pt x="4025" y="1892"/>
                  </a:cubicBezTo>
                  <a:cubicBezTo>
                    <a:pt x="4049" y="1892"/>
                    <a:pt x="4049" y="1869"/>
                    <a:pt x="4025" y="1857"/>
                  </a:cubicBezTo>
                  <a:cubicBezTo>
                    <a:pt x="3424" y="1765"/>
                    <a:pt x="2814" y="1673"/>
                    <a:pt x="2234" y="1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9" name="Google Shape;25899;p34"/>
            <p:cNvSpPr/>
            <p:nvPr/>
          </p:nvSpPr>
          <p:spPr>
            <a:xfrm>
              <a:off x="2597325" y="2666600"/>
              <a:ext cx="13850" cy="58425"/>
            </a:xfrm>
            <a:custGeom>
              <a:avLst/>
              <a:gdLst/>
              <a:ahLst/>
              <a:cxnLst/>
              <a:rect l="l" t="t" r="r" b="b"/>
              <a:pathLst>
                <a:path w="554" h="2337" extrusionOk="0">
                  <a:moveTo>
                    <a:pt x="343" y="1"/>
                  </a:moveTo>
                  <a:cubicBezTo>
                    <a:pt x="337" y="1"/>
                    <a:pt x="328" y="4"/>
                    <a:pt x="322" y="10"/>
                  </a:cubicBezTo>
                  <a:cubicBezTo>
                    <a:pt x="1" y="760"/>
                    <a:pt x="37" y="1676"/>
                    <a:pt x="525" y="2331"/>
                  </a:cubicBezTo>
                  <a:cubicBezTo>
                    <a:pt x="528" y="2335"/>
                    <a:pt x="533" y="2336"/>
                    <a:pt x="537" y="2336"/>
                  </a:cubicBezTo>
                  <a:cubicBezTo>
                    <a:pt x="547" y="2336"/>
                    <a:pt x="554" y="2328"/>
                    <a:pt x="537" y="2319"/>
                  </a:cubicBezTo>
                  <a:cubicBezTo>
                    <a:pt x="168" y="1557"/>
                    <a:pt x="49" y="831"/>
                    <a:pt x="346" y="10"/>
                  </a:cubicBezTo>
                  <a:cubicBezTo>
                    <a:pt x="352" y="4"/>
                    <a:pt x="349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0" name="Google Shape;25900;p34"/>
            <p:cNvSpPr/>
            <p:nvPr/>
          </p:nvSpPr>
          <p:spPr>
            <a:xfrm>
              <a:off x="2617575" y="2731125"/>
              <a:ext cx="193500" cy="95575"/>
            </a:xfrm>
            <a:custGeom>
              <a:avLst/>
              <a:gdLst/>
              <a:ahLst/>
              <a:cxnLst/>
              <a:rect l="l" t="t" r="r" b="b"/>
              <a:pathLst>
                <a:path w="7740" h="3823" extrusionOk="0">
                  <a:moveTo>
                    <a:pt x="1" y="0"/>
                  </a:moveTo>
                  <a:cubicBezTo>
                    <a:pt x="965" y="1131"/>
                    <a:pt x="2429" y="1834"/>
                    <a:pt x="3692" y="2572"/>
                  </a:cubicBezTo>
                  <a:cubicBezTo>
                    <a:pt x="4954" y="3322"/>
                    <a:pt x="6239" y="3691"/>
                    <a:pt x="7704" y="3822"/>
                  </a:cubicBezTo>
                  <a:cubicBezTo>
                    <a:pt x="7740" y="3822"/>
                    <a:pt x="7740" y="3798"/>
                    <a:pt x="7704" y="3786"/>
                  </a:cubicBezTo>
                  <a:cubicBezTo>
                    <a:pt x="6180" y="3525"/>
                    <a:pt x="4906" y="3227"/>
                    <a:pt x="3584" y="2441"/>
                  </a:cubicBezTo>
                  <a:cubicBezTo>
                    <a:pt x="2346" y="1703"/>
                    <a:pt x="1060" y="101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1" name="Google Shape;25901;p34"/>
            <p:cNvSpPr/>
            <p:nvPr/>
          </p:nvSpPr>
          <p:spPr>
            <a:xfrm>
              <a:off x="2834875" y="2743025"/>
              <a:ext cx="14600" cy="8350"/>
            </a:xfrm>
            <a:custGeom>
              <a:avLst/>
              <a:gdLst/>
              <a:ahLst/>
              <a:cxnLst/>
              <a:rect l="l" t="t" r="r" b="b"/>
              <a:pathLst>
                <a:path w="584" h="334" extrusionOk="0">
                  <a:moveTo>
                    <a:pt x="0" y="1"/>
                  </a:moveTo>
                  <a:cubicBezTo>
                    <a:pt x="167" y="143"/>
                    <a:pt x="357" y="274"/>
                    <a:pt x="560" y="334"/>
                  </a:cubicBezTo>
                  <a:cubicBezTo>
                    <a:pt x="560" y="334"/>
                    <a:pt x="584" y="334"/>
                    <a:pt x="560" y="310"/>
                  </a:cubicBezTo>
                  <a:cubicBezTo>
                    <a:pt x="357" y="227"/>
                    <a:pt x="179" y="14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2" name="Google Shape;25902;p34"/>
            <p:cNvSpPr/>
            <p:nvPr/>
          </p:nvSpPr>
          <p:spPr>
            <a:xfrm>
              <a:off x="2817775" y="2730750"/>
              <a:ext cx="36975" cy="19950"/>
            </a:xfrm>
            <a:custGeom>
              <a:avLst/>
              <a:gdLst/>
              <a:ahLst/>
              <a:cxnLst/>
              <a:rect l="l" t="t" r="r" b="b"/>
              <a:pathLst>
                <a:path w="1479" h="798" extrusionOk="0">
                  <a:moveTo>
                    <a:pt x="27" y="0"/>
                  </a:moveTo>
                  <a:cubicBezTo>
                    <a:pt x="10" y="0"/>
                    <a:pt x="1" y="15"/>
                    <a:pt x="29" y="15"/>
                  </a:cubicBezTo>
                  <a:cubicBezTo>
                    <a:pt x="565" y="194"/>
                    <a:pt x="994" y="480"/>
                    <a:pt x="1458" y="789"/>
                  </a:cubicBezTo>
                  <a:cubicBezTo>
                    <a:pt x="1461" y="795"/>
                    <a:pt x="1464" y="797"/>
                    <a:pt x="1467" y="797"/>
                  </a:cubicBezTo>
                  <a:cubicBezTo>
                    <a:pt x="1474" y="797"/>
                    <a:pt x="1479" y="777"/>
                    <a:pt x="1470" y="777"/>
                  </a:cubicBezTo>
                  <a:cubicBezTo>
                    <a:pt x="1089" y="408"/>
                    <a:pt x="553" y="170"/>
                    <a:pt x="41" y="3"/>
                  </a:cubicBezTo>
                  <a:cubicBezTo>
                    <a:pt x="36" y="1"/>
                    <a:pt x="32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3" name="Google Shape;25903;p34"/>
            <p:cNvSpPr/>
            <p:nvPr/>
          </p:nvSpPr>
          <p:spPr>
            <a:xfrm>
              <a:off x="2801225" y="2714150"/>
              <a:ext cx="51150" cy="31050"/>
            </a:xfrm>
            <a:custGeom>
              <a:avLst/>
              <a:gdLst/>
              <a:ahLst/>
              <a:cxnLst/>
              <a:rect l="l" t="t" r="r" b="b"/>
              <a:pathLst>
                <a:path w="2046" h="1242" extrusionOk="0">
                  <a:moveTo>
                    <a:pt x="1" y="1"/>
                  </a:moveTo>
                  <a:lnTo>
                    <a:pt x="1" y="24"/>
                  </a:lnTo>
                  <a:cubicBezTo>
                    <a:pt x="691" y="417"/>
                    <a:pt x="1334" y="846"/>
                    <a:pt x="2013" y="1239"/>
                  </a:cubicBezTo>
                  <a:cubicBezTo>
                    <a:pt x="2015" y="1241"/>
                    <a:pt x="2016" y="1241"/>
                    <a:pt x="2018" y="1241"/>
                  </a:cubicBezTo>
                  <a:cubicBezTo>
                    <a:pt x="2031" y="1241"/>
                    <a:pt x="2045" y="1213"/>
                    <a:pt x="2025" y="1203"/>
                  </a:cubicBezTo>
                  <a:cubicBezTo>
                    <a:pt x="1465" y="703"/>
                    <a:pt x="703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4" name="Google Shape;25904;p34"/>
            <p:cNvSpPr/>
            <p:nvPr/>
          </p:nvSpPr>
          <p:spPr>
            <a:xfrm>
              <a:off x="2804800" y="2708500"/>
              <a:ext cx="52675" cy="35500"/>
            </a:xfrm>
            <a:custGeom>
              <a:avLst/>
              <a:gdLst/>
              <a:ahLst/>
              <a:cxnLst/>
              <a:rect l="l" t="t" r="r" b="b"/>
              <a:pathLst>
                <a:path w="2107" h="1420" extrusionOk="0">
                  <a:moveTo>
                    <a:pt x="1" y="0"/>
                  </a:moveTo>
                  <a:lnTo>
                    <a:pt x="1" y="0"/>
                  </a:lnTo>
                  <a:cubicBezTo>
                    <a:pt x="739" y="417"/>
                    <a:pt x="1406" y="893"/>
                    <a:pt x="2084" y="1417"/>
                  </a:cubicBezTo>
                  <a:cubicBezTo>
                    <a:pt x="2086" y="1419"/>
                    <a:pt x="2088" y="1420"/>
                    <a:pt x="2089" y="1420"/>
                  </a:cubicBezTo>
                  <a:cubicBezTo>
                    <a:pt x="2099" y="1420"/>
                    <a:pt x="2106" y="1393"/>
                    <a:pt x="2096" y="1393"/>
                  </a:cubicBezTo>
                  <a:cubicBezTo>
                    <a:pt x="1525" y="822"/>
                    <a:pt x="751" y="3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5" name="Google Shape;25905;p34"/>
            <p:cNvSpPr/>
            <p:nvPr/>
          </p:nvSpPr>
          <p:spPr>
            <a:xfrm>
              <a:off x="2812650" y="2706675"/>
              <a:ext cx="51000" cy="29100"/>
            </a:xfrm>
            <a:custGeom>
              <a:avLst/>
              <a:gdLst/>
              <a:ahLst/>
              <a:cxnLst/>
              <a:rect l="l" t="t" r="r" b="b"/>
              <a:pathLst>
                <a:path w="2040" h="1164" extrusionOk="0">
                  <a:moveTo>
                    <a:pt x="8" y="62"/>
                  </a:moveTo>
                  <a:cubicBezTo>
                    <a:pt x="0" y="62"/>
                    <a:pt x="3" y="67"/>
                    <a:pt x="5" y="67"/>
                  </a:cubicBezTo>
                  <a:cubicBezTo>
                    <a:pt x="7" y="67"/>
                    <a:pt x="8" y="66"/>
                    <a:pt x="8" y="62"/>
                  </a:cubicBezTo>
                  <a:close/>
                  <a:moveTo>
                    <a:pt x="144" y="1"/>
                  </a:moveTo>
                  <a:cubicBezTo>
                    <a:pt x="95" y="1"/>
                    <a:pt x="49" y="18"/>
                    <a:pt x="8" y="62"/>
                  </a:cubicBezTo>
                  <a:cubicBezTo>
                    <a:pt x="27" y="47"/>
                    <a:pt x="52" y="41"/>
                    <a:pt x="81" y="41"/>
                  </a:cubicBezTo>
                  <a:cubicBezTo>
                    <a:pt x="325" y="41"/>
                    <a:pt x="873" y="479"/>
                    <a:pt x="1032" y="585"/>
                  </a:cubicBezTo>
                  <a:cubicBezTo>
                    <a:pt x="1353" y="776"/>
                    <a:pt x="1663" y="966"/>
                    <a:pt x="1985" y="1157"/>
                  </a:cubicBezTo>
                  <a:cubicBezTo>
                    <a:pt x="1991" y="1162"/>
                    <a:pt x="1998" y="1163"/>
                    <a:pt x="2004" y="1163"/>
                  </a:cubicBezTo>
                  <a:cubicBezTo>
                    <a:pt x="2028" y="1163"/>
                    <a:pt x="2039" y="1131"/>
                    <a:pt x="2020" y="1121"/>
                  </a:cubicBezTo>
                  <a:cubicBezTo>
                    <a:pt x="1544" y="824"/>
                    <a:pt x="1080" y="526"/>
                    <a:pt x="603" y="240"/>
                  </a:cubicBezTo>
                  <a:cubicBezTo>
                    <a:pt x="477" y="168"/>
                    <a:pt x="297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6" name="Google Shape;25906;p34"/>
            <p:cNvSpPr/>
            <p:nvPr/>
          </p:nvSpPr>
          <p:spPr>
            <a:xfrm>
              <a:off x="2849550" y="2729200"/>
              <a:ext cx="57975" cy="22775"/>
            </a:xfrm>
            <a:custGeom>
              <a:avLst/>
              <a:gdLst/>
              <a:ahLst/>
              <a:cxnLst/>
              <a:rect l="l" t="t" r="r" b="b"/>
              <a:pathLst>
                <a:path w="2319" h="911" extrusionOk="0">
                  <a:moveTo>
                    <a:pt x="10" y="1"/>
                  </a:moveTo>
                  <a:cubicBezTo>
                    <a:pt x="4" y="1"/>
                    <a:pt x="0" y="9"/>
                    <a:pt x="8" y="18"/>
                  </a:cubicBezTo>
                  <a:cubicBezTo>
                    <a:pt x="651" y="494"/>
                    <a:pt x="1461" y="875"/>
                    <a:pt x="2283" y="911"/>
                  </a:cubicBezTo>
                  <a:cubicBezTo>
                    <a:pt x="2294" y="911"/>
                    <a:pt x="2318" y="887"/>
                    <a:pt x="2283" y="887"/>
                  </a:cubicBezTo>
                  <a:cubicBezTo>
                    <a:pt x="1449" y="696"/>
                    <a:pt x="747" y="470"/>
                    <a:pt x="20" y="6"/>
                  </a:cubicBezTo>
                  <a:cubicBezTo>
                    <a:pt x="17" y="2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7" name="Google Shape;25907;p34"/>
            <p:cNvSpPr/>
            <p:nvPr/>
          </p:nvSpPr>
          <p:spPr>
            <a:xfrm>
              <a:off x="2918800" y="2690975"/>
              <a:ext cx="12300" cy="43525"/>
            </a:xfrm>
            <a:custGeom>
              <a:avLst/>
              <a:gdLst/>
              <a:ahLst/>
              <a:cxnLst/>
              <a:rect l="l" t="t" r="r" b="b"/>
              <a:pathLst>
                <a:path w="492" h="1741" extrusionOk="0">
                  <a:moveTo>
                    <a:pt x="167" y="0"/>
                  </a:moveTo>
                  <a:cubicBezTo>
                    <a:pt x="143" y="0"/>
                    <a:pt x="120" y="15"/>
                    <a:pt x="120" y="47"/>
                  </a:cubicBezTo>
                  <a:cubicBezTo>
                    <a:pt x="153" y="338"/>
                    <a:pt x="182" y="630"/>
                    <a:pt x="210" y="919"/>
                  </a:cubicBezTo>
                  <a:lnTo>
                    <a:pt x="210" y="919"/>
                  </a:lnTo>
                  <a:cubicBezTo>
                    <a:pt x="161" y="718"/>
                    <a:pt x="110" y="516"/>
                    <a:pt x="48" y="320"/>
                  </a:cubicBezTo>
                  <a:cubicBezTo>
                    <a:pt x="48" y="320"/>
                    <a:pt x="1" y="320"/>
                    <a:pt x="1" y="344"/>
                  </a:cubicBezTo>
                  <a:cubicBezTo>
                    <a:pt x="35" y="758"/>
                    <a:pt x="158" y="1193"/>
                    <a:pt x="274" y="1597"/>
                  </a:cubicBezTo>
                  <a:lnTo>
                    <a:pt x="274" y="1597"/>
                  </a:lnTo>
                  <a:cubicBezTo>
                    <a:pt x="274" y="1600"/>
                    <a:pt x="274" y="1603"/>
                    <a:pt x="275" y="1606"/>
                  </a:cubicBezTo>
                  <a:cubicBezTo>
                    <a:pt x="275" y="1606"/>
                    <a:pt x="276" y="1606"/>
                    <a:pt x="276" y="1606"/>
                  </a:cubicBezTo>
                  <a:lnTo>
                    <a:pt x="276" y="1606"/>
                  </a:lnTo>
                  <a:cubicBezTo>
                    <a:pt x="280" y="1618"/>
                    <a:pt x="283" y="1630"/>
                    <a:pt x="286" y="1642"/>
                  </a:cubicBezTo>
                  <a:cubicBezTo>
                    <a:pt x="291" y="1667"/>
                    <a:pt x="311" y="1679"/>
                    <a:pt x="331" y="1679"/>
                  </a:cubicBezTo>
                  <a:cubicBezTo>
                    <a:pt x="331" y="1679"/>
                    <a:pt x="332" y="1679"/>
                    <a:pt x="332" y="1679"/>
                  </a:cubicBezTo>
                  <a:lnTo>
                    <a:pt x="332" y="1679"/>
                  </a:lnTo>
                  <a:cubicBezTo>
                    <a:pt x="333" y="1691"/>
                    <a:pt x="333" y="1702"/>
                    <a:pt x="334" y="1713"/>
                  </a:cubicBezTo>
                  <a:cubicBezTo>
                    <a:pt x="334" y="1731"/>
                    <a:pt x="346" y="1740"/>
                    <a:pt x="358" y="1740"/>
                  </a:cubicBezTo>
                  <a:cubicBezTo>
                    <a:pt x="370" y="1740"/>
                    <a:pt x="382" y="1731"/>
                    <a:pt x="382" y="1713"/>
                  </a:cubicBezTo>
                  <a:cubicBezTo>
                    <a:pt x="385" y="1681"/>
                    <a:pt x="388" y="1649"/>
                    <a:pt x="391" y="1616"/>
                  </a:cubicBezTo>
                  <a:lnTo>
                    <a:pt x="391" y="1616"/>
                  </a:lnTo>
                  <a:cubicBezTo>
                    <a:pt x="392" y="1621"/>
                    <a:pt x="393" y="1625"/>
                    <a:pt x="394" y="1630"/>
                  </a:cubicBezTo>
                  <a:cubicBezTo>
                    <a:pt x="398" y="1653"/>
                    <a:pt x="416" y="1664"/>
                    <a:pt x="434" y="1664"/>
                  </a:cubicBezTo>
                  <a:cubicBezTo>
                    <a:pt x="462" y="1664"/>
                    <a:pt x="491" y="1638"/>
                    <a:pt x="477" y="1594"/>
                  </a:cubicBezTo>
                  <a:cubicBezTo>
                    <a:pt x="476" y="1591"/>
                    <a:pt x="476" y="1587"/>
                    <a:pt x="475" y="1583"/>
                  </a:cubicBezTo>
                  <a:lnTo>
                    <a:pt x="475" y="1583"/>
                  </a:lnTo>
                  <a:cubicBezTo>
                    <a:pt x="476" y="1583"/>
                    <a:pt x="476" y="1583"/>
                    <a:pt x="477" y="1582"/>
                  </a:cubicBezTo>
                  <a:cubicBezTo>
                    <a:pt x="472" y="1551"/>
                    <a:pt x="467" y="1519"/>
                    <a:pt x="462" y="1488"/>
                  </a:cubicBezTo>
                  <a:lnTo>
                    <a:pt x="462" y="1488"/>
                  </a:lnTo>
                  <a:cubicBezTo>
                    <a:pt x="436" y="1307"/>
                    <a:pt x="410" y="1127"/>
                    <a:pt x="384" y="946"/>
                  </a:cubicBezTo>
                  <a:lnTo>
                    <a:pt x="384" y="946"/>
                  </a:lnTo>
                  <a:cubicBezTo>
                    <a:pt x="360" y="658"/>
                    <a:pt x="313" y="371"/>
                    <a:pt x="263" y="94"/>
                  </a:cubicBezTo>
                  <a:cubicBezTo>
                    <a:pt x="255" y="78"/>
                    <a:pt x="241" y="69"/>
                    <a:pt x="228" y="65"/>
                  </a:cubicBezTo>
                  <a:lnTo>
                    <a:pt x="228" y="65"/>
                  </a:lnTo>
                  <a:cubicBezTo>
                    <a:pt x="227" y="63"/>
                    <a:pt x="227" y="61"/>
                    <a:pt x="227" y="59"/>
                  </a:cubicBezTo>
                  <a:cubicBezTo>
                    <a:pt x="224" y="59"/>
                    <a:pt x="222" y="59"/>
                    <a:pt x="219" y="59"/>
                  </a:cubicBezTo>
                  <a:lnTo>
                    <a:pt x="219" y="59"/>
                  </a:lnTo>
                  <a:cubicBezTo>
                    <a:pt x="218" y="51"/>
                    <a:pt x="216" y="43"/>
                    <a:pt x="215" y="35"/>
                  </a:cubicBezTo>
                  <a:cubicBezTo>
                    <a:pt x="209" y="12"/>
                    <a:pt x="188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8" name="Google Shape;25908;p34"/>
            <p:cNvSpPr/>
            <p:nvPr/>
          </p:nvSpPr>
          <p:spPr>
            <a:xfrm>
              <a:off x="2918500" y="2698400"/>
              <a:ext cx="9550" cy="36650"/>
            </a:xfrm>
            <a:custGeom>
              <a:avLst/>
              <a:gdLst/>
              <a:ahLst/>
              <a:cxnLst/>
              <a:rect l="l" t="t" r="r" b="b"/>
              <a:pathLst>
                <a:path w="382" h="1466" extrusionOk="0">
                  <a:moveTo>
                    <a:pt x="8" y="1"/>
                  </a:moveTo>
                  <a:cubicBezTo>
                    <a:pt x="4" y="1"/>
                    <a:pt x="1" y="10"/>
                    <a:pt x="1" y="23"/>
                  </a:cubicBezTo>
                  <a:cubicBezTo>
                    <a:pt x="60" y="262"/>
                    <a:pt x="132" y="476"/>
                    <a:pt x="179" y="738"/>
                  </a:cubicBezTo>
                  <a:cubicBezTo>
                    <a:pt x="227" y="976"/>
                    <a:pt x="239" y="1226"/>
                    <a:pt x="298" y="1452"/>
                  </a:cubicBezTo>
                  <a:cubicBezTo>
                    <a:pt x="298" y="1462"/>
                    <a:pt x="307" y="1466"/>
                    <a:pt x="317" y="1466"/>
                  </a:cubicBezTo>
                  <a:cubicBezTo>
                    <a:pt x="330" y="1466"/>
                    <a:pt x="346" y="1459"/>
                    <a:pt x="346" y="1452"/>
                  </a:cubicBezTo>
                  <a:cubicBezTo>
                    <a:pt x="382" y="988"/>
                    <a:pt x="227" y="416"/>
                    <a:pt x="13" y="23"/>
                  </a:cubicBezTo>
                  <a:cubicBezTo>
                    <a:pt x="13" y="7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09" name="Google Shape;25909;p34"/>
          <p:cNvGrpSpPr/>
          <p:nvPr/>
        </p:nvGrpSpPr>
        <p:grpSpPr>
          <a:xfrm rot="938236">
            <a:off x="-342368" y="1718528"/>
            <a:ext cx="795358" cy="1014260"/>
            <a:chOff x="439025" y="2813550"/>
            <a:chExt cx="239350" cy="305225"/>
          </a:xfrm>
        </p:grpSpPr>
        <p:sp>
          <p:nvSpPr>
            <p:cNvPr id="25910" name="Google Shape;25910;p34"/>
            <p:cNvSpPr/>
            <p:nvPr/>
          </p:nvSpPr>
          <p:spPr>
            <a:xfrm>
              <a:off x="439025" y="2814425"/>
              <a:ext cx="230725" cy="303375"/>
            </a:xfrm>
            <a:custGeom>
              <a:avLst/>
              <a:gdLst/>
              <a:ahLst/>
              <a:cxnLst/>
              <a:rect l="l" t="t" r="r" b="b"/>
              <a:pathLst>
                <a:path w="9229" h="12135" extrusionOk="0">
                  <a:moveTo>
                    <a:pt x="7910" y="0"/>
                  </a:moveTo>
                  <a:cubicBezTo>
                    <a:pt x="7511" y="0"/>
                    <a:pt x="6639" y="487"/>
                    <a:pt x="6132" y="645"/>
                  </a:cubicBezTo>
                  <a:cubicBezTo>
                    <a:pt x="5549" y="835"/>
                    <a:pt x="3430" y="919"/>
                    <a:pt x="3096" y="1919"/>
                  </a:cubicBezTo>
                  <a:cubicBezTo>
                    <a:pt x="2763" y="2955"/>
                    <a:pt x="1489" y="3598"/>
                    <a:pt x="1489" y="3598"/>
                  </a:cubicBezTo>
                  <a:cubicBezTo>
                    <a:pt x="1489" y="3598"/>
                    <a:pt x="1" y="4931"/>
                    <a:pt x="453" y="6574"/>
                  </a:cubicBezTo>
                  <a:cubicBezTo>
                    <a:pt x="755" y="7692"/>
                    <a:pt x="1829" y="7966"/>
                    <a:pt x="2609" y="7966"/>
                  </a:cubicBezTo>
                  <a:cubicBezTo>
                    <a:pt x="2967" y="7966"/>
                    <a:pt x="3263" y="7908"/>
                    <a:pt x="3394" y="7848"/>
                  </a:cubicBezTo>
                  <a:cubicBezTo>
                    <a:pt x="3600" y="7754"/>
                    <a:pt x="3756" y="7695"/>
                    <a:pt x="3879" y="7695"/>
                  </a:cubicBezTo>
                  <a:cubicBezTo>
                    <a:pt x="4005" y="7695"/>
                    <a:pt x="4096" y="7757"/>
                    <a:pt x="4168" y="7908"/>
                  </a:cubicBezTo>
                  <a:cubicBezTo>
                    <a:pt x="4323" y="8205"/>
                    <a:pt x="3144" y="9229"/>
                    <a:pt x="2787" y="10003"/>
                  </a:cubicBezTo>
                  <a:cubicBezTo>
                    <a:pt x="2430" y="10777"/>
                    <a:pt x="2251" y="12134"/>
                    <a:pt x="2251" y="12134"/>
                  </a:cubicBezTo>
                  <a:lnTo>
                    <a:pt x="2680" y="12075"/>
                  </a:lnTo>
                  <a:cubicBezTo>
                    <a:pt x="2680" y="12075"/>
                    <a:pt x="3275" y="9991"/>
                    <a:pt x="3382" y="9491"/>
                  </a:cubicBezTo>
                  <a:cubicBezTo>
                    <a:pt x="3489" y="8979"/>
                    <a:pt x="4323" y="8063"/>
                    <a:pt x="4620" y="7908"/>
                  </a:cubicBezTo>
                  <a:cubicBezTo>
                    <a:pt x="4642" y="7897"/>
                    <a:pt x="4661" y="7893"/>
                    <a:pt x="4678" y="7893"/>
                  </a:cubicBezTo>
                  <a:cubicBezTo>
                    <a:pt x="4899" y="7893"/>
                    <a:pt x="4796" y="8701"/>
                    <a:pt x="5216" y="9253"/>
                  </a:cubicBezTo>
                  <a:cubicBezTo>
                    <a:pt x="5474" y="9602"/>
                    <a:pt x="5940" y="9746"/>
                    <a:pt x="6490" y="9746"/>
                  </a:cubicBezTo>
                  <a:cubicBezTo>
                    <a:pt x="6880" y="9746"/>
                    <a:pt x="7311" y="9674"/>
                    <a:pt x="7740" y="9551"/>
                  </a:cubicBezTo>
                  <a:cubicBezTo>
                    <a:pt x="8788" y="9253"/>
                    <a:pt x="8192" y="7003"/>
                    <a:pt x="8157" y="6300"/>
                  </a:cubicBezTo>
                  <a:cubicBezTo>
                    <a:pt x="8133" y="5598"/>
                    <a:pt x="9228" y="4491"/>
                    <a:pt x="9216" y="3753"/>
                  </a:cubicBezTo>
                  <a:cubicBezTo>
                    <a:pt x="9204" y="3026"/>
                    <a:pt x="8490" y="1812"/>
                    <a:pt x="8204" y="1431"/>
                  </a:cubicBezTo>
                  <a:cubicBezTo>
                    <a:pt x="7918" y="1050"/>
                    <a:pt x="8335" y="169"/>
                    <a:pt x="8037" y="26"/>
                  </a:cubicBezTo>
                  <a:cubicBezTo>
                    <a:pt x="8004" y="8"/>
                    <a:pt x="7961" y="0"/>
                    <a:pt x="7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1" name="Google Shape;25911;p34"/>
            <p:cNvSpPr/>
            <p:nvPr/>
          </p:nvSpPr>
          <p:spPr>
            <a:xfrm>
              <a:off x="499600" y="2818325"/>
              <a:ext cx="129350" cy="75650"/>
            </a:xfrm>
            <a:custGeom>
              <a:avLst/>
              <a:gdLst/>
              <a:ahLst/>
              <a:cxnLst/>
              <a:rect l="l" t="t" r="r" b="b"/>
              <a:pathLst>
                <a:path w="5174" h="3026" extrusionOk="0">
                  <a:moveTo>
                    <a:pt x="5174" y="1"/>
                  </a:moveTo>
                  <a:lnTo>
                    <a:pt x="5174" y="1"/>
                  </a:lnTo>
                  <a:cubicBezTo>
                    <a:pt x="4067" y="620"/>
                    <a:pt x="2864" y="441"/>
                    <a:pt x="1697" y="822"/>
                  </a:cubicBezTo>
                  <a:cubicBezTo>
                    <a:pt x="733" y="1132"/>
                    <a:pt x="530" y="2215"/>
                    <a:pt x="19" y="2954"/>
                  </a:cubicBezTo>
                  <a:cubicBezTo>
                    <a:pt x="1" y="2990"/>
                    <a:pt x="37" y="3026"/>
                    <a:pt x="76" y="3026"/>
                  </a:cubicBezTo>
                  <a:cubicBezTo>
                    <a:pt x="89" y="3026"/>
                    <a:pt x="102" y="3022"/>
                    <a:pt x="114" y="3013"/>
                  </a:cubicBezTo>
                  <a:cubicBezTo>
                    <a:pt x="447" y="2692"/>
                    <a:pt x="614" y="2275"/>
                    <a:pt x="828" y="1870"/>
                  </a:cubicBezTo>
                  <a:cubicBezTo>
                    <a:pt x="1221" y="1096"/>
                    <a:pt x="1816" y="918"/>
                    <a:pt x="2626" y="810"/>
                  </a:cubicBezTo>
                  <a:cubicBezTo>
                    <a:pt x="3519" y="703"/>
                    <a:pt x="4483" y="608"/>
                    <a:pt x="5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2" name="Google Shape;25912;p34"/>
            <p:cNvSpPr/>
            <p:nvPr/>
          </p:nvSpPr>
          <p:spPr>
            <a:xfrm>
              <a:off x="446175" y="2883825"/>
              <a:ext cx="62825" cy="134775"/>
            </a:xfrm>
            <a:custGeom>
              <a:avLst/>
              <a:gdLst/>
              <a:ahLst/>
              <a:cxnLst/>
              <a:rect l="l" t="t" r="r" b="b"/>
              <a:pathLst>
                <a:path w="2513" h="5391" extrusionOk="0">
                  <a:moveTo>
                    <a:pt x="2441" y="0"/>
                  </a:moveTo>
                  <a:cubicBezTo>
                    <a:pt x="1739" y="417"/>
                    <a:pt x="1036" y="738"/>
                    <a:pt x="560" y="1429"/>
                  </a:cubicBezTo>
                  <a:cubicBezTo>
                    <a:pt x="191" y="1977"/>
                    <a:pt x="0" y="2631"/>
                    <a:pt x="24" y="3286"/>
                  </a:cubicBezTo>
                  <a:cubicBezTo>
                    <a:pt x="78" y="4378"/>
                    <a:pt x="985" y="5391"/>
                    <a:pt x="2096" y="5391"/>
                  </a:cubicBezTo>
                  <a:cubicBezTo>
                    <a:pt x="2209" y="5391"/>
                    <a:pt x="2325" y="5380"/>
                    <a:pt x="2441" y="5358"/>
                  </a:cubicBezTo>
                  <a:cubicBezTo>
                    <a:pt x="2501" y="5346"/>
                    <a:pt x="2513" y="5251"/>
                    <a:pt x="2453" y="5251"/>
                  </a:cubicBezTo>
                  <a:cubicBezTo>
                    <a:pt x="1072" y="5084"/>
                    <a:pt x="36" y="4286"/>
                    <a:pt x="251" y="2762"/>
                  </a:cubicBezTo>
                  <a:cubicBezTo>
                    <a:pt x="346" y="2155"/>
                    <a:pt x="620" y="1572"/>
                    <a:pt x="1048" y="1131"/>
                  </a:cubicBezTo>
                  <a:cubicBezTo>
                    <a:pt x="1477" y="691"/>
                    <a:pt x="2036" y="453"/>
                    <a:pt x="2453" y="24"/>
                  </a:cubicBezTo>
                  <a:cubicBezTo>
                    <a:pt x="2465" y="12"/>
                    <a:pt x="2453" y="0"/>
                    <a:pt x="2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3" name="Google Shape;25913;p34"/>
            <p:cNvSpPr/>
            <p:nvPr/>
          </p:nvSpPr>
          <p:spPr>
            <a:xfrm>
              <a:off x="503925" y="3004450"/>
              <a:ext cx="36925" cy="12975"/>
            </a:xfrm>
            <a:custGeom>
              <a:avLst/>
              <a:gdLst/>
              <a:ahLst/>
              <a:cxnLst/>
              <a:rect l="l" t="t" r="r" b="b"/>
              <a:pathLst>
                <a:path w="1477" h="519" extrusionOk="0">
                  <a:moveTo>
                    <a:pt x="1335" y="1"/>
                  </a:moveTo>
                  <a:cubicBezTo>
                    <a:pt x="1174" y="1"/>
                    <a:pt x="1003" y="100"/>
                    <a:pt x="869" y="176"/>
                  </a:cubicBezTo>
                  <a:cubicBezTo>
                    <a:pt x="641" y="301"/>
                    <a:pt x="430" y="435"/>
                    <a:pt x="166" y="435"/>
                  </a:cubicBezTo>
                  <a:cubicBezTo>
                    <a:pt x="128" y="435"/>
                    <a:pt x="88" y="432"/>
                    <a:pt x="48" y="426"/>
                  </a:cubicBezTo>
                  <a:cubicBezTo>
                    <a:pt x="12" y="426"/>
                    <a:pt x="0" y="485"/>
                    <a:pt x="36" y="497"/>
                  </a:cubicBezTo>
                  <a:cubicBezTo>
                    <a:pt x="93" y="512"/>
                    <a:pt x="148" y="519"/>
                    <a:pt x="203" y="519"/>
                  </a:cubicBezTo>
                  <a:cubicBezTo>
                    <a:pt x="369" y="519"/>
                    <a:pt x="527" y="459"/>
                    <a:pt x="679" y="378"/>
                  </a:cubicBezTo>
                  <a:cubicBezTo>
                    <a:pt x="810" y="319"/>
                    <a:pt x="929" y="247"/>
                    <a:pt x="1060" y="200"/>
                  </a:cubicBezTo>
                  <a:cubicBezTo>
                    <a:pt x="1203" y="140"/>
                    <a:pt x="1334" y="140"/>
                    <a:pt x="1453" y="81"/>
                  </a:cubicBezTo>
                  <a:cubicBezTo>
                    <a:pt x="1465" y="69"/>
                    <a:pt x="1477" y="45"/>
                    <a:pt x="1453" y="21"/>
                  </a:cubicBezTo>
                  <a:cubicBezTo>
                    <a:pt x="1415" y="7"/>
                    <a:pt x="1375" y="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4" name="Google Shape;25914;p34"/>
            <p:cNvSpPr/>
            <p:nvPr/>
          </p:nvSpPr>
          <p:spPr>
            <a:xfrm>
              <a:off x="484875" y="2887100"/>
              <a:ext cx="20850" cy="13700"/>
            </a:xfrm>
            <a:custGeom>
              <a:avLst/>
              <a:gdLst/>
              <a:ahLst/>
              <a:cxnLst/>
              <a:rect l="l" t="t" r="r" b="b"/>
              <a:pathLst>
                <a:path w="834" h="548" extrusionOk="0">
                  <a:moveTo>
                    <a:pt x="834" y="0"/>
                  </a:moveTo>
                  <a:lnTo>
                    <a:pt x="834" y="0"/>
                  </a:lnTo>
                  <a:cubicBezTo>
                    <a:pt x="703" y="95"/>
                    <a:pt x="584" y="191"/>
                    <a:pt x="441" y="286"/>
                  </a:cubicBezTo>
                  <a:cubicBezTo>
                    <a:pt x="310" y="369"/>
                    <a:pt x="143" y="429"/>
                    <a:pt x="12" y="524"/>
                  </a:cubicBezTo>
                  <a:cubicBezTo>
                    <a:pt x="0" y="536"/>
                    <a:pt x="12" y="548"/>
                    <a:pt x="24" y="548"/>
                  </a:cubicBezTo>
                  <a:cubicBezTo>
                    <a:pt x="310" y="488"/>
                    <a:pt x="667" y="25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5" name="Google Shape;25915;p34"/>
            <p:cNvSpPr/>
            <p:nvPr/>
          </p:nvSpPr>
          <p:spPr>
            <a:xfrm>
              <a:off x="489925" y="2889475"/>
              <a:ext cx="17300" cy="11025"/>
            </a:xfrm>
            <a:custGeom>
              <a:avLst/>
              <a:gdLst/>
              <a:ahLst/>
              <a:cxnLst/>
              <a:rect l="l" t="t" r="r" b="b"/>
              <a:pathLst>
                <a:path w="692" h="441" extrusionOk="0">
                  <a:moveTo>
                    <a:pt x="691" y="0"/>
                  </a:moveTo>
                  <a:cubicBezTo>
                    <a:pt x="465" y="108"/>
                    <a:pt x="215" y="250"/>
                    <a:pt x="25" y="405"/>
                  </a:cubicBezTo>
                  <a:cubicBezTo>
                    <a:pt x="1" y="429"/>
                    <a:pt x="25" y="441"/>
                    <a:pt x="36" y="441"/>
                  </a:cubicBezTo>
                  <a:cubicBezTo>
                    <a:pt x="263" y="322"/>
                    <a:pt x="477" y="155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6" name="Google Shape;25916;p34"/>
            <p:cNvSpPr/>
            <p:nvPr/>
          </p:nvSpPr>
          <p:spPr>
            <a:xfrm>
              <a:off x="461350" y="2890950"/>
              <a:ext cx="44675" cy="39875"/>
            </a:xfrm>
            <a:custGeom>
              <a:avLst/>
              <a:gdLst/>
              <a:ahLst/>
              <a:cxnLst/>
              <a:rect l="l" t="t" r="r" b="b"/>
              <a:pathLst>
                <a:path w="1787" h="1595" extrusionOk="0">
                  <a:moveTo>
                    <a:pt x="1787" y="1"/>
                  </a:moveTo>
                  <a:lnTo>
                    <a:pt x="1787" y="1"/>
                  </a:lnTo>
                  <a:cubicBezTo>
                    <a:pt x="1048" y="251"/>
                    <a:pt x="251" y="799"/>
                    <a:pt x="1" y="1573"/>
                  </a:cubicBezTo>
                  <a:cubicBezTo>
                    <a:pt x="1" y="1581"/>
                    <a:pt x="6" y="1595"/>
                    <a:pt x="18" y="1595"/>
                  </a:cubicBezTo>
                  <a:cubicBezTo>
                    <a:pt x="23" y="1595"/>
                    <a:pt x="29" y="1592"/>
                    <a:pt x="36" y="1584"/>
                  </a:cubicBezTo>
                  <a:cubicBezTo>
                    <a:pt x="513" y="858"/>
                    <a:pt x="1001" y="382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7" name="Google Shape;25917;p34"/>
            <p:cNvSpPr/>
            <p:nvPr/>
          </p:nvSpPr>
          <p:spPr>
            <a:xfrm>
              <a:off x="492300" y="2878450"/>
              <a:ext cx="18300" cy="17600"/>
            </a:xfrm>
            <a:custGeom>
              <a:avLst/>
              <a:gdLst/>
              <a:ahLst/>
              <a:cxnLst/>
              <a:rect l="l" t="t" r="r" b="b"/>
              <a:pathLst>
                <a:path w="732" h="704" extrusionOk="0">
                  <a:moveTo>
                    <a:pt x="715" y="1"/>
                  </a:moveTo>
                  <a:cubicBezTo>
                    <a:pt x="723" y="9"/>
                    <a:pt x="727" y="11"/>
                    <a:pt x="729" y="11"/>
                  </a:cubicBezTo>
                  <a:cubicBezTo>
                    <a:pt x="731" y="11"/>
                    <a:pt x="723" y="1"/>
                    <a:pt x="715" y="1"/>
                  </a:cubicBezTo>
                  <a:close/>
                  <a:moveTo>
                    <a:pt x="715" y="1"/>
                  </a:moveTo>
                  <a:lnTo>
                    <a:pt x="715" y="1"/>
                  </a:lnTo>
                  <a:cubicBezTo>
                    <a:pt x="501" y="275"/>
                    <a:pt x="263" y="465"/>
                    <a:pt x="13" y="691"/>
                  </a:cubicBezTo>
                  <a:cubicBezTo>
                    <a:pt x="1" y="691"/>
                    <a:pt x="13" y="703"/>
                    <a:pt x="25" y="703"/>
                  </a:cubicBezTo>
                  <a:cubicBezTo>
                    <a:pt x="311" y="549"/>
                    <a:pt x="549" y="287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8" name="Google Shape;25918;p34"/>
            <p:cNvSpPr/>
            <p:nvPr/>
          </p:nvSpPr>
          <p:spPr>
            <a:xfrm>
              <a:off x="488450" y="2876250"/>
              <a:ext cx="21950" cy="20975"/>
            </a:xfrm>
            <a:custGeom>
              <a:avLst/>
              <a:gdLst/>
              <a:ahLst/>
              <a:cxnLst/>
              <a:rect l="l" t="t" r="r" b="b"/>
              <a:pathLst>
                <a:path w="878" h="839" extrusionOk="0">
                  <a:moveTo>
                    <a:pt x="854" y="1"/>
                  </a:moveTo>
                  <a:cubicBezTo>
                    <a:pt x="848" y="1"/>
                    <a:pt x="841" y="2"/>
                    <a:pt x="834" y="6"/>
                  </a:cubicBezTo>
                  <a:cubicBezTo>
                    <a:pt x="619" y="339"/>
                    <a:pt x="345" y="553"/>
                    <a:pt x="24" y="803"/>
                  </a:cubicBezTo>
                  <a:cubicBezTo>
                    <a:pt x="0" y="827"/>
                    <a:pt x="24" y="839"/>
                    <a:pt x="36" y="839"/>
                  </a:cubicBezTo>
                  <a:cubicBezTo>
                    <a:pt x="393" y="708"/>
                    <a:pt x="703" y="363"/>
                    <a:pt x="869" y="17"/>
                  </a:cubicBezTo>
                  <a:cubicBezTo>
                    <a:pt x="878" y="9"/>
                    <a:pt x="868" y="1"/>
                    <a:pt x="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9" name="Google Shape;25919;p34"/>
            <p:cNvSpPr/>
            <p:nvPr/>
          </p:nvSpPr>
          <p:spPr>
            <a:xfrm>
              <a:off x="489325" y="2876375"/>
              <a:ext cx="22050" cy="24125"/>
            </a:xfrm>
            <a:custGeom>
              <a:avLst/>
              <a:gdLst/>
              <a:ahLst/>
              <a:cxnLst/>
              <a:rect l="l" t="t" r="r" b="b"/>
              <a:pathLst>
                <a:path w="882" h="965" extrusionOk="0">
                  <a:moveTo>
                    <a:pt x="882" y="1"/>
                  </a:moveTo>
                  <a:lnTo>
                    <a:pt x="882" y="1"/>
                  </a:lnTo>
                  <a:cubicBezTo>
                    <a:pt x="715" y="465"/>
                    <a:pt x="430" y="703"/>
                    <a:pt x="13" y="929"/>
                  </a:cubicBezTo>
                  <a:cubicBezTo>
                    <a:pt x="1" y="929"/>
                    <a:pt x="13" y="965"/>
                    <a:pt x="25" y="965"/>
                  </a:cubicBezTo>
                  <a:cubicBezTo>
                    <a:pt x="453" y="822"/>
                    <a:pt x="799" y="429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0" name="Google Shape;25920;p34"/>
            <p:cNvSpPr/>
            <p:nvPr/>
          </p:nvSpPr>
          <p:spPr>
            <a:xfrm>
              <a:off x="475650" y="2887100"/>
              <a:ext cx="30675" cy="27350"/>
            </a:xfrm>
            <a:custGeom>
              <a:avLst/>
              <a:gdLst/>
              <a:ahLst/>
              <a:cxnLst/>
              <a:rect l="l" t="t" r="r" b="b"/>
              <a:pathLst>
                <a:path w="1227" h="1094" extrusionOk="0">
                  <a:moveTo>
                    <a:pt x="1227" y="0"/>
                  </a:moveTo>
                  <a:cubicBezTo>
                    <a:pt x="929" y="476"/>
                    <a:pt x="226" y="548"/>
                    <a:pt x="0" y="1072"/>
                  </a:cubicBezTo>
                  <a:cubicBezTo>
                    <a:pt x="0" y="1080"/>
                    <a:pt x="6" y="1094"/>
                    <a:pt x="9" y="1094"/>
                  </a:cubicBezTo>
                  <a:cubicBezTo>
                    <a:pt x="11" y="1094"/>
                    <a:pt x="12" y="1091"/>
                    <a:pt x="12" y="1084"/>
                  </a:cubicBezTo>
                  <a:cubicBezTo>
                    <a:pt x="322" y="631"/>
                    <a:pt x="953" y="488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1" name="Google Shape;25921;p34"/>
            <p:cNvSpPr/>
            <p:nvPr/>
          </p:nvSpPr>
          <p:spPr>
            <a:xfrm>
              <a:off x="600125" y="2949300"/>
              <a:ext cx="54125" cy="111475"/>
            </a:xfrm>
            <a:custGeom>
              <a:avLst/>
              <a:gdLst/>
              <a:ahLst/>
              <a:cxnLst/>
              <a:rect l="l" t="t" r="r" b="b"/>
              <a:pathLst>
                <a:path w="2165" h="4459" extrusionOk="0">
                  <a:moveTo>
                    <a:pt x="2165" y="1"/>
                  </a:moveTo>
                  <a:cubicBezTo>
                    <a:pt x="1629" y="548"/>
                    <a:pt x="1582" y="1239"/>
                    <a:pt x="1605" y="1977"/>
                  </a:cubicBezTo>
                  <a:cubicBezTo>
                    <a:pt x="1617" y="2429"/>
                    <a:pt x="1701" y="2906"/>
                    <a:pt x="1605" y="3346"/>
                  </a:cubicBezTo>
                  <a:cubicBezTo>
                    <a:pt x="1489" y="3978"/>
                    <a:pt x="1031" y="4300"/>
                    <a:pt x="459" y="4300"/>
                  </a:cubicBezTo>
                  <a:cubicBezTo>
                    <a:pt x="330" y="4300"/>
                    <a:pt x="195" y="4284"/>
                    <a:pt x="58" y="4251"/>
                  </a:cubicBezTo>
                  <a:cubicBezTo>
                    <a:pt x="55" y="4250"/>
                    <a:pt x="52" y="4250"/>
                    <a:pt x="50" y="4250"/>
                  </a:cubicBezTo>
                  <a:cubicBezTo>
                    <a:pt x="19" y="4250"/>
                    <a:pt x="1" y="4312"/>
                    <a:pt x="34" y="4334"/>
                  </a:cubicBezTo>
                  <a:cubicBezTo>
                    <a:pt x="206" y="4419"/>
                    <a:pt x="384" y="4458"/>
                    <a:pt x="558" y="4458"/>
                  </a:cubicBezTo>
                  <a:cubicBezTo>
                    <a:pt x="1070" y="4458"/>
                    <a:pt x="1544" y="4118"/>
                    <a:pt x="1713" y="3584"/>
                  </a:cubicBezTo>
                  <a:cubicBezTo>
                    <a:pt x="2082" y="2382"/>
                    <a:pt x="1451" y="1155"/>
                    <a:pt x="2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2" name="Google Shape;25922;p34"/>
            <p:cNvSpPr/>
            <p:nvPr/>
          </p:nvSpPr>
          <p:spPr>
            <a:xfrm>
              <a:off x="553625" y="3009725"/>
              <a:ext cx="66400" cy="51325"/>
            </a:xfrm>
            <a:custGeom>
              <a:avLst/>
              <a:gdLst/>
              <a:ahLst/>
              <a:cxnLst/>
              <a:rect l="l" t="t" r="r" b="b"/>
              <a:pathLst>
                <a:path w="2656" h="2053" extrusionOk="0">
                  <a:moveTo>
                    <a:pt x="48" y="1"/>
                  </a:moveTo>
                  <a:cubicBezTo>
                    <a:pt x="13" y="12"/>
                    <a:pt x="1" y="36"/>
                    <a:pt x="13" y="48"/>
                  </a:cubicBezTo>
                  <a:cubicBezTo>
                    <a:pt x="370" y="405"/>
                    <a:pt x="132" y="763"/>
                    <a:pt x="310" y="1155"/>
                  </a:cubicBezTo>
                  <a:cubicBezTo>
                    <a:pt x="429" y="1405"/>
                    <a:pt x="655" y="1584"/>
                    <a:pt x="894" y="1715"/>
                  </a:cubicBezTo>
                  <a:cubicBezTo>
                    <a:pt x="1212" y="1901"/>
                    <a:pt x="1626" y="2052"/>
                    <a:pt x="2021" y="2052"/>
                  </a:cubicBezTo>
                  <a:cubicBezTo>
                    <a:pt x="2232" y="2052"/>
                    <a:pt x="2438" y="2009"/>
                    <a:pt x="2620" y="1906"/>
                  </a:cubicBezTo>
                  <a:cubicBezTo>
                    <a:pt x="2656" y="1894"/>
                    <a:pt x="2632" y="1834"/>
                    <a:pt x="2596" y="1834"/>
                  </a:cubicBezTo>
                  <a:cubicBezTo>
                    <a:pt x="2470" y="1853"/>
                    <a:pt x="2331" y="1863"/>
                    <a:pt x="2185" y="1863"/>
                  </a:cubicBezTo>
                  <a:cubicBezTo>
                    <a:pt x="1502" y="1863"/>
                    <a:pt x="679" y="1636"/>
                    <a:pt x="453" y="989"/>
                  </a:cubicBezTo>
                  <a:cubicBezTo>
                    <a:pt x="310" y="620"/>
                    <a:pt x="465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3" name="Google Shape;25923;p34"/>
            <p:cNvSpPr/>
            <p:nvPr/>
          </p:nvSpPr>
          <p:spPr>
            <a:xfrm>
              <a:off x="539650" y="3006000"/>
              <a:ext cx="3875" cy="8800"/>
            </a:xfrm>
            <a:custGeom>
              <a:avLst/>
              <a:gdLst/>
              <a:ahLst/>
              <a:cxnLst/>
              <a:rect l="l" t="t" r="r" b="b"/>
              <a:pathLst>
                <a:path w="155" h="352" extrusionOk="0">
                  <a:moveTo>
                    <a:pt x="66" y="1"/>
                  </a:moveTo>
                  <a:cubicBezTo>
                    <a:pt x="54" y="1"/>
                    <a:pt x="44" y="19"/>
                    <a:pt x="60" y="42"/>
                  </a:cubicBezTo>
                  <a:cubicBezTo>
                    <a:pt x="83" y="78"/>
                    <a:pt x="95" y="138"/>
                    <a:pt x="83" y="197"/>
                  </a:cubicBezTo>
                  <a:cubicBezTo>
                    <a:pt x="71" y="257"/>
                    <a:pt x="24" y="281"/>
                    <a:pt x="0" y="316"/>
                  </a:cubicBezTo>
                  <a:cubicBezTo>
                    <a:pt x="0" y="340"/>
                    <a:pt x="0" y="352"/>
                    <a:pt x="12" y="352"/>
                  </a:cubicBezTo>
                  <a:cubicBezTo>
                    <a:pt x="83" y="352"/>
                    <a:pt x="131" y="281"/>
                    <a:pt x="143" y="221"/>
                  </a:cubicBezTo>
                  <a:cubicBezTo>
                    <a:pt x="155" y="138"/>
                    <a:pt x="143" y="66"/>
                    <a:pt x="83" y="19"/>
                  </a:cubicBezTo>
                  <a:cubicBezTo>
                    <a:pt x="79" y="6"/>
                    <a:pt x="72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4" name="Google Shape;25924;p34"/>
            <p:cNvSpPr/>
            <p:nvPr/>
          </p:nvSpPr>
          <p:spPr>
            <a:xfrm>
              <a:off x="492900" y="3010775"/>
              <a:ext cx="51525" cy="108000"/>
            </a:xfrm>
            <a:custGeom>
              <a:avLst/>
              <a:gdLst/>
              <a:ahLst/>
              <a:cxnLst/>
              <a:rect l="l" t="t" r="r" b="b"/>
              <a:pathLst>
                <a:path w="2061" h="4320" extrusionOk="0">
                  <a:moveTo>
                    <a:pt x="2045" y="1"/>
                  </a:moveTo>
                  <a:cubicBezTo>
                    <a:pt x="2039" y="1"/>
                    <a:pt x="2033" y="2"/>
                    <a:pt x="2025" y="6"/>
                  </a:cubicBezTo>
                  <a:cubicBezTo>
                    <a:pt x="1001" y="1102"/>
                    <a:pt x="120" y="2745"/>
                    <a:pt x="1" y="4269"/>
                  </a:cubicBezTo>
                  <a:cubicBezTo>
                    <a:pt x="1" y="4301"/>
                    <a:pt x="19" y="4320"/>
                    <a:pt x="41" y="4320"/>
                  </a:cubicBezTo>
                  <a:cubicBezTo>
                    <a:pt x="59" y="4320"/>
                    <a:pt x="80" y="4307"/>
                    <a:pt x="96" y="4280"/>
                  </a:cubicBezTo>
                  <a:cubicBezTo>
                    <a:pt x="358" y="3507"/>
                    <a:pt x="548" y="2721"/>
                    <a:pt x="906" y="1971"/>
                  </a:cubicBezTo>
                  <a:cubicBezTo>
                    <a:pt x="1239" y="1292"/>
                    <a:pt x="1656" y="649"/>
                    <a:pt x="2061" y="6"/>
                  </a:cubicBezTo>
                  <a:cubicBezTo>
                    <a:pt x="2061" y="6"/>
                    <a:pt x="2055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5" name="Google Shape;25925;p34"/>
            <p:cNvSpPr/>
            <p:nvPr/>
          </p:nvSpPr>
          <p:spPr>
            <a:xfrm>
              <a:off x="492900" y="3115600"/>
              <a:ext cx="12825" cy="3100"/>
            </a:xfrm>
            <a:custGeom>
              <a:avLst/>
              <a:gdLst/>
              <a:ahLst/>
              <a:cxnLst/>
              <a:rect l="l" t="t" r="r" b="b"/>
              <a:pathLst>
                <a:path w="513" h="124" extrusionOk="0">
                  <a:moveTo>
                    <a:pt x="406" y="1"/>
                  </a:moveTo>
                  <a:cubicBezTo>
                    <a:pt x="353" y="1"/>
                    <a:pt x="296" y="20"/>
                    <a:pt x="239" y="28"/>
                  </a:cubicBezTo>
                  <a:cubicBezTo>
                    <a:pt x="167" y="40"/>
                    <a:pt x="96" y="64"/>
                    <a:pt x="1" y="76"/>
                  </a:cubicBezTo>
                  <a:cubicBezTo>
                    <a:pt x="1" y="76"/>
                    <a:pt x="1" y="123"/>
                    <a:pt x="36" y="123"/>
                  </a:cubicBezTo>
                  <a:cubicBezTo>
                    <a:pt x="120" y="123"/>
                    <a:pt x="203" y="99"/>
                    <a:pt x="287" y="99"/>
                  </a:cubicBezTo>
                  <a:cubicBezTo>
                    <a:pt x="358" y="87"/>
                    <a:pt x="441" y="87"/>
                    <a:pt x="501" y="64"/>
                  </a:cubicBezTo>
                  <a:cubicBezTo>
                    <a:pt x="513" y="40"/>
                    <a:pt x="513" y="16"/>
                    <a:pt x="477" y="16"/>
                  </a:cubicBezTo>
                  <a:cubicBezTo>
                    <a:pt x="454" y="5"/>
                    <a:pt x="43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6" name="Google Shape;25926;p34"/>
            <p:cNvSpPr/>
            <p:nvPr/>
          </p:nvSpPr>
          <p:spPr>
            <a:xfrm>
              <a:off x="504825" y="3015200"/>
              <a:ext cx="38350" cy="102300"/>
            </a:xfrm>
            <a:custGeom>
              <a:avLst/>
              <a:gdLst/>
              <a:ahLst/>
              <a:cxnLst/>
              <a:rect l="l" t="t" r="r" b="b"/>
              <a:pathLst>
                <a:path w="1534" h="4092" extrusionOk="0">
                  <a:moveTo>
                    <a:pt x="1483" y="0"/>
                  </a:moveTo>
                  <a:cubicBezTo>
                    <a:pt x="1476" y="0"/>
                    <a:pt x="1470" y="2"/>
                    <a:pt x="1464" y="8"/>
                  </a:cubicBezTo>
                  <a:cubicBezTo>
                    <a:pt x="560" y="1032"/>
                    <a:pt x="155" y="2746"/>
                    <a:pt x="0" y="4092"/>
                  </a:cubicBezTo>
                  <a:cubicBezTo>
                    <a:pt x="202" y="3437"/>
                    <a:pt x="321" y="2746"/>
                    <a:pt x="536" y="2091"/>
                  </a:cubicBezTo>
                  <a:cubicBezTo>
                    <a:pt x="774" y="1353"/>
                    <a:pt x="1131" y="734"/>
                    <a:pt x="1524" y="55"/>
                  </a:cubicBezTo>
                  <a:cubicBezTo>
                    <a:pt x="1533" y="28"/>
                    <a:pt x="1507" y="0"/>
                    <a:pt x="1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7" name="Google Shape;25927;p34"/>
            <p:cNvSpPr/>
            <p:nvPr/>
          </p:nvSpPr>
          <p:spPr>
            <a:xfrm>
              <a:off x="547375" y="3010925"/>
              <a:ext cx="8875" cy="5600"/>
            </a:xfrm>
            <a:custGeom>
              <a:avLst/>
              <a:gdLst/>
              <a:ahLst/>
              <a:cxnLst/>
              <a:rect l="l" t="t" r="r" b="b"/>
              <a:pathLst>
                <a:path w="355" h="224" extrusionOk="0">
                  <a:moveTo>
                    <a:pt x="206" y="0"/>
                  </a:moveTo>
                  <a:cubicBezTo>
                    <a:pt x="181" y="0"/>
                    <a:pt x="155" y="4"/>
                    <a:pt x="132" y="12"/>
                  </a:cubicBezTo>
                  <a:cubicBezTo>
                    <a:pt x="60" y="48"/>
                    <a:pt x="13" y="119"/>
                    <a:pt x="1" y="214"/>
                  </a:cubicBezTo>
                  <a:cubicBezTo>
                    <a:pt x="1" y="220"/>
                    <a:pt x="4" y="223"/>
                    <a:pt x="7" y="223"/>
                  </a:cubicBezTo>
                  <a:cubicBezTo>
                    <a:pt x="10" y="223"/>
                    <a:pt x="13" y="220"/>
                    <a:pt x="13" y="214"/>
                  </a:cubicBezTo>
                  <a:cubicBezTo>
                    <a:pt x="48" y="167"/>
                    <a:pt x="72" y="95"/>
                    <a:pt x="132" y="60"/>
                  </a:cubicBezTo>
                  <a:cubicBezTo>
                    <a:pt x="161" y="48"/>
                    <a:pt x="191" y="42"/>
                    <a:pt x="221" y="42"/>
                  </a:cubicBezTo>
                  <a:cubicBezTo>
                    <a:pt x="251" y="42"/>
                    <a:pt x="280" y="48"/>
                    <a:pt x="310" y="60"/>
                  </a:cubicBezTo>
                  <a:cubicBezTo>
                    <a:pt x="321" y="71"/>
                    <a:pt x="330" y="75"/>
                    <a:pt x="337" y="75"/>
                  </a:cubicBezTo>
                  <a:cubicBezTo>
                    <a:pt x="351" y="75"/>
                    <a:pt x="354" y="56"/>
                    <a:pt x="346" y="48"/>
                  </a:cubicBezTo>
                  <a:cubicBezTo>
                    <a:pt x="306" y="16"/>
                    <a:pt x="256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8" name="Google Shape;25928;p34"/>
            <p:cNvSpPr/>
            <p:nvPr/>
          </p:nvSpPr>
          <p:spPr>
            <a:xfrm>
              <a:off x="510475" y="3011800"/>
              <a:ext cx="40200" cy="84400"/>
            </a:xfrm>
            <a:custGeom>
              <a:avLst/>
              <a:gdLst/>
              <a:ahLst/>
              <a:cxnLst/>
              <a:rect l="l" t="t" r="r" b="b"/>
              <a:pathLst>
                <a:path w="1608" h="3376" extrusionOk="0">
                  <a:moveTo>
                    <a:pt x="1608" y="1"/>
                  </a:moveTo>
                  <a:cubicBezTo>
                    <a:pt x="786" y="846"/>
                    <a:pt x="131" y="2156"/>
                    <a:pt x="0" y="3347"/>
                  </a:cubicBezTo>
                  <a:cubicBezTo>
                    <a:pt x="0" y="3366"/>
                    <a:pt x="11" y="3375"/>
                    <a:pt x="23" y="3375"/>
                  </a:cubicBezTo>
                  <a:cubicBezTo>
                    <a:pt x="32" y="3375"/>
                    <a:pt x="42" y="3369"/>
                    <a:pt x="48" y="3358"/>
                  </a:cubicBezTo>
                  <a:cubicBezTo>
                    <a:pt x="250" y="2739"/>
                    <a:pt x="405" y="2108"/>
                    <a:pt x="703" y="1513"/>
                  </a:cubicBezTo>
                  <a:cubicBezTo>
                    <a:pt x="953" y="977"/>
                    <a:pt x="1298" y="501"/>
                    <a:pt x="1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9" name="Google Shape;25929;p34"/>
            <p:cNvSpPr/>
            <p:nvPr/>
          </p:nvSpPr>
          <p:spPr>
            <a:xfrm>
              <a:off x="532200" y="3009325"/>
              <a:ext cx="15125" cy="17400"/>
            </a:xfrm>
            <a:custGeom>
              <a:avLst/>
              <a:gdLst/>
              <a:ahLst/>
              <a:cxnLst/>
              <a:rect l="l" t="t" r="r" b="b"/>
              <a:pathLst>
                <a:path w="605" h="696" extrusionOk="0">
                  <a:moveTo>
                    <a:pt x="562" y="0"/>
                  </a:moveTo>
                  <a:cubicBezTo>
                    <a:pt x="556" y="0"/>
                    <a:pt x="551" y="2"/>
                    <a:pt x="548" y="5"/>
                  </a:cubicBezTo>
                  <a:cubicBezTo>
                    <a:pt x="477" y="112"/>
                    <a:pt x="393" y="231"/>
                    <a:pt x="310" y="338"/>
                  </a:cubicBezTo>
                  <a:cubicBezTo>
                    <a:pt x="215" y="445"/>
                    <a:pt x="96" y="529"/>
                    <a:pt x="12" y="648"/>
                  </a:cubicBezTo>
                  <a:cubicBezTo>
                    <a:pt x="0" y="659"/>
                    <a:pt x="12" y="695"/>
                    <a:pt x="36" y="695"/>
                  </a:cubicBezTo>
                  <a:cubicBezTo>
                    <a:pt x="274" y="600"/>
                    <a:pt x="512" y="278"/>
                    <a:pt x="596" y="40"/>
                  </a:cubicBezTo>
                  <a:cubicBezTo>
                    <a:pt x="605" y="14"/>
                    <a:pt x="580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0" name="Google Shape;25930;p34"/>
            <p:cNvSpPr/>
            <p:nvPr/>
          </p:nvSpPr>
          <p:spPr>
            <a:xfrm>
              <a:off x="539925" y="3013975"/>
              <a:ext cx="325" cy="3800"/>
            </a:xfrm>
            <a:custGeom>
              <a:avLst/>
              <a:gdLst/>
              <a:ahLst/>
              <a:cxnLst/>
              <a:rect l="l" t="t" r="r" b="b"/>
              <a:pathLst>
                <a:path w="13" h="152" extrusionOk="0">
                  <a:moveTo>
                    <a:pt x="13" y="0"/>
                  </a:moveTo>
                  <a:cubicBezTo>
                    <a:pt x="13" y="47"/>
                    <a:pt x="13" y="94"/>
                    <a:pt x="1" y="152"/>
                  </a:cubicBezTo>
                  <a:cubicBezTo>
                    <a:pt x="13" y="105"/>
                    <a:pt x="13" y="4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1" name="Google Shape;25931;p34"/>
            <p:cNvSpPr/>
            <p:nvPr/>
          </p:nvSpPr>
          <p:spPr>
            <a:xfrm>
              <a:off x="617625" y="2818325"/>
              <a:ext cx="11925" cy="7175"/>
            </a:xfrm>
            <a:custGeom>
              <a:avLst/>
              <a:gdLst/>
              <a:ahLst/>
              <a:cxnLst/>
              <a:rect l="l" t="t" r="r" b="b"/>
              <a:pathLst>
                <a:path w="477" h="287" extrusionOk="0">
                  <a:moveTo>
                    <a:pt x="477" y="1"/>
                  </a:moveTo>
                  <a:lnTo>
                    <a:pt x="477" y="1"/>
                  </a:lnTo>
                  <a:cubicBezTo>
                    <a:pt x="393" y="13"/>
                    <a:pt x="310" y="60"/>
                    <a:pt x="251" y="108"/>
                  </a:cubicBezTo>
                  <a:cubicBezTo>
                    <a:pt x="179" y="144"/>
                    <a:pt x="72" y="191"/>
                    <a:pt x="12" y="251"/>
                  </a:cubicBezTo>
                  <a:cubicBezTo>
                    <a:pt x="0" y="263"/>
                    <a:pt x="12" y="287"/>
                    <a:pt x="36" y="287"/>
                  </a:cubicBezTo>
                  <a:cubicBezTo>
                    <a:pt x="120" y="251"/>
                    <a:pt x="191" y="191"/>
                    <a:pt x="274" y="144"/>
                  </a:cubicBezTo>
                  <a:cubicBezTo>
                    <a:pt x="334" y="120"/>
                    <a:pt x="417" y="72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2" name="Google Shape;25932;p34"/>
            <p:cNvSpPr/>
            <p:nvPr/>
          </p:nvSpPr>
          <p:spPr>
            <a:xfrm>
              <a:off x="616175" y="2818625"/>
              <a:ext cx="13375" cy="7175"/>
            </a:xfrm>
            <a:custGeom>
              <a:avLst/>
              <a:gdLst/>
              <a:ahLst/>
              <a:cxnLst/>
              <a:rect l="l" t="t" r="r" b="b"/>
              <a:pathLst>
                <a:path w="535" h="287" extrusionOk="0">
                  <a:moveTo>
                    <a:pt x="3" y="276"/>
                  </a:moveTo>
                  <a:cubicBezTo>
                    <a:pt x="0" y="276"/>
                    <a:pt x="3" y="286"/>
                    <a:pt x="11" y="286"/>
                  </a:cubicBezTo>
                  <a:cubicBezTo>
                    <a:pt x="7" y="279"/>
                    <a:pt x="4" y="276"/>
                    <a:pt x="3" y="276"/>
                  </a:cubicBezTo>
                  <a:close/>
                  <a:moveTo>
                    <a:pt x="523" y="1"/>
                  </a:moveTo>
                  <a:cubicBezTo>
                    <a:pt x="428" y="48"/>
                    <a:pt x="356" y="108"/>
                    <a:pt x="273" y="144"/>
                  </a:cubicBezTo>
                  <a:cubicBezTo>
                    <a:pt x="189" y="179"/>
                    <a:pt x="94" y="215"/>
                    <a:pt x="11" y="286"/>
                  </a:cubicBezTo>
                  <a:cubicBezTo>
                    <a:pt x="106" y="263"/>
                    <a:pt x="189" y="227"/>
                    <a:pt x="285" y="179"/>
                  </a:cubicBezTo>
                  <a:cubicBezTo>
                    <a:pt x="368" y="132"/>
                    <a:pt x="463" y="72"/>
                    <a:pt x="535" y="13"/>
                  </a:cubicBezTo>
                  <a:cubicBezTo>
                    <a:pt x="535" y="13"/>
                    <a:pt x="535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3" name="Google Shape;25933;p34"/>
            <p:cNvSpPr/>
            <p:nvPr/>
          </p:nvSpPr>
          <p:spPr>
            <a:xfrm>
              <a:off x="617925" y="2813550"/>
              <a:ext cx="23625" cy="10525"/>
            </a:xfrm>
            <a:custGeom>
              <a:avLst/>
              <a:gdLst/>
              <a:ahLst/>
              <a:cxnLst/>
              <a:rect l="l" t="t" r="r" b="b"/>
              <a:pathLst>
                <a:path w="945" h="421" extrusionOk="0">
                  <a:moveTo>
                    <a:pt x="753" y="0"/>
                  </a:moveTo>
                  <a:cubicBezTo>
                    <a:pt x="725" y="0"/>
                    <a:pt x="699" y="5"/>
                    <a:pt x="679" y="13"/>
                  </a:cubicBezTo>
                  <a:cubicBezTo>
                    <a:pt x="572" y="37"/>
                    <a:pt x="477" y="120"/>
                    <a:pt x="393" y="156"/>
                  </a:cubicBezTo>
                  <a:cubicBezTo>
                    <a:pt x="262" y="239"/>
                    <a:pt x="143" y="311"/>
                    <a:pt x="24" y="394"/>
                  </a:cubicBezTo>
                  <a:cubicBezTo>
                    <a:pt x="4" y="394"/>
                    <a:pt x="1" y="420"/>
                    <a:pt x="15" y="420"/>
                  </a:cubicBezTo>
                  <a:cubicBezTo>
                    <a:pt x="18" y="420"/>
                    <a:pt x="21" y="420"/>
                    <a:pt x="24" y="418"/>
                  </a:cubicBezTo>
                  <a:cubicBezTo>
                    <a:pt x="155" y="359"/>
                    <a:pt x="286" y="275"/>
                    <a:pt x="417" y="204"/>
                  </a:cubicBezTo>
                  <a:cubicBezTo>
                    <a:pt x="490" y="163"/>
                    <a:pt x="641" y="62"/>
                    <a:pt x="756" y="62"/>
                  </a:cubicBezTo>
                  <a:cubicBezTo>
                    <a:pt x="809" y="62"/>
                    <a:pt x="855" y="84"/>
                    <a:pt x="881" y="144"/>
                  </a:cubicBezTo>
                  <a:cubicBezTo>
                    <a:pt x="881" y="150"/>
                    <a:pt x="890" y="153"/>
                    <a:pt x="899" y="153"/>
                  </a:cubicBezTo>
                  <a:cubicBezTo>
                    <a:pt x="908" y="153"/>
                    <a:pt x="917" y="150"/>
                    <a:pt x="917" y="144"/>
                  </a:cubicBezTo>
                  <a:cubicBezTo>
                    <a:pt x="944" y="45"/>
                    <a:pt x="841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4" name="Google Shape;25934;p34"/>
            <p:cNvSpPr/>
            <p:nvPr/>
          </p:nvSpPr>
          <p:spPr>
            <a:xfrm>
              <a:off x="638750" y="2816850"/>
              <a:ext cx="39625" cy="143000"/>
            </a:xfrm>
            <a:custGeom>
              <a:avLst/>
              <a:gdLst/>
              <a:ahLst/>
              <a:cxnLst/>
              <a:rect l="l" t="t" r="r" b="b"/>
              <a:pathLst>
                <a:path w="1585" h="5720" extrusionOk="0">
                  <a:moveTo>
                    <a:pt x="168" y="0"/>
                  </a:moveTo>
                  <a:cubicBezTo>
                    <a:pt x="1" y="822"/>
                    <a:pt x="275" y="1667"/>
                    <a:pt x="691" y="2370"/>
                  </a:cubicBezTo>
                  <a:cubicBezTo>
                    <a:pt x="1013" y="2917"/>
                    <a:pt x="1370" y="3417"/>
                    <a:pt x="1191" y="4108"/>
                  </a:cubicBezTo>
                  <a:cubicBezTo>
                    <a:pt x="1049" y="4668"/>
                    <a:pt x="632" y="5180"/>
                    <a:pt x="346" y="5680"/>
                  </a:cubicBezTo>
                  <a:cubicBezTo>
                    <a:pt x="337" y="5706"/>
                    <a:pt x="362" y="5720"/>
                    <a:pt x="380" y="5720"/>
                  </a:cubicBezTo>
                  <a:cubicBezTo>
                    <a:pt x="386" y="5720"/>
                    <a:pt x="391" y="5718"/>
                    <a:pt x="394" y="5715"/>
                  </a:cubicBezTo>
                  <a:cubicBezTo>
                    <a:pt x="882" y="5001"/>
                    <a:pt x="1584" y="4108"/>
                    <a:pt x="1239" y="3203"/>
                  </a:cubicBezTo>
                  <a:cubicBezTo>
                    <a:pt x="1060" y="2727"/>
                    <a:pt x="715" y="2322"/>
                    <a:pt x="501" y="1858"/>
                  </a:cubicBezTo>
                  <a:cubicBezTo>
                    <a:pt x="227" y="1262"/>
                    <a:pt x="156" y="667"/>
                    <a:pt x="168" y="12"/>
                  </a:cubicBezTo>
                  <a:cubicBezTo>
                    <a:pt x="179" y="0"/>
                    <a:pt x="168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5" name="Google Shape;25935;p34"/>
            <p:cNvSpPr/>
            <p:nvPr/>
          </p:nvSpPr>
          <p:spPr>
            <a:xfrm>
              <a:off x="532200" y="3003175"/>
              <a:ext cx="15200" cy="12225"/>
            </a:xfrm>
            <a:custGeom>
              <a:avLst/>
              <a:gdLst/>
              <a:ahLst/>
              <a:cxnLst/>
              <a:rect l="l" t="t" r="r" b="b"/>
              <a:pathLst>
                <a:path w="608" h="489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54" y="66"/>
                    <a:pt x="128" y="73"/>
                    <a:pt x="196" y="73"/>
                  </a:cubicBezTo>
                  <a:cubicBezTo>
                    <a:pt x="219" y="73"/>
                    <a:pt x="241" y="72"/>
                    <a:pt x="262" y="72"/>
                  </a:cubicBezTo>
                  <a:cubicBezTo>
                    <a:pt x="369" y="72"/>
                    <a:pt x="489" y="108"/>
                    <a:pt x="512" y="203"/>
                  </a:cubicBezTo>
                  <a:cubicBezTo>
                    <a:pt x="548" y="310"/>
                    <a:pt x="477" y="405"/>
                    <a:pt x="429" y="489"/>
                  </a:cubicBezTo>
                  <a:cubicBezTo>
                    <a:pt x="536" y="405"/>
                    <a:pt x="608" y="239"/>
                    <a:pt x="500" y="108"/>
                  </a:cubicBezTo>
                  <a:cubicBezTo>
                    <a:pt x="453" y="48"/>
                    <a:pt x="381" y="24"/>
                    <a:pt x="322" y="24"/>
                  </a:cubicBezTo>
                  <a:cubicBezTo>
                    <a:pt x="215" y="13"/>
                    <a:pt x="119" y="13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6" name="Google Shape;25936;p34"/>
            <p:cNvSpPr/>
            <p:nvPr/>
          </p:nvSpPr>
          <p:spPr>
            <a:xfrm>
              <a:off x="536075" y="2923100"/>
              <a:ext cx="24425" cy="79650"/>
            </a:xfrm>
            <a:custGeom>
              <a:avLst/>
              <a:gdLst/>
              <a:ahLst/>
              <a:cxnLst/>
              <a:rect l="l" t="t" r="r" b="b"/>
              <a:pathLst>
                <a:path w="977" h="3186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07" y="334"/>
                    <a:pt x="214" y="668"/>
                    <a:pt x="393" y="1001"/>
                  </a:cubicBezTo>
                  <a:cubicBezTo>
                    <a:pt x="560" y="1311"/>
                    <a:pt x="774" y="1596"/>
                    <a:pt x="834" y="1965"/>
                  </a:cubicBezTo>
                  <a:cubicBezTo>
                    <a:pt x="917" y="2442"/>
                    <a:pt x="715" y="2823"/>
                    <a:pt x="476" y="3180"/>
                  </a:cubicBezTo>
                  <a:cubicBezTo>
                    <a:pt x="750" y="2835"/>
                    <a:pt x="976" y="2418"/>
                    <a:pt x="917" y="1965"/>
                  </a:cubicBezTo>
                  <a:cubicBezTo>
                    <a:pt x="822" y="1287"/>
                    <a:pt x="0" y="763"/>
                    <a:pt x="334" y="13"/>
                  </a:cubicBezTo>
                  <a:cubicBezTo>
                    <a:pt x="334" y="1"/>
                    <a:pt x="322" y="1"/>
                    <a:pt x="322" y="1"/>
                  </a:cubicBezTo>
                  <a:close/>
                  <a:moveTo>
                    <a:pt x="476" y="3180"/>
                  </a:moveTo>
                  <a:cubicBezTo>
                    <a:pt x="468" y="3180"/>
                    <a:pt x="471" y="3185"/>
                    <a:pt x="474" y="3185"/>
                  </a:cubicBezTo>
                  <a:cubicBezTo>
                    <a:pt x="475" y="3185"/>
                    <a:pt x="476" y="3184"/>
                    <a:pt x="476" y="3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7" name="Google Shape;25937;p34"/>
            <p:cNvSpPr/>
            <p:nvPr/>
          </p:nvSpPr>
          <p:spPr>
            <a:xfrm>
              <a:off x="545600" y="2853750"/>
              <a:ext cx="18475" cy="65800"/>
            </a:xfrm>
            <a:custGeom>
              <a:avLst/>
              <a:gdLst/>
              <a:ahLst/>
              <a:cxnLst/>
              <a:rect l="l" t="t" r="r" b="b"/>
              <a:pathLst>
                <a:path w="739" h="2632" extrusionOk="0">
                  <a:moveTo>
                    <a:pt x="726" y="1"/>
                  </a:moveTo>
                  <a:cubicBezTo>
                    <a:pt x="441" y="215"/>
                    <a:pt x="238" y="501"/>
                    <a:pt x="203" y="870"/>
                  </a:cubicBezTo>
                  <a:cubicBezTo>
                    <a:pt x="191" y="1084"/>
                    <a:pt x="238" y="1275"/>
                    <a:pt x="250" y="1465"/>
                  </a:cubicBezTo>
                  <a:cubicBezTo>
                    <a:pt x="274" y="1882"/>
                    <a:pt x="143" y="2263"/>
                    <a:pt x="0" y="2632"/>
                  </a:cubicBezTo>
                  <a:cubicBezTo>
                    <a:pt x="131" y="2322"/>
                    <a:pt x="274" y="1989"/>
                    <a:pt x="298" y="1644"/>
                  </a:cubicBezTo>
                  <a:cubicBezTo>
                    <a:pt x="310" y="1441"/>
                    <a:pt x="250" y="1263"/>
                    <a:pt x="250" y="1048"/>
                  </a:cubicBezTo>
                  <a:cubicBezTo>
                    <a:pt x="250" y="620"/>
                    <a:pt x="441" y="298"/>
                    <a:pt x="738" y="13"/>
                  </a:cubicBezTo>
                  <a:cubicBezTo>
                    <a:pt x="738" y="13"/>
                    <a:pt x="738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8" name="Google Shape;25938;p34"/>
            <p:cNvSpPr/>
            <p:nvPr/>
          </p:nvSpPr>
          <p:spPr>
            <a:xfrm>
              <a:off x="547975" y="2990075"/>
              <a:ext cx="9850" cy="15625"/>
            </a:xfrm>
            <a:custGeom>
              <a:avLst/>
              <a:gdLst/>
              <a:ahLst/>
              <a:cxnLst/>
              <a:rect l="l" t="t" r="r" b="b"/>
              <a:pathLst>
                <a:path w="394" h="625" extrusionOk="0">
                  <a:moveTo>
                    <a:pt x="393" y="1"/>
                  </a:moveTo>
                  <a:cubicBezTo>
                    <a:pt x="262" y="203"/>
                    <a:pt x="119" y="394"/>
                    <a:pt x="0" y="596"/>
                  </a:cubicBezTo>
                  <a:cubicBezTo>
                    <a:pt x="0" y="613"/>
                    <a:pt x="13" y="625"/>
                    <a:pt x="20" y="625"/>
                  </a:cubicBezTo>
                  <a:cubicBezTo>
                    <a:pt x="23" y="625"/>
                    <a:pt x="24" y="623"/>
                    <a:pt x="24" y="620"/>
                  </a:cubicBezTo>
                  <a:cubicBezTo>
                    <a:pt x="167" y="417"/>
                    <a:pt x="286" y="215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9" name="Google Shape;25939;p34"/>
            <p:cNvSpPr/>
            <p:nvPr/>
          </p:nvSpPr>
          <p:spPr>
            <a:xfrm>
              <a:off x="551850" y="299305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1"/>
                  </a:moveTo>
                  <a:lnTo>
                    <a:pt x="286" y="1"/>
                  </a:lnTo>
                  <a:cubicBezTo>
                    <a:pt x="179" y="156"/>
                    <a:pt x="72" y="322"/>
                    <a:pt x="0" y="477"/>
                  </a:cubicBezTo>
                  <a:cubicBezTo>
                    <a:pt x="0" y="501"/>
                    <a:pt x="12" y="501"/>
                    <a:pt x="12" y="501"/>
                  </a:cubicBezTo>
                  <a:cubicBezTo>
                    <a:pt x="131" y="346"/>
                    <a:pt x="203" y="167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0" name="Google Shape;25940;p34"/>
            <p:cNvSpPr/>
            <p:nvPr/>
          </p:nvSpPr>
          <p:spPr>
            <a:xfrm>
              <a:off x="554525" y="2989775"/>
              <a:ext cx="36625" cy="17600"/>
            </a:xfrm>
            <a:custGeom>
              <a:avLst/>
              <a:gdLst/>
              <a:ahLst/>
              <a:cxnLst/>
              <a:rect l="l" t="t" r="r" b="b"/>
              <a:pathLst>
                <a:path w="1465" h="704" extrusionOk="0">
                  <a:moveTo>
                    <a:pt x="1429" y="1"/>
                  </a:moveTo>
                  <a:cubicBezTo>
                    <a:pt x="834" y="1"/>
                    <a:pt x="310" y="156"/>
                    <a:pt x="0" y="703"/>
                  </a:cubicBezTo>
                  <a:cubicBezTo>
                    <a:pt x="191" y="513"/>
                    <a:pt x="358" y="287"/>
                    <a:pt x="631" y="191"/>
                  </a:cubicBezTo>
                  <a:cubicBezTo>
                    <a:pt x="893" y="120"/>
                    <a:pt x="1167" y="120"/>
                    <a:pt x="1441" y="48"/>
                  </a:cubicBezTo>
                  <a:cubicBezTo>
                    <a:pt x="1465" y="37"/>
                    <a:pt x="1453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1" name="Google Shape;25941;p34"/>
            <p:cNvSpPr/>
            <p:nvPr/>
          </p:nvSpPr>
          <p:spPr>
            <a:xfrm>
              <a:off x="595300" y="2972225"/>
              <a:ext cx="32475" cy="17300"/>
            </a:xfrm>
            <a:custGeom>
              <a:avLst/>
              <a:gdLst/>
              <a:ahLst/>
              <a:cxnLst/>
              <a:rect l="l" t="t" r="r" b="b"/>
              <a:pathLst>
                <a:path w="1299" h="692" extrusionOk="0">
                  <a:moveTo>
                    <a:pt x="1263" y="0"/>
                  </a:moveTo>
                  <a:cubicBezTo>
                    <a:pt x="905" y="238"/>
                    <a:pt x="477" y="643"/>
                    <a:pt x="1" y="691"/>
                  </a:cubicBezTo>
                  <a:cubicBezTo>
                    <a:pt x="11" y="691"/>
                    <a:pt x="21" y="692"/>
                    <a:pt x="30" y="692"/>
                  </a:cubicBezTo>
                  <a:cubicBezTo>
                    <a:pt x="233" y="692"/>
                    <a:pt x="414" y="580"/>
                    <a:pt x="584" y="500"/>
                  </a:cubicBezTo>
                  <a:cubicBezTo>
                    <a:pt x="834" y="358"/>
                    <a:pt x="1072" y="215"/>
                    <a:pt x="1286" y="24"/>
                  </a:cubicBezTo>
                  <a:cubicBezTo>
                    <a:pt x="1298" y="24"/>
                    <a:pt x="1286" y="0"/>
                    <a:pt x="1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2" name="Google Shape;25942;p34"/>
            <p:cNvSpPr/>
            <p:nvPr/>
          </p:nvSpPr>
          <p:spPr>
            <a:xfrm>
              <a:off x="559950" y="2920900"/>
              <a:ext cx="64750" cy="69925"/>
            </a:xfrm>
            <a:custGeom>
              <a:avLst/>
              <a:gdLst/>
              <a:ahLst/>
              <a:cxnLst/>
              <a:rect l="l" t="t" r="r" b="b"/>
              <a:pathLst>
                <a:path w="2590" h="2797" extrusionOk="0">
                  <a:moveTo>
                    <a:pt x="2575" y="1"/>
                  </a:moveTo>
                  <a:cubicBezTo>
                    <a:pt x="2570" y="1"/>
                    <a:pt x="2564" y="2"/>
                    <a:pt x="2558" y="5"/>
                  </a:cubicBezTo>
                  <a:cubicBezTo>
                    <a:pt x="2046" y="256"/>
                    <a:pt x="1367" y="601"/>
                    <a:pt x="1010" y="1077"/>
                  </a:cubicBezTo>
                  <a:cubicBezTo>
                    <a:pt x="807" y="1363"/>
                    <a:pt x="712" y="1696"/>
                    <a:pt x="510" y="1982"/>
                  </a:cubicBezTo>
                  <a:cubicBezTo>
                    <a:pt x="319" y="2256"/>
                    <a:pt x="117" y="2470"/>
                    <a:pt x="21" y="2792"/>
                  </a:cubicBezTo>
                  <a:cubicBezTo>
                    <a:pt x="272" y="2280"/>
                    <a:pt x="653" y="1875"/>
                    <a:pt x="938" y="1387"/>
                  </a:cubicBezTo>
                  <a:cubicBezTo>
                    <a:pt x="1295" y="767"/>
                    <a:pt x="1986" y="386"/>
                    <a:pt x="2581" y="17"/>
                  </a:cubicBezTo>
                  <a:cubicBezTo>
                    <a:pt x="2590" y="9"/>
                    <a:pt x="2586" y="1"/>
                    <a:pt x="2575" y="1"/>
                  </a:cubicBezTo>
                  <a:close/>
                  <a:moveTo>
                    <a:pt x="21" y="2792"/>
                  </a:moveTo>
                  <a:cubicBezTo>
                    <a:pt x="6" y="2792"/>
                    <a:pt x="0" y="2797"/>
                    <a:pt x="6" y="2797"/>
                  </a:cubicBezTo>
                  <a:cubicBezTo>
                    <a:pt x="8" y="2797"/>
                    <a:pt x="14" y="2796"/>
                    <a:pt x="21" y="2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3" name="Google Shape;25943;p34"/>
            <p:cNvSpPr/>
            <p:nvPr/>
          </p:nvSpPr>
          <p:spPr>
            <a:xfrm>
              <a:off x="626250" y="2901125"/>
              <a:ext cx="37450" cy="18425"/>
            </a:xfrm>
            <a:custGeom>
              <a:avLst/>
              <a:gdLst/>
              <a:ahLst/>
              <a:cxnLst/>
              <a:rect l="l" t="t" r="r" b="b"/>
              <a:pathLst>
                <a:path w="1498" h="737" extrusionOk="0">
                  <a:moveTo>
                    <a:pt x="1487" y="0"/>
                  </a:moveTo>
                  <a:cubicBezTo>
                    <a:pt x="1485" y="0"/>
                    <a:pt x="1481" y="3"/>
                    <a:pt x="1477" y="11"/>
                  </a:cubicBezTo>
                  <a:cubicBezTo>
                    <a:pt x="1037" y="380"/>
                    <a:pt x="525" y="523"/>
                    <a:pt x="1" y="737"/>
                  </a:cubicBezTo>
                  <a:cubicBezTo>
                    <a:pt x="525" y="630"/>
                    <a:pt x="1096" y="392"/>
                    <a:pt x="1489" y="23"/>
                  </a:cubicBezTo>
                  <a:cubicBezTo>
                    <a:pt x="1497" y="14"/>
                    <a:pt x="1494" y="0"/>
                    <a:pt x="1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4" name="Google Shape;25944;p34"/>
            <p:cNvSpPr/>
            <p:nvPr/>
          </p:nvSpPr>
          <p:spPr>
            <a:xfrm>
              <a:off x="565825" y="2911425"/>
              <a:ext cx="19000" cy="56950"/>
            </a:xfrm>
            <a:custGeom>
              <a:avLst/>
              <a:gdLst/>
              <a:ahLst/>
              <a:cxnLst/>
              <a:rect l="l" t="t" r="r" b="b"/>
              <a:pathLst>
                <a:path w="760" h="2278" extrusionOk="0">
                  <a:moveTo>
                    <a:pt x="721" y="0"/>
                  </a:moveTo>
                  <a:cubicBezTo>
                    <a:pt x="714" y="0"/>
                    <a:pt x="707" y="5"/>
                    <a:pt x="703" y="15"/>
                  </a:cubicBezTo>
                  <a:cubicBezTo>
                    <a:pt x="144" y="682"/>
                    <a:pt x="334" y="1516"/>
                    <a:pt x="1" y="2278"/>
                  </a:cubicBezTo>
                  <a:cubicBezTo>
                    <a:pt x="179" y="1944"/>
                    <a:pt x="275" y="1623"/>
                    <a:pt x="298" y="1266"/>
                  </a:cubicBezTo>
                  <a:cubicBezTo>
                    <a:pt x="346" y="765"/>
                    <a:pt x="525" y="456"/>
                    <a:pt x="751" y="39"/>
                  </a:cubicBezTo>
                  <a:cubicBezTo>
                    <a:pt x="759" y="23"/>
                    <a:pt x="739" y="0"/>
                    <a:pt x="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5" name="Google Shape;25945;p34"/>
            <p:cNvSpPr/>
            <p:nvPr/>
          </p:nvSpPr>
          <p:spPr>
            <a:xfrm>
              <a:off x="588750" y="2845125"/>
              <a:ext cx="38725" cy="61925"/>
            </a:xfrm>
            <a:custGeom>
              <a:avLst/>
              <a:gdLst/>
              <a:ahLst/>
              <a:cxnLst/>
              <a:rect l="l" t="t" r="r" b="b"/>
              <a:pathLst>
                <a:path w="1549" h="2477" extrusionOk="0">
                  <a:moveTo>
                    <a:pt x="1513" y="0"/>
                  </a:moveTo>
                  <a:cubicBezTo>
                    <a:pt x="1191" y="215"/>
                    <a:pt x="1013" y="500"/>
                    <a:pt x="858" y="870"/>
                  </a:cubicBezTo>
                  <a:cubicBezTo>
                    <a:pt x="620" y="1477"/>
                    <a:pt x="393" y="1965"/>
                    <a:pt x="1" y="2477"/>
                  </a:cubicBezTo>
                  <a:cubicBezTo>
                    <a:pt x="298" y="2155"/>
                    <a:pt x="513" y="1810"/>
                    <a:pt x="691" y="1405"/>
                  </a:cubicBezTo>
                  <a:cubicBezTo>
                    <a:pt x="917" y="893"/>
                    <a:pt x="1048" y="381"/>
                    <a:pt x="1525" y="12"/>
                  </a:cubicBezTo>
                  <a:cubicBezTo>
                    <a:pt x="1548" y="12"/>
                    <a:pt x="1525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6" name="Google Shape;25946;p34"/>
            <p:cNvSpPr/>
            <p:nvPr/>
          </p:nvSpPr>
          <p:spPr>
            <a:xfrm>
              <a:off x="520600" y="2969850"/>
              <a:ext cx="24425" cy="30300"/>
            </a:xfrm>
            <a:custGeom>
              <a:avLst/>
              <a:gdLst/>
              <a:ahLst/>
              <a:cxnLst/>
              <a:rect l="l" t="t" r="r" b="b"/>
              <a:pathLst>
                <a:path w="977" h="1212" extrusionOk="0">
                  <a:moveTo>
                    <a:pt x="48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202" y="191"/>
                    <a:pt x="429" y="262"/>
                    <a:pt x="619" y="417"/>
                  </a:cubicBezTo>
                  <a:cubicBezTo>
                    <a:pt x="881" y="631"/>
                    <a:pt x="953" y="905"/>
                    <a:pt x="953" y="1203"/>
                  </a:cubicBezTo>
                  <a:cubicBezTo>
                    <a:pt x="976" y="917"/>
                    <a:pt x="976" y="679"/>
                    <a:pt x="786" y="441"/>
                  </a:cubicBezTo>
                  <a:cubicBezTo>
                    <a:pt x="607" y="238"/>
                    <a:pt x="310" y="60"/>
                    <a:pt x="48" y="0"/>
                  </a:cubicBezTo>
                  <a:close/>
                  <a:moveTo>
                    <a:pt x="953" y="1203"/>
                  </a:moveTo>
                  <a:lnTo>
                    <a:pt x="953" y="1203"/>
                  </a:lnTo>
                  <a:cubicBezTo>
                    <a:pt x="947" y="1209"/>
                    <a:pt x="947" y="1212"/>
                    <a:pt x="948" y="1212"/>
                  </a:cubicBezTo>
                  <a:cubicBezTo>
                    <a:pt x="950" y="1212"/>
                    <a:pt x="953" y="1209"/>
                    <a:pt x="953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7" name="Google Shape;25947;p34"/>
            <p:cNvSpPr/>
            <p:nvPr/>
          </p:nvSpPr>
          <p:spPr>
            <a:xfrm>
              <a:off x="465525" y="2964475"/>
              <a:ext cx="50625" cy="6275"/>
            </a:xfrm>
            <a:custGeom>
              <a:avLst/>
              <a:gdLst/>
              <a:ahLst/>
              <a:cxnLst/>
              <a:rect l="l" t="t" r="r" b="b"/>
              <a:pathLst>
                <a:path w="2025" h="251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239" y="167"/>
                    <a:pt x="512" y="227"/>
                    <a:pt x="798" y="239"/>
                  </a:cubicBezTo>
                  <a:cubicBezTo>
                    <a:pt x="866" y="247"/>
                    <a:pt x="934" y="250"/>
                    <a:pt x="1002" y="250"/>
                  </a:cubicBezTo>
                  <a:cubicBezTo>
                    <a:pt x="1231" y="250"/>
                    <a:pt x="1457" y="215"/>
                    <a:pt x="1682" y="215"/>
                  </a:cubicBezTo>
                  <a:cubicBezTo>
                    <a:pt x="1797" y="215"/>
                    <a:pt x="1911" y="224"/>
                    <a:pt x="2024" y="251"/>
                  </a:cubicBezTo>
                  <a:cubicBezTo>
                    <a:pt x="1894" y="200"/>
                    <a:pt x="1768" y="184"/>
                    <a:pt x="1644" y="184"/>
                  </a:cubicBezTo>
                  <a:cubicBezTo>
                    <a:pt x="1509" y="184"/>
                    <a:pt x="1375" y="203"/>
                    <a:pt x="1239" y="215"/>
                  </a:cubicBezTo>
                  <a:cubicBezTo>
                    <a:pt x="1178" y="218"/>
                    <a:pt x="1118" y="220"/>
                    <a:pt x="1059" y="220"/>
                  </a:cubicBezTo>
                  <a:cubicBezTo>
                    <a:pt x="695" y="220"/>
                    <a:pt x="371" y="155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8" name="Google Shape;25948;p34"/>
            <p:cNvSpPr/>
            <p:nvPr/>
          </p:nvSpPr>
          <p:spPr>
            <a:xfrm>
              <a:off x="498850" y="3003825"/>
              <a:ext cx="42300" cy="11325"/>
            </a:xfrm>
            <a:custGeom>
              <a:avLst/>
              <a:gdLst/>
              <a:ahLst/>
              <a:cxnLst/>
              <a:rect l="l" t="t" r="r" b="b"/>
              <a:pathLst>
                <a:path w="1692" h="453" extrusionOk="0">
                  <a:moveTo>
                    <a:pt x="1521" y="1"/>
                  </a:moveTo>
                  <a:cubicBezTo>
                    <a:pt x="1354" y="1"/>
                    <a:pt x="1201" y="63"/>
                    <a:pt x="1049" y="153"/>
                  </a:cubicBezTo>
                  <a:cubicBezTo>
                    <a:pt x="703" y="344"/>
                    <a:pt x="406" y="403"/>
                    <a:pt x="25" y="415"/>
                  </a:cubicBezTo>
                  <a:cubicBezTo>
                    <a:pt x="1" y="415"/>
                    <a:pt x="1" y="439"/>
                    <a:pt x="25" y="439"/>
                  </a:cubicBezTo>
                  <a:cubicBezTo>
                    <a:pt x="87" y="448"/>
                    <a:pt x="149" y="453"/>
                    <a:pt x="211" y="453"/>
                  </a:cubicBezTo>
                  <a:cubicBezTo>
                    <a:pt x="386" y="453"/>
                    <a:pt x="557" y="417"/>
                    <a:pt x="715" y="356"/>
                  </a:cubicBezTo>
                  <a:cubicBezTo>
                    <a:pt x="1039" y="255"/>
                    <a:pt x="1268" y="19"/>
                    <a:pt x="1619" y="19"/>
                  </a:cubicBezTo>
                  <a:cubicBezTo>
                    <a:pt x="1643" y="19"/>
                    <a:pt x="1667" y="20"/>
                    <a:pt x="1692" y="22"/>
                  </a:cubicBezTo>
                  <a:cubicBezTo>
                    <a:pt x="1633" y="8"/>
                    <a:pt x="1576" y="1"/>
                    <a:pt x="1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9" name="Google Shape;25949;p34"/>
            <p:cNvSpPr/>
            <p:nvPr/>
          </p:nvSpPr>
          <p:spPr>
            <a:xfrm>
              <a:off x="591725" y="2817150"/>
              <a:ext cx="46450" cy="21750"/>
            </a:xfrm>
            <a:custGeom>
              <a:avLst/>
              <a:gdLst/>
              <a:ahLst/>
              <a:cxnLst/>
              <a:rect l="l" t="t" r="r" b="b"/>
              <a:pathLst>
                <a:path w="1858" h="870" extrusionOk="0">
                  <a:moveTo>
                    <a:pt x="1858" y="0"/>
                  </a:moveTo>
                  <a:cubicBezTo>
                    <a:pt x="1572" y="95"/>
                    <a:pt x="1334" y="310"/>
                    <a:pt x="1084" y="453"/>
                  </a:cubicBezTo>
                  <a:cubicBezTo>
                    <a:pt x="739" y="631"/>
                    <a:pt x="382" y="750"/>
                    <a:pt x="13" y="834"/>
                  </a:cubicBezTo>
                  <a:cubicBezTo>
                    <a:pt x="1" y="834"/>
                    <a:pt x="1" y="869"/>
                    <a:pt x="24" y="869"/>
                  </a:cubicBezTo>
                  <a:cubicBezTo>
                    <a:pt x="334" y="786"/>
                    <a:pt x="632" y="703"/>
                    <a:pt x="917" y="572"/>
                  </a:cubicBezTo>
                  <a:cubicBezTo>
                    <a:pt x="1227" y="405"/>
                    <a:pt x="1513" y="131"/>
                    <a:pt x="1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0" name="Google Shape;25950;p34"/>
            <p:cNvSpPr/>
            <p:nvPr/>
          </p:nvSpPr>
          <p:spPr>
            <a:xfrm>
              <a:off x="517600" y="2838150"/>
              <a:ext cx="66075" cy="44250"/>
            </a:xfrm>
            <a:custGeom>
              <a:avLst/>
              <a:gdLst/>
              <a:ahLst/>
              <a:cxnLst/>
              <a:rect l="l" t="t" r="r" b="b"/>
              <a:pathLst>
                <a:path w="2643" h="1770" extrusionOk="0">
                  <a:moveTo>
                    <a:pt x="2640" y="0"/>
                  </a:moveTo>
                  <a:cubicBezTo>
                    <a:pt x="2639" y="0"/>
                    <a:pt x="2636" y="2"/>
                    <a:pt x="2632" y="6"/>
                  </a:cubicBezTo>
                  <a:cubicBezTo>
                    <a:pt x="2640" y="6"/>
                    <a:pt x="2643" y="0"/>
                    <a:pt x="2640" y="0"/>
                  </a:cubicBezTo>
                  <a:close/>
                  <a:moveTo>
                    <a:pt x="2632" y="6"/>
                  </a:moveTo>
                  <a:cubicBezTo>
                    <a:pt x="2096" y="196"/>
                    <a:pt x="1477" y="41"/>
                    <a:pt x="965" y="327"/>
                  </a:cubicBezTo>
                  <a:cubicBezTo>
                    <a:pt x="453" y="601"/>
                    <a:pt x="144" y="1232"/>
                    <a:pt x="1" y="1756"/>
                  </a:cubicBezTo>
                  <a:cubicBezTo>
                    <a:pt x="1" y="1763"/>
                    <a:pt x="5" y="1770"/>
                    <a:pt x="11" y="1770"/>
                  </a:cubicBezTo>
                  <a:cubicBezTo>
                    <a:pt x="15" y="1770"/>
                    <a:pt x="20" y="1766"/>
                    <a:pt x="25" y="1756"/>
                  </a:cubicBezTo>
                  <a:cubicBezTo>
                    <a:pt x="287" y="958"/>
                    <a:pt x="739" y="267"/>
                    <a:pt x="1620" y="184"/>
                  </a:cubicBezTo>
                  <a:cubicBezTo>
                    <a:pt x="1977" y="160"/>
                    <a:pt x="2323" y="172"/>
                    <a:pt x="263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1" name="Google Shape;25951;p34"/>
            <p:cNvSpPr/>
            <p:nvPr/>
          </p:nvSpPr>
          <p:spPr>
            <a:xfrm>
              <a:off x="638750" y="2821900"/>
              <a:ext cx="24450" cy="72075"/>
            </a:xfrm>
            <a:custGeom>
              <a:avLst/>
              <a:gdLst/>
              <a:ahLst/>
              <a:cxnLst/>
              <a:rect l="l" t="t" r="r" b="b"/>
              <a:pathLst>
                <a:path w="978" h="2883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560"/>
                    <a:pt x="37" y="1048"/>
                    <a:pt x="215" y="1584"/>
                  </a:cubicBezTo>
                  <a:cubicBezTo>
                    <a:pt x="382" y="2060"/>
                    <a:pt x="632" y="2513"/>
                    <a:pt x="977" y="2882"/>
                  </a:cubicBezTo>
                  <a:cubicBezTo>
                    <a:pt x="656" y="2430"/>
                    <a:pt x="358" y="1989"/>
                    <a:pt x="203" y="1453"/>
                  </a:cubicBezTo>
                  <a:cubicBezTo>
                    <a:pt x="60" y="977"/>
                    <a:pt x="108" y="5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2" name="Google Shape;25952;p34"/>
            <p:cNvSpPr/>
            <p:nvPr/>
          </p:nvSpPr>
          <p:spPr>
            <a:xfrm>
              <a:off x="455400" y="2883675"/>
              <a:ext cx="60950" cy="74800"/>
            </a:xfrm>
            <a:custGeom>
              <a:avLst/>
              <a:gdLst/>
              <a:ahLst/>
              <a:cxnLst/>
              <a:rect l="l" t="t" r="r" b="b"/>
              <a:pathLst>
                <a:path w="2438" h="2992" extrusionOk="0">
                  <a:moveTo>
                    <a:pt x="2432" y="1"/>
                  </a:moveTo>
                  <a:cubicBezTo>
                    <a:pt x="2431" y="1"/>
                    <a:pt x="2429" y="2"/>
                    <a:pt x="2429" y="6"/>
                  </a:cubicBezTo>
                  <a:cubicBezTo>
                    <a:pt x="2437" y="6"/>
                    <a:pt x="2435" y="1"/>
                    <a:pt x="2432" y="1"/>
                  </a:cubicBezTo>
                  <a:close/>
                  <a:moveTo>
                    <a:pt x="2429" y="6"/>
                  </a:moveTo>
                  <a:lnTo>
                    <a:pt x="2429" y="6"/>
                  </a:lnTo>
                  <a:cubicBezTo>
                    <a:pt x="2206" y="380"/>
                    <a:pt x="1850" y="595"/>
                    <a:pt x="1494" y="816"/>
                  </a:cubicBezTo>
                  <a:lnTo>
                    <a:pt x="1494" y="816"/>
                  </a:lnTo>
                  <a:cubicBezTo>
                    <a:pt x="1867" y="598"/>
                    <a:pt x="2222" y="421"/>
                    <a:pt x="2429" y="6"/>
                  </a:cubicBezTo>
                  <a:close/>
                  <a:moveTo>
                    <a:pt x="1494" y="816"/>
                  </a:moveTo>
                  <a:lnTo>
                    <a:pt x="1494" y="816"/>
                  </a:lnTo>
                  <a:cubicBezTo>
                    <a:pt x="1418" y="861"/>
                    <a:pt x="1340" y="908"/>
                    <a:pt x="1263" y="959"/>
                  </a:cubicBezTo>
                  <a:cubicBezTo>
                    <a:pt x="1206" y="997"/>
                    <a:pt x="1152" y="1037"/>
                    <a:pt x="1100" y="1078"/>
                  </a:cubicBezTo>
                  <a:lnTo>
                    <a:pt x="1100" y="1078"/>
                  </a:lnTo>
                  <a:cubicBezTo>
                    <a:pt x="1226" y="984"/>
                    <a:pt x="1360" y="900"/>
                    <a:pt x="1494" y="816"/>
                  </a:cubicBezTo>
                  <a:close/>
                  <a:moveTo>
                    <a:pt x="1100" y="1078"/>
                  </a:moveTo>
                  <a:cubicBezTo>
                    <a:pt x="954" y="1187"/>
                    <a:pt x="818" y="1310"/>
                    <a:pt x="703" y="1459"/>
                  </a:cubicBezTo>
                  <a:cubicBezTo>
                    <a:pt x="358" y="1911"/>
                    <a:pt x="167" y="2447"/>
                    <a:pt x="1" y="2983"/>
                  </a:cubicBezTo>
                  <a:cubicBezTo>
                    <a:pt x="1" y="2989"/>
                    <a:pt x="4" y="2992"/>
                    <a:pt x="7" y="2992"/>
                  </a:cubicBezTo>
                  <a:cubicBezTo>
                    <a:pt x="9" y="2992"/>
                    <a:pt x="12" y="2989"/>
                    <a:pt x="12" y="2983"/>
                  </a:cubicBezTo>
                  <a:cubicBezTo>
                    <a:pt x="264" y="2282"/>
                    <a:pt x="506" y="1560"/>
                    <a:pt x="1100" y="10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3" name="Google Shape;25953;p34"/>
            <p:cNvSpPr/>
            <p:nvPr/>
          </p:nvSpPr>
          <p:spPr>
            <a:xfrm>
              <a:off x="454800" y="2963875"/>
              <a:ext cx="15500" cy="36350"/>
            </a:xfrm>
            <a:custGeom>
              <a:avLst/>
              <a:gdLst/>
              <a:ahLst/>
              <a:cxnLst/>
              <a:rect l="l" t="t" r="r" b="b"/>
              <a:pathLst>
                <a:path w="620" h="1454" extrusionOk="0">
                  <a:moveTo>
                    <a:pt x="96" y="1"/>
                  </a:moveTo>
                  <a:cubicBezTo>
                    <a:pt x="1" y="489"/>
                    <a:pt x="191" y="1168"/>
                    <a:pt x="620" y="1454"/>
                  </a:cubicBezTo>
                  <a:cubicBezTo>
                    <a:pt x="215" y="1108"/>
                    <a:pt x="36" y="537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4" name="Google Shape;25954;p34"/>
            <p:cNvSpPr/>
            <p:nvPr/>
          </p:nvSpPr>
          <p:spPr>
            <a:xfrm>
              <a:off x="473350" y="3000950"/>
              <a:ext cx="69875" cy="10000"/>
            </a:xfrm>
            <a:custGeom>
              <a:avLst/>
              <a:gdLst/>
              <a:ahLst/>
              <a:cxnLst/>
              <a:rect l="l" t="t" r="r" b="b"/>
              <a:pathLst>
                <a:path w="2795" h="400" extrusionOk="0">
                  <a:moveTo>
                    <a:pt x="6" y="37"/>
                  </a:moveTo>
                  <a:cubicBezTo>
                    <a:pt x="4" y="37"/>
                    <a:pt x="1" y="42"/>
                    <a:pt x="9" y="42"/>
                  </a:cubicBezTo>
                  <a:cubicBezTo>
                    <a:pt x="9" y="38"/>
                    <a:pt x="8" y="37"/>
                    <a:pt x="6" y="37"/>
                  </a:cubicBezTo>
                  <a:close/>
                  <a:moveTo>
                    <a:pt x="2514" y="0"/>
                  </a:moveTo>
                  <a:cubicBezTo>
                    <a:pt x="2296" y="0"/>
                    <a:pt x="2109" y="105"/>
                    <a:pt x="1895" y="203"/>
                  </a:cubicBezTo>
                  <a:lnTo>
                    <a:pt x="1895" y="203"/>
                  </a:lnTo>
                  <a:cubicBezTo>
                    <a:pt x="2106" y="126"/>
                    <a:pt x="2316" y="55"/>
                    <a:pt x="2527" y="55"/>
                  </a:cubicBezTo>
                  <a:cubicBezTo>
                    <a:pt x="2608" y="55"/>
                    <a:pt x="2689" y="65"/>
                    <a:pt x="2771" y="90"/>
                  </a:cubicBezTo>
                  <a:cubicBezTo>
                    <a:pt x="2783" y="90"/>
                    <a:pt x="2795" y="54"/>
                    <a:pt x="2783" y="54"/>
                  </a:cubicBezTo>
                  <a:cubicBezTo>
                    <a:pt x="2686" y="16"/>
                    <a:pt x="2598" y="0"/>
                    <a:pt x="2514" y="0"/>
                  </a:cubicBezTo>
                  <a:close/>
                  <a:moveTo>
                    <a:pt x="1895" y="203"/>
                  </a:moveTo>
                  <a:cubicBezTo>
                    <a:pt x="1794" y="240"/>
                    <a:pt x="1693" y="278"/>
                    <a:pt x="1591" y="311"/>
                  </a:cubicBezTo>
                  <a:lnTo>
                    <a:pt x="1591" y="311"/>
                  </a:lnTo>
                  <a:cubicBezTo>
                    <a:pt x="1650" y="296"/>
                    <a:pt x="1710" y="278"/>
                    <a:pt x="1771" y="256"/>
                  </a:cubicBezTo>
                  <a:cubicBezTo>
                    <a:pt x="1813" y="239"/>
                    <a:pt x="1855" y="221"/>
                    <a:pt x="1895" y="203"/>
                  </a:cubicBezTo>
                  <a:close/>
                  <a:moveTo>
                    <a:pt x="9" y="42"/>
                  </a:moveTo>
                  <a:lnTo>
                    <a:pt x="9" y="42"/>
                  </a:lnTo>
                  <a:cubicBezTo>
                    <a:pt x="318" y="280"/>
                    <a:pt x="711" y="399"/>
                    <a:pt x="1092" y="399"/>
                  </a:cubicBezTo>
                  <a:cubicBezTo>
                    <a:pt x="1099" y="399"/>
                    <a:pt x="1106" y="399"/>
                    <a:pt x="1113" y="399"/>
                  </a:cubicBezTo>
                  <a:cubicBezTo>
                    <a:pt x="1276" y="399"/>
                    <a:pt x="1434" y="362"/>
                    <a:pt x="1591" y="311"/>
                  </a:cubicBezTo>
                  <a:lnTo>
                    <a:pt x="1591" y="311"/>
                  </a:lnTo>
                  <a:cubicBezTo>
                    <a:pt x="1444" y="348"/>
                    <a:pt x="1300" y="365"/>
                    <a:pt x="1158" y="365"/>
                  </a:cubicBezTo>
                  <a:cubicBezTo>
                    <a:pt x="760" y="365"/>
                    <a:pt x="382" y="232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5" name="Google Shape;25955;p34"/>
            <p:cNvSpPr/>
            <p:nvPr/>
          </p:nvSpPr>
          <p:spPr>
            <a:xfrm>
              <a:off x="557500" y="3008525"/>
              <a:ext cx="29200" cy="42300"/>
            </a:xfrm>
            <a:custGeom>
              <a:avLst/>
              <a:gdLst/>
              <a:ahLst/>
              <a:cxnLst/>
              <a:rect l="l" t="t" r="r" b="b"/>
              <a:pathLst>
                <a:path w="1168" h="1692" extrusionOk="0">
                  <a:moveTo>
                    <a:pt x="0" y="1"/>
                  </a:moveTo>
                  <a:cubicBezTo>
                    <a:pt x="119" y="203"/>
                    <a:pt x="250" y="394"/>
                    <a:pt x="370" y="596"/>
                  </a:cubicBezTo>
                  <a:cubicBezTo>
                    <a:pt x="489" y="799"/>
                    <a:pt x="536" y="977"/>
                    <a:pt x="608" y="1192"/>
                  </a:cubicBezTo>
                  <a:cubicBezTo>
                    <a:pt x="691" y="1442"/>
                    <a:pt x="929" y="1573"/>
                    <a:pt x="1167" y="1692"/>
                  </a:cubicBezTo>
                  <a:cubicBezTo>
                    <a:pt x="965" y="1561"/>
                    <a:pt x="727" y="1442"/>
                    <a:pt x="631" y="1192"/>
                  </a:cubicBezTo>
                  <a:cubicBezTo>
                    <a:pt x="596" y="1072"/>
                    <a:pt x="572" y="930"/>
                    <a:pt x="536" y="799"/>
                  </a:cubicBezTo>
                  <a:cubicBezTo>
                    <a:pt x="393" y="513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6" name="Google Shape;25956;p34"/>
            <p:cNvSpPr/>
            <p:nvPr/>
          </p:nvSpPr>
          <p:spPr>
            <a:xfrm>
              <a:off x="588150" y="3033875"/>
              <a:ext cx="41700" cy="18875"/>
            </a:xfrm>
            <a:custGeom>
              <a:avLst/>
              <a:gdLst/>
              <a:ahLst/>
              <a:cxnLst/>
              <a:rect l="l" t="t" r="r" b="b"/>
              <a:pathLst>
                <a:path w="1668" h="755" extrusionOk="0">
                  <a:moveTo>
                    <a:pt x="1655" y="1"/>
                  </a:moveTo>
                  <a:cubicBezTo>
                    <a:pt x="1651" y="1"/>
                    <a:pt x="1648" y="3"/>
                    <a:pt x="1644" y="11"/>
                  </a:cubicBezTo>
                  <a:cubicBezTo>
                    <a:pt x="1477" y="344"/>
                    <a:pt x="1299" y="606"/>
                    <a:pt x="906" y="690"/>
                  </a:cubicBezTo>
                  <a:cubicBezTo>
                    <a:pt x="784" y="724"/>
                    <a:pt x="662" y="736"/>
                    <a:pt x="540" y="736"/>
                  </a:cubicBezTo>
                  <a:cubicBezTo>
                    <a:pt x="364" y="736"/>
                    <a:pt x="188" y="711"/>
                    <a:pt x="13" y="690"/>
                  </a:cubicBezTo>
                  <a:cubicBezTo>
                    <a:pt x="1" y="690"/>
                    <a:pt x="1" y="725"/>
                    <a:pt x="25" y="725"/>
                  </a:cubicBezTo>
                  <a:cubicBezTo>
                    <a:pt x="177" y="742"/>
                    <a:pt x="338" y="755"/>
                    <a:pt x="496" y="755"/>
                  </a:cubicBezTo>
                  <a:cubicBezTo>
                    <a:pt x="1018" y="755"/>
                    <a:pt x="1522" y="616"/>
                    <a:pt x="1668" y="23"/>
                  </a:cubicBezTo>
                  <a:cubicBezTo>
                    <a:pt x="1668" y="15"/>
                    <a:pt x="1662" y="1"/>
                    <a:pt x="1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7" name="Google Shape;25957;p34"/>
            <p:cNvSpPr/>
            <p:nvPr/>
          </p:nvSpPr>
          <p:spPr>
            <a:xfrm>
              <a:off x="617925" y="3048750"/>
              <a:ext cx="3600" cy="9350"/>
            </a:xfrm>
            <a:custGeom>
              <a:avLst/>
              <a:gdLst/>
              <a:ahLst/>
              <a:cxnLst/>
              <a:rect l="l" t="t" r="r" b="b"/>
              <a:pathLst>
                <a:path w="144" h="374" extrusionOk="0">
                  <a:moveTo>
                    <a:pt x="117" y="1"/>
                  </a:moveTo>
                  <a:cubicBezTo>
                    <a:pt x="112" y="1"/>
                    <a:pt x="108" y="3"/>
                    <a:pt x="108" y="11"/>
                  </a:cubicBezTo>
                  <a:cubicBezTo>
                    <a:pt x="84" y="71"/>
                    <a:pt x="60" y="130"/>
                    <a:pt x="48" y="190"/>
                  </a:cubicBezTo>
                  <a:cubicBezTo>
                    <a:pt x="36" y="249"/>
                    <a:pt x="0" y="309"/>
                    <a:pt x="0" y="368"/>
                  </a:cubicBezTo>
                  <a:cubicBezTo>
                    <a:pt x="0" y="368"/>
                    <a:pt x="6" y="374"/>
                    <a:pt x="9" y="374"/>
                  </a:cubicBezTo>
                  <a:cubicBezTo>
                    <a:pt x="11" y="374"/>
                    <a:pt x="12" y="372"/>
                    <a:pt x="12" y="368"/>
                  </a:cubicBezTo>
                  <a:cubicBezTo>
                    <a:pt x="48" y="321"/>
                    <a:pt x="60" y="261"/>
                    <a:pt x="84" y="214"/>
                  </a:cubicBezTo>
                  <a:cubicBezTo>
                    <a:pt x="96" y="142"/>
                    <a:pt x="119" y="83"/>
                    <a:pt x="143" y="11"/>
                  </a:cubicBezTo>
                  <a:cubicBezTo>
                    <a:pt x="143" y="11"/>
                    <a:pt x="127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8" name="Google Shape;25958;p34"/>
            <p:cNvSpPr/>
            <p:nvPr/>
          </p:nvSpPr>
          <p:spPr>
            <a:xfrm>
              <a:off x="614050" y="3049175"/>
              <a:ext cx="2800" cy="7150"/>
            </a:xfrm>
            <a:custGeom>
              <a:avLst/>
              <a:gdLst/>
              <a:ahLst/>
              <a:cxnLst/>
              <a:rect l="l" t="t" r="r" b="b"/>
              <a:pathLst>
                <a:path w="112" h="286" extrusionOk="0">
                  <a:moveTo>
                    <a:pt x="98" y="1"/>
                  </a:moveTo>
                  <a:cubicBezTo>
                    <a:pt x="93" y="1"/>
                    <a:pt x="88" y="2"/>
                    <a:pt x="84" y="6"/>
                  </a:cubicBezTo>
                  <a:cubicBezTo>
                    <a:pt x="60" y="101"/>
                    <a:pt x="13" y="185"/>
                    <a:pt x="1" y="268"/>
                  </a:cubicBezTo>
                  <a:cubicBezTo>
                    <a:pt x="1" y="280"/>
                    <a:pt x="4" y="286"/>
                    <a:pt x="7" y="286"/>
                  </a:cubicBezTo>
                  <a:cubicBezTo>
                    <a:pt x="10" y="286"/>
                    <a:pt x="13" y="280"/>
                    <a:pt x="13" y="268"/>
                  </a:cubicBezTo>
                  <a:cubicBezTo>
                    <a:pt x="36" y="244"/>
                    <a:pt x="36" y="185"/>
                    <a:pt x="60" y="161"/>
                  </a:cubicBezTo>
                  <a:cubicBezTo>
                    <a:pt x="72" y="113"/>
                    <a:pt x="84" y="54"/>
                    <a:pt x="96" y="6"/>
                  </a:cubicBezTo>
                  <a:cubicBezTo>
                    <a:pt x="112" y="6"/>
                    <a:pt x="106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9" name="Google Shape;25959;p34"/>
            <p:cNvSpPr/>
            <p:nvPr/>
          </p:nvSpPr>
          <p:spPr>
            <a:xfrm>
              <a:off x="611075" y="3050275"/>
              <a:ext cx="3000" cy="7025"/>
            </a:xfrm>
            <a:custGeom>
              <a:avLst/>
              <a:gdLst/>
              <a:ahLst/>
              <a:cxnLst/>
              <a:rect l="l" t="t" r="r" b="b"/>
              <a:pathLst>
                <a:path w="120" h="281" extrusionOk="0">
                  <a:moveTo>
                    <a:pt x="108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84" y="45"/>
                    <a:pt x="72" y="117"/>
                    <a:pt x="36" y="153"/>
                  </a:cubicBezTo>
                  <a:cubicBezTo>
                    <a:pt x="24" y="200"/>
                    <a:pt x="1" y="224"/>
                    <a:pt x="1" y="272"/>
                  </a:cubicBezTo>
                  <a:cubicBezTo>
                    <a:pt x="1" y="278"/>
                    <a:pt x="4" y="281"/>
                    <a:pt x="6" y="281"/>
                  </a:cubicBezTo>
                  <a:cubicBezTo>
                    <a:pt x="9" y="281"/>
                    <a:pt x="12" y="278"/>
                    <a:pt x="12" y="272"/>
                  </a:cubicBezTo>
                  <a:cubicBezTo>
                    <a:pt x="72" y="212"/>
                    <a:pt x="96" y="93"/>
                    <a:pt x="120" y="10"/>
                  </a:cubicBezTo>
                  <a:cubicBezTo>
                    <a:pt x="120" y="4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0" name="Google Shape;25960;p34"/>
            <p:cNvSpPr/>
            <p:nvPr/>
          </p:nvSpPr>
          <p:spPr>
            <a:xfrm>
              <a:off x="607200" y="305037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77" y="0"/>
                  </a:moveTo>
                  <a:cubicBezTo>
                    <a:pt x="75" y="0"/>
                    <a:pt x="72" y="2"/>
                    <a:pt x="72" y="6"/>
                  </a:cubicBezTo>
                  <a:cubicBezTo>
                    <a:pt x="88" y="6"/>
                    <a:pt x="83" y="0"/>
                    <a:pt x="77" y="0"/>
                  </a:cubicBezTo>
                  <a:close/>
                  <a:moveTo>
                    <a:pt x="72" y="6"/>
                  </a:moveTo>
                  <a:lnTo>
                    <a:pt x="72" y="6"/>
                  </a:lnTo>
                  <a:cubicBezTo>
                    <a:pt x="60" y="41"/>
                    <a:pt x="48" y="89"/>
                    <a:pt x="36" y="125"/>
                  </a:cubicBezTo>
                  <a:cubicBezTo>
                    <a:pt x="13" y="160"/>
                    <a:pt x="1" y="208"/>
                    <a:pt x="1" y="256"/>
                  </a:cubicBezTo>
                  <a:cubicBezTo>
                    <a:pt x="1" y="256"/>
                    <a:pt x="6" y="261"/>
                    <a:pt x="10" y="261"/>
                  </a:cubicBezTo>
                  <a:cubicBezTo>
                    <a:pt x="11" y="261"/>
                    <a:pt x="13" y="260"/>
                    <a:pt x="13" y="256"/>
                  </a:cubicBezTo>
                  <a:cubicBezTo>
                    <a:pt x="48" y="220"/>
                    <a:pt x="48" y="184"/>
                    <a:pt x="60" y="149"/>
                  </a:cubicBezTo>
                  <a:cubicBezTo>
                    <a:pt x="72" y="113"/>
                    <a:pt x="96" y="65"/>
                    <a:pt x="7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1" name="Google Shape;25961;p34"/>
            <p:cNvSpPr/>
            <p:nvPr/>
          </p:nvSpPr>
          <p:spPr>
            <a:xfrm>
              <a:off x="604525" y="3051425"/>
              <a:ext cx="2400" cy="6100"/>
            </a:xfrm>
            <a:custGeom>
              <a:avLst/>
              <a:gdLst/>
              <a:ahLst/>
              <a:cxnLst/>
              <a:rect l="l" t="t" r="r" b="b"/>
              <a:pathLst>
                <a:path w="96" h="244" extrusionOk="0">
                  <a:moveTo>
                    <a:pt x="87" y="1"/>
                  </a:moveTo>
                  <a:cubicBezTo>
                    <a:pt x="85" y="1"/>
                    <a:pt x="84" y="3"/>
                    <a:pt x="84" y="11"/>
                  </a:cubicBezTo>
                  <a:cubicBezTo>
                    <a:pt x="48" y="83"/>
                    <a:pt x="24" y="154"/>
                    <a:pt x="1" y="226"/>
                  </a:cubicBezTo>
                  <a:cubicBezTo>
                    <a:pt x="1" y="238"/>
                    <a:pt x="7" y="243"/>
                    <a:pt x="13" y="243"/>
                  </a:cubicBezTo>
                  <a:cubicBezTo>
                    <a:pt x="18" y="243"/>
                    <a:pt x="24" y="238"/>
                    <a:pt x="24" y="226"/>
                  </a:cubicBezTo>
                  <a:cubicBezTo>
                    <a:pt x="60" y="166"/>
                    <a:pt x="84" y="83"/>
                    <a:pt x="96" y="11"/>
                  </a:cubicBezTo>
                  <a:cubicBezTo>
                    <a:pt x="96" y="11"/>
                    <a:pt x="91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2" name="Google Shape;25962;p34"/>
            <p:cNvSpPr/>
            <p:nvPr/>
          </p:nvSpPr>
          <p:spPr>
            <a:xfrm>
              <a:off x="630725" y="2981025"/>
              <a:ext cx="9250" cy="51025"/>
            </a:xfrm>
            <a:custGeom>
              <a:avLst/>
              <a:gdLst/>
              <a:ahLst/>
              <a:cxnLst/>
              <a:rect l="l" t="t" r="r" b="b"/>
              <a:pathLst>
                <a:path w="370" h="2041" extrusionOk="0">
                  <a:moveTo>
                    <a:pt x="306" y="0"/>
                  </a:moveTo>
                  <a:cubicBezTo>
                    <a:pt x="305" y="0"/>
                    <a:pt x="302" y="2"/>
                    <a:pt x="298" y="6"/>
                  </a:cubicBezTo>
                  <a:cubicBezTo>
                    <a:pt x="167" y="220"/>
                    <a:pt x="203" y="422"/>
                    <a:pt x="250" y="648"/>
                  </a:cubicBezTo>
                  <a:cubicBezTo>
                    <a:pt x="358" y="1172"/>
                    <a:pt x="227" y="1565"/>
                    <a:pt x="0" y="2030"/>
                  </a:cubicBezTo>
                  <a:cubicBezTo>
                    <a:pt x="0" y="2030"/>
                    <a:pt x="6" y="2040"/>
                    <a:pt x="13" y="2040"/>
                  </a:cubicBezTo>
                  <a:cubicBezTo>
                    <a:pt x="16" y="2040"/>
                    <a:pt x="20" y="2038"/>
                    <a:pt x="24" y="2030"/>
                  </a:cubicBezTo>
                  <a:cubicBezTo>
                    <a:pt x="179" y="1756"/>
                    <a:pt x="322" y="1434"/>
                    <a:pt x="346" y="1113"/>
                  </a:cubicBezTo>
                  <a:cubicBezTo>
                    <a:pt x="369" y="732"/>
                    <a:pt x="119" y="363"/>
                    <a:pt x="310" y="6"/>
                  </a:cubicBezTo>
                  <a:cubicBezTo>
                    <a:pt x="310" y="6"/>
                    <a:pt x="31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3" name="Google Shape;25963;p34"/>
            <p:cNvSpPr/>
            <p:nvPr/>
          </p:nvSpPr>
          <p:spPr>
            <a:xfrm>
              <a:off x="635175" y="2908375"/>
              <a:ext cx="31575" cy="75300"/>
            </a:xfrm>
            <a:custGeom>
              <a:avLst/>
              <a:gdLst/>
              <a:ahLst/>
              <a:cxnLst/>
              <a:rect l="l" t="t" r="r" b="b"/>
              <a:pathLst>
                <a:path w="1263" h="3012" extrusionOk="0">
                  <a:moveTo>
                    <a:pt x="1202" y="0"/>
                  </a:moveTo>
                  <a:cubicBezTo>
                    <a:pt x="1198" y="0"/>
                    <a:pt x="1192" y="6"/>
                    <a:pt x="1192" y="18"/>
                  </a:cubicBezTo>
                  <a:cubicBezTo>
                    <a:pt x="1263" y="637"/>
                    <a:pt x="822" y="1066"/>
                    <a:pt x="561" y="1602"/>
                  </a:cubicBezTo>
                  <a:cubicBezTo>
                    <a:pt x="346" y="2054"/>
                    <a:pt x="180" y="2531"/>
                    <a:pt x="1" y="2995"/>
                  </a:cubicBezTo>
                  <a:cubicBezTo>
                    <a:pt x="1" y="3003"/>
                    <a:pt x="7" y="3012"/>
                    <a:pt x="10" y="3012"/>
                  </a:cubicBezTo>
                  <a:cubicBezTo>
                    <a:pt x="12" y="3012"/>
                    <a:pt x="13" y="3010"/>
                    <a:pt x="13" y="3007"/>
                  </a:cubicBezTo>
                  <a:cubicBezTo>
                    <a:pt x="251" y="2423"/>
                    <a:pt x="441" y="1816"/>
                    <a:pt x="775" y="1268"/>
                  </a:cubicBezTo>
                  <a:cubicBezTo>
                    <a:pt x="1013" y="852"/>
                    <a:pt x="1263" y="506"/>
                    <a:pt x="1203" y="18"/>
                  </a:cubicBezTo>
                  <a:cubicBezTo>
                    <a:pt x="1209" y="6"/>
                    <a:pt x="1206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4" name="Google Shape;25964;p34"/>
            <p:cNvSpPr/>
            <p:nvPr/>
          </p:nvSpPr>
          <p:spPr>
            <a:xfrm>
              <a:off x="502725" y="2888575"/>
              <a:ext cx="3000" cy="8775"/>
            </a:xfrm>
            <a:custGeom>
              <a:avLst/>
              <a:gdLst/>
              <a:ahLst/>
              <a:cxnLst/>
              <a:rect l="l" t="t" r="r" b="b"/>
              <a:pathLst>
                <a:path w="120" h="351" extrusionOk="0">
                  <a:moveTo>
                    <a:pt x="120" y="1"/>
                  </a:moveTo>
                  <a:lnTo>
                    <a:pt x="120" y="1"/>
                  </a:lnTo>
                  <a:cubicBezTo>
                    <a:pt x="60" y="96"/>
                    <a:pt x="48" y="227"/>
                    <a:pt x="1" y="334"/>
                  </a:cubicBezTo>
                  <a:cubicBezTo>
                    <a:pt x="1" y="342"/>
                    <a:pt x="13" y="351"/>
                    <a:pt x="20" y="351"/>
                  </a:cubicBezTo>
                  <a:cubicBezTo>
                    <a:pt x="22" y="351"/>
                    <a:pt x="24" y="349"/>
                    <a:pt x="24" y="346"/>
                  </a:cubicBezTo>
                  <a:cubicBezTo>
                    <a:pt x="60" y="227"/>
                    <a:pt x="108" y="120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5" name="Google Shape;25965;p34"/>
            <p:cNvSpPr/>
            <p:nvPr/>
          </p:nvSpPr>
          <p:spPr>
            <a:xfrm>
              <a:off x="497375" y="2890375"/>
              <a:ext cx="3900" cy="10275"/>
            </a:xfrm>
            <a:custGeom>
              <a:avLst/>
              <a:gdLst/>
              <a:ahLst/>
              <a:cxnLst/>
              <a:rect l="l" t="t" r="r" b="b"/>
              <a:pathLst>
                <a:path w="156" h="411" extrusionOk="0">
                  <a:moveTo>
                    <a:pt x="155" y="0"/>
                  </a:moveTo>
                  <a:cubicBezTo>
                    <a:pt x="131" y="24"/>
                    <a:pt x="119" y="24"/>
                    <a:pt x="119" y="24"/>
                  </a:cubicBezTo>
                  <a:cubicBezTo>
                    <a:pt x="84" y="155"/>
                    <a:pt x="24" y="274"/>
                    <a:pt x="0" y="405"/>
                  </a:cubicBezTo>
                  <a:cubicBezTo>
                    <a:pt x="0" y="405"/>
                    <a:pt x="11" y="410"/>
                    <a:pt x="18" y="410"/>
                  </a:cubicBezTo>
                  <a:cubicBezTo>
                    <a:pt x="22" y="410"/>
                    <a:pt x="24" y="409"/>
                    <a:pt x="24" y="405"/>
                  </a:cubicBezTo>
                  <a:cubicBezTo>
                    <a:pt x="84" y="286"/>
                    <a:pt x="108" y="143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6" name="Google Shape;25966;p34"/>
            <p:cNvSpPr/>
            <p:nvPr/>
          </p:nvSpPr>
          <p:spPr>
            <a:xfrm>
              <a:off x="493800" y="2894100"/>
              <a:ext cx="2900" cy="8950"/>
            </a:xfrm>
            <a:custGeom>
              <a:avLst/>
              <a:gdLst/>
              <a:ahLst/>
              <a:cxnLst/>
              <a:rect l="l" t="t" r="r" b="b"/>
              <a:pathLst>
                <a:path w="116" h="358" extrusionOk="0">
                  <a:moveTo>
                    <a:pt x="110" y="1"/>
                  </a:moveTo>
                  <a:cubicBezTo>
                    <a:pt x="109" y="1"/>
                    <a:pt x="108" y="2"/>
                    <a:pt x="108" y="6"/>
                  </a:cubicBezTo>
                  <a:cubicBezTo>
                    <a:pt x="116" y="6"/>
                    <a:pt x="113" y="1"/>
                    <a:pt x="110" y="1"/>
                  </a:cubicBezTo>
                  <a:close/>
                  <a:moveTo>
                    <a:pt x="108" y="6"/>
                  </a:moveTo>
                  <a:lnTo>
                    <a:pt x="108" y="6"/>
                  </a:lnTo>
                  <a:cubicBezTo>
                    <a:pt x="60" y="113"/>
                    <a:pt x="12" y="220"/>
                    <a:pt x="0" y="339"/>
                  </a:cubicBezTo>
                  <a:cubicBezTo>
                    <a:pt x="0" y="351"/>
                    <a:pt x="3" y="357"/>
                    <a:pt x="6" y="357"/>
                  </a:cubicBezTo>
                  <a:cubicBezTo>
                    <a:pt x="9" y="357"/>
                    <a:pt x="12" y="351"/>
                    <a:pt x="12" y="339"/>
                  </a:cubicBezTo>
                  <a:cubicBezTo>
                    <a:pt x="60" y="244"/>
                    <a:pt x="84" y="113"/>
                    <a:pt x="1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7" name="Google Shape;25967;p34"/>
            <p:cNvSpPr/>
            <p:nvPr/>
          </p:nvSpPr>
          <p:spPr>
            <a:xfrm>
              <a:off x="489325" y="2896325"/>
              <a:ext cx="2725" cy="8475"/>
            </a:xfrm>
            <a:custGeom>
              <a:avLst/>
              <a:gdLst/>
              <a:ahLst/>
              <a:cxnLst/>
              <a:rect l="l" t="t" r="r" b="b"/>
              <a:pathLst>
                <a:path w="109" h="33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07"/>
                    <a:pt x="13" y="226"/>
                    <a:pt x="1" y="334"/>
                  </a:cubicBezTo>
                  <a:cubicBezTo>
                    <a:pt x="1" y="334"/>
                    <a:pt x="6" y="339"/>
                    <a:pt x="10" y="339"/>
                  </a:cubicBezTo>
                  <a:cubicBezTo>
                    <a:pt x="11" y="339"/>
                    <a:pt x="13" y="338"/>
                    <a:pt x="13" y="334"/>
                  </a:cubicBezTo>
                  <a:cubicBezTo>
                    <a:pt x="60" y="238"/>
                    <a:pt x="84" y="119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8" name="Google Shape;25968;p34"/>
            <p:cNvSpPr/>
            <p:nvPr/>
          </p:nvSpPr>
          <p:spPr>
            <a:xfrm>
              <a:off x="483375" y="2899300"/>
              <a:ext cx="2400" cy="10450"/>
            </a:xfrm>
            <a:custGeom>
              <a:avLst/>
              <a:gdLst/>
              <a:ahLst/>
              <a:cxnLst/>
              <a:rect l="l" t="t" r="r" b="b"/>
              <a:pathLst>
                <a:path w="96" h="418" extrusionOk="0">
                  <a:moveTo>
                    <a:pt x="96" y="0"/>
                  </a:moveTo>
                  <a:lnTo>
                    <a:pt x="96" y="0"/>
                  </a:lnTo>
                  <a:cubicBezTo>
                    <a:pt x="36" y="119"/>
                    <a:pt x="1" y="286"/>
                    <a:pt x="36" y="417"/>
                  </a:cubicBezTo>
                  <a:lnTo>
                    <a:pt x="60" y="417"/>
                  </a:lnTo>
                  <a:cubicBezTo>
                    <a:pt x="60" y="274"/>
                    <a:pt x="60" y="143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9" name="Google Shape;25969;p34"/>
            <p:cNvSpPr/>
            <p:nvPr/>
          </p:nvSpPr>
          <p:spPr>
            <a:xfrm>
              <a:off x="592625" y="2831900"/>
              <a:ext cx="2400" cy="5475"/>
            </a:xfrm>
            <a:custGeom>
              <a:avLst/>
              <a:gdLst/>
              <a:ahLst/>
              <a:cxnLst/>
              <a:rect l="l" t="t" r="r" b="b"/>
              <a:pathLst>
                <a:path w="96" h="219" extrusionOk="0">
                  <a:moveTo>
                    <a:pt x="80" y="0"/>
                  </a:moveTo>
                  <a:cubicBezTo>
                    <a:pt x="74" y="0"/>
                    <a:pt x="68" y="2"/>
                    <a:pt x="60" y="6"/>
                  </a:cubicBezTo>
                  <a:cubicBezTo>
                    <a:pt x="36" y="65"/>
                    <a:pt x="24" y="136"/>
                    <a:pt x="0" y="196"/>
                  </a:cubicBezTo>
                  <a:cubicBezTo>
                    <a:pt x="0" y="209"/>
                    <a:pt x="11" y="219"/>
                    <a:pt x="21" y="219"/>
                  </a:cubicBezTo>
                  <a:cubicBezTo>
                    <a:pt x="29" y="219"/>
                    <a:pt x="36" y="212"/>
                    <a:pt x="36" y="196"/>
                  </a:cubicBezTo>
                  <a:cubicBezTo>
                    <a:pt x="48" y="136"/>
                    <a:pt x="84" y="65"/>
                    <a:pt x="96" y="6"/>
                  </a:cubicBezTo>
                  <a:cubicBezTo>
                    <a:pt x="96" y="6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0" name="Google Shape;25970;p34"/>
            <p:cNvSpPr/>
            <p:nvPr/>
          </p:nvSpPr>
          <p:spPr>
            <a:xfrm>
              <a:off x="596200" y="2830525"/>
              <a:ext cx="3300" cy="6550"/>
            </a:xfrm>
            <a:custGeom>
              <a:avLst/>
              <a:gdLst/>
              <a:ahLst/>
              <a:cxnLst/>
              <a:rect l="l" t="t" r="r" b="b"/>
              <a:pathLst>
                <a:path w="132" h="262" extrusionOk="0">
                  <a:moveTo>
                    <a:pt x="95" y="1"/>
                  </a:moveTo>
                  <a:cubicBezTo>
                    <a:pt x="60" y="72"/>
                    <a:pt x="24" y="168"/>
                    <a:pt x="0" y="239"/>
                  </a:cubicBezTo>
                  <a:cubicBezTo>
                    <a:pt x="0" y="247"/>
                    <a:pt x="6" y="261"/>
                    <a:pt x="13" y="261"/>
                  </a:cubicBezTo>
                  <a:cubicBezTo>
                    <a:pt x="17" y="261"/>
                    <a:pt x="20" y="258"/>
                    <a:pt x="24" y="251"/>
                  </a:cubicBezTo>
                  <a:cubicBezTo>
                    <a:pt x="72" y="180"/>
                    <a:pt x="95" y="96"/>
                    <a:pt x="131" y="13"/>
                  </a:cubicBezTo>
                  <a:cubicBezTo>
                    <a:pt x="119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1" name="Google Shape;25971;p34"/>
            <p:cNvSpPr/>
            <p:nvPr/>
          </p:nvSpPr>
          <p:spPr>
            <a:xfrm>
              <a:off x="599175" y="2830825"/>
              <a:ext cx="2400" cy="4125"/>
            </a:xfrm>
            <a:custGeom>
              <a:avLst/>
              <a:gdLst/>
              <a:ahLst/>
              <a:cxnLst/>
              <a:rect l="l" t="t" r="r" b="b"/>
              <a:pathLst>
                <a:path w="96" h="165" extrusionOk="0">
                  <a:moveTo>
                    <a:pt x="96" y="1"/>
                  </a:moveTo>
                  <a:lnTo>
                    <a:pt x="96" y="1"/>
                  </a:lnTo>
                  <a:cubicBezTo>
                    <a:pt x="84" y="25"/>
                    <a:pt x="12" y="132"/>
                    <a:pt x="12" y="156"/>
                  </a:cubicBezTo>
                  <a:lnTo>
                    <a:pt x="0" y="156"/>
                  </a:lnTo>
                  <a:cubicBezTo>
                    <a:pt x="0" y="162"/>
                    <a:pt x="6" y="165"/>
                    <a:pt x="12" y="165"/>
                  </a:cubicBezTo>
                  <a:cubicBezTo>
                    <a:pt x="18" y="165"/>
                    <a:pt x="24" y="162"/>
                    <a:pt x="24" y="156"/>
                  </a:cubicBezTo>
                  <a:cubicBezTo>
                    <a:pt x="72" y="120"/>
                    <a:pt x="84" y="60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2" name="Google Shape;25972;p34"/>
            <p:cNvSpPr/>
            <p:nvPr/>
          </p:nvSpPr>
          <p:spPr>
            <a:xfrm>
              <a:off x="602150" y="2830725"/>
              <a:ext cx="3000" cy="5200"/>
            </a:xfrm>
            <a:custGeom>
              <a:avLst/>
              <a:gdLst/>
              <a:ahLst/>
              <a:cxnLst/>
              <a:rect l="l" t="t" r="r" b="b"/>
              <a:pathLst>
                <a:path w="120" h="208" extrusionOk="0">
                  <a:moveTo>
                    <a:pt x="86" y="0"/>
                  </a:moveTo>
                  <a:cubicBezTo>
                    <a:pt x="85" y="0"/>
                    <a:pt x="84" y="2"/>
                    <a:pt x="84" y="5"/>
                  </a:cubicBezTo>
                  <a:cubicBezTo>
                    <a:pt x="60" y="64"/>
                    <a:pt x="12" y="124"/>
                    <a:pt x="0" y="183"/>
                  </a:cubicBezTo>
                  <a:cubicBezTo>
                    <a:pt x="0" y="183"/>
                    <a:pt x="0" y="207"/>
                    <a:pt x="12" y="207"/>
                  </a:cubicBezTo>
                  <a:cubicBezTo>
                    <a:pt x="72" y="172"/>
                    <a:pt x="84" y="88"/>
                    <a:pt x="119" y="29"/>
                  </a:cubicBezTo>
                  <a:cubicBezTo>
                    <a:pt x="102" y="11"/>
                    <a:pt x="91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3" name="Google Shape;25973;p34"/>
            <p:cNvSpPr/>
            <p:nvPr/>
          </p:nvSpPr>
          <p:spPr>
            <a:xfrm>
              <a:off x="604225" y="2829700"/>
              <a:ext cx="3225" cy="5325"/>
            </a:xfrm>
            <a:custGeom>
              <a:avLst/>
              <a:gdLst/>
              <a:ahLst/>
              <a:cxnLst/>
              <a:rect l="l" t="t" r="r" b="b"/>
              <a:pathLst>
                <a:path w="129" h="213" extrusionOk="0">
                  <a:moveTo>
                    <a:pt x="118" y="0"/>
                  </a:moveTo>
                  <a:cubicBezTo>
                    <a:pt x="115" y="0"/>
                    <a:pt x="111" y="3"/>
                    <a:pt x="108" y="10"/>
                  </a:cubicBezTo>
                  <a:cubicBezTo>
                    <a:pt x="60" y="70"/>
                    <a:pt x="13" y="117"/>
                    <a:pt x="1" y="201"/>
                  </a:cubicBezTo>
                  <a:cubicBezTo>
                    <a:pt x="1" y="213"/>
                    <a:pt x="13" y="213"/>
                    <a:pt x="13" y="213"/>
                  </a:cubicBezTo>
                  <a:cubicBezTo>
                    <a:pt x="60" y="165"/>
                    <a:pt x="108" y="94"/>
                    <a:pt x="120" y="34"/>
                  </a:cubicBezTo>
                  <a:cubicBezTo>
                    <a:pt x="128" y="17"/>
                    <a:pt x="125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4" name="Google Shape;25974;p34"/>
            <p:cNvSpPr/>
            <p:nvPr/>
          </p:nvSpPr>
          <p:spPr>
            <a:xfrm>
              <a:off x="609000" y="2827850"/>
              <a:ext cx="1800" cy="4950"/>
            </a:xfrm>
            <a:custGeom>
              <a:avLst/>
              <a:gdLst/>
              <a:ahLst/>
              <a:cxnLst/>
              <a:rect l="l" t="t" r="r" b="b"/>
              <a:pathLst>
                <a:path w="72" h="198" extrusionOk="0">
                  <a:moveTo>
                    <a:pt x="60" y="1"/>
                  </a:moveTo>
                  <a:cubicBezTo>
                    <a:pt x="36" y="60"/>
                    <a:pt x="24" y="120"/>
                    <a:pt x="0" y="179"/>
                  </a:cubicBezTo>
                  <a:cubicBezTo>
                    <a:pt x="0" y="191"/>
                    <a:pt x="3" y="197"/>
                    <a:pt x="6" y="197"/>
                  </a:cubicBezTo>
                  <a:cubicBezTo>
                    <a:pt x="9" y="197"/>
                    <a:pt x="12" y="191"/>
                    <a:pt x="12" y="179"/>
                  </a:cubicBezTo>
                  <a:cubicBezTo>
                    <a:pt x="48" y="120"/>
                    <a:pt x="60" y="60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5" name="Google Shape;25975;p34"/>
            <p:cNvSpPr/>
            <p:nvPr/>
          </p:nvSpPr>
          <p:spPr>
            <a:xfrm>
              <a:off x="612575" y="2827150"/>
              <a:ext cx="3875" cy="6325"/>
            </a:xfrm>
            <a:custGeom>
              <a:avLst/>
              <a:gdLst/>
              <a:ahLst/>
              <a:cxnLst/>
              <a:rect l="l" t="t" r="r" b="b"/>
              <a:pathLst>
                <a:path w="155" h="253" extrusionOk="0">
                  <a:moveTo>
                    <a:pt x="134" y="0"/>
                  </a:moveTo>
                  <a:cubicBezTo>
                    <a:pt x="132" y="0"/>
                    <a:pt x="131" y="2"/>
                    <a:pt x="131" y="5"/>
                  </a:cubicBezTo>
                  <a:cubicBezTo>
                    <a:pt x="72" y="65"/>
                    <a:pt x="0" y="148"/>
                    <a:pt x="0" y="243"/>
                  </a:cubicBezTo>
                  <a:cubicBezTo>
                    <a:pt x="0" y="249"/>
                    <a:pt x="3" y="252"/>
                    <a:pt x="6" y="252"/>
                  </a:cubicBezTo>
                  <a:cubicBezTo>
                    <a:pt x="9" y="252"/>
                    <a:pt x="12" y="249"/>
                    <a:pt x="12" y="243"/>
                  </a:cubicBezTo>
                  <a:cubicBezTo>
                    <a:pt x="36" y="207"/>
                    <a:pt x="48" y="172"/>
                    <a:pt x="72" y="136"/>
                  </a:cubicBezTo>
                  <a:cubicBezTo>
                    <a:pt x="95" y="88"/>
                    <a:pt x="131" y="65"/>
                    <a:pt x="155" y="17"/>
                  </a:cubicBezTo>
                  <a:cubicBezTo>
                    <a:pt x="146" y="9"/>
                    <a:pt x="138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6" name="Google Shape;25976;p34"/>
            <p:cNvSpPr/>
            <p:nvPr/>
          </p:nvSpPr>
          <p:spPr>
            <a:xfrm>
              <a:off x="619125" y="2822800"/>
              <a:ext cx="3275" cy="6100"/>
            </a:xfrm>
            <a:custGeom>
              <a:avLst/>
              <a:gdLst/>
              <a:ahLst/>
              <a:cxnLst/>
              <a:rect l="l" t="t" r="r" b="b"/>
              <a:pathLst>
                <a:path w="131" h="244" extrusionOk="0">
                  <a:moveTo>
                    <a:pt x="119" y="0"/>
                  </a:moveTo>
                  <a:cubicBezTo>
                    <a:pt x="71" y="72"/>
                    <a:pt x="36" y="143"/>
                    <a:pt x="0" y="239"/>
                  </a:cubicBezTo>
                  <a:cubicBezTo>
                    <a:pt x="0" y="239"/>
                    <a:pt x="5" y="244"/>
                    <a:pt x="9" y="244"/>
                  </a:cubicBezTo>
                  <a:cubicBezTo>
                    <a:pt x="11" y="244"/>
                    <a:pt x="12" y="243"/>
                    <a:pt x="12" y="239"/>
                  </a:cubicBezTo>
                  <a:cubicBezTo>
                    <a:pt x="71" y="167"/>
                    <a:pt x="107" y="7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7" name="Google Shape;25977;p34"/>
            <p:cNvSpPr/>
            <p:nvPr/>
          </p:nvSpPr>
          <p:spPr>
            <a:xfrm>
              <a:off x="634900" y="2866250"/>
              <a:ext cx="11025" cy="7775"/>
            </a:xfrm>
            <a:custGeom>
              <a:avLst/>
              <a:gdLst/>
              <a:ahLst/>
              <a:cxnLst/>
              <a:rect l="l" t="t" r="r" b="b"/>
              <a:pathLst>
                <a:path w="441" h="311" extrusionOk="0">
                  <a:moveTo>
                    <a:pt x="441" y="1"/>
                  </a:moveTo>
                  <a:lnTo>
                    <a:pt x="0" y="310"/>
                  </a:lnTo>
                  <a:cubicBezTo>
                    <a:pt x="155" y="227"/>
                    <a:pt x="310" y="120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8" name="Google Shape;25978;p34"/>
            <p:cNvSpPr/>
            <p:nvPr/>
          </p:nvSpPr>
          <p:spPr>
            <a:xfrm>
              <a:off x="637275" y="2868625"/>
              <a:ext cx="11325" cy="6875"/>
            </a:xfrm>
            <a:custGeom>
              <a:avLst/>
              <a:gdLst/>
              <a:ahLst/>
              <a:cxnLst/>
              <a:rect l="l" t="t" r="r" b="b"/>
              <a:pathLst>
                <a:path w="453" h="275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96"/>
                    <a:pt x="155" y="191"/>
                    <a:pt x="0" y="275"/>
                  </a:cubicBezTo>
                  <a:cubicBezTo>
                    <a:pt x="167" y="215"/>
                    <a:pt x="322" y="120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9" name="Google Shape;25979;p34"/>
            <p:cNvSpPr/>
            <p:nvPr/>
          </p:nvSpPr>
          <p:spPr>
            <a:xfrm>
              <a:off x="639350" y="2871025"/>
              <a:ext cx="9550" cy="7150"/>
            </a:xfrm>
            <a:custGeom>
              <a:avLst/>
              <a:gdLst/>
              <a:ahLst/>
              <a:cxnLst/>
              <a:rect l="l" t="t" r="r" b="b"/>
              <a:pathLst>
                <a:path w="382" h="286" extrusionOk="0">
                  <a:moveTo>
                    <a:pt x="382" y="0"/>
                  </a:moveTo>
                  <a:lnTo>
                    <a:pt x="382" y="0"/>
                  </a:lnTo>
                  <a:cubicBezTo>
                    <a:pt x="251" y="95"/>
                    <a:pt x="120" y="167"/>
                    <a:pt x="1" y="274"/>
                  </a:cubicBezTo>
                  <a:lnTo>
                    <a:pt x="1" y="286"/>
                  </a:lnTo>
                  <a:cubicBezTo>
                    <a:pt x="132" y="203"/>
                    <a:pt x="263" y="107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0" name="Google Shape;25980;p34"/>
            <p:cNvSpPr/>
            <p:nvPr/>
          </p:nvSpPr>
          <p:spPr>
            <a:xfrm>
              <a:off x="641150" y="2874600"/>
              <a:ext cx="8050" cy="5375"/>
            </a:xfrm>
            <a:custGeom>
              <a:avLst/>
              <a:gdLst/>
              <a:ahLst/>
              <a:cxnLst/>
              <a:rect l="l" t="t" r="r" b="b"/>
              <a:pathLst>
                <a:path w="322" h="215" extrusionOk="0">
                  <a:moveTo>
                    <a:pt x="321" y="0"/>
                  </a:moveTo>
                  <a:lnTo>
                    <a:pt x="321" y="0"/>
                  </a:lnTo>
                  <a:cubicBezTo>
                    <a:pt x="226" y="95"/>
                    <a:pt x="119" y="143"/>
                    <a:pt x="0" y="214"/>
                  </a:cubicBezTo>
                  <a:cubicBezTo>
                    <a:pt x="119" y="179"/>
                    <a:pt x="238" y="83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1" name="Google Shape;25981;p34"/>
            <p:cNvSpPr/>
            <p:nvPr/>
          </p:nvSpPr>
          <p:spPr>
            <a:xfrm>
              <a:off x="647100" y="2877275"/>
              <a:ext cx="4475" cy="3000"/>
            </a:xfrm>
            <a:custGeom>
              <a:avLst/>
              <a:gdLst/>
              <a:ahLst/>
              <a:cxnLst/>
              <a:rect l="l" t="t" r="r" b="b"/>
              <a:pathLst>
                <a:path w="179" h="120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19" y="48"/>
                    <a:pt x="48" y="84"/>
                    <a:pt x="0" y="119"/>
                  </a:cubicBezTo>
                  <a:cubicBezTo>
                    <a:pt x="60" y="84"/>
                    <a:pt x="119" y="48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2" name="Google Shape;25982;p34"/>
            <p:cNvSpPr/>
            <p:nvPr/>
          </p:nvSpPr>
          <p:spPr>
            <a:xfrm>
              <a:off x="572375" y="2912100"/>
              <a:ext cx="13725" cy="32325"/>
            </a:xfrm>
            <a:custGeom>
              <a:avLst/>
              <a:gdLst/>
              <a:ahLst/>
              <a:cxnLst/>
              <a:rect l="l" t="t" r="r" b="b"/>
              <a:pathLst>
                <a:path w="549" h="1293" extrusionOk="0">
                  <a:moveTo>
                    <a:pt x="548" y="0"/>
                  </a:moveTo>
                  <a:cubicBezTo>
                    <a:pt x="263" y="369"/>
                    <a:pt x="60" y="822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132" y="834"/>
                    <a:pt x="275" y="417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3" name="Google Shape;25983;p34"/>
            <p:cNvSpPr/>
            <p:nvPr/>
          </p:nvSpPr>
          <p:spPr>
            <a:xfrm>
              <a:off x="571500" y="2913450"/>
              <a:ext cx="17075" cy="49200"/>
            </a:xfrm>
            <a:custGeom>
              <a:avLst/>
              <a:gdLst/>
              <a:ahLst/>
              <a:cxnLst/>
              <a:rect l="l" t="t" r="r" b="b"/>
              <a:pathLst>
                <a:path w="683" h="1968" extrusionOk="0">
                  <a:moveTo>
                    <a:pt x="672" y="1"/>
                  </a:moveTo>
                  <a:cubicBezTo>
                    <a:pt x="669" y="1"/>
                    <a:pt x="667" y="2"/>
                    <a:pt x="667" y="6"/>
                  </a:cubicBezTo>
                  <a:cubicBezTo>
                    <a:pt x="683" y="6"/>
                    <a:pt x="677" y="1"/>
                    <a:pt x="672" y="1"/>
                  </a:cubicBezTo>
                  <a:close/>
                  <a:moveTo>
                    <a:pt x="667" y="6"/>
                  </a:moveTo>
                  <a:lnTo>
                    <a:pt x="667" y="6"/>
                  </a:lnTo>
                  <a:cubicBezTo>
                    <a:pt x="405" y="625"/>
                    <a:pt x="155" y="1304"/>
                    <a:pt x="0" y="1958"/>
                  </a:cubicBezTo>
                  <a:cubicBezTo>
                    <a:pt x="0" y="1964"/>
                    <a:pt x="3" y="1967"/>
                    <a:pt x="6" y="1967"/>
                  </a:cubicBezTo>
                  <a:cubicBezTo>
                    <a:pt x="9" y="1967"/>
                    <a:pt x="12" y="1964"/>
                    <a:pt x="12" y="1958"/>
                  </a:cubicBezTo>
                  <a:cubicBezTo>
                    <a:pt x="250" y="1316"/>
                    <a:pt x="452" y="661"/>
                    <a:pt x="66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4" name="Google Shape;25984;p34"/>
            <p:cNvSpPr/>
            <p:nvPr/>
          </p:nvSpPr>
          <p:spPr>
            <a:xfrm>
              <a:off x="570300" y="2946025"/>
              <a:ext cx="8650" cy="20875"/>
            </a:xfrm>
            <a:custGeom>
              <a:avLst/>
              <a:gdLst/>
              <a:ahLst/>
              <a:cxnLst/>
              <a:rect l="l" t="t" r="r" b="b"/>
              <a:pathLst>
                <a:path w="346" h="835" extrusionOk="0">
                  <a:moveTo>
                    <a:pt x="346" y="1"/>
                  </a:moveTo>
                  <a:cubicBezTo>
                    <a:pt x="274" y="298"/>
                    <a:pt x="155" y="548"/>
                    <a:pt x="0" y="810"/>
                  </a:cubicBezTo>
                  <a:cubicBezTo>
                    <a:pt x="0" y="834"/>
                    <a:pt x="0" y="834"/>
                    <a:pt x="24" y="834"/>
                  </a:cubicBezTo>
                  <a:cubicBezTo>
                    <a:pt x="215" y="596"/>
                    <a:pt x="322" y="298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5" name="Google Shape;25985;p34"/>
            <p:cNvSpPr/>
            <p:nvPr/>
          </p:nvSpPr>
          <p:spPr>
            <a:xfrm>
              <a:off x="563825" y="2954150"/>
              <a:ext cx="10825" cy="23575"/>
            </a:xfrm>
            <a:custGeom>
              <a:avLst/>
              <a:gdLst/>
              <a:ahLst/>
              <a:cxnLst/>
              <a:rect l="l" t="t" r="r" b="b"/>
              <a:pathLst>
                <a:path w="433" h="943" extrusionOk="0">
                  <a:moveTo>
                    <a:pt x="431" y="0"/>
                  </a:moveTo>
                  <a:cubicBezTo>
                    <a:pt x="429" y="0"/>
                    <a:pt x="426" y="3"/>
                    <a:pt x="426" y="9"/>
                  </a:cubicBezTo>
                  <a:cubicBezTo>
                    <a:pt x="432" y="3"/>
                    <a:pt x="432" y="0"/>
                    <a:pt x="431" y="0"/>
                  </a:cubicBezTo>
                  <a:close/>
                  <a:moveTo>
                    <a:pt x="426" y="9"/>
                  </a:moveTo>
                  <a:lnTo>
                    <a:pt x="426" y="9"/>
                  </a:lnTo>
                  <a:cubicBezTo>
                    <a:pt x="355" y="354"/>
                    <a:pt x="224" y="640"/>
                    <a:pt x="9" y="926"/>
                  </a:cubicBezTo>
                  <a:cubicBezTo>
                    <a:pt x="1" y="934"/>
                    <a:pt x="10" y="943"/>
                    <a:pt x="17" y="943"/>
                  </a:cubicBezTo>
                  <a:cubicBezTo>
                    <a:pt x="19" y="943"/>
                    <a:pt x="21" y="941"/>
                    <a:pt x="21" y="938"/>
                  </a:cubicBezTo>
                  <a:cubicBezTo>
                    <a:pt x="283" y="700"/>
                    <a:pt x="414" y="354"/>
                    <a:pt x="42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6" name="Google Shape;25986;p34"/>
            <p:cNvSpPr/>
            <p:nvPr/>
          </p:nvSpPr>
          <p:spPr>
            <a:xfrm>
              <a:off x="505400" y="2898700"/>
              <a:ext cx="2425" cy="11400"/>
            </a:xfrm>
            <a:custGeom>
              <a:avLst/>
              <a:gdLst/>
              <a:ahLst/>
              <a:cxnLst/>
              <a:rect l="l" t="t" r="r" b="b"/>
              <a:pathLst>
                <a:path w="97" h="456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20"/>
                    <a:pt x="25" y="251"/>
                    <a:pt x="37" y="370"/>
                  </a:cubicBezTo>
                  <a:cubicBezTo>
                    <a:pt x="37" y="398"/>
                    <a:pt x="37" y="455"/>
                    <a:pt x="66" y="455"/>
                  </a:cubicBezTo>
                  <a:cubicBezTo>
                    <a:pt x="73" y="455"/>
                    <a:pt x="83" y="451"/>
                    <a:pt x="96" y="441"/>
                  </a:cubicBezTo>
                  <a:lnTo>
                    <a:pt x="96" y="429"/>
                  </a:lnTo>
                  <a:lnTo>
                    <a:pt x="96" y="417"/>
                  </a:lnTo>
                  <a:lnTo>
                    <a:pt x="84" y="417"/>
                  </a:lnTo>
                  <a:cubicBezTo>
                    <a:pt x="72" y="382"/>
                    <a:pt x="60" y="370"/>
                    <a:pt x="60" y="334"/>
                  </a:cubicBezTo>
                  <a:lnTo>
                    <a:pt x="60" y="286"/>
                  </a:lnTo>
                  <a:cubicBezTo>
                    <a:pt x="60" y="251"/>
                    <a:pt x="60" y="203"/>
                    <a:pt x="37" y="179"/>
                  </a:cubicBezTo>
                  <a:cubicBezTo>
                    <a:pt x="25" y="131"/>
                    <a:pt x="25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7" name="Google Shape;25987;p34"/>
            <p:cNvSpPr/>
            <p:nvPr/>
          </p:nvSpPr>
          <p:spPr>
            <a:xfrm>
              <a:off x="507500" y="2898875"/>
              <a:ext cx="3300" cy="12950"/>
            </a:xfrm>
            <a:custGeom>
              <a:avLst/>
              <a:gdLst/>
              <a:ahLst/>
              <a:cxnLst/>
              <a:rect l="l" t="t" r="r" b="b"/>
              <a:pathLst>
                <a:path w="132" h="518" extrusionOk="0">
                  <a:moveTo>
                    <a:pt x="29" y="0"/>
                  </a:moveTo>
                  <a:cubicBezTo>
                    <a:pt x="27" y="0"/>
                    <a:pt x="24" y="1"/>
                    <a:pt x="24" y="5"/>
                  </a:cubicBezTo>
                  <a:cubicBezTo>
                    <a:pt x="40" y="5"/>
                    <a:pt x="35" y="0"/>
                    <a:pt x="29" y="0"/>
                  </a:cubicBezTo>
                  <a:close/>
                  <a:moveTo>
                    <a:pt x="24" y="5"/>
                  </a:moveTo>
                  <a:cubicBezTo>
                    <a:pt x="0" y="172"/>
                    <a:pt x="24" y="375"/>
                    <a:pt x="119" y="517"/>
                  </a:cubicBezTo>
                  <a:lnTo>
                    <a:pt x="131" y="517"/>
                  </a:lnTo>
                  <a:cubicBezTo>
                    <a:pt x="119" y="422"/>
                    <a:pt x="72" y="327"/>
                    <a:pt x="60" y="244"/>
                  </a:cubicBezTo>
                  <a:cubicBezTo>
                    <a:pt x="48" y="172"/>
                    <a:pt x="48" y="77"/>
                    <a:pt x="2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8" name="Google Shape;25988;p34"/>
            <p:cNvSpPr/>
            <p:nvPr/>
          </p:nvSpPr>
          <p:spPr>
            <a:xfrm>
              <a:off x="511650" y="2898700"/>
              <a:ext cx="1525" cy="10750"/>
            </a:xfrm>
            <a:custGeom>
              <a:avLst/>
              <a:gdLst/>
              <a:ahLst/>
              <a:cxnLst/>
              <a:rect l="l" t="t" r="r" b="b"/>
              <a:pathLst>
                <a:path w="61" h="430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131"/>
                    <a:pt x="13" y="298"/>
                    <a:pt x="48" y="429"/>
                  </a:cubicBezTo>
                  <a:lnTo>
                    <a:pt x="60" y="429"/>
                  </a:lnTo>
                  <a:cubicBezTo>
                    <a:pt x="60" y="286"/>
                    <a:pt x="25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9" name="Google Shape;25989;p34"/>
            <p:cNvSpPr/>
            <p:nvPr/>
          </p:nvSpPr>
          <p:spPr>
            <a:xfrm>
              <a:off x="502725" y="2904650"/>
              <a:ext cx="9250" cy="17900"/>
            </a:xfrm>
            <a:custGeom>
              <a:avLst/>
              <a:gdLst/>
              <a:ahLst/>
              <a:cxnLst/>
              <a:rect l="l" t="t" r="r" b="b"/>
              <a:pathLst>
                <a:path w="370" h="716" extrusionOk="0">
                  <a:moveTo>
                    <a:pt x="1" y="1"/>
                  </a:moveTo>
                  <a:cubicBezTo>
                    <a:pt x="36" y="251"/>
                    <a:pt x="191" y="525"/>
                    <a:pt x="358" y="715"/>
                  </a:cubicBezTo>
                  <a:cubicBezTo>
                    <a:pt x="358" y="715"/>
                    <a:pt x="370" y="715"/>
                    <a:pt x="370" y="691"/>
                  </a:cubicBezTo>
                  <a:cubicBezTo>
                    <a:pt x="310" y="584"/>
                    <a:pt x="239" y="477"/>
                    <a:pt x="179" y="370"/>
                  </a:cubicBezTo>
                  <a:cubicBezTo>
                    <a:pt x="120" y="251"/>
                    <a:pt x="60" y="13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0" name="Google Shape;25990;p34"/>
            <p:cNvSpPr/>
            <p:nvPr/>
          </p:nvSpPr>
          <p:spPr>
            <a:xfrm>
              <a:off x="514625" y="2924300"/>
              <a:ext cx="18200" cy="22650"/>
            </a:xfrm>
            <a:custGeom>
              <a:avLst/>
              <a:gdLst/>
              <a:ahLst/>
              <a:cxnLst/>
              <a:rect l="l" t="t" r="r" b="b"/>
              <a:pathLst>
                <a:path w="728" h="906" extrusionOk="0">
                  <a:moveTo>
                    <a:pt x="1" y="0"/>
                  </a:moveTo>
                  <a:cubicBezTo>
                    <a:pt x="263" y="286"/>
                    <a:pt x="632" y="489"/>
                    <a:pt x="715" y="905"/>
                  </a:cubicBezTo>
                  <a:lnTo>
                    <a:pt x="727" y="905"/>
                  </a:lnTo>
                  <a:cubicBezTo>
                    <a:pt x="703" y="489"/>
                    <a:pt x="251" y="23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1" name="Google Shape;25991;p34"/>
            <p:cNvSpPr/>
            <p:nvPr/>
          </p:nvSpPr>
          <p:spPr>
            <a:xfrm>
              <a:off x="648875" y="2908825"/>
              <a:ext cx="16400" cy="8350"/>
            </a:xfrm>
            <a:custGeom>
              <a:avLst/>
              <a:gdLst/>
              <a:ahLst/>
              <a:cxnLst/>
              <a:rect l="l" t="t" r="r" b="b"/>
              <a:pathLst>
                <a:path w="656" h="334" extrusionOk="0">
                  <a:moveTo>
                    <a:pt x="655" y="0"/>
                  </a:moveTo>
                  <a:lnTo>
                    <a:pt x="655" y="0"/>
                  </a:lnTo>
                  <a:cubicBezTo>
                    <a:pt x="453" y="119"/>
                    <a:pt x="239" y="215"/>
                    <a:pt x="13" y="322"/>
                  </a:cubicBezTo>
                  <a:cubicBezTo>
                    <a:pt x="1" y="322"/>
                    <a:pt x="13" y="334"/>
                    <a:pt x="13" y="334"/>
                  </a:cubicBezTo>
                  <a:cubicBezTo>
                    <a:pt x="239" y="262"/>
                    <a:pt x="477" y="143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2" name="Google Shape;25992;p34"/>
            <p:cNvSpPr/>
            <p:nvPr/>
          </p:nvSpPr>
          <p:spPr>
            <a:xfrm>
              <a:off x="650675" y="2911200"/>
              <a:ext cx="14900" cy="8650"/>
            </a:xfrm>
            <a:custGeom>
              <a:avLst/>
              <a:gdLst/>
              <a:ahLst/>
              <a:cxnLst/>
              <a:rect l="l" t="t" r="r" b="b"/>
              <a:pathLst>
                <a:path w="596" h="346" extrusionOk="0">
                  <a:moveTo>
                    <a:pt x="595" y="1"/>
                  </a:moveTo>
                  <a:lnTo>
                    <a:pt x="595" y="1"/>
                  </a:lnTo>
                  <a:cubicBezTo>
                    <a:pt x="441" y="167"/>
                    <a:pt x="202" y="215"/>
                    <a:pt x="0" y="334"/>
                  </a:cubicBezTo>
                  <a:lnTo>
                    <a:pt x="0" y="346"/>
                  </a:lnTo>
                  <a:cubicBezTo>
                    <a:pt x="119" y="322"/>
                    <a:pt x="238" y="263"/>
                    <a:pt x="357" y="203"/>
                  </a:cubicBezTo>
                  <a:cubicBezTo>
                    <a:pt x="453" y="155"/>
                    <a:pt x="560" y="96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3" name="Google Shape;25993;p34"/>
            <p:cNvSpPr/>
            <p:nvPr/>
          </p:nvSpPr>
          <p:spPr>
            <a:xfrm>
              <a:off x="651250" y="2914350"/>
              <a:ext cx="15475" cy="8200"/>
            </a:xfrm>
            <a:custGeom>
              <a:avLst/>
              <a:gdLst/>
              <a:ahLst/>
              <a:cxnLst/>
              <a:rect l="l" t="t" r="r" b="b"/>
              <a:pathLst>
                <a:path w="619" h="328" extrusionOk="0">
                  <a:moveTo>
                    <a:pt x="616" y="0"/>
                  </a:moveTo>
                  <a:cubicBezTo>
                    <a:pt x="615" y="0"/>
                    <a:pt x="612" y="2"/>
                    <a:pt x="608" y="6"/>
                  </a:cubicBezTo>
                  <a:cubicBezTo>
                    <a:pt x="616" y="6"/>
                    <a:pt x="619" y="0"/>
                    <a:pt x="616" y="0"/>
                  </a:cubicBezTo>
                  <a:close/>
                  <a:moveTo>
                    <a:pt x="608" y="6"/>
                  </a:moveTo>
                  <a:cubicBezTo>
                    <a:pt x="513" y="65"/>
                    <a:pt x="418" y="125"/>
                    <a:pt x="322" y="172"/>
                  </a:cubicBezTo>
                  <a:lnTo>
                    <a:pt x="13" y="303"/>
                  </a:lnTo>
                  <a:cubicBezTo>
                    <a:pt x="1" y="303"/>
                    <a:pt x="13" y="327"/>
                    <a:pt x="13" y="327"/>
                  </a:cubicBezTo>
                  <a:cubicBezTo>
                    <a:pt x="239" y="279"/>
                    <a:pt x="453" y="148"/>
                    <a:pt x="6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4" name="Google Shape;25994;p34"/>
            <p:cNvSpPr/>
            <p:nvPr/>
          </p:nvSpPr>
          <p:spPr>
            <a:xfrm>
              <a:off x="650675" y="2918350"/>
              <a:ext cx="14900" cy="7750"/>
            </a:xfrm>
            <a:custGeom>
              <a:avLst/>
              <a:gdLst/>
              <a:ahLst/>
              <a:cxnLst/>
              <a:rect l="l" t="t" r="r" b="b"/>
              <a:pathLst>
                <a:path w="596" h="310" extrusionOk="0">
                  <a:moveTo>
                    <a:pt x="595" y="0"/>
                  </a:moveTo>
                  <a:cubicBezTo>
                    <a:pt x="405" y="131"/>
                    <a:pt x="214" y="203"/>
                    <a:pt x="0" y="298"/>
                  </a:cubicBezTo>
                  <a:lnTo>
                    <a:pt x="0" y="310"/>
                  </a:lnTo>
                  <a:cubicBezTo>
                    <a:pt x="214" y="274"/>
                    <a:pt x="441" y="14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5" name="Google Shape;25995;p34"/>
            <p:cNvSpPr/>
            <p:nvPr/>
          </p:nvSpPr>
          <p:spPr>
            <a:xfrm>
              <a:off x="595000" y="2916550"/>
              <a:ext cx="53900" cy="29475"/>
            </a:xfrm>
            <a:custGeom>
              <a:avLst/>
              <a:gdLst/>
              <a:ahLst/>
              <a:cxnLst/>
              <a:rect l="l" t="t" r="r" b="b"/>
              <a:pathLst>
                <a:path w="2156" h="1179" extrusionOk="0">
                  <a:moveTo>
                    <a:pt x="2156" y="1"/>
                  </a:moveTo>
                  <a:cubicBezTo>
                    <a:pt x="1884" y="100"/>
                    <a:pt x="1612" y="204"/>
                    <a:pt x="1342" y="315"/>
                  </a:cubicBezTo>
                  <a:lnTo>
                    <a:pt x="1342" y="315"/>
                  </a:lnTo>
                  <a:cubicBezTo>
                    <a:pt x="1632" y="207"/>
                    <a:pt x="1919" y="111"/>
                    <a:pt x="2156" y="1"/>
                  </a:cubicBezTo>
                  <a:close/>
                  <a:moveTo>
                    <a:pt x="1342" y="315"/>
                  </a:moveTo>
                  <a:cubicBezTo>
                    <a:pt x="1082" y="411"/>
                    <a:pt x="819" y="517"/>
                    <a:pt x="588" y="650"/>
                  </a:cubicBezTo>
                  <a:lnTo>
                    <a:pt x="588" y="650"/>
                  </a:lnTo>
                  <a:cubicBezTo>
                    <a:pt x="626" y="631"/>
                    <a:pt x="664" y="613"/>
                    <a:pt x="703" y="596"/>
                  </a:cubicBezTo>
                  <a:cubicBezTo>
                    <a:pt x="914" y="496"/>
                    <a:pt x="1127" y="403"/>
                    <a:pt x="1342" y="315"/>
                  </a:cubicBezTo>
                  <a:close/>
                  <a:moveTo>
                    <a:pt x="588" y="650"/>
                  </a:moveTo>
                  <a:cubicBezTo>
                    <a:pt x="339" y="773"/>
                    <a:pt x="125" y="930"/>
                    <a:pt x="1" y="1168"/>
                  </a:cubicBezTo>
                  <a:cubicBezTo>
                    <a:pt x="1" y="1168"/>
                    <a:pt x="1" y="1178"/>
                    <a:pt x="4" y="1178"/>
                  </a:cubicBezTo>
                  <a:cubicBezTo>
                    <a:pt x="6" y="1178"/>
                    <a:pt x="9" y="1176"/>
                    <a:pt x="13" y="1168"/>
                  </a:cubicBezTo>
                  <a:cubicBezTo>
                    <a:pt x="145" y="953"/>
                    <a:pt x="350" y="787"/>
                    <a:pt x="588" y="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6" name="Google Shape;25996;p34"/>
            <p:cNvSpPr/>
            <p:nvPr/>
          </p:nvSpPr>
          <p:spPr>
            <a:xfrm>
              <a:off x="631900" y="2946325"/>
              <a:ext cx="17000" cy="7775"/>
            </a:xfrm>
            <a:custGeom>
              <a:avLst/>
              <a:gdLst/>
              <a:ahLst/>
              <a:cxnLst/>
              <a:rect l="l" t="t" r="r" b="b"/>
              <a:pathLst>
                <a:path w="680" h="311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61" y="60"/>
                    <a:pt x="453" y="120"/>
                    <a:pt x="334" y="179"/>
                  </a:cubicBezTo>
                  <a:cubicBezTo>
                    <a:pt x="215" y="215"/>
                    <a:pt x="96" y="251"/>
                    <a:pt x="1" y="298"/>
                  </a:cubicBezTo>
                  <a:lnTo>
                    <a:pt x="1" y="310"/>
                  </a:lnTo>
                  <a:cubicBezTo>
                    <a:pt x="215" y="262"/>
                    <a:pt x="489" y="143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7" name="Google Shape;25997;p34"/>
            <p:cNvSpPr/>
            <p:nvPr/>
          </p:nvSpPr>
          <p:spPr>
            <a:xfrm>
              <a:off x="632500" y="2949300"/>
              <a:ext cx="15800" cy="6575"/>
            </a:xfrm>
            <a:custGeom>
              <a:avLst/>
              <a:gdLst/>
              <a:ahLst/>
              <a:cxnLst/>
              <a:rect l="l" t="t" r="r" b="b"/>
              <a:pathLst>
                <a:path w="632" h="263" extrusionOk="0">
                  <a:moveTo>
                    <a:pt x="632" y="1"/>
                  </a:moveTo>
                  <a:lnTo>
                    <a:pt x="632" y="1"/>
                  </a:lnTo>
                  <a:cubicBezTo>
                    <a:pt x="525" y="48"/>
                    <a:pt x="406" y="84"/>
                    <a:pt x="298" y="132"/>
                  </a:cubicBezTo>
                  <a:cubicBezTo>
                    <a:pt x="191" y="179"/>
                    <a:pt x="96" y="191"/>
                    <a:pt x="1" y="251"/>
                  </a:cubicBezTo>
                  <a:lnTo>
                    <a:pt x="1" y="263"/>
                  </a:lnTo>
                  <a:cubicBezTo>
                    <a:pt x="108" y="251"/>
                    <a:pt x="227" y="203"/>
                    <a:pt x="334" y="155"/>
                  </a:cubicBezTo>
                  <a:cubicBezTo>
                    <a:pt x="429" y="96"/>
                    <a:pt x="537" y="60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8" name="Google Shape;25998;p34"/>
            <p:cNvSpPr/>
            <p:nvPr/>
          </p:nvSpPr>
          <p:spPr>
            <a:xfrm>
              <a:off x="631900" y="2951675"/>
              <a:ext cx="16675" cy="6875"/>
            </a:xfrm>
            <a:custGeom>
              <a:avLst/>
              <a:gdLst/>
              <a:ahLst/>
              <a:cxnLst/>
              <a:rect l="l" t="t" r="r" b="b"/>
              <a:pathLst>
                <a:path w="667" h="275" extrusionOk="0">
                  <a:moveTo>
                    <a:pt x="656" y="1"/>
                  </a:moveTo>
                  <a:cubicBezTo>
                    <a:pt x="660" y="9"/>
                    <a:pt x="662" y="11"/>
                    <a:pt x="664" y="11"/>
                  </a:cubicBezTo>
                  <a:cubicBezTo>
                    <a:pt x="666" y="11"/>
                    <a:pt x="664" y="1"/>
                    <a:pt x="656" y="1"/>
                  </a:cubicBezTo>
                  <a:close/>
                  <a:moveTo>
                    <a:pt x="656" y="1"/>
                  </a:moveTo>
                  <a:cubicBezTo>
                    <a:pt x="442" y="120"/>
                    <a:pt x="203" y="156"/>
                    <a:pt x="1" y="263"/>
                  </a:cubicBezTo>
                  <a:lnTo>
                    <a:pt x="1" y="275"/>
                  </a:lnTo>
                  <a:cubicBezTo>
                    <a:pt x="120" y="263"/>
                    <a:pt x="239" y="215"/>
                    <a:pt x="334" y="168"/>
                  </a:cubicBezTo>
                  <a:cubicBezTo>
                    <a:pt x="453" y="144"/>
                    <a:pt x="561" y="96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9" name="Google Shape;25999;p34"/>
            <p:cNvSpPr/>
            <p:nvPr/>
          </p:nvSpPr>
          <p:spPr>
            <a:xfrm>
              <a:off x="635175" y="2955125"/>
              <a:ext cx="12150" cy="4625"/>
            </a:xfrm>
            <a:custGeom>
              <a:avLst/>
              <a:gdLst/>
              <a:ahLst/>
              <a:cxnLst/>
              <a:rect l="l" t="t" r="r" b="b"/>
              <a:pathLst>
                <a:path w="486" h="185" extrusionOk="0">
                  <a:moveTo>
                    <a:pt x="480" y="0"/>
                  </a:moveTo>
                  <a:cubicBezTo>
                    <a:pt x="479" y="0"/>
                    <a:pt x="477" y="2"/>
                    <a:pt x="477" y="6"/>
                  </a:cubicBezTo>
                  <a:cubicBezTo>
                    <a:pt x="485" y="6"/>
                    <a:pt x="482" y="0"/>
                    <a:pt x="480" y="0"/>
                  </a:cubicBezTo>
                  <a:close/>
                  <a:moveTo>
                    <a:pt x="477" y="6"/>
                  </a:moveTo>
                  <a:lnTo>
                    <a:pt x="477" y="6"/>
                  </a:lnTo>
                  <a:cubicBezTo>
                    <a:pt x="322" y="77"/>
                    <a:pt x="168" y="125"/>
                    <a:pt x="1" y="172"/>
                  </a:cubicBezTo>
                  <a:lnTo>
                    <a:pt x="1" y="184"/>
                  </a:lnTo>
                  <a:cubicBezTo>
                    <a:pt x="168" y="160"/>
                    <a:pt x="346" y="89"/>
                    <a:pt x="47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0" name="Google Shape;26000;p34"/>
            <p:cNvSpPr/>
            <p:nvPr/>
          </p:nvSpPr>
          <p:spPr>
            <a:xfrm>
              <a:off x="564350" y="2954075"/>
              <a:ext cx="64900" cy="35425"/>
            </a:xfrm>
            <a:custGeom>
              <a:avLst/>
              <a:gdLst/>
              <a:ahLst/>
              <a:cxnLst/>
              <a:rect l="l" t="t" r="r" b="b"/>
              <a:pathLst>
                <a:path w="2596" h="1417" extrusionOk="0">
                  <a:moveTo>
                    <a:pt x="2596" y="0"/>
                  </a:moveTo>
                  <a:cubicBezTo>
                    <a:pt x="2143" y="250"/>
                    <a:pt x="1596" y="250"/>
                    <a:pt x="1131" y="500"/>
                  </a:cubicBezTo>
                  <a:cubicBezTo>
                    <a:pt x="738" y="726"/>
                    <a:pt x="334" y="1048"/>
                    <a:pt x="24" y="1381"/>
                  </a:cubicBezTo>
                  <a:cubicBezTo>
                    <a:pt x="0" y="1393"/>
                    <a:pt x="24" y="1417"/>
                    <a:pt x="36" y="1417"/>
                  </a:cubicBezTo>
                  <a:cubicBezTo>
                    <a:pt x="417" y="1095"/>
                    <a:pt x="774" y="762"/>
                    <a:pt x="1215" y="524"/>
                  </a:cubicBezTo>
                  <a:cubicBezTo>
                    <a:pt x="1655" y="286"/>
                    <a:pt x="2179" y="286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1" name="Google Shape;26001;p34"/>
            <p:cNvSpPr/>
            <p:nvPr/>
          </p:nvSpPr>
          <p:spPr>
            <a:xfrm>
              <a:off x="552225" y="2986800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45" y="72"/>
                    <a:pt x="461" y="167"/>
                    <a:pt x="354" y="251"/>
                  </a:cubicBezTo>
                  <a:cubicBezTo>
                    <a:pt x="247" y="334"/>
                    <a:pt x="116" y="394"/>
                    <a:pt x="9" y="477"/>
                  </a:cubicBezTo>
                  <a:cubicBezTo>
                    <a:pt x="0" y="477"/>
                    <a:pt x="5" y="497"/>
                    <a:pt x="17" y="497"/>
                  </a:cubicBezTo>
                  <a:cubicBezTo>
                    <a:pt x="22" y="497"/>
                    <a:pt x="27" y="495"/>
                    <a:pt x="33" y="489"/>
                  </a:cubicBezTo>
                  <a:cubicBezTo>
                    <a:pt x="247" y="417"/>
                    <a:pt x="509" y="215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2" name="Google Shape;26002;p34"/>
            <p:cNvSpPr/>
            <p:nvPr/>
          </p:nvSpPr>
          <p:spPr>
            <a:xfrm>
              <a:off x="554525" y="2982650"/>
              <a:ext cx="16975" cy="14300"/>
            </a:xfrm>
            <a:custGeom>
              <a:avLst/>
              <a:gdLst/>
              <a:ahLst/>
              <a:cxnLst/>
              <a:rect l="l" t="t" r="r" b="b"/>
              <a:pathLst>
                <a:path w="679" h="572" extrusionOk="0">
                  <a:moveTo>
                    <a:pt x="679" y="0"/>
                  </a:moveTo>
                  <a:lnTo>
                    <a:pt x="322" y="322"/>
                  </a:lnTo>
                  <a:cubicBezTo>
                    <a:pt x="215" y="393"/>
                    <a:pt x="108" y="453"/>
                    <a:pt x="12" y="536"/>
                  </a:cubicBezTo>
                  <a:cubicBezTo>
                    <a:pt x="0" y="560"/>
                    <a:pt x="12" y="572"/>
                    <a:pt x="24" y="572"/>
                  </a:cubicBezTo>
                  <a:cubicBezTo>
                    <a:pt x="274" y="464"/>
                    <a:pt x="512" y="226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03" name="Google Shape;26003;p34"/>
          <p:cNvGrpSpPr/>
          <p:nvPr/>
        </p:nvGrpSpPr>
        <p:grpSpPr>
          <a:xfrm rot="2938522">
            <a:off x="700260" y="1589759"/>
            <a:ext cx="352730" cy="741593"/>
            <a:chOff x="405700" y="2130300"/>
            <a:chExt cx="174750" cy="367375"/>
          </a:xfrm>
        </p:grpSpPr>
        <p:sp>
          <p:nvSpPr>
            <p:cNvPr id="26004" name="Google Shape;26004;p34"/>
            <p:cNvSpPr/>
            <p:nvPr/>
          </p:nvSpPr>
          <p:spPr>
            <a:xfrm>
              <a:off x="413125" y="2134025"/>
              <a:ext cx="164350" cy="316425"/>
            </a:xfrm>
            <a:custGeom>
              <a:avLst/>
              <a:gdLst/>
              <a:ahLst/>
              <a:cxnLst/>
              <a:rect l="l" t="t" r="r" b="b"/>
              <a:pathLst>
                <a:path w="6574" h="12657" extrusionOk="0">
                  <a:moveTo>
                    <a:pt x="1037" y="0"/>
                  </a:moveTo>
                  <a:cubicBezTo>
                    <a:pt x="1037" y="0"/>
                    <a:pt x="1" y="4168"/>
                    <a:pt x="441" y="6108"/>
                  </a:cubicBezTo>
                  <a:cubicBezTo>
                    <a:pt x="894" y="8037"/>
                    <a:pt x="2084" y="9823"/>
                    <a:pt x="2977" y="10573"/>
                  </a:cubicBezTo>
                  <a:cubicBezTo>
                    <a:pt x="3870" y="11311"/>
                    <a:pt x="5502" y="12657"/>
                    <a:pt x="5502" y="12657"/>
                  </a:cubicBezTo>
                  <a:cubicBezTo>
                    <a:pt x="5502" y="12657"/>
                    <a:pt x="6573" y="9359"/>
                    <a:pt x="6406" y="7358"/>
                  </a:cubicBezTo>
                  <a:cubicBezTo>
                    <a:pt x="6252" y="5358"/>
                    <a:pt x="4466" y="3251"/>
                    <a:pt x="3573" y="2144"/>
                  </a:cubicBezTo>
                  <a:cubicBezTo>
                    <a:pt x="2680" y="1048"/>
                    <a:pt x="1037" y="0"/>
                    <a:pt x="1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5" name="Google Shape;26005;p34"/>
            <p:cNvSpPr/>
            <p:nvPr/>
          </p:nvSpPr>
          <p:spPr>
            <a:xfrm>
              <a:off x="405700" y="2152225"/>
              <a:ext cx="141400" cy="306950"/>
            </a:xfrm>
            <a:custGeom>
              <a:avLst/>
              <a:gdLst/>
              <a:ahLst/>
              <a:cxnLst/>
              <a:rect l="l" t="t" r="r" b="b"/>
              <a:pathLst>
                <a:path w="5656" h="12278" extrusionOk="0">
                  <a:moveTo>
                    <a:pt x="1018" y="0"/>
                  </a:moveTo>
                  <a:cubicBezTo>
                    <a:pt x="991" y="0"/>
                    <a:pt x="963" y="16"/>
                    <a:pt x="953" y="46"/>
                  </a:cubicBezTo>
                  <a:cubicBezTo>
                    <a:pt x="596" y="1130"/>
                    <a:pt x="476" y="2344"/>
                    <a:pt x="441" y="3487"/>
                  </a:cubicBezTo>
                  <a:cubicBezTo>
                    <a:pt x="417" y="4690"/>
                    <a:pt x="381" y="5999"/>
                    <a:pt x="857" y="7131"/>
                  </a:cubicBezTo>
                  <a:cubicBezTo>
                    <a:pt x="1262" y="8119"/>
                    <a:pt x="2024" y="8893"/>
                    <a:pt x="2810" y="9571"/>
                  </a:cubicBezTo>
                  <a:cubicBezTo>
                    <a:pt x="3727" y="10393"/>
                    <a:pt x="5084" y="11036"/>
                    <a:pt x="5549" y="12238"/>
                  </a:cubicBezTo>
                  <a:cubicBezTo>
                    <a:pt x="5570" y="12265"/>
                    <a:pt x="5594" y="12277"/>
                    <a:pt x="5614" y="12277"/>
                  </a:cubicBezTo>
                  <a:cubicBezTo>
                    <a:pt x="5638" y="12277"/>
                    <a:pt x="5656" y="12259"/>
                    <a:pt x="5656" y="12226"/>
                  </a:cubicBezTo>
                  <a:cubicBezTo>
                    <a:pt x="5418" y="11214"/>
                    <a:pt x="4548" y="10643"/>
                    <a:pt x="3775" y="10048"/>
                  </a:cubicBezTo>
                  <a:cubicBezTo>
                    <a:pt x="2834" y="9333"/>
                    <a:pt x="1846" y="8607"/>
                    <a:pt x="1250" y="7559"/>
                  </a:cubicBezTo>
                  <a:cubicBezTo>
                    <a:pt x="0" y="5333"/>
                    <a:pt x="655" y="2439"/>
                    <a:pt x="1084" y="82"/>
                  </a:cubicBezTo>
                  <a:cubicBezTo>
                    <a:pt x="1090" y="28"/>
                    <a:pt x="1055" y="0"/>
                    <a:pt x="1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6" name="Google Shape;26006;p34"/>
            <p:cNvSpPr/>
            <p:nvPr/>
          </p:nvSpPr>
          <p:spPr>
            <a:xfrm>
              <a:off x="426825" y="2136575"/>
              <a:ext cx="10150" cy="31400"/>
            </a:xfrm>
            <a:custGeom>
              <a:avLst/>
              <a:gdLst/>
              <a:ahLst/>
              <a:cxnLst/>
              <a:rect l="l" t="t" r="r" b="b"/>
              <a:pathLst>
                <a:path w="406" h="1256" extrusionOk="0">
                  <a:moveTo>
                    <a:pt x="382" y="1"/>
                  </a:moveTo>
                  <a:cubicBezTo>
                    <a:pt x="378" y="1"/>
                    <a:pt x="373" y="2"/>
                    <a:pt x="370" y="6"/>
                  </a:cubicBezTo>
                  <a:cubicBezTo>
                    <a:pt x="72" y="315"/>
                    <a:pt x="1" y="839"/>
                    <a:pt x="84" y="1256"/>
                  </a:cubicBezTo>
                  <a:cubicBezTo>
                    <a:pt x="108" y="1041"/>
                    <a:pt x="120" y="827"/>
                    <a:pt x="179" y="613"/>
                  </a:cubicBezTo>
                  <a:cubicBezTo>
                    <a:pt x="227" y="410"/>
                    <a:pt x="322" y="208"/>
                    <a:pt x="405" y="17"/>
                  </a:cubicBezTo>
                  <a:cubicBezTo>
                    <a:pt x="405" y="9"/>
                    <a:pt x="393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7" name="Google Shape;26007;p34"/>
            <p:cNvSpPr/>
            <p:nvPr/>
          </p:nvSpPr>
          <p:spPr>
            <a:xfrm>
              <a:off x="428325" y="2132350"/>
              <a:ext cx="9425" cy="33075"/>
            </a:xfrm>
            <a:custGeom>
              <a:avLst/>
              <a:gdLst/>
              <a:ahLst/>
              <a:cxnLst/>
              <a:rect l="l" t="t" r="r" b="b"/>
              <a:pathLst>
                <a:path w="377" h="1323" extrusionOk="0">
                  <a:moveTo>
                    <a:pt x="370" y="0"/>
                  </a:moveTo>
                  <a:cubicBezTo>
                    <a:pt x="367" y="0"/>
                    <a:pt x="362" y="3"/>
                    <a:pt x="357" y="8"/>
                  </a:cubicBezTo>
                  <a:cubicBezTo>
                    <a:pt x="262" y="222"/>
                    <a:pt x="191" y="425"/>
                    <a:pt x="131" y="651"/>
                  </a:cubicBezTo>
                  <a:cubicBezTo>
                    <a:pt x="72" y="853"/>
                    <a:pt x="0" y="1091"/>
                    <a:pt x="12" y="1306"/>
                  </a:cubicBezTo>
                  <a:cubicBezTo>
                    <a:pt x="12" y="1314"/>
                    <a:pt x="30" y="1323"/>
                    <a:pt x="45" y="1323"/>
                  </a:cubicBezTo>
                  <a:cubicBezTo>
                    <a:pt x="51" y="1323"/>
                    <a:pt x="56" y="1321"/>
                    <a:pt x="60" y="1318"/>
                  </a:cubicBezTo>
                  <a:cubicBezTo>
                    <a:pt x="131" y="1127"/>
                    <a:pt x="143" y="901"/>
                    <a:pt x="191" y="710"/>
                  </a:cubicBezTo>
                  <a:cubicBezTo>
                    <a:pt x="250" y="484"/>
                    <a:pt x="310" y="258"/>
                    <a:pt x="369" y="20"/>
                  </a:cubicBezTo>
                  <a:cubicBezTo>
                    <a:pt x="376" y="6"/>
                    <a:pt x="375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8" name="Google Shape;26008;p34"/>
            <p:cNvSpPr/>
            <p:nvPr/>
          </p:nvSpPr>
          <p:spPr>
            <a:xfrm>
              <a:off x="428625" y="2131125"/>
              <a:ext cx="8650" cy="35150"/>
            </a:xfrm>
            <a:custGeom>
              <a:avLst/>
              <a:gdLst/>
              <a:ahLst/>
              <a:cxnLst/>
              <a:rect l="l" t="t" r="r" b="b"/>
              <a:pathLst>
                <a:path w="346" h="1406" extrusionOk="0">
                  <a:moveTo>
                    <a:pt x="327" y="0"/>
                  </a:moveTo>
                  <a:cubicBezTo>
                    <a:pt x="318" y="0"/>
                    <a:pt x="310" y="3"/>
                    <a:pt x="310" y="9"/>
                  </a:cubicBezTo>
                  <a:cubicBezTo>
                    <a:pt x="131" y="414"/>
                    <a:pt x="0" y="950"/>
                    <a:pt x="36" y="1378"/>
                  </a:cubicBezTo>
                  <a:cubicBezTo>
                    <a:pt x="36" y="1396"/>
                    <a:pt x="42" y="1405"/>
                    <a:pt x="49" y="1405"/>
                  </a:cubicBezTo>
                  <a:cubicBezTo>
                    <a:pt x="57" y="1405"/>
                    <a:pt x="65" y="1396"/>
                    <a:pt x="71" y="1378"/>
                  </a:cubicBezTo>
                  <a:cubicBezTo>
                    <a:pt x="155" y="1164"/>
                    <a:pt x="167" y="926"/>
                    <a:pt x="202" y="700"/>
                  </a:cubicBezTo>
                  <a:cubicBezTo>
                    <a:pt x="250" y="474"/>
                    <a:pt x="310" y="247"/>
                    <a:pt x="345" y="9"/>
                  </a:cubicBezTo>
                  <a:cubicBezTo>
                    <a:pt x="345" y="3"/>
                    <a:pt x="336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9" name="Google Shape;26009;p34"/>
            <p:cNvSpPr/>
            <p:nvPr/>
          </p:nvSpPr>
          <p:spPr>
            <a:xfrm>
              <a:off x="428625" y="2130300"/>
              <a:ext cx="7650" cy="33000"/>
            </a:xfrm>
            <a:custGeom>
              <a:avLst/>
              <a:gdLst/>
              <a:ahLst/>
              <a:cxnLst/>
              <a:rect l="l" t="t" r="r" b="b"/>
              <a:pathLst>
                <a:path w="306" h="1320" extrusionOk="0">
                  <a:moveTo>
                    <a:pt x="284" y="0"/>
                  </a:moveTo>
                  <a:cubicBezTo>
                    <a:pt x="279" y="0"/>
                    <a:pt x="274" y="5"/>
                    <a:pt x="274" y="18"/>
                  </a:cubicBezTo>
                  <a:cubicBezTo>
                    <a:pt x="179" y="209"/>
                    <a:pt x="131" y="435"/>
                    <a:pt x="95" y="638"/>
                  </a:cubicBezTo>
                  <a:cubicBezTo>
                    <a:pt x="48" y="852"/>
                    <a:pt x="0" y="1078"/>
                    <a:pt x="12" y="1292"/>
                  </a:cubicBezTo>
                  <a:cubicBezTo>
                    <a:pt x="12" y="1310"/>
                    <a:pt x="21" y="1319"/>
                    <a:pt x="31" y="1319"/>
                  </a:cubicBezTo>
                  <a:cubicBezTo>
                    <a:pt x="42" y="1319"/>
                    <a:pt x="54" y="1310"/>
                    <a:pt x="60" y="1292"/>
                  </a:cubicBezTo>
                  <a:cubicBezTo>
                    <a:pt x="119" y="1090"/>
                    <a:pt x="131" y="864"/>
                    <a:pt x="167" y="661"/>
                  </a:cubicBezTo>
                  <a:cubicBezTo>
                    <a:pt x="202" y="447"/>
                    <a:pt x="274" y="245"/>
                    <a:pt x="298" y="30"/>
                  </a:cubicBezTo>
                  <a:cubicBezTo>
                    <a:pt x="305" y="15"/>
                    <a:pt x="294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0" name="Google Shape;26010;p34"/>
            <p:cNvSpPr/>
            <p:nvPr/>
          </p:nvSpPr>
          <p:spPr>
            <a:xfrm>
              <a:off x="434875" y="2131050"/>
              <a:ext cx="145575" cy="336850"/>
            </a:xfrm>
            <a:custGeom>
              <a:avLst/>
              <a:gdLst/>
              <a:ahLst/>
              <a:cxnLst/>
              <a:rect l="l" t="t" r="r" b="b"/>
              <a:pathLst>
                <a:path w="5823" h="13474" extrusionOk="0">
                  <a:moveTo>
                    <a:pt x="48" y="0"/>
                  </a:moveTo>
                  <a:cubicBezTo>
                    <a:pt x="24" y="0"/>
                    <a:pt x="0" y="48"/>
                    <a:pt x="36" y="60"/>
                  </a:cubicBezTo>
                  <a:cubicBezTo>
                    <a:pt x="595" y="286"/>
                    <a:pt x="1072" y="810"/>
                    <a:pt x="1536" y="1203"/>
                  </a:cubicBezTo>
                  <a:cubicBezTo>
                    <a:pt x="2084" y="1679"/>
                    <a:pt x="2619" y="2191"/>
                    <a:pt x="3096" y="2739"/>
                  </a:cubicBezTo>
                  <a:cubicBezTo>
                    <a:pt x="3989" y="3787"/>
                    <a:pt x="4679" y="5049"/>
                    <a:pt x="5215" y="6299"/>
                  </a:cubicBezTo>
                  <a:cubicBezTo>
                    <a:pt x="5739" y="7489"/>
                    <a:pt x="5739" y="9144"/>
                    <a:pt x="5227" y="10335"/>
                  </a:cubicBezTo>
                  <a:cubicBezTo>
                    <a:pt x="4786" y="11359"/>
                    <a:pt x="4310" y="12299"/>
                    <a:pt x="4739" y="13442"/>
                  </a:cubicBezTo>
                  <a:cubicBezTo>
                    <a:pt x="4743" y="13464"/>
                    <a:pt x="4755" y="13473"/>
                    <a:pt x="4769" y="13473"/>
                  </a:cubicBezTo>
                  <a:cubicBezTo>
                    <a:pt x="4793" y="13473"/>
                    <a:pt x="4822" y="13445"/>
                    <a:pt x="4822" y="13407"/>
                  </a:cubicBezTo>
                  <a:cubicBezTo>
                    <a:pt x="4643" y="12573"/>
                    <a:pt x="4691" y="11823"/>
                    <a:pt x="5048" y="11026"/>
                  </a:cubicBezTo>
                  <a:cubicBezTo>
                    <a:pt x="5298" y="10478"/>
                    <a:pt x="5560" y="9978"/>
                    <a:pt x="5644" y="9359"/>
                  </a:cubicBezTo>
                  <a:cubicBezTo>
                    <a:pt x="5822" y="8049"/>
                    <a:pt x="5691" y="6882"/>
                    <a:pt x="5096" y="5692"/>
                  </a:cubicBezTo>
                  <a:cubicBezTo>
                    <a:pt x="4501" y="4501"/>
                    <a:pt x="3858" y="3334"/>
                    <a:pt x="2929" y="2358"/>
                  </a:cubicBezTo>
                  <a:cubicBezTo>
                    <a:pt x="2441" y="1846"/>
                    <a:pt x="1929" y="1370"/>
                    <a:pt x="1393" y="929"/>
                  </a:cubicBezTo>
                  <a:cubicBezTo>
                    <a:pt x="988" y="584"/>
                    <a:pt x="572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1" name="Google Shape;26011;p34"/>
            <p:cNvSpPr/>
            <p:nvPr/>
          </p:nvSpPr>
          <p:spPr>
            <a:xfrm>
              <a:off x="536950" y="2438975"/>
              <a:ext cx="16100" cy="34050"/>
            </a:xfrm>
            <a:custGeom>
              <a:avLst/>
              <a:gdLst/>
              <a:ahLst/>
              <a:cxnLst/>
              <a:rect l="l" t="t" r="r" b="b"/>
              <a:pathLst>
                <a:path w="644" h="1362" extrusionOk="0">
                  <a:moveTo>
                    <a:pt x="13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60" y="280"/>
                    <a:pt x="191" y="518"/>
                    <a:pt x="299" y="733"/>
                  </a:cubicBezTo>
                  <a:cubicBezTo>
                    <a:pt x="382" y="947"/>
                    <a:pt x="477" y="1149"/>
                    <a:pt x="596" y="1352"/>
                  </a:cubicBezTo>
                  <a:cubicBezTo>
                    <a:pt x="600" y="1359"/>
                    <a:pt x="605" y="1362"/>
                    <a:pt x="611" y="1362"/>
                  </a:cubicBezTo>
                  <a:cubicBezTo>
                    <a:pt x="626" y="1362"/>
                    <a:pt x="644" y="1345"/>
                    <a:pt x="644" y="1328"/>
                  </a:cubicBezTo>
                  <a:cubicBezTo>
                    <a:pt x="572" y="1078"/>
                    <a:pt x="441" y="840"/>
                    <a:pt x="346" y="614"/>
                  </a:cubicBezTo>
                  <a:cubicBezTo>
                    <a:pt x="251" y="411"/>
                    <a:pt x="156" y="197"/>
                    <a:pt x="25" y="18"/>
                  </a:cubicBezTo>
                  <a:cubicBezTo>
                    <a:pt x="25" y="6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2" name="Google Shape;26012;p34"/>
            <p:cNvSpPr/>
            <p:nvPr/>
          </p:nvSpPr>
          <p:spPr>
            <a:xfrm>
              <a:off x="537400" y="2437750"/>
              <a:ext cx="20325" cy="45875"/>
            </a:xfrm>
            <a:custGeom>
              <a:avLst/>
              <a:gdLst/>
              <a:ahLst/>
              <a:cxnLst/>
              <a:rect l="l" t="t" r="r" b="b"/>
              <a:pathLst>
                <a:path w="813" h="1835" extrusionOk="0">
                  <a:moveTo>
                    <a:pt x="22" y="0"/>
                  </a:moveTo>
                  <a:cubicBezTo>
                    <a:pt x="11" y="0"/>
                    <a:pt x="0" y="12"/>
                    <a:pt x="7" y="31"/>
                  </a:cubicBezTo>
                  <a:cubicBezTo>
                    <a:pt x="161" y="627"/>
                    <a:pt x="412" y="1317"/>
                    <a:pt x="769" y="1829"/>
                  </a:cubicBezTo>
                  <a:cubicBezTo>
                    <a:pt x="772" y="1833"/>
                    <a:pt x="778" y="1834"/>
                    <a:pt x="783" y="1834"/>
                  </a:cubicBezTo>
                  <a:cubicBezTo>
                    <a:pt x="797" y="1834"/>
                    <a:pt x="813" y="1826"/>
                    <a:pt x="804" y="1817"/>
                  </a:cubicBezTo>
                  <a:cubicBezTo>
                    <a:pt x="590" y="1198"/>
                    <a:pt x="292" y="603"/>
                    <a:pt x="42" y="31"/>
                  </a:cubicBezTo>
                  <a:cubicBezTo>
                    <a:pt x="42" y="9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3" name="Google Shape;26013;p34"/>
            <p:cNvSpPr/>
            <p:nvPr/>
          </p:nvSpPr>
          <p:spPr>
            <a:xfrm>
              <a:off x="543200" y="2448050"/>
              <a:ext cx="20775" cy="42250"/>
            </a:xfrm>
            <a:custGeom>
              <a:avLst/>
              <a:gdLst/>
              <a:ahLst/>
              <a:cxnLst/>
              <a:rect l="l" t="t" r="r" b="b"/>
              <a:pathLst>
                <a:path w="831" h="1690" extrusionOk="0">
                  <a:moveTo>
                    <a:pt x="23" y="0"/>
                  </a:moveTo>
                  <a:cubicBezTo>
                    <a:pt x="16" y="0"/>
                    <a:pt x="1" y="13"/>
                    <a:pt x="1" y="36"/>
                  </a:cubicBezTo>
                  <a:cubicBezTo>
                    <a:pt x="132" y="596"/>
                    <a:pt x="370" y="1263"/>
                    <a:pt x="775" y="1679"/>
                  </a:cubicBezTo>
                  <a:cubicBezTo>
                    <a:pt x="778" y="1686"/>
                    <a:pt x="785" y="1689"/>
                    <a:pt x="792" y="1689"/>
                  </a:cubicBezTo>
                  <a:cubicBezTo>
                    <a:pt x="810" y="1689"/>
                    <a:pt x="831" y="1672"/>
                    <a:pt x="822" y="1655"/>
                  </a:cubicBezTo>
                  <a:cubicBezTo>
                    <a:pt x="703" y="1382"/>
                    <a:pt x="525" y="1132"/>
                    <a:pt x="394" y="846"/>
                  </a:cubicBezTo>
                  <a:cubicBezTo>
                    <a:pt x="251" y="584"/>
                    <a:pt x="156" y="298"/>
                    <a:pt x="25" y="12"/>
                  </a:cubicBezTo>
                  <a:cubicBezTo>
                    <a:pt x="29" y="4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4" name="Google Shape;26014;p34"/>
            <p:cNvSpPr/>
            <p:nvPr/>
          </p:nvSpPr>
          <p:spPr>
            <a:xfrm>
              <a:off x="546175" y="2453000"/>
              <a:ext cx="26450" cy="44675"/>
            </a:xfrm>
            <a:custGeom>
              <a:avLst/>
              <a:gdLst/>
              <a:ahLst/>
              <a:cxnLst/>
              <a:rect l="l" t="t" r="r" b="b"/>
              <a:pathLst>
                <a:path w="1058" h="1787" extrusionOk="0">
                  <a:moveTo>
                    <a:pt x="7" y="0"/>
                  </a:moveTo>
                  <a:cubicBezTo>
                    <a:pt x="3" y="0"/>
                    <a:pt x="1" y="6"/>
                    <a:pt x="1" y="17"/>
                  </a:cubicBezTo>
                  <a:cubicBezTo>
                    <a:pt x="61" y="648"/>
                    <a:pt x="453" y="1422"/>
                    <a:pt x="1013" y="1779"/>
                  </a:cubicBezTo>
                  <a:cubicBezTo>
                    <a:pt x="1016" y="1785"/>
                    <a:pt x="1020" y="1787"/>
                    <a:pt x="1025" y="1787"/>
                  </a:cubicBezTo>
                  <a:cubicBezTo>
                    <a:pt x="1039" y="1787"/>
                    <a:pt x="1058" y="1764"/>
                    <a:pt x="1049" y="1755"/>
                  </a:cubicBezTo>
                  <a:cubicBezTo>
                    <a:pt x="846" y="1505"/>
                    <a:pt x="632" y="1279"/>
                    <a:pt x="465" y="1005"/>
                  </a:cubicBezTo>
                  <a:cubicBezTo>
                    <a:pt x="275" y="695"/>
                    <a:pt x="156" y="374"/>
                    <a:pt x="25" y="29"/>
                  </a:cubicBezTo>
                  <a:cubicBezTo>
                    <a:pt x="18" y="9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5" name="Google Shape;26015;p34"/>
            <p:cNvSpPr/>
            <p:nvPr/>
          </p:nvSpPr>
          <p:spPr>
            <a:xfrm>
              <a:off x="549175" y="2452500"/>
              <a:ext cx="24725" cy="44400"/>
            </a:xfrm>
            <a:custGeom>
              <a:avLst/>
              <a:gdLst/>
              <a:ahLst/>
              <a:cxnLst/>
              <a:rect l="l" t="t" r="r" b="b"/>
              <a:pathLst>
                <a:path w="989" h="1776" extrusionOk="0">
                  <a:moveTo>
                    <a:pt x="37" y="1"/>
                  </a:moveTo>
                  <a:cubicBezTo>
                    <a:pt x="20" y="1"/>
                    <a:pt x="0" y="14"/>
                    <a:pt x="0" y="37"/>
                  </a:cubicBezTo>
                  <a:cubicBezTo>
                    <a:pt x="12" y="334"/>
                    <a:pt x="155" y="608"/>
                    <a:pt x="286" y="882"/>
                  </a:cubicBezTo>
                  <a:cubicBezTo>
                    <a:pt x="369" y="1049"/>
                    <a:pt x="464" y="1192"/>
                    <a:pt x="572" y="1346"/>
                  </a:cubicBezTo>
                  <a:cubicBezTo>
                    <a:pt x="631" y="1406"/>
                    <a:pt x="905" y="1656"/>
                    <a:pt x="845" y="1775"/>
                  </a:cubicBezTo>
                  <a:lnTo>
                    <a:pt x="905" y="1775"/>
                  </a:lnTo>
                  <a:cubicBezTo>
                    <a:pt x="929" y="1775"/>
                    <a:pt x="941" y="1763"/>
                    <a:pt x="941" y="1739"/>
                  </a:cubicBezTo>
                  <a:cubicBezTo>
                    <a:pt x="988" y="1537"/>
                    <a:pt x="691" y="1323"/>
                    <a:pt x="583" y="1168"/>
                  </a:cubicBezTo>
                  <a:cubicBezTo>
                    <a:pt x="345" y="787"/>
                    <a:pt x="250" y="394"/>
                    <a:pt x="60" y="13"/>
                  </a:cubicBezTo>
                  <a:cubicBezTo>
                    <a:pt x="55" y="5"/>
                    <a:pt x="47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6" name="Google Shape;26016;p34"/>
            <p:cNvSpPr/>
            <p:nvPr/>
          </p:nvSpPr>
          <p:spPr>
            <a:xfrm>
              <a:off x="546000" y="2447725"/>
              <a:ext cx="14675" cy="34475"/>
            </a:xfrm>
            <a:custGeom>
              <a:avLst/>
              <a:gdLst/>
              <a:ahLst/>
              <a:cxnLst/>
              <a:rect l="l" t="t" r="r" b="b"/>
              <a:pathLst>
                <a:path w="587" h="1379" extrusionOk="0">
                  <a:moveTo>
                    <a:pt x="40" y="1"/>
                  </a:moveTo>
                  <a:cubicBezTo>
                    <a:pt x="21" y="1"/>
                    <a:pt x="1" y="11"/>
                    <a:pt x="8" y="25"/>
                  </a:cubicBezTo>
                  <a:cubicBezTo>
                    <a:pt x="127" y="478"/>
                    <a:pt x="282" y="942"/>
                    <a:pt x="484" y="1359"/>
                  </a:cubicBezTo>
                  <a:cubicBezTo>
                    <a:pt x="498" y="1372"/>
                    <a:pt x="516" y="1379"/>
                    <a:pt x="533" y="1379"/>
                  </a:cubicBezTo>
                  <a:cubicBezTo>
                    <a:pt x="562" y="1379"/>
                    <a:pt x="587" y="1360"/>
                    <a:pt x="579" y="1323"/>
                  </a:cubicBezTo>
                  <a:cubicBezTo>
                    <a:pt x="460" y="883"/>
                    <a:pt x="258" y="430"/>
                    <a:pt x="68" y="13"/>
                  </a:cubicBezTo>
                  <a:cubicBezTo>
                    <a:pt x="63" y="4"/>
                    <a:pt x="5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7" name="Google Shape;26017;p34"/>
            <p:cNvSpPr/>
            <p:nvPr/>
          </p:nvSpPr>
          <p:spPr>
            <a:xfrm>
              <a:off x="545000" y="2447725"/>
              <a:ext cx="21975" cy="44900"/>
            </a:xfrm>
            <a:custGeom>
              <a:avLst/>
              <a:gdLst/>
              <a:ahLst/>
              <a:cxnLst/>
              <a:rect l="l" t="t" r="r" b="b"/>
              <a:pathLst>
                <a:path w="879" h="1796" extrusionOk="0">
                  <a:moveTo>
                    <a:pt x="40" y="1"/>
                  </a:moveTo>
                  <a:cubicBezTo>
                    <a:pt x="23" y="1"/>
                    <a:pt x="0" y="11"/>
                    <a:pt x="0" y="25"/>
                  </a:cubicBezTo>
                  <a:cubicBezTo>
                    <a:pt x="119" y="645"/>
                    <a:pt x="346" y="1359"/>
                    <a:pt x="822" y="1788"/>
                  </a:cubicBezTo>
                  <a:cubicBezTo>
                    <a:pt x="830" y="1793"/>
                    <a:pt x="837" y="1795"/>
                    <a:pt x="844" y="1795"/>
                  </a:cubicBezTo>
                  <a:cubicBezTo>
                    <a:pt x="867" y="1795"/>
                    <a:pt x="879" y="1768"/>
                    <a:pt x="870" y="1740"/>
                  </a:cubicBezTo>
                  <a:cubicBezTo>
                    <a:pt x="560" y="1156"/>
                    <a:pt x="227" y="656"/>
                    <a:pt x="60" y="13"/>
                  </a:cubicBezTo>
                  <a:cubicBezTo>
                    <a:pt x="60" y="4"/>
                    <a:pt x="5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8" name="Google Shape;26018;p34"/>
            <p:cNvSpPr/>
            <p:nvPr/>
          </p:nvSpPr>
          <p:spPr>
            <a:xfrm>
              <a:off x="544775" y="2437750"/>
              <a:ext cx="27875" cy="57775"/>
            </a:xfrm>
            <a:custGeom>
              <a:avLst/>
              <a:gdLst/>
              <a:ahLst/>
              <a:cxnLst/>
              <a:rect l="l" t="t" r="r" b="b"/>
              <a:pathLst>
                <a:path w="1115" h="2311" extrusionOk="0">
                  <a:moveTo>
                    <a:pt x="89" y="0"/>
                  </a:moveTo>
                  <a:cubicBezTo>
                    <a:pt x="72" y="0"/>
                    <a:pt x="57" y="9"/>
                    <a:pt x="57" y="31"/>
                  </a:cubicBezTo>
                  <a:cubicBezTo>
                    <a:pt x="0" y="823"/>
                    <a:pt x="470" y="1540"/>
                    <a:pt x="926" y="2161"/>
                  </a:cubicBezTo>
                  <a:lnTo>
                    <a:pt x="926" y="2161"/>
                  </a:lnTo>
                  <a:cubicBezTo>
                    <a:pt x="927" y="2168"/>
                    <a:pt x="931" y="2177"/>
                    <a:pt x="938" y="2187"/>
                  </a:cubicBezTo>
                  <a:cubicBezTo>
                    <a:pt x="950" y="2234"/>
                    <a:pt x="986" y="2258"/>
                    <a:pt x="998" y="2306"/>
                  </a:cubicBezTo>
                  <a:cubicBezTo>
                    <a:pt x="1001" y="2309"/>
                    <a:pt x="1005" y="2311"/>
                    <a:pt x="1008" y="2311"/>
                  </a:cubicBezTo>
                  <a:cubicBezTo>
                    <a:pt x="1015" y="2311"/>
                    <a:pt x="1021" y="2302"/>
                    <a:pt x="1021" y="2294"/>
                  </a:cubicBezTo>
                  <a:lnTo>
                    <a:pt x="998" y="2258"/>
                  </a:lnTo>
                  <a:lnTo>
                    <a:pt x="998" y="2258"/>
                  </a:lnTo>
                  <a:cubicBezTo>
                    <a:pt x="1011" y="2272"/>
                    <a:pt x="1028" y="2277"/>
                    <a:pt x="1043" y="2277"/>
                  </a:cubicBezTo>
                  <a:cubicBezTo>
                    <a:pt x="1082" y="2277"/>
                    <a:pt x="1115" y="2241"/>
                    <a:pt x="1081" y="2198"/>
                  </a:cubicBezTo>
                  <a:cubicBezTo>
                    <a:pt x="593" y="1520"/>
                    <a:pt x="271" y="877"/>
                    <a:pt x="128" y="31"/>
                  </a:cubicBezTo>
                  <a:cubicBezTo>
                    <a:pt x="128" y="12"/>
                    <a:pt x="108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9" name="Google Shape;26019;p34"/>
            <p:cNvSpPr/>
            <p:nvPr/>
          </p:nvSpPr>
          <p:spPr>
            <a:xfrm>
              <a:off x="544400" y="2417100"/>
              <a:ext cx="9250" cy="32100"/>
            </a:xfrm>
            <a:custGeom>
              <a:avLst/>
              <a:gdLst/>
              <a:ahLst/>
              <a:cxnLst/>
              <a:rect l="l" t="t" r="r" b="b"/>
              <a:pathLst>
                <a:path w="370" h="1284" extrusionOk="0">
                  <a:moveTo>
                    <a:pt x="358" y="0"/>
                  </a:moveTo>
                  <a:cubicBezTo>
                    <a:pt x="84" y="334"/>
                    <a:pt x="1" y="857"/>
                    <a:pt x="48" y="1274"/>
                  </a:cubicBezTo>
                  <a:cubicBezTo>
                    <a:pt x="48" y="1280"/>
                    <a:pt x="54" y="1283"/>
                    <a:pt x="59" y="1283"/>
                  </a:cubicBezTo>
                  <a:cubicBezTo>
                    <a:pt x="63" y="1283"/>
                    <a:pt x="66" y="1280"/>
                    <a:pt x="60" y="1274"/>
                  </a:cubicBezTo>
                  <a:cubicBezTo>
                    <a:pt x="48" y="798"/>
                    <a:pt x="191" y="441"/>
                    <a:pt x="370" y="24"/>
                  </a:cubicBezTo>
                  <a:cubicBezTo>
                    <a:pt x="370" y="0"/>
                    <a:pt x="358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0" name="Google Shape;26020;p34"/>
            <p:cNvSpPr/>
            <p:nvPr/>
          </p:nvSpPr>
          <p:spPr>
            <a:xfrm>
              <a:off x="413725" y="2133275"/>
              <a:ext cx="27800" cy="184675"/>
            </a:xfrm>
            <a:custGeom>
              <a:avLst/>
              <a:gdLst/>
              <a:ahLst/>
              <a:cxnLst/>
              <a:rect l="l" t="t" r="r" b="b"/>
              <a:pathLst>
                <a:path w="1112" h="7387" extrusionOk="0">
                  <a:moveTo>
                    <a:pt x="1077" y="0"/>
                  </a:moveTo>
                  <a:cubicBezTo>
                    <a:pt x="1068" y="0"/>
                    <a:pt x="1060" y="5"/>
                    <a:pt x="1060" y="19"/>
                  </a:cubicBezTo>
                  <a:cubicBezTo>
                    <a:pt x="167" y="2293"/>
                    <a:pt x="1" y="5007"/>
                    <a:pt x="656" y="7365"/>
                  </a:cubicBezTo>
                  <a:cubicBezTo>
                    <a:pt x="661" y="7380"/>
                    <a:pt x="672" y="7386"/>
                    <a:pt x="682" y="7386"/>
                  </a:cubicBezTo>
                  <a:cubicBezTo>
                    <a:pt x="697" y="7386"/>
                    <a:pt x="710" y="7374"/>
                    <a:pt x="703" y="7353"/>
                  </a:cubicBezTo>
                  <a:cubicBezTo>
                    <a:pt x="179" y="4852"/>
                    <a:pt x="298" y="2459"/>
                    <a:pt x="1096" y="30"/>
                  </a:cubicBezTo>
                  <a:cubicBezTo>
                    <a:pt x="1111" y="15"/>
                    <a:pt x="1093" y="0"/>
                    <a:pt x="1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1" name="Google Shape;26021;p34"/>
            <p:cNvSpPr/>
            <p:nvPr/>
          </p:nvSpPr>
          <p:spPr>
            <a:xfrm>
              <a:off x="430400" y="2320350"/>
              <a:ext cx="114200" cy="125575"/>
            </a:xfrm>
            <a:custGeom>
              <a:avLst/>
              <a:gdLst/>
              <a:ahLst/>
              <a:cxnLst/>
              <a:rect l="l" t="t" r="r" b="b"/>
              <a:pathLst>
                <a:path w="4568" h="5023" extrusionOk="0">
                  <a:moveTo>
                    <a:pt x="36" y="1"/>
                  </a:moveTo>
                  <a:cubicBezTo>
                    <a:pt x="36" y="1"/>
                    <a:pt x="0" y="1"/>
                    <a:pt x="0" y="36"/>
                  </a:cubicBezTo>
                  <a:cubicBezTo>
                    <a:pt x="286" y="1013"/>
                    <a:pt x="977" y="1882"/>
                    <a:pt x="1786" y="2477"/>
                  </a:cubicBezTo>
                  <a:cubicBezTo>
                    <a:pt x="2822" y="3215"/>
                    <a:pt x="4203" y="3608"/>
                    <a:pt x="4513" y="5001"/>
                  </a:cubicBezTo>
                  <a:cubicBezTo>
                    <a:pt x="4513" y="5016"/>
                    <a:pt x="4523" y="5023"/>
                    <a:pt x="4535" y="5023"/>
                  </a:cubicBezTo>
                  <a:cubicBezTo>
                    <a:pt x="4550" y="5023"/>
                    <a:pt x="4567" y="5010"/>
                    <a:pt x="4561" y="4989"/>
                  </a:cubicBezTo>
                  <a:cubicBezTo>
                    <a:pt x="4441" y="3977"/>
                    <a:pt x="3525" y="3394"/>
                    <a:pt x="2715" y="2930"/>
                  </a:cubicBezTo>
                  <a:cubicBezTo>
                    <a:pt x="1429" y="2215"/>
                    <a:pt x="596" y="135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2" name="Google Shape;26022;p34"/>
            <p:cNvSpPr/>
            <p:nvPr/>
          </p:nvSpPr>
          <p:spPr>
            <a:xfrm>
              <a:off x="528325" y="2425775"/>
              <a:ext cx="17500" cy="27150"/>
            </a:xfrm>
            <a:custGeom>
              <a:avLst/>
              <a:gdLst/>
              <a:ahLst/>
              <a:cxnLst/>
              <a:rect l="l" t="t" r="r" b="b"/>
              <a:pathLst>
                <a:path w="700" h="1086" extrusionOk="0">
                  <a:moveTo>
                    <a:pt x="18" y="1"/>
                  </a:moveTo>
                  <a:cubicBezTo>
                    <a:pt x="7" y="1"/>
                    <a:pt x="1" y="17"/>
                    <a:pt x="1" y="34"/>
                  </a:cubicBezTo>
                  <a:cubicBezTo>
                    <a:pt x="239" y="368"/>
                    <a:pt x="417" y="713"/>
                    <a:pt x="632" y="1070"/>
                  </a:cubicBezTo>
                  <a:cubicBezTo>
                    <a:pt x="635" y="1081"/>
                    <a:pt x="643" y="1085"/>
                    <a:pt x="652" y="1085"/>
                  </a:cubicBezTo>
                  <a:cubicBezTo>
                    <a:pt x="673" y="1085"/>
                    <a:pt x="699" y="1063"/>
                    <a:pt x="691" y="1046"/>
                  </a:cubicBezTo>
                  <a:cubicBezTo>
                    <a:pt x="572" y="653"/>
                    <a:pt x="310" y="296"/>
                    <a:pt x="36" y="10"/>
                  </a:cubicBezTo>
                  <a:cubicBezTo>
                    <a:pt x="29" y="3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3" name="Google Shape;26023;p34"/>
            <p:cNvSpPr/>
            <p:nvPr/>
          </p:nvSpPr>
          <p:spPr>
            <a:xfrm>
              <a:off x="533675" y="2429425"/>
              <a:ext cx="14675" cy="24550"/>
            </a:xfrm>
            <a:custGeom>
              <a:avLst/>
              <a:gdLst/>
              <a:ahLst/>
              <a:cxnLst/>
              <a:rect l="l" t="t" r="r" b="b"/>
              <a:pathLst>
                <a:path w="587" h="982" extrusionOk="0">
                  <a:moveTo>
                    <a:pt x="17" y="1"/>
                  </a:moveTo>
                  <a:cubicBezTo>
                    <a:pt x="10" y="1"/>
                    <a:pt x="1" y="16"/>
                    <a:pt x="1" y="31"/>
                  </a:cubicBezTo>
                  <a:cubicBezTo>
                    <a:pt x="144" y="341"/>
                    <a:pt x="310" y="674"/>
                    <a:pt x="501" y="972"/>
                  </a:cubicBezTo>
                  <a:cubicBezTo>
                    <a:pt x="511" y="978"/>
                    <a:pt x="523" y="981"/>
                    <a:pt x="534" y="981"/>
                  </a:cubicBezTo>
                  <a:cubicBezTo>
                    <a:pt x="563" y="981"/>
                    <a:pt x="586" y="962"/>
                    <a:pt x="561" y="936"/>
                  </a:cubicBezTo>
                  <a:cubicBezTo>
                    <a:pt x="418" y="626"/>
                    <a:pt x="215" y="317"/>
                    <a:pt x="25" y="19"/>
                  </a:cubicBezTo>
                  <a:cubicBezTo>
                    <a:pt x="25" y="6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4" name="Google Shape;26024;p34"/>
            <p:cNvSpPr/>
            <p:nvPr/>
          </p:nvSpPr>
          <p:spPr>
            <a:xfrm>
              <a:off x="532925" y="2421600"/>
              <a:ext cx="16550" cy="29900"/>
            </a:xfrm>
            <a:custGeom>
              <a:avLst/>
              <a:gdLst/>
              <a:ahLst/>
              <a:cxnLst/>
              <a:rect l="l" t="t" r="r" b="b"/>
              <a:pathLst>
                <a:path w="662" h="1196" extrusionOk="0">
                  <a:moveTo>
                    <a:pt x="7" y="0"/>
                  </a:moveTo>
                  <a:cubicBezTo>
                    <a:pt x="1" y="0"/>
                    <a:pt x="1" y="10"/>
                    <a:pt x="7" y="23"/>
                  </a:cubicBezTo>
                  <a:cubicBezTo>
                    <a:pt x="293" y="368"/>
                    <a:pt x="448" y="761"/>
                    <a:pt x="602" y="1178"/>
                  </a:cubicBezTo>
                  <a:cubicBezTo>
                    <a:pt x="611" y="1191"/>
                    <a:pt x="622" y="1196"/>
                    <a:pt x="631" y="1196"/>
                  </a:cubicBezTo>
                  <a:cubicBezTo>
                    <a:pt x="648" y="1196"/>
                    <a:pt x="662" y="1181"/>
                    <a:pt x="662" y="1166"/>
                  </a:cubicBezTo>
                  <a:cubicBezTo>
                    <a:pt x="579" y="737"/>
                    <a:pt x="329" y="344"/>
                    <a:pt x="31" y="23"/>
                  </a:cubicBezTo>
                  <a:cubicBezTo>
                    <a:pt x="20" y="7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5" name="Google Shape;26025;p34"/>
            <p:cNvSpPr/>
            <p:nvPr/>
          </p:nvSpPr>
          <p:spPr>
            <a:xfrm>
              <a:off x="531075" y="2418975"/>
              <a:ext cx="20700" cy="31075"/>
            </a:xfrm>
            <a:custGeom>
              <a:avLst/>
              <a:gdLst/>
              <a:ahLst/>
              <a:cxnLst/>
              <a:rect l="l" t="t" r="r" b="b"/>
              <a:pathLst>
                <a:path w="828" h="1243" extrusionOk="0">
                  <a:moveTo>
                    <a:pt x="34" y="1"/>
                  </a:moveTo>
                  <a:cubicBezTo>
                    <a:pt x="12" y="1"/>
                    <a:pt x="1" y="23"/>
                    <a:pt x="10" y="32"/>
                  </a:cubicBezTo>
                  <a:cubicBezTo>
                    <a:pt x="89" y="142"/>
                    <a:pt x="167" y="245"/>
                    <a:pt x="242" y="347"/>
                  </a:cubicBezTo>
                  <a:lnTo>
                    <a:pt x="242" y="347"/>
                  </a:lnTo>
                  <a:cubicBezTo>
                    <a:pt x="388" y="629"/>
                    <a:pt x="554" y="907"/>
                    <a:pt x="703" y="1184"/>
                  </a:cubicBezTo>
                  <a:lnTo>
                    <a:pt x="703" y="1184"/>
                  </a:lnTo>
                  <a:cubicBezTo>
                    <a:pt x="706" y="1193"/>
                    <a:pt x="709" y="1202"/>
                    <a:pt x="712" y="1211"/>
                  </a:cubicBezTo>
                  <a:lnTo>
                    <a:pt x="716" y="1209"/>
                  </a:lnTo>
                  <a:lnTo>
                    <a:pt x="716" y="1209"/>
                  </a:lnTo>
                  <a:cubicBezTo>
                    <a:pt x="719" y="1213"/>
                    <a:pt x="721" y="1218"/>
                    <a:pt x="724" y="1223"/>
                  </a:cubicBezTo>
                  <a:cubicBezTo>
                    <a:pt x="734" y="1237"/>
                    <a:pt x="748" y="1243"/>
                    <a:pt x="762" y="1243"/>
                  </a:cubicBezTo>
                  <a:cubicBezTo>
                    <a:pt x="794" y="1243"/>
                    <a:pt x="828" y="1209"/>
                    <a:pt x="819" y="1175"/>
                  </a:cubicBezTo>
                  <a:cubicBezTo>
                    <a:pt x="686" y="807"/>
                    <a:pt x="492" y="413"/>
                    <a:pt x="206" y="136"/>
                  </a:cubicBezTo>
                  <a:lnTo>
                    <a:pt x="206" y="136"/>
                  </a:lnTo>
                  <a:cubicBezTo>
                    <a:pt x="185" y="101"/>
                    <a:pt x="163" y="67"/>
                    <a:pt x="141" y="32"/>
                  </a:cubicBezTo>
                  <a:cubicBezTo>
                    <a:pt x="138" y="30"/>
                    <a:pt x="135" y="29"/>
                    <a:pt x="131" y="29"/>
                  </a:cubicBezTo>
                  <a:cubicBezTo>
                    <a:pt x="122" y="29"/>
                    <a:pt x="109" y="35"/>
                    <a:pt x="102" y="44"/>
                  </a:cubicBezTo>
                  <a:lnTo>
                    <a:pt x="102" y="44"/>
                  </a:lnTo>
                  <a:cubicBezTo>
                    <a:pt x="88" y="32"/>
                    <a:pt x="73" y="20"/>
                    <a:pt x="57" y="9"/>
                  </a:cubicBezTo>
                  <a:cubicBezTo>
                    <a:pt x="49" y="3"/>
                    <a:pt x="41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6" name="Google Shape;26026;p34"/>
            <p:cNvSpPr/>
            <p:nvPr/>
          </p:nvSpPr>
          <p:spPr>
            <a:xfrm>
              <a:off x="528025" y="2415750"/>
              <a:ext cx="19675" cy="29175"/>
            </a:xfrm>
            <a:custGeom>
              <a:avLst/>
              <a:gdLst/>
              <a:ahLst/>
              <a:cxnLst/>
              <a:rect l="l" t="t" r="r" b="b"/>
              <a:pathLst>
                <a:path w="787" h="1167" extrusionOk="0">
                  <a:moveTo>
                    <a:pt x="5" y="1"/>
                  </a:moveTo>
                  <a:cubicBezTo>
                    <a:pt x="4" y="1"/>
                    <a:pt x="1" y="7"/>
                    <a:pt x="1" y="19"/>
                  </a:cubicBezTo>
                  <a:cubicBezTo>
                    <a:pt x="7" y="7"/>
                    <a:pt x="7" y="1"/>
                    <a:pt x="5" y="1"/>
                  </a:cubicBezTo>
                  <a:close/>
                  <a:moveTo>
                    <a:pt x="1" y="19"/>
                  </a:moveTo>
                  <a:lnTo>
                    <a:pt x="1" y="19"/>
                  </a:lnTo>
                  <a:cubicBezTo>
                    <a:pt x="310" y="376"/>
                    <a:pt x="536" y="745"/>
                    <a:pt x="763" y="1162"/>
                  </a:cubicBezTo>
                  <a:cubicBezTo>
                    <a:pt x="766" y="1165"/>
                    <a:pt x="770" y="1166"/>
                    <a:pt x="773" y="1166"/>
                  </a:cubicBezTo>
                  <a:cubicBezTo>
                    <a:pt x="781" y="1166"/>
                    <a:pt x="787" y="1158"/>
                    <a:pt x="787" y="1150"/>
                  </a:cubicBezTo>
                  <a:cubicBezTo>
                    <a:pt x="656" y="697"/>
                    <a:pt x="358" y="316"/>
                    <a:pt x="1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7" name="Google Shape;26027;p34"/>
            <p:cNvSpPr/>
            <p:nvPr/>
          </p:nvSpPr>
          <p:spPr>
            <a:xfrm>
              <a:off x="534375" y="2429200"/>
              <a:ext cx="15025" cy="21975"/>
            </a:xfrm>
            <a:custGeom>
              <a:avLst/>
              <a:gdLst/>
              <a:ahLst/>
              <a:cxnLst/>
              <a:rect l="l" t="t" r="r" b="b"/>
              <a:pathLst>
                <a:path w="601" h="879" extrusionOk="0">
                  <a:moveTo>
                    <a:pt x="28" y="1"/>
                  </a:moveTo>
                  <a:cubicBezTo>
                    <a:pt x="15" y="1"/>
                    <a:pt x="0" y="20"/>
                    <a:pt x="9" y="28"/>
                  </a:cubicBezTo>
                  <a:cubicBezTo>
                    <a:pt x="163" y="314"/>
                    <a:pt x="342" y="635"/>
                    <a:pt x="544" y="874"/>
                  </a:cubicBezTo>
                  <a:cubicBezTo>
                    <a:pt x="551" y="877"/>
                    <a:pt x="558" y="878"/>
                    <a:pt x="565" y="878"/>
                  </a:cubicBezTo>
                  <a:cubicBezTo>
                    <a:pt x="584" y="878"/>
                    <a:pt x="601" y="867"/>
                    <a:pt x="592" y="850"/>
                  </a:cubicBezTo>
                  <a:cubicBezTo>
                    <a:pt x="473" y="552"/>
                    <a:pt x="235" y="266"/>
                    <a:pt x="44" y="16"/>
                  </a:cubicBezTo>
                  <a:cubicBezTo>
                    <a:pt x="41" y="5"/>
                    <a:pt x="34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8" name="Google Shape;26028;p34"/>
            <p:cNvSpPr/>
            <p:nvPr/>
          </p:nvSpPr>
          <p:spPr>
            <a:xfrm>
              <a:off x="535575" y="2429925"/>
              <a:ext cx="14800" cy="21675"/>
            </a:xfrm>
            <a:custGeom>
              <a:avLst/>
              <a:gdLst/>
              <a:ahLst/>
              <a:cxnLst/>
              <a:rect l="l" t="t" r="r" b="b"/>
              <a:pathLst>
                <a:path w="592" h="867" extrusionOk="0">
                  <a:moveTo>
                    <a:pt x="19" y="1"/>
                  </a:moveTo>
                  <a:cubicBezTo>
                    <a:pt x="9" y="1"/>
                    <a:pt x="0" y="15"/>
                    <a:pt x="8" y="23"/>
                  </a:cubicBezTo>
                  <a:cubicBezTo>
                    <a:pt x="92" y="166"/>
                    <a:pt x="187" y="309"/>
                    <a:pt x="282" y="440"/>
                  </a:cubicBezTo>
                  <a:cubicBezTo>
                    <a:pt x="365" y="583"/>
                    <a:pt x="425" y="737"/>
                    <a:pt x="544" y="856"/>
                  </a:cubicBezTo>
                  <a:cubicBezTo>
                    <a:pt x="548" y="864"/>
                    <a:pt x="554" y="867"/>
                    <a:pt x="560" y="867"/>
                  </a:cubicBezTo>
                  <a:cubicBezTo>
                    <a:pt x="575" y="867"/>
                    <a:pt x="592" y="853"/>
                    <a:pt x="592" y="845"/>
                  </a:cubicBezTo>
                  <a:cubicBezTo>
                    <a:pt x="496" y="547"/>
                    <a:pt x="234" y="249"/>
                    <a:pt x="32" y="11"/>
                  </a:cubicBezTo>
                  <a:cubicBezTo>
                    <a:pt x="28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9" name="Google Shape;26029;p34"/>
            <p:cNvSpPr/>
            <p:nvPr/>
          </p:nvSpPr>
          <p:spPr>
            <a:xfrm>
              <a:off x="531100" y="2415175"/>
              <a:ext cx="19800" cy="30925"/>
            </a:xfrm>
            <a:custGeom>
              <a:avLst/>
              <a:gdLst/>
              <a:ahLst/>
              <a:cxnLst/>
              <a:rect l="l" t="t" r="r" b="b"/>
              <a:pathLst>
                <a:path w="792" h="1237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235" y="434"/>
                    <a:pt x="533" y="827"/>
                    <a:pt x="771" y="1232"/>
                  </a:cubicBezTo>
                  <a:cubicBezTo>
                    <a:pt x="771" y="1235"/>
                    <a:pt x="772" y="1237"/>
                    <a:pt x="775" y="1237"/>
                  </a:cubicBezTo>
                  <a:cubicBezTo>
                    <a:pt x="781" y="1237"/>
                    <a:pt x="791" y="1226"/>
                    <a:pt x="783" y="1208"/>
                  </a:cubicBezTo>
                  <a:cubicBezTo>
                    <a:pt x="771" y="1196"/>
                    <a:pt x="759" y="1173"/>
                    <a:pt x="735" y="1137"/>
                  </a:cubicBezTo>
                  <a:cubicBezTo>
                    <a:pt x="699" y="946"/>
                    <a:pt x="497" y="732"/>
                    <a:pt x="402" y="553"/>
                  </a:cubicBezTo>
                  <a:cubicBezTo>
                    <a:pt x="283" y="363"/>
                    <a:pt x="175" y="17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0" name="Google Shape;26030;p34"/>
            <p:cNvSpPr/>
            <p:nvPr/>
          </p:nvSpPr>
          <p:spPr>
            <a:xfrm>
              <a:off x="547375" y="2418475"/>
              <a:ext cx="4800" cy="31350"/>
            </a:xfrm>
            <a:custGeom>
              <a:avLst/>
              <a:gdLst/>
              <a:ahLst/>
              <a:cxnLst/>
              <a:rect l="l" t="t" r="r" b="b"/>
              <a:pathLst>
                <a:path w="192" h="1254" extrusionOk="0">
                  <a:moveTo>
                    <a:pt x="171" y="0"/>
                  </a:moveTo>
                  <a:cubicBezTo>
                    <a:pt x="169" y="0"/>
                    <a:pt x="167" y="2"/>
                    <a:pt x="167" y="5"/>
                  </a:cubicBezTo>
                  <a:cubicBezTo>
                    <a:pt x="13" y="302"/>
                    <a:pt x="1" y="707"/>
                    <a:pt x="24" y="1041"/>
                  </a:cubicBezTo>
                  <a:cubicBezTo>
                    <a:pt x="24" y="1040"/>
                    <a:pt x="24" y="1039"/>
                    <a:pt x="25" y="1039"/>
                  </a:cubicBezTo>
                  <a:cubicBezTo>
                    <a:pt x="28" y="1039"/>
                    <a:pt x="67" y="1254"/>
                    <a:pt x="106" y="1254"/>
                  </a:cubicBezTo>
                  <a:cubicBezTo>
                    <a:pt x="115" y="1254"/>
                    <a:pt x="123" y="1244"/>
                    <a:pt x="132" y="1219"/>
                  </a:cubicBezTo>
                  <a:lnTo>
                    <a:pt x="132" y="1195"/>
                  </a:lnTo>
                  <a:lnTo>
                    <a:pt x="120" y="1183"/>
                  </a:lnTo>
                  <a:cubicBezTo>
                    <a:pt x="108" y="1183"/>
                    <a:pt x="84" y="1219"/>
                    <a:pt x="84" y="1219"/>
                  </a:cubicBezTo>
                  <a:cubicBezTo>
                    <a:pt x="60" y="1183"/>
                    <a:pt x="72" y="1005"/>
                    <a:pt x="72" y="957"/>
                  </a:cubicBezTo>
                  <a:cubicBezTo>
                    <a:pt x="72" y="838"/>
                    <a:pt x="72" y="719"/>
                    <a:pt x="84" y="600"/>
                  </a:cubicBezTo>
                  <a:cubicBezTo>
                    <a:pt x="108" y="410"/>
                    <a:pt x="167" y="219"/>
                    <a:pt x="191" y="29"/>
                  </a:cubicBezTo>
                  <a:cubicBezTo>
                    <a:pt x="191" y="11"/>
                    <a:pt x="178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1" name="Google Shape;26031;p34"/>
            <p:cNvSpPr/>
            <p:nvPr/>
          </p:nvSpPr>
          <p:spPr>
            <a:xfrm>
              <a:off x="550350" y="2390200"/>
              <a:ext cx="14900" cy="53100"/>
            </a:xfrm>
            <a:custGeom>
              <a:avLst/>
              <a:gdLst/>
              <a:ahLst/>
              <a:cxnLst/>
              <a:rect l="l" t="t" r="r" b="b"/>
              <a:pathLst>
                <a:path w="596" h="2124" extrusionOk="0">
                  <a:moveTo>
                    <a:pt x="567" y="0"/>
                  </a:moveTo>
                  <a:cubicBezTo>
                    <a:pt x="563" y="0"/>
                    <a:pt x="560" y="1"/>
                    <a:pt x="560" y="5"/>
                  </a:cubicBezTo>
                  <a:cubicBezTo>
                    <a:pt x="179" y="636"/>
                    <a:pt x="48" y="1410"/>
                    <a:pt x="1" y="2124"/>
                  </a:cubicBezTo>
                  <a:cubicBezTo>
                    <a:pt x="72" y="1374"/>
                    <a:pt x="358" y="719"/>
                    <a:pt x="596" y="28"/>
                  </a:cubicBezTo>
                  <a:cubicBezTo>
                    <a:pt x="596" y="11"/>
                    <a:pt x="577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2" name="Google Shape;26032;p34"/>
            <p:cNvSpPr/>
            <p:nvPr/>
          </p:nvSpPr>
          <p:spPr>
            <a:xfrm>
              <a:off x="446475" y="2143850"/>
              <a:ext cx="46750" cy="114925"/>
            </a:xfrm>
            <a:custGeom>
              <a:avLst/>
              <a:gdLst/>
              <a:ahLst/>
              <a:cxnLst/>
              <a:rect l="l" t="t" r="r" b="b"/>
              <a:pathLst>
                <a:path w="1870" h="4597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774"/>
                    <a:pt x="489" y="1512"/>
                    <a:pt x="834" y="2239"/>
                  </a:cubicBezTo>
                  <a:cubicBezTo>
                    <a:pt x="1191" y="3013"/>
                    <a:pt x="1608" y="3715"/>
                    <a:pt x="1763" y="4560"/>
                  </a:cubicBezTo>
                  <a:cubicBezTo>
                    <a:pt x="1768" y="4584"/>
                    <a:pt x="1786" y="4596"/>
                    <a:pt x="1803" y="4596"/>
                  </a:cubicBezTo>
                  <a:cubicBezTo>
                    <a:pt x="1819" y="4596"/>
                    <a:pt x="1834" y="4584"/>
                    <a:pt x="1834" y="4560"/>
                  </a:cubicBezTo>
                  <a:cubicBezTo>
                    <a:pt x="1870" y="3822"/>
                    <a:pt x="1417" y="3191"/>
                    <a:pt x="1072" y="2572"/>
                  </a:cubicBezTo>
                  <a:cubicBezTo>
                    <a:pt x="643" y="1739"/>
                    <a:pt x="346" y="86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3" name="Google Shape;26033;p34"/>
            <p:cNvSpPr/>
            <p:nvPr/>
          </p:nvSpPr>
          <p:spPr>
            <a:xfrm>
              <a:off x="490100" y="2242725"/>
              <a:ext cx="5500" cy="16275"/>
            </a:xfrm>
            <a:custGeom>
              <a:avLst/>
              <a:gdLst/>
              <a:ahLst/>
              <a:cxnLst/>
              <a:rect l="l" t="t" r="r" b="b"/>
              <a:pathLst>
                <a:path w="220" h="651" extrusionOk="0">
                  <a:moveTo>
                    <a:pt x="36" y="0"/>
                  </a:moveTo>
                  <a:cubicBezTo>
                    <a:pt x="20" y="0"/>
                    <a:pt x="1" y="17"/>
                    <a:pt x="18" y="34"/>
                  </a:cubicBezTo>
                  <a:cubicBezTo>
                    <a:pt x="41" y="153"/>
                    <a:pt x="77" y="272"/>
                    <a:pt x="89" y="379"/>
                  </a:cubicBezTo>
                  <a:cubicBezTo>
                    <a:pt x="101" y="474"/>
                    <a:pt x="89" y="558"/>
                    <a:pt x="125" y="641"/>
                  </a:cubicBezTo>
                  <a:cubicBezTo>
                    <a:pt x="137" y="647"/>
                    <a:pt x="145" y="650"/>
                    <a:pt x="153" y="650"/>
                  </a:cubicBezTo>
                  <a:cubicBezTo>
                    <a:pt x="160" y="650"/>
                    <a:pt x="166" y="647"/>
                    <a:pt x="172" y="641"/>
                  </a:cubicBezTo>
                  <a:cubicBezTo>
                    <a:pt x="220" y="546"/>
                    <a:pt x="184" y="439"/>
                    <a:pt x="172" y="355"/>
                  </a:cubicBezTo>
                  <a:cubicBezTo>
                    <a:pt x="148" y="236"/>
                    <a:pt x="113" y="117"/>
                    <a:pt x="53" y="10"/>
                  </a:cubicBezTo>
                  <a:cubicBezTo>
                    <a:pt x="50" y="3"/>
                    <a:pt x="43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4" name="Google Shape;26034;p34"/>
            <p:cNvSpPr/>
            <p:nvPr/>
          </p:nvSpPr>
          <p:spPr>
            <a:xfrm>
              <a:off x="493200" y="2260650"/>
              <a:ext cx="41100" cy="140175"/>
            </a:xfrm>
            <a:custGeom>
              <a:avLst/>
              <a:gdLst/>
              <a:ahLst/>
              <a:cxnLst/>
              <a:rect l="l" t="t" r="r" b="b"/>
              <a:pathLst>
                <a:path w="1644" h="5607" extrusionOk="0">
                  <a:moveTo>
                    <a:pt x="50" y="1"/>
                  </a:moveTo>
                  <a:cubicBezTo>
                    <a:pt x="27" y="1"/>
                    <a:pt x="1" y="16"/>
                    <a:pt x="1" y="43"/>
                  </a:cubicBezTo>
                  <a:cubicBezTo>
                    <a:pt x="1" y="960"/>
                    <a:pt x="263" y="1936"/>
                    <a:pt x="560" y="2805"/>
                  </a:cubicBezTo>
                  <a:cubicBezTo>
                    <a:pt x="870" y="3746"/>
                    <a:pt x="1358" y="4615"/>
                    <a:pt x="1584" y="5580"/>
                  </a:cubicBezTo>
                  <a:cubicBezTo>
                    <a:pt x="1589" y="5599"/>
                    <a:pt x="1599" y="5606"/>
                    <a:pt x="1610" y="5606"/>
                  </a:cubicBezTo>
                  <a:cubicBezTo>
                    <a:pt x="1627" y="5606"/>
                    <a:pt x="1644" y="5589"/>
                    <a:pt x="1644" y="5568"/>
                  </a:cubicBezTo>
                  <a:cubicBezTo>
                    <a:pt x="1644" y="4651"/>
                    <a:pt x="1060" y="3794"/>
                    <a:pt x="786" y="2960"/>
                  </a:cubicBezTo>
                  <a:cubicBezTo>
                    <a:pt x="441" y="1996"/>
                    <a:pt x="310" y="1020"/>
                    <a:pt x="84" y="31"/>
                  </a:cubicBezTo>
                  <a:cubicBezTo>
                    <a:pt x="84" y="10"/>
                    <a:pt x="68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5" name="Google Shape;26035;p34"/>
            <p:cNvSpPr/>
            <p:nvPr/>
          </p:nvSpPr>
          <p:spPr>
            <a:xfrm>
              <a:off x="535175" y="2404200"/>
              <a:ext cx="10750" cy="39125"/>
            </a:xfrm>
            <a:custGeom>
              <a:avLst/>
              <a:gdLst/>
              <a:ahLst/>
              <a:cxnLst/>
              <a:rect l="l" t="t" r="r" b="b"/>
              <a:pathLst>
                <a:path w="430" h="1565" extrusionOk="0">
                  <a:moveTo>
                    <a:pt x="22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60" y="540"/>
                    <a:pt x="191" y="1076"/>
                    <a:pt x="370" y="1552"/>
                  </a:cubicBezTo>
                  <a:cubicBezTo>
                    <a:pt x="374" y="1561"/>
                    <a:pt x="382" y="1564"/>
                    <a:pt x="392" y="1564"/>
                  </a:cubicBezTo>
                  <a:cubicBezTo>
                    <a:pt x="409" y="1564"/>
                    <a:pt x="429" y="1551"/>
                    <a:pt x="429" y="1528"/>
                  </a:cubicBezTo>
                  <a:cubicBezTo>
                    <a:pt x="334" y="1028"/>
                    <a:pt x="203" y="504"/>
                    <a:pt x="60" y="28"/>
                  </a:cubicBezTo>
                  <a:cubicBezTo>
                    <a:pt x="45" y="8"/>
                    <a:pt x="32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6" name="Google Shape;26036;p34"/>
            <p:cNvSpPr/>
            <p:nvPr/>
          </p:nvSpPr>
          <p:spPr>
            <a:xfrm>
              <a:off x="539925" y="2407650"/>
              <a:ext cx="8075" cy="30000"/>
            </a:xfrm>
            <a:custGeom>
              <a:avLst/>
              <a:gdLst/>
              <a:ahLst/>
              <a:cxnLst/>
              <a:rect l="l" t="t" r="r" b="b"/>
              <a:pathLst>
                <a:path w="323" h="1200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25" y="200"/>
                    <a:pt x="72" y="378"/>
                    <a:pt x="120" y="557"/>
                  </a:cubicBezTo>
                  <a:cubicBezTo>
                    <a:pt x="156" y="771"/>
                    <a:pt x="191" y="1009"/>
                    <a:pt x="275" y="1200"/>
                  </a:cubicBezTo>
                  <a:lnTo>
                    <a:pt x="299" y="1200"/>
                  </a:lnTo>
                  <a:cubicBezTo>
                    <a:pt x="322" y="831"/>
                    <a:pt x="168" y="354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7" name="Google Shape;26037;p34"/>
            <p:cNvSpPr/>
            <p:nvPr/>
          </p:nvSpPr>
          <p:spPr>
            <a:xfrm>
              <a:off x="498675" y="2293625"/>
              <a:ext cx="47825" cy="143650"/>
            </a:xfrm>
            <a:custGeom>
              <a:avLst/>
              <a:gdLst/>
              <a:ahLst/>
              <a:cxnLst/>
              <a:rect l="l" t="t" r="r" b="b"/>
              <a:pathLst>
                <a:path w="1913" h="5746" extrusionOk="0">
                  <a:moveTo>
                    <a:pt x="29" y="0"/>
                  </a:moveTo>
                  <a:cubicBezTo>
                    <a:pt x="14" y="0"/>
                    <a:pt x="1" y="13"/>
                    <a:pt x="8" y="34"/>
                  </a:cubicBezTo>
                  <a:cubicBezTo>
                    <a:pt x="222" y="1046"/>
                    <a:pt x="841" y="1903"/>
                    <a:pt x="1222" y="2879"/>
                  </a:cubicBezTo>
                  <a:cubicBezTo>
                    <a:pt x="1425" y="3415"/>
                    <a:pt x="1556" y="3963"/>
                    <a:pt x="1675" y="4523"/>
                  </a:cubicBezTo>
                  <a:cubicBezTo>
                    <a:pt x="1734" y="4820"/>
                    <a:pt x="1782" y="5118"/>
                    <a:pt x="1841" y="5439"/>
                  </a:cubicBezTo>
                  <a:cubicBezTo>
                    <a:pt x="1852" y="5498"/>
                    <a:pt x="1856" y="5522"/>
                    <a:pt x="1856" y="5522"/>
                  </a:cubicBezTo>
                  <a:cubicBezTo>
                    <a:pt x="1853" y="5522"/>
                    <a:pt x="1754" y="5038"/>
                    <a:pt x="1734" y="4999"/>
                  </a:cubicBezTo>
                  <a:lnTo>
                    <a:pt x="1734" y="4999"/>
                  </a:lnTo>
                  <a:cubicBezTo>
                    <a:pt x="1782" y="5237"/>
                    <a:pt x="1841" y="5499"/>
                    <a:pt x="1889" y="5737"/>
                  </a:cubicBezTo>
                  <a:cubicBezTo>
                    <a:pt x="1889" y="5743"/>
                    <a:pt x="1895" y="5746"/>
                    <a:pt x="1901" y="5746"/>
                  </a:cubicBezTo>
                  <a:cubicBezTo>
                    <a:pt x="1907" y="5746"/>
                    <a:pt x="1913" y="5743"/>
                    <a:pt x="1913" y="5737"/>
                  </a:cubicBezTo>
                  <a:cubicBezTo>
                    <a:pt x="1770" y="4761"/>
                    <a:pt x="1639" y="3772"/>
                    <a:pt x="1282" y="2844"/>
                  </a:cubicBezTo>
                  <a:cubicBezTo>
                    <a:pt x="901" y="1879"/>
                    <a:pt x="365" y="1010"/>
                    <a:pt x="56" y="22"/>
                  </a:cubicBezTo>
                  <a:cubicBezTo>
                    <a:pt x="51" y="7"/>
                    <a:pt x="39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8" name="Google Shape;26038;p34"/>
            <p:cNvSpPr/>
            <p:nvPr/>
          </p:nvSpPr>
          <p:spPr>
            <a:xfrm>
              <a:off x="489325" y="2247300"/>
              <a:ext cx="5100" cy="25900"/>
            </a:xfrm>
            <a:custGeom>
              <a:avLst/>
              <a:gdLst/>
              <a:ahLst/>
              <a:cxnLst/>
              <a:rect l="l" t="t" r="r" b="b"/>
              <a:pathLst>
                <a:path w="204" h="1036" extrusionOk="0">
                  <a:moveTo>
                    <a:pt x="10" y="0"/>
                  </a:moveTo>
                  <a:cubicBezTo>
                    <a:pt x="6" y="0"/>
                    <a:pt x="1" y="6"/>
                    <a:pt x="1" y="6"/>
                  </a:cubicBezTo>
                  <a:cubicBezTo>
                    <a:pt x="72" y="351"/>
                    <a:pt x="120" y="684"/>
                    <a:pt x="144" y="1018"/>
                  </a:cubicBezTo>
                  <a:cubicBezTo>
                    <a:pt x="144" y="1030"/>
                    <a:pt x="153" y="1036"/>
                    <a:pt x="162" y="1036"/>
                  </a:cubicBezTo>
                  <a:cubicBezTo>
                    <a:pt x="171" y="1036"/>
                    <a:pt x="179" y="1030"/>
                    <a:pt x="179" y="1018"/>
                  </a:cubicBezTo>
                  <a:cubicBezTo>
                    <a:pt x="203" y="684"/>
                    <a:pt x="132" y="327"/>
                    <a:pt x="13" y="6"/>
                  </a:cubicBezTo>
                  <a:cubicBezTo>
                    <a:pt x="13" y="2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9" name="Google Shape;26039;p34"/>
            <p:cNvSpPr/>
            <p:nvPr/>
          </p:nvSpPr>
          <p:spPr>
            <a:xfrm>
              <a:off x="492300" y="2246525"/>
              <a:ext cx="3000" cy="26150"/>
            </a:xfrm>
            <a:custGeom>
              <a:avLst/>
              <a:gdLst/>
              <a:ahLst/>
              <a:cxnLst/>
              <a:rect l="l" t="t" r="r" b="b"/>
              <a:pathLst>
                <a:path w="120" h="1046" extrusionOk="0">
                  <a:moveTo>
                    <a:pt x="1" y="1"/>
                  </a:moveTo>
                  <a:cubicBezTo>
                    <a:pt x="1" y="334"/>
                    <a:pt x="13" y="715"/>
                    <a:pt x="72" y="1037"/>
                  </a:cubicBezTo>
                  <a:cubicBezTo>
                    <a:pt x="72" y="1043"/>
                    <a:pt x="81" y="1046"/>
                    <a:pt x="90" y="1046"/>
                  </a:cubicBezTo>
                  <a:cubicBezTo>
                    <a:pt x="99" y="1046"/>
                    <a:pt x="108" y="1043"/>
                    <a:pt x="108" y="1037"/>
                  </a:cubicBezTo>
                  <a:cubicBezTo>
                    <a:pt x="120" y="692"/>
                    <a:pt x="72" y="3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0" name="Google Shape;26040;p34"/>
            <p:cNvSpPr/>
            <p:nvPr/>
          </p:nvSpPr>
          <p:spPr>
            <a:xfrm>
              <a:off x="492300" y="2250100"/>
              <a:ext cx="4800" cy="33525"/>
            </a:xfrm>
            <a:custGeom>
              <a:avLst/>
              <a:gdLst/>
              <a:ahLst/>
              <a:cxnLst/>
              <a:rect l="l" t="t" r="r" b="b"/>
              <a:pathLst>
                <a:path w="192" h="1341" extrusionOk="0">
                  <a:moveTo>
                    <a:pt x="13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37" y="453"/>
                    <a:pt x="84" y="894"/>
                    <a:pt x="144" y="1322"/>
                  </a:cubicBezTo>
                  <a:cubicBezTo>
                    <a:pt x="144" y="1334"/>
                    <a:pt x="147" y="1340"/>
                    <a:pt x="153" y="1340"/>
                  </a:cubicBezTo>
                  <a:cubicBezTo>
                    <a:pt x="159" y="1340"/>
                    <a:pt x="168" y="1334"/>
                    <a:pt x="180" y="1322"/>
                  </a:cubicBezTo>
                  <a:cubicBezTo>
                    <a:pt x="191" y="894"/>
                    <a:pt x="132" y="418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1" name="Google Shape;26041;p34"/>
            <p:cNvSpPr/>
            <p:nvPr/>
          </p:nvSpPr>
          <p:spPr>
            <a:xfrm>
              <a:off x="488450" y="2195400"/>
              <a:ext cx="12100" cy="78700"/>
            </a:xfrm>
            <a:custGeom>
              <a:avLst/>
              <a:gdLst/>
              <a:ahLst/>
              <a:cxnLst/>
              <a:rect l="l" t="t" r="r" b="b"/>
              <a:pathLst>
                <a:path w="484" h="3148" extrusionOk="0">
                  <a:moveTo>
                    <a:pt x="463" y="0"/>
                  </a:moveTo>
                  <a:cubicBezTo>
                    <a:pt x="455" y="0"/>
                    <a:pt x="446" y="7"/>
                    <a:pt x="441" y="22"/>
                  </a:cubicBezTo>
                  <a:cubicBezTo>
                    <a:pt x="0" y="927"/>
                    <a:pt x="238" y="2153"/>
                    <a:pt x="286" y="3129"/>
                  </a:cubicBezTo>
                  <a:cubicBezTo>
                    <a:pt x="286" y="3141"/>
                    <a:pt x="298" y="3147"/>
                    <a:pt x="310" y="3147"/>
                  </a:cubicBezTo>
                  <a:cubicBezTo>
                    <a:pt x="322" y="3147"/>
                    <a:pt x="334" y="3141"/>
                    <a:pt x="334" y="3129"/>
                  </a:cubicBezTo>
                  <a:cubicBezTo>
                    <a:pt x="342" y="3008"/>
                    <a:pt x="332" y="2918"/>
                    <a:pt x="303" y="2818"/>
                  </a:cubicBezTo>
                  <a:lnTo>
                    <a:pt x="303" y="2818"/>
                  </a:lnTo>
                  <a:cubicBezTo>
                    <a:pt x="325" y="2877"/>
                    <a:pt x="340" y="2902"/>
                    <a:pt x="350" y="2902"/>
                  </a:cubicBezTo>
                  <a:cubicBezTo>
                    <a:pt x="391" y="2902"/>
                    <a:pt x="330" y="2452"/>
                    <a:pt x="322" y="2356"/>
                  </a:cubicBezTo>
                  <a:cubicBezTo>
                    <a:pt x="298" y="2106"/>
                    <a:pt x="298" y="1844"/>
                    <a:pt x="286" y="1594"/>
                  </a:cubicBezTo>
                  <a:cubicBezTo>
                    <a:pt x="274" y="1058"/>
                    <a:pt x="286" y="558"/>
                    <a:pt x="476" y="34"/>
                  </a:cubicBezTo>
                  <a:cubicBezTo>
                    <a:pt x="483" y="13"/>
                    <a:pt x="474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2" name="Google Shape;26042;p34"/>
            <p:cNvSpPr/>
            <p:nvPr/>
          </p:nvSpPr>
          <p:spPr>
            <a:xfrm>
              <a:off x="486650" y="2214100"/>
              <a:ext cx="7175" cy="41250"/>
            </a:xfrm>
            <a:custGeom>
              <a:avLst/>
              <a:gdLst/>
              <a:ahLst/>
              <a:cxnLst/>
              <a:rect l="l" t="t" r="r" b="b"/>
              <a:pathLst>
                <a:path w="287" h="1650" extrusionOk="0">
                  <a:moveTo>
                    <a:pt x="286" y="0"/>
                  </a:moveTo>
                  <a:cubicBezTo>
                    <a:pt x="156" y="524"/>
                    <a:pt x="1" y="1096"/>
                    <a:pt x="179" y="1631"/>
                  </a:cubicBezTo>
                  <a:cubicBezTo>
                    <a:pt x="179" y="1643"/>
                    <a:pt x="188" y="1649"/>
                    <a:pt x="197" y="1649"/>
                  </a:cubicBezTo>
                  <a:cubicBezTo>
                    <a:pt x="206" y="1649"/>
                    <a:pt x="215" y="1643"/>
                    <a:pt x="215" y="1631"/>
                  </a:cubicBezTo>
                  <a:cubicBezTo>
                    <a:pt x="132" y="1060"/>
                    <a:pt x="191" y="548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3" name="Google Shape;26043;p34"/>
            <p:cNvSpPr/>
            <p:nvPr/>
          </p:nvSpPr>
          <p:spPr>
            <a:xfrm>
              <a:off x="455500" y="2200875"/>
              <a:ext cx="38925" cy="69925"/>
            </a:xfrm>
            <a:custGeom>
              <a:avLst/>
              <a:gdLst/>
              <a:ahLst/>
              <a:cxnLst/>
              <a:rect l="l" t="t" r="r" b="b"/>
              <a:pathLst>
                <a:path w="1557" h="2797" extrusionOk="0">
                  <a:moveTo>
                    <a:pt x="15" y="0"/>
                  </a:moveTo>
                  <a:cubicBezTo>
                    <a:pt x="4" y="0"/>
                    <a:pt x="0" y="9"/>
                    <a:pt x="8" y="17"/>
                  </a:cubicBezTo>
                  <a:cubicBezTo>
                    <a:pt x="401" y="446"/>
                    <a:pt x="640" y="946"/>
                    <a:pt x="890" y="1458"/>
                  </a:cubicBezTo>
                  <a:cubicBezTo>
                    <a:pt x="997" y="1672"/>
                    <a:pt x="1104" y="1887"/>
                    <a:pt x="1187" y="2089"/>
                  </a:cubicBezTo>
                  <a:cubicBezTo>
                    <a:pt x="1259" y="2256"/>
                    <a:pt x="1342" y="2541"/>
                    <a:pt x="1461" y="2672"/>
                  </a:cubicBezTo>
                  <a:cubicBezTo>
                    <a:pt x="1485" y="2720"/>
                    <a:pt x="1497" y="2744"/>
                    <a:pt x="1532" y="2791"/>
                  </a:cubicBezTo>
                  <a:cubicBezTo>
                    <a:pt x="1536" y="2795"/>
                    <a:pt x="1539" y="2796"/>
                    <a:pt x="1543" y="2796"/>
                  </a:cubicBezTo>
                  <a:cubicBezTo>
                    <a:pt x="1550" y="2796"/>
                    <a:pt x="1556" y="2788"/>
                    <a:pt x="1556" y="2779"/>
                  </a:cubicBezTo>
                  <a:cubicBezTo>
                    <a:pt x="1128" y="1863"/>
                    <a:pt x="759" y="720"/>
                    <a:pt x="32" y="5"/>
                  </a:cubicBezTo>
                  <a:cubicBezTo>
                    <a:pt x="25" y="2"/>
                    <a:pt x="19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4" name="Google Shape;26044;p34"/>
            <p:cNvSpPr/>
            <p:nvPr/>
          </p:nvSpPr>
          <p:spPr>
            <a:xfrm>
              <a:off x="434625" y="2181575"/>
              <a:ext cx="18525" cy="17025"/>
            </a:xfrm>
            <a:custGeom>
              <a:avLst/>
              <a:gdLst/>
              <a:ahLst/>
              <a:cxnLst/>
              <a:rect l="l" t="t" r="r" b="b"/>
              <a:pathLst>
                <a:path w="741" h="681" extrusionOk="0">
                  <a:moveTo>
                    <a:pt x="37" y="0"/>
                  </a:moveTo>
                  <a:cubicBezTo>
                    <a:pt x="22" y="0"/>
                    <a:pt x="0" y="20"/>
                    <a:pt x="10" y="39"/>
                  </a:cubicBezTo>
                  <a:cubicBezTo>
                    <a:pt x="248" y="242"/>
                    <a:pt x="474" y="480"/>
                    <a:pt x="724" y="670"/>
                  </a:cubicBezTo>
                  <a:cubicBezTo>
                    <a:pt x="522" y="432"/>
                    <a:pt x="272" y="230"/>
                    <a:pt x="46" y="3"/>
                  </a:cubicBezTo>
                  <a:cubicBezTo>
                    <a:pt x="44" y="1"/>
                    <a:pt x="41" y="0"/>
                    <a:pt x="37" y="0"/>
                  </a:cubicBezTo>
                  <a:close/>
                  <a:moveTo>
                    <a:pt x="724" y="670"/>
                  </a:moveTo>
                  <a:cubicBezTo>
                    <a:pt x="724" y="678"/>
                    <a:pt x="727" y="681"/>
                    <a:pt x="730" y="681"/>
                  </a:cubicBezTo>
                  <a:cubicBezTo>
                    <a:pt x="735" y="681"/>
                    <a:pt x="740" y="670"/>
                    <a:pt x="72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5" name="Google Shape;26045;p34"/>
            <p:cNvSpPr/>
            <p:nvPr/>
          </p:nvSpPr>
          <p:spPr>
            <a:xfrm>
              <a:off x="434275" y="2178375"/>
              <a:ext cx="46450" cy="56575"/>
            </a:xfrm>
            <a:custGeom>
              <a:avLst/>
              <a:gdLst/>
              <a:ahLst/>
              <a:cxnLst/>
              <a:rect l="l" t="t" r="r" b="b"/>
              <a:pathLst>
                <a:path w="1858" h="2263" extrusionOk="0">
                  <a:moveTo>
                    <a:pt x="0" y="0"/>
                  </a:moveTo>
                  <a:lnTo>
                    <a:pt x="0" y="0"/>
                  </a:lnTo>
                  <a:cubicBezTo>
                    <a:pt x="738" y="679"/>
                    <a:pt x="1322" y="1393"/>
                    <a:pt x="1846" y="2263"/>
                  </a:cubicBezTo>
                  <a:lnTo>
                    <a:pt x="1858" y="2263"/>
                  </a:lnTo>
                  <a:cubicBezTo>
                    <a:pt x="1429" y="1382"/>
                    <a:pt x="762" y="6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6" name="Google Shape;26046;p34"/>
            <p:cNvSpPr/>
            <p:nvPr/>
          </p:nvSpPr>
          <p:spPr>
            <a:xfrm>
              <a:off x="504825" y="2278450"/>
              <a:ext cx="5550" cy="47175"/>
            </a:xfrm>
            <a:custGeom>
              <a:avLst/>
              <a:gdLst/>
              <a:ahLst/>
              <a:cxnLst/>
              <a:rect l="l" t="t" r="r" b="b"/>
              <a:pathLst>
                <a:path w="222" h="1887" extrusionOk="0">
                  <a:moveTo>
                    <a:pt x="208" y="1"/>
                  </a:moveTo>
                  <a:cubicBezTo>
                    <a:pt x="205" y="1"/>
                    <a:pt x="202" y="4"/>
                    <a:pt x="202" y="10"/>
                  </a:cubicBezTo>
                  <a:cubicBezTo>
                    <a:pt x="0" y="605"/>
                    <a:pt x="36" y="1284"/>
                    <a:pt x="179" y="1879"/>
                  </a:cubicBezTo>
                  <a:cubicBezTo>
                    <a:pt x="187" y="1883"/>
                    <a:pt x="196" y="1886"/>
                    <a:pt x="203" y="1886"/>
                  </a:cubicBezTo>
                  <a:cubicBezTo>
                    <a:pt x="215" y="1886"/>
                    <a:pt x="222" y="1878"/>
                    <a:pt x="214" y="1855"/>
                  </a:cubicBezTo>
                  <a:cubicBezTo>
                    <a:pt x="60" y="1224"/>
                    <a:pt x="95" y="653"/>
                    <a:pt x="214" y="10"/>
                  </a:cubicBezTo>
                  <a:cubicBezTo>
                    <a:pt x="214" y="4"/>
                    <a:pt x="211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7" name="Google Shape;26047;p34"/>
            <p:cNvSpPr/>
            <p:nvPr/>
          </p:nvSpPr>
          <p:spPr>
            <a:xfrm>
              <a:off x="511350" y="2220500"/>
              <a:ext cx="9275" cy="54925"/>
            </a:xfrm>
            <a:custGeom>
              <a:avLst/>
              <a:gdLst/>
              <a:ahLst/>
              <a:cxnLst/>
              <a:rect l="l" t="t" r="r" b="b"/>
              <a:pathLst>
                <a:path w="371" h="2197" extrusionOk="0">
                  <a:moveTo>
                    <a:pt x="272" y="1"/>
                  </a:moveTo>
                  <a:cubicBezTo>
                    <a:pt x="268" y="1"/>
                    <a:pt x="263" y="6"/>
                    <a:pt x="263" y="6"/>
                  </a:cubicBezTo>
                  <a:cubicBezTo>
                    <a:pt x="311" y="423"/>
                    <a:pt x="156" y="804"/>
                    <a:pt x="84" y="1197"/>
                  </a:cubicBezTo>
                  <a:cubicBezTo>
                    <a:pt x="25" y="1530"/>
                    <a:pt x="1" y="1852"/>
                    <a:pt x="25" y="2197"/>
                  </a:cubicBezTo>
                  <a:cubicBezTo>
                    <a:pt x="60" y="1780"/>
                    <a:pt x="84" y="1363"/>
                    <a:pt x="191" y="959"/>
                  </a:cubicBezTo>
                  <a:cubicBezTo>
                    <a:pt x="263" y="637"/>
                    <a:pt x="370" y="340"/>
                    <a:pt x="275" y="6"/>
                  </a:cubicBezTo>
                  <a:cubicBezTo>
                    <a:pt x="275" y="2"/>
                    <a:pt x="273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8" name="Google Shape;26048;p34"/>
            <p:cNvSpPr/>
            <p:nvPr/>
          </p:nvSpPr>
          <p:spPr>
            <a:xfrm>
              <a:off x="511650" y="2223325"/>
              <a:ext cx="12225" cy="60675"/>
            </a:xfrm>
            <a:custGeom>
              <a:avLst/>
              <a:gdLst/>
              <a:ahLst/>
              <a:cxnLst/>
              <a:rect l="l" t="t" r="r" b="b"/>
              <a:pathLst>
                <a:path w="489" h="2427" extrusionOk="0">
                  <a:moveTo>
                    <a:pt x="382" y="0"/>
                  </a:moveTo>
                  <a:cubicBezTo>
                    <a:pt x="429" y="786"/>
                    <a:pt x="1" y="1643"/>
                    <a:pt x="251" y="2417"/>
                  </a:cubicBezTo>
                  <a:cubicBezTo>
                    <a:pt x="251" y="2423"/>
                    <a:pt x="257" y="2426"/>
                    <a:pt x="261" y="2426"/>
                  </a:cubicBezTo>
                  <a:cubicBezTo>
                    <a:pt x="266" y="2426"/>
                    <a:pt x="269" y="2423"/>
                    <a:pt x="263" y="2417"/>
                  </a:cubicBezTo>
                  <a:cubicBezTo>
                    <a:pt x="120" y="1584"/>
                    <a:pt x="489" y="81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9" name="Google Shape;26049;p34"/>
            <p:cNvSpPr/>
            <p:nvPr/>
          </p:nvSpPr>
          <p:spPr>
            <a:xfrm>
              <a:off x="511950" y="2285625"/>
              <a:ext cx="5675" cy="40625"/>
            </a:xfrm>
            <a:custGeom>
              <a:avLst/>
              <a:gdLst/>
              <a:ahLst/>
              <a:cxnLst/>
              <a:rect l="l" t="t" r="r" b="b"/>
              <a:pathLst>
                <a:path w="227" h="1625" extrusionOk="0">
                  <a:moveTo>
                    <a:pt x="219" y="1"/>
                  </a:moveTo>
                  <a:cubicBezTo>
                    <a:pt x="217" y="1"/>
                    <a:pt x="215" y="4"/>
                    <a:pt x="215" y="9"/>
                  </a:cubicBezTo>
                  <a:cubicBezTo>
                    <a:pt x="96" y="521"/>
                    <a:pt x="1" y="1092"/>
                    <a:pt x="13" y="1616"/>
                  </a:cubicBezTo>
                  <a:cubicBezTo>
                    <a:pt x="13" y="1622"/>
                    <a:pt x="19" y="1625"/>
                    <a:pt x="26" y="1625"/>
                  </a:cubicBezTo>
                  <a:cubicBezTo>
                    <a:pt x="33" y="1625"/>
                    <a:pt x="42" y="1622"/>
                    <a:pt x="48" y="1616"/>
                  </a:cubicBezTo>
                  <a:cubicBezTo>
                    <a:pt x="120" y="1092"/>
                    <a:pt x="167" y="544"/>
                    <a:pt x="227" y="21"/>
                  </a:cubicBezTo>
                  <a:cubicBezTo>
                    <a:pt x="227" y="7"/>
                    <a:pt x="223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0" name="Google Shape;26050;p34"/>
            <p:cNvSpPr/>
            <p:nvPr/>
          </p:nvSpPr>
          <p:spPr>
            <a:xfrm>
              <a:off x="522075" y="2291250"/>
              <a:ext cx="19375" cy="64475"/>
            </a:xfrm>
            <a:custGeom>
              <a:avLst/>
              <a:gdLst/>
              <a:ahLst/>
              <a:cxnLst/>
              <a:rect l="l" t="t" r="r" b="b"/>
              <a:pathLst>
                <a:path w="775" h="2579" extrusionOk="0">
                  <a:moveTo>
                    <a:pt x="766" y="1"/>
                  </a:moveTo>
                  <a:cubicBezTo>
                    <a:pt x="760" y="1"/>
                    <a:pt x="751" y="4"/>
                    <a:pt x="739" y="10"/>
                  </a:cubicBezTo>
                  <a:cubicBezTo>
                    <a:pt x="715" y="296"/>
                    <a:pt x="548" y="510"/>
                    <a:pt x="453" y="772"/>
                  </a:cubicBezTo>
                  <a:cubicBezTo>
                    <a:pt x="382" y="974"/>
                    <a:pt x="370" y="1189"/>
                    <a:pt x="310" y="1391"/>
                  </a:cubicBezTo>
                  <a:cubicBezTo>
                    <a:pt x="191" y="1796"/>
                    <a:pt x="1" y="2153"/>
                    <a:pt x="84" y="2570"/>
                  </a:cubicBezTo>
                  <a:cubicBezTo>
                    <a:pt x="24" y="2058"/>
                    <a:pt x="298" y="1641"/>
                    <a:pt x="417" y="1165"/>
                  </a:cubicBezTo>
                  <a:cubicBezTo>
                    <a:pt x="477" y="915"/>
                    <a:pt x="536" y="688"/>
                    <a:pt x="655" y="450"/>
                  </a:cubicBezTo>
                  <a:cubicBezTo>
                    <a:pt x="727" y="296"/>
                    <a:pt x="774" y="177"/>
                    <a:pt x="774" y="10"/>
                  </a:cubicBezTo>
                  <a:cubicBezTo>
                    <a:pt x="774" y="4"/>
                    <a:pt x="771" y="1"/>
                    <a:pt x="766" y="1"/>
                  </a:cubicBezTo>
                  <a:close/>
                  <a:moveTo>
                    <a:pt x="84" y="2570"/>
                  </a:moveTo>
                  <a:cubicBezTo>
                    <a:pt x="78" y="2576"/>
                    <a:pt x="78" y="2579"/>
                    <a:pt x="79" y="2579"/>
                  </a:cubicBezTo>
                  <a:cubicBezTo>
                    <a:pt x="81" y="2579"/>
                    <a:pt x="84" y="2576"/>
                    <a:pt x="8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1" name="Google Shape;26051;p34"/>
            <p:cNvSpPr/>
            <p:nvPr/>
          </p:nvSpPr>
          <p:spPr>
            <a:xfrm>
              <a:off x="542925" y="2254450"/>
              <a:ext cx="4775" cy="34375"/>
            </a:xfrm>
            <a:custGeom>
              <a:avLst/>
              <a:gdLst/>
              <a:ahLst/>
              <a:cxnLst/>
              <a:rect l="l" t="t" r="r" b="b"/>
              <a:pathLst>
                <a:path w="191" h="1375" extrusionOk="0">
                  <a:moveTo>
                    <a:pt x="9" y="0"/>
                  </a:moveTo>
                  <a:cubicBezTo>
                    <a:pt x="5" y="0"/>
                    <a:pt x="0" y="5"/>
                    <a:pt x="0" y="5"/>
                  </a:cubicBezTo>
                  <a:cubicBezTo>
                    <a:pt x="119" y="482"/>
                    <a:pt x="143" y="898"/>
                    <a:pt x="24" y="1375"/>
                  </a:cubicBezTo>
                  <a:cubicBezTo>
                    <a:pt x="179" y="946"/>
                    <a:pt x="191" y="434"/>
                    <a:pt x="12" y="5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2" name="Google Shape;26052;p34"/>
            <p:cNvSpPr/>
            <p:nvPr/>
          </p:nvSpPr>
          <p:spPr>
            <a:xfrm>
              <a:off x="546475" y="2257250"/>
              <a:ext cx="3000" cy="40425"/>
            </a:xfrm>
            <a:custGeom>
              <a:avLst/>
              <a:gdLst/>
              <a:ahLst/>
              <a:cxnLst/>
              <a:rect l="l" t="t" r="r" b="b"/>
              <a:pathLst>
                <a:path w="120" h="1617" extrusionOk="0">
                  <a:moveTo>
                    <a:pt x="1" y="1"/>
                  </a:moveTo>
                  <a:cubicBezTo>
                    <a:pt x="49" y="536"/>
                    <a:pt x="37" y="1072"/>
                    <a:pt x="1" y="1608"/>
                  </a:cubicBezTo>
                  <a:cubicBezTo>
                    <a:pt x="1" y="1614"/>
                    <a:pt x="7" y="1617"/>
                    <a:pt x="14" y="1617"/>
                  </a:cubicBezTo>
                  <a:cubicBezTo>
                    <a:pt x="22" y="1617"/>
                    <a:pt x="31" y="1614"/>
                    <a:pt x="37" y="1608"/>
                  </a:cubicBezTo>
                  <a:cubicBezTo>
                    <a:pt x="120" y="1084"/>
                    <a:pt x="96" y="53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3" name="Google Shape;26053;p34"/>
            <p:cNvSpPr/>
            <p:nvPr/>
          </p:nvSpPr>
          <p:spPr>
            <a:xfrm>
              <a:off x="531300" y="2306375"/>
              <a:ext cx="12225" cy="65175"/>
            </a:xfrm>
            <a:custGeom>
              <a:avLst/>
              <a:gdLst/>
              <a:ahLst/>
              <a:cxnLst/>
              <a:rect l="l" t="t" r="r" b="b"/>
              <a:pathLst>
                <a:path w="489" h="2607" extrusionOk="0">
                  <a:moveTo>
                    <a:pt x="489" y="0"/>
                  </a:moveTo>
                  <a:cubicBezTo>
                    <a:pt x="334" y="417"/>
                    <a:pt x="191" y="845"/>
                    <a:pt x="108" y="1274"/>
                  </a:cubicBezTo>
                  <a:cubicBezTo>
                    <a:pt x="1" y="1727"/>
                    <a:pt x="132" y="2155"/>
                    <a:pt x="48" y="2584"/>
                  </a:cubicBezTo>
                  <a:cubicBezTo>
                    <a:pt x="48" y="2597"/>
                    <a:pt x="55" y="2606"/>
                    <a:pt x="62" y="2606"/>
                  </a:cubicBezTo>
                  <a:cubicBezTo>
                    <a:pt x="67" y="2606"/>
                    <a:pt x="72" y="2600"/>
                    <a:pt x="72" y="2584"/>
                  </a:cubicBezTo>
                  <a:cubicBezTo>
                    <a:pt x="191" y="2203"/>
                    <a:pt x="48" y="1774"/>
                    <a:pt x="120" y="1357"/>
                  </a:cubicBezTo>
                  <a:cubicBezTo>
                    <a:pt x="215" y="905"/>
                    <a:pt x="358" y="441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4" name="Google Shape;26054;p34"/>
            <p:cNvSpPr/>
            <p:nvPr/>
          </p:nvSpPr>
          <p:spPr>
            <a:xfrm>
              <a:off x="440225" y="2271100"/>
              <a:ext cx="87825" cy="102850"/>
            </a:xfrm>
            <a:custGeom>
              <a:avLst/>
              <a:gdLst/>
              <a:ahLst/>
              <a:cxnLst/>
              <a:rect l="l" t="t" r="r" b="b"/>
              <a:pathLst>
                <a:path w="3513" h="4114" extrusionOk="0">
                  <a:moveTo>
                    <a:pt x="9" y="1"/>
                  </a:moveTo>
                  <a:cubicBezTo>
                    <a:pt x="6" y="1"/>
                    <a:pt x="0" y="6"/>
                    <a:pt x="0" y="6"/>
                  </a:cubicBezTo>
                  <a:cubicBezTo>
                    <a:pt x="119" y="340"/>
                    <a:pt x="346" y="530"/>
                    <a:pt x="596" y="756"/>
                  </a:cubicBezTo>
                  <a:cubicBezTo>
                    <a:pt x="1024" y="1113"/>
                    <a:pt x="1239" y="1494"/>
                    <a:pt x="1536" y="1959"/>
                  </a:cubicBezTo>
                  <a:cubicBezTo>
                    <a:pt x="2072" y="2780"/>
                    <a:pt x="2905" y="3364"/>
                    <a:pt x="3513" y="4114"/>
                  </a:cubicBezTo>
                  <a:cubicBezTo>
                    <a:pt x="2989" y="3340"/>
                    <a:pt x="2191" y="2840"/>
                    <a:pt x="1655" y="2078"/>
                  </a:cubicBezTo>
                  <a:cubicBezTo>
                    <a:pt x="1429" y="1756"/>
                    <a:pt x="1298" y="1364"/>
                    <a:pt x="1024" y="1066"/>
                  </a:cubicBezTo>
                  <a:cubicBezTo>
                    <a:pt x="679" y="697"/>
                    <a:pt x="238" y="482"/>
                    <a:pt x="12" y="6"/>
                  </a:cubicBezTo>
                  <a:cubicBezTo>
                    <a:pt x="12" y="2"/>
                    <a:pt x="11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5" name="Google Shape;26055;p34"/>
            <p:cNvSpPr/>
            <p:nvPr/>
          </p:nvSpPr>
          <p:spPr>
            <a:xfrm>
              <a:off x="430400" y="2253275"/>
              <a:ext cx="7475" cy="17700"/>
            </a:xfrm>
            <a:custGeom>
              <a:avLst/>
              <a:gdLst/>
              <a:ahLst/>
              <a:cxnLst/>
              <a:rect l="l" t="t" r="r" b="b"/>
              <a:pathLst>
                <a:path w="299" h="708" extrusionOk="0">
                  <a:moveTo>
                    <a:pt x="20" y="0"/>
                  </a:moveTo>
                  <a:cubicBezTo>
                    <a:pt x="13" y="0"/>
                    <a:pt x="0" y="11"/>
                    <a:pt x="0" y="29"/>
                  </a:cubicBezTo>
                  <a:cubicBezTo>
                    <a:pt x="60" y="267"/>
                    <a:pt x="203" y="481"/>
                    <a:pt x="298" y="707"/>
                  </a:cubicBezTo>
                  <a:cubicBezTo>
                    <a:pt x="215" y="469"/>
                    <a:pt x="143" y="219"/>
                    <a:pt x="24" y="5"/>
                  </a:cubicBezTo>
                  <a:cubicBezTo>
                    <a:pt x="24" y="2"/>
                    <a:pt x="23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6" name="Google Shape;26056;p34"/>
            <p:cNvSpPr/>
            <p:nvPr/>
          </p:nvSpPr>
          <p:spPr>
            <a:xfrm>
              <a:off x="427425" y="2245350"/>
              <a:ext cx="35650" cy="42550"/>
            </a:xfrm>
            <a:custGeom>
              <a:avLst/>
              <a:gdLst/>
              <a:ahLst/>
              <a:cxnLst/>
              <a:rect l="l" t="t" r="r" b="b"/>
              <a:pathLst>
                <a:path w="1426" h="1702" extrusionOk="0">
                  <a:moveTo>
                    <a:pt x="0" y="0"/>
                  </a:moveTo>
                  <a:cubicBezTo>
                    <a:pt x="405" y="596"/>
                    <a:pt x="893" y="1191"/>
                    <a:pt x="1405" y="1691"/>
                  </a:cubicBezTo>
                  <a:cubicBezTo>
                    <a:pt x="1409" y="1698"/>
                    <a:pt x="1413" y="1701"/>
                    <a:pt x="1416" y="1701"/>
                  </a:cubicBezTo>
                  <a:cubicBezTo>
                    <a:pt x="1422" y="1701"/>
                    <a:pt x="1425" y="1687"/>
                    <a:pt x="1417" y="1679"/>
                  </a:cubicBezTo>
                  <a:cubicBezTo>
                    <a:pt x="953" y="1120"/>
                    <a:pt x="477" y="56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7" name="Google Shape;26057;p34"/>
            <p:cNvSpPr/>
            <p:nvPr/>
          </p:nvSpPr>
          <p:spPr>
            <a:xfrm>
              <a:off x="466125" y="2291550"/>
              <a:ext cx="47950" cy="51150"/>
            </a:xfrm>
            <a:custGeom>
              <a:avLst/>
              <a:gdLst/>
              <a:ahLst/>
              <a:cxnLst/>
              <a:rect l="l" t="t" r="r" b="b"/>
              <a:pathLst>
                <a:path w="1918" h="2046" extrusionOk="0">
                  <a:moveTo>
                    <a:pt x="12" y="1"/>
                  </a:moveTo>
                  <a:cubicBezTo>
                    <a:pt x="6" y="1"/>
                    <a:pt x="0" y="4"/>
                    <a:pt x="0" y="10"/>
                  </a:cubicBezTo>
                  <a:cubicBezTo>
                    <a:pt x="95" y="200"/>
                    <a:pt x="179" y="319"/>
                    <a:pt x="334" y="474"/>
                  </a:cubicBezTo>
                  <a:cubicBezTo>
                    <a:pt x="584" y="736"/>
                    <a:pt x="786" y="1010"/>
                    <a:pt x="1012" y="1308"/>
                  </a:cubicBezTo>
                  <a:cubicBezTo>
                    <a:pt x="1250" y="1629"/>
                    <a:pt x="1524" y="1927"/>
                    <a:pt x="1905" y="2046"/>
                  </a:cubicBezTo>
                  <a:cubicBezTo>
                    <a:pt x="1917" y="2046"/>
                    <a:pt x="1917" y="2034"/>
                    <a:pt x="1905" y="2034"/>
                  </a:cubicBezTo>
                  <a:cubicBezTo>
                    <a:pt x="1417" y="1796"/>
                    <a:pt x="1167" y="1427"/>
                    <a:pt x="857" y="1010"/>
                  </a:cubicBezTo>
                  <a:cubicBezTo>
                    <a:pt x="596" y="665"/>
                    <a:pt x="215" y="379"/>
                    <a:pt x="24" y="10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8" name="Google Shape;26058;p34"/>
            <p:cNvSpPr/>
            <p:nvPr/>
          </p:nvSpPr>
          <p:spPr>
            <a:xfrm>
              <a:off x="462250" y="2258625"/>
              <a:ext cx="38125" cy="55200"/>
            </a:xfrm>
            <a:custGeom>
              <a:avLst/>
              <a:gdLst/>
              <a:ahLst/>
              <a:cxnLst/>
              <a:rect l="l" t="t" r="r" b="b"/>
              <a:pathLst>
                <a:path w="1525" h="2208" extrusionOk="0">
                  <a:moveTo>
                    <a:pt x="10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191" y="327"/>
                    <a:pt x="405" y="600"/>
                    <a:pt x="667" y="862"/>
                  </a:cubicBezTo>
                  <a:cubicBezTo>
                    <a:pt x="1036" y="1279"/>
                    <a:pt x="1310" y="1672"/>
                    <a:pt x="1524" y="2208"/>
                  </a:cubicBezTo>
                  <a:cubicBezTo>
                    <a:pt x="1274" y="1327"/>
                    <a:pt x="548" y="708"/>
                    <a:pt x="12" y="5"/>
                  </a:cubicBezTo>
                  <a:cubicBezTo>
                    <a:pt x="12" y="2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9" name="Google Shape;26059;p34"/>
            <p:cNvSpPr/>
            <p:nvPr/>
          </p:nvSpPr>
          <p:spPr>
            <a:xfrm>
              <a:off x="431000" y="2220050"/>
              <a:ext cx="30075" cy="35450"/>
            </a:xfrm>
            <a:custGeom>
              <a:avLst/>
              <a:gdLst/>
              <a:ahLst/>
              <a:cxnLst/>
              <a:rect l="l" t="t" r="r" b="b"/>
              <a:pathLst>
                <a:path w="1203" h="1418" extrusionOk="0">
                  <a:moveTo>
                    <a:pt x="0" y="0"/>
                  </a:moveTo>
                  <a:cubicBezTo>
                    <a:pt x="215" y="596"/>
                    <a:pt x="655" y="1120"/>
                    <a:pt x="1203" y="1417"/>
                  </a:cubicBezTo>
                  <a:cubicBezTo>
                    <a:pt x="667" y="1036"/>
                    <a:pt x="298" y="596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0" name="Google Shape;26060;p34"/>
            <p:cNvSpPr/>
            <p:nvPr/>
          </p:nvSpPr>
          <p:spPr>
            <a:xfrm>
              <a:off x="433075" y="2218325"/>
              <a:ext cx="48250" cy="58425"/>
            </a:xfrm>
            <a:custGeom>
              <a:avLst/>
              <a:gdLst/>
              <a:ahLst/>
              <a:cxnLst/>
              <a:rect l="l" t="t" r="r" b="b"/>
              <a:pathLst>
                <a:path w="1930" h="2337" extrusionOk="0">
                  <a:moveTo>
                    <a:pt x="5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10"/>
                  </a:moveTo>
                  <a:cubicBezTo>
                    <a:pt x="191" y="1069"/>
                    <a:pt x="1346" y="1522"/>
                    <a:pt x="1918" y="2332"/>
                  </a:cubicBezTo>
                  <a:cubicBezTo>
                    <a:pt x="1918" y="2335"/>
                    <a:pt x="1919" y="2336"/>
                    <a:pt x="1920" y="2336"/>
                  </a:cubicBezTo>
                  <a:cubicBezTo>
                    <a:pt x="1923" y="2336"/>
                    <a:pt x="1929" y="2328"/>
                    <a:pt x="1929" y="2320"/>
                  </a:cubicBezTo>
                  <a:cubicBezTo>
                    <a:pt x="1417" y="1427"/>
                    <a:pt x="286" y="1093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1" name="Google Shape;26061;p34"/>
            <p:cNvSpPr/>
            <p:nvPr/>
          </p:nvSpPr>
          <p:spPr>
            <a:xfrm>
              <a:off x="483975" y="2277200"/>
              <a:ext cx="14875" cy="12575"/>
            </a:xfrm>
            <a:custGeom>
              <a:avLst/>
              <a:gdLst/>
              <a:ahLst/>
              <a:cxnLst/>
              <a:rect l="l" t="t" r="r" b="b"/>
              <a:pathLst>
                <a:path w="595" h="503" extrusionOk="0">
                  <a:moveTo>
                    <a:pt x="1" y="0"/>
                  </a:moveTo>
                  <a:lnTo>
                    <a:pt x="1" y="0"/>
                  </a:lnTo>
                  <a:cubicBezTo>
                    <a:pt x="143" y="227"/>
                    <a:pt x="346" y="393"/>
                    <a:pt x="572" y="500"/>
                  </a:cubicBezTo>
                  <a:cubicBezTo>
                    <a:pt x="574" y="502"/>
                    <a:pt x="575" y="503"/>
                    <a:pt x="577" y="503"/>
                  </a:cubicBezTo>
                  <a:cubicBezTo>
                    <a:pt x="587" y="503"/>
                    <a:pt x="594" y="475"/>
                    <a:pt x="584" y="465"/>
                  </a:cubicBezTo>
                  <a:cubicBezTo>
                    <a:pt x="346" y="346"/>
                    <a:pt x="179" y="17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2" name="Google Shape;26062;p34"/>
            <p:cNvSpPr/>
            <p:nvPr/>
          </p:nvSpPr>
          <p:spPr>
            <a:xfrm>
              <a:off x="486650" y="2272725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1" y="1"/>
                  </a:moveTo>
                  <a:cubicBezTo>
                    <a:pt x="2" y="4"/>
                    <a:pt x="4" y="7"/>
                    <a:pt x="6" y="10"/>
                  </a:cubicBezTo>
                  <a:lnTo>
                    <a:pt x="6" y="10"/>
                  </a:lnTo>
                  <a:cubicBezTo>
                    <a:pt x="7" y="5"/>
                    <a:pt x="6" y="1"/>
                    <a:pt x="1" y="1"/>
                  </a:cubicBezTo>
                  <a:close/>
                  <a:moveTo>
                    <a:pt x="6" y="10"/>
                  </a:moveTo>
                  <a:cubicBezTo>
                    <a:pt x="5" y="17"/>
                    <a:pt x="1" y="25"/>
                    <a:pt x="1" y="25"/>
                  </a:cubicBezTo>
                  <a:cubicBezTo>
                    <a:pt x="60" y="167"/>
                    <a:pt x="179" y="322"/>
                    <a:pt x="310" y="370"/>
                  </a:cubicBezTo>
                  <a:cubicBezTo>
                    <a:pt x="322" y="370"/>
                    <a:pt x="346" y="358"/>
                    <a:pt x="322" y="346"/>
                  </a:cubicBezTo>
                  <a:cubicBezTo>
                    <a:pt x="194" y="241"/>
                    <a:pt x="88" y="159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3" name="Google Shape;26063;p34"/>
            <p:cNvSpPr/>
            <p:nvPr/>
          </p:nvSpPr>
          <p:spPr>
            <a:xfrm>
              <a:off x="487850" y="2271250"/>
              <a:ext cx="7450" cy="8950"/>
            </a:xfrm>
            <a:custGeom>
              <a:avLst/>
              <a:gdLst/>
              <a:ahLst/>
              <a:cxnLst/>
              <a:rect l="l" t="t" r="r" b="b"/>
              <a:pathLst>
                <a:path w="298" h="358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119"/>
                    <a:pt x="179" y="262"/>
                    <a:pt x="286" y="357"/>
                  </a:cubicBezTo>
                  <a:cubicBezTo>
                    <a:pt x="286" y="357"/>
                    <a:pt x="298" y="357"/>
                    <a:pt x="298" y="345"/>
                  </a:cubicBezTo>
                  <a:cubicBezTo>
                    <a:pt x="203" y="215"/>
                    <a:pt x="108" y="10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4" name="Google Shape;26064;p34"/>
            <p:cNvSpPr/>
            <p:nvPr/>
          </p:nvSpPr>
          <p:spPr>
            <a:xfrm>
              <a:off x="533400" y="2354075"/>
              <a:ext cx="5075" cy="22125"/>
            </a:xfrm>
            <a:custGeom>
              <a:avLst/>
              <a:gdLst/>
              <a:ahLst/>
              <a:cxnLst/>
              <a:rect l="l" t="t" r="r" b="b"/>
              <a:pathLst>
                <a:path w="203" h="885" extrusionOk="0">
                  <a:moveTo>
                    <a:pt x="171" y="0"/>
                  </a:moveTo>
                  <a:cubicBezTo>
                    <a:pt x="170" y="0"/>
                    <a:pt x="167" y="3"/>
                    <a:pt x="167" y="9"/>
                  </a:cubicBezTo>
                  <a:cubicBezTo>
                    <a:pt x="173" y="3"/>
                    <a:pt x="173" y="0"/>
                    <a:pt x="171" y="0"/>
                  </a:cubicBezTo>
                  <a:close/>
                  <a:moveTo>
                    <a:pt x="167" y="9"/>
                  </a:moveTo>
                  <a:lnTo>
                    <a:pt x="167" y="9"/>
                  </a:lnTo>
                  <a:cubicBezTo>
                    <a:pt x="143" y="164"/>
                    <a:pt x="143" y="307"/>
                    <a:pt x="107" y="438"/>
                  </a:cubicBezTo>
                  <a:cubicBezTo>
                    <a:pt x="83" y="592"/>
                    <a:pt x="48" y="723"/>
                    <a:pt x="0" y="866"/>
                  </a:cubicBezTo>
                  <a:cubicBezTo>
                    <a:pt x="0" y="878"/>
                    <a:pt x="6" y="884"/>
                    <a:pt x="13" y="884"/>
                  </a:cubicBezTo>
                  <a:cubicBezTo>
                    <a:pt x="21" y="884"/>
                    <a:pt x="30" y="878"/>
                    <a:pt x="36" y="866"/>
                  </a:cubicBezTo>
                  <a:cubicBezTo>
                    <a:pt x="131" y="604"/>
                    <a:pt x="202" y="295"/>
                    <a:pt x="1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5" name="Google Shape;26065;p34"/>
            <p:cNvSpPr/>
            <p:nvPr/>
          </p:nvSpPr>
          <p:spPr>
            <a:xfrm>
              <a:off x="532800" y="2356075"/>
              <a:ext cx="2400" cy="20600"/>
            </a:xfrm>
            <a:custGeom>
              <a:avLst/>
              <a:gdLst/>
              <a:ahLst/>
              <a:cxnLst/>
              <a:rect l="l" t="t" r="r" b="b"/>
              <a:pathLst>
                <a:path w="96" h="824" extrusionOk="0">
                  <a:moveTo>
                    <a:pt x="95" y="0"/>
                  </a:moveTo>
                  <a:lnTo>
                    <a:pt x="95" y="0"/>
                  </a:lnTo>
                  <a:cubicBezTo>
                    <a:pt x="72" y="274"/>
                    <a:pt x="24" y="536"/>
                    <a:pt x="0" y="810"/>
                  </a:cubicBezTo>
                  <a:cubicBezTo>
                    <a:pt x="0" y="817"/>
                    <a:pt x="12" y="824"/>
                    <a:pt x="22" y="824"/>
                  </a:cubicBezTo>
                  <a:cubicBezTo>
                    <a:pt x="30" y="824"/>
                    <a:pt x="36" y="820"/>
                    <a:pt x="36" y="810"/>
                  </a:cubicBezTo>
                  <a:cubicBezTo>
                    <a:pt x="95" y="560"/>
                    <a:pt x="95" y="274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6" name="Google Shape;26066;p34"/>
            <p:cNvSpPr/>
            <p:nvPr/>
          </p:nvSpPr>
          <p:spPr>
            <a:xfrm>
              <a:off x="535475" y="2357550"/>
              <a:ext cx="4200" cy="24975"/>
            </a:xfrm>
            <a:custGeom>
              <a:avLst/>
              <a:gdLst/>
              <a:ahLst/>
              <a:cxnLst/>
              <a:rect l="l" t="t" r="r" b="b"/>
              <a:pathLst>
                <a:path w="168" h="999" extrusionOk="0">
                  <a:moveTo>
                    <a:pt x="167" y="1"/>
                  </a:moveTo>
                  <a:lnTo>
                    <a:pt x="167" y="1"/>
                  </a:lnTo>
                  <a:cubicBezTo>
                    <a:pt x="96" y="334"/>
                    <a:pt x="12" y="656"/>
                    <a:pt x="0" y="989"/>
                  </a:cubicBezTo>
                  <a:cubicBezTo>
                    <a:pt x="0" y="995"/>
                    <a:pt x="3" y="998"/>
                    <a:pt x="6" y="998"/>
                  </a:cubicBezTo>
                  <a:cubicBezTo>
                    <a:pt x="9" y="998"/>
                    <a:pt x="12" y="995"/>
                    <a:pt x="12" y="989"/>
                  </a:cubicBezTo>
                  <a:cubicBezTo>
                    <a:pt x="84" y="680"/>
                    <a:pt x="119" y="334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7" name="Google Shape;26067;p34"/>
            <p:cNvSpPr/>
            <p:nvPr/>
          </p:nvSpPr>
          <p:spPr>
            <a:xfrm>
              <a:off x="542625" y="2339475"/>
              <a:ext cx="17875" cy="74675"/>
            </a:xfrm>
            <a:custGeom>
              <a:avLst/>
              <a:gdLst/>
              <a:ahLst/>
              <a:cxnLst/>
              <a:rect l="l" t="t" r="r" b="b"/>
              <a:pathLst>
                <a:path w="715" h="2987" extrusionOk="0">
                  <a:moveTo>
                    <a:pt x="673" y="1"/>
                  </a:moveTo>
                  <a:cubicBezTo>
                    <a:pt x="670" y="1"/>
                    <a:pt x="667" y="4"/>
                    <a:pt x="667" y="10"/>
                  </a:cubicBezTo>
                  <a:cubicBezTo>
                    <a:pt x="607" y="653"/>
                    <a:pt x="476" y="1200"/>
                    <a:pt x="214" y="1819"/>
                  </a:cubicBezTo>
                  <a:cubicBezTo>
                    <a:pt x="36" y="2200"/>
                    <a:pt x="0" y="2558"/>
                    <a:pt x="24" y="2986"/>
                  </a:cubicBezTo>
                  <a:cubicBezTo>
                    <a:pt x="36" y="1938"/>
                    <a:pt x="714" y="1081"/>
                    <a:pt x="679" y="10"/>
                  </a:cubicBezTo>
                  <a:cubicBezTo>
                    <a:pt x="679" y="4"/>
                    <a:pt x="676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8" name="Google Shape;26068;p34"/>
            <p:cNvSpPr/>
            <p:nvPr/>
          </p:nvSpPr>
          <p:spPr>
            <a:xfrm>
              <a:off x="560625" y="2309725"/>
              <a:ext cx="4350" cy="28150"/>
            </a:xfrm>
            <a:custGeom>
              <a:avLst/>
              <a:gdLst/>
              <a:ahLst/>
              <a:cxnLst/>
              <a:rect l="l" t="t" r="r" b="b"/>
              <a:pathLst>
                <a:path w="174" h="1126" extrusionOk="0">
                  <a:moveTo>
                    <a:pt x="143" y="0"/>
                  </a:moveTo>
                  <a:cubicBezTo>
                    <a:pt x="140" y="0"/>
                    <a:pt x="137" y="3"/>
                    <a:pt x="137" y="9"/>
                  </a:cubicBezTo>
                  <a:cubicBezTo>
                    <a:pt x="78" y="390"/>
                    <a:pt x="66" y="747"/>
                    <a:pt x="6" y="1116"/>
                  </a:cubicBezTo>
                  <a:cubicBezTo>
                    <a:pt x="0" y="1122"/>
                    <a:pt x="3" y="1125"/>
                    <a:pt x="8" y="1125"/>
                  </a:cubicBezTo>
                  <a:cubicBezTo>
                    <a:pt x="12" y="1125"/>
                    <a:pt x="18" y="1122"/>
                    <a:pt x="18" y="1116"/>
                  </a:cubicBezTo>
                  <a:cubicBezTo>
                    <a:pt x="90" y="759"/>
                    <a:pt x="173" y="366"/>
                    <a:pt x="149" y="9"/>
                  </a:cubicBezTo>
                  <a:cubicBezTo>
                    <a:pt x="149" y="3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9" name="Google Shape;26069;p34"/>
            <p:cNvSpPr/>
            <p:nvPr/>
          </p:nvSpPr>
          <p:spPr>
            <a:xfrm>
              <a:off x="561375" y="2288800"/>
              <a:ext cx="13400" cy="81500"/>
            </a:xfrm>
            <a:custGeom>
              <a:avLst/>
              <a:gdLst/>
              <a:ahLst/>
              <a:cxnLst/>
              <a:rect l="l" t="t" r="r" b="b"/>
              <a:pathLst>
                <a:path w="536" h="3260" extrusionOk="0">
                  <a:moveTo>
                    <a:pt x="0" y="1"/>
                  </a:moveTo>
                  <a:lnTo>
                    <a:pt x="0" y="1"/>
                  </a:lnTo>
                  <a:cubicBezTo>
                    <a:pt x="203" y="525"/>
                    <a:pt x="322" y="1072"/>
                    <a:pt x="405" y="1620"/>
                  </a:cubicBezTo>
                  <a:cubicBezTo>
                    <a:pt x="512" y="2156"/>
                    <a:pt x="393" y="2691"/>
                    <a:pt x="357" y="3251"/>
                  </a:cubicBezTo>
                  <a:cubicBezTo>
                    <a:pt x="357" y="3257"/>
                    <a:pt x="363" y="3260"/>
                    <a:pt x="369" y="3260"/>
                  </a:cubicBezTo>
                  <a:cubicBezTo>
                    <a:pt x="375" y="3260"/>
                    <a:pt x="381" y="3257"/>
                    <a:pt x="381" y="3251"/>
                  </a:cubicBezTo>
                  <a:cubicBezTo>
                    <a:pt x="536" y="2144"/>
                    <a:pt x="500" y="102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0" name="Google Shape;26070;p34"/>
            <p:cNvSpPr/>
            <p:nvPr/>
          </p:nvSpPr>
          <p:spPr>
            <a:xfrm>
              <a:off x="545900" y="2372600"/>
              <a:ext cx="22475" cy="57550"/>
            </a:xfrm>
            <a:custGeom>
              <a:avLst/>
              <a:gdLst/>
              <a:ahLst/>
              <a:cxnLst/>
              <a:rect l="l" t="t" r="r" b="b"/>
              <a:pathLst>
                <a:path w="899" h="2302" extrusionOk="0">
                  <a:moveTo>
                    <a:pt x="892" y="0"/>
                  </a:moveTo>
                  <a:cubicBezTo>
                    <a:pt x="887" y="0"/>
                    <a:pt x="881" y="6"/>
                    <a:pt x="881" y="18"/>
                  </a:cubicBezTo>
                  <a:cubicBezTo>
                    <a:pt x="762" y="435"/>
                    <a:pt x="536" y="768"/>
                    <a:pt x="345" y="1149"/>
                  </a:cubicBezTo>
                  <a:cubicBezTo>
                    <a:pt x="167" y="1506"/>
                    <a:pt x="48" y="1887"/>
                    <a:pt x="0" y="2292"/>
                  </a:cubicBezTo>
                  <a:cubicBezTo>
                    <a:pt x="0" y="2298"/>
                    <a:pt x="3" y="2301"/>
                    <a:pt x="6" y="2301"/>
                  </a:cubicBezTo>
                  <a:cubicBezTo>
                    <a:pt x="9" y="2301"/>
                    <a:pt x="12" y="2298"/>
                    <a:pt x="12" y="2292"/>
                  </a:cubicBezTo>
                  <a:cubicBezTo>
                    <a:pt x="131" y="1828"/>
                    <a:pt x="238" y="1399"/>
                    <a:pt x="476" y="971"/>
                  </a:cubicBezTo>
                  <a:cubicBezTo>
                    <a:pt x="631" y="673"/>
                    <a:pt x="834" y="375"/>
                    <a:pt x="893" y="18"/>
                  </a:cubicBezTo>
                  <a:cubicBezTo>
                    <a:pt x="899" y="6"/>
                    <a:pt x="896" y="0"/>
                    <a:pt x="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1" name="Google Shape;26071;p34"/>
            <p:cNvSpPr/>
            <p:nvPr/>
          </p:nvSpPr>
          <p:spPr>
            <a:xfrm>
              <a:off x="550350" y="2403700"/>
              <a:ext cx="5675" cy="26450"/>
            </a:xfrm>
            <a:custGeom>
              <a:avLst/>
              <a:gdLst/>
              <a:ahLst/>
              <a:cxnLst/>
              <a:rect l="l" t="t" r="r" b="b"/>
              <a:pathLst>
                <a:path w="227" h="1058" extrusionOk="0">
                  <a:moveTo>
                    <a:pt x="227" y="0"/>
                  </a:moveTo>
                  <a:lnTo>
                    <a:pt x="227" y="0"/>
                  </a:lnTo>
                  <a:cubicBezTo>
                    <a:pt x="108" y="334"/>
                    <a:pt x="13" y="703"/>
                    <a:pt x="1" y="1048"/>
                  </a:cubicBezTo>
                  <a:cubicBezTo>
                    <a:pt x="1" y="1054"/>
                    <a:pt x="4" y="1057"/>
                    <a:pt x="7" y="1057"/>
                  </a:cubicBezTo>
                  <a:cubicBezTo>
                    <a:pt x="10" y="1057"/>
                    <a:pt x="13" y="1054"/>
                    <a:pt x="13" y="1048"/>
                  </a:cubicBezTo>
                  <a:cubicBezTo>
                    <a:pt x="84" y="703"/>
                    <a:pt x="132" y="358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2" name="Google Shape;26072;p34"/>
            <p:cNvSpPr/>
            <p:nvPr/>
          </p:nvSpPr>
          <p:spPr>
            <a:xfrm>
              <a:off x="437550" y="2135225"/>
              <a:ext cx="28000" cy="16975"/>
            </a:xfrm>
            <a:custGeom>
              <a:avLst/>
              <a:gdLst/>
              <a:ahLst/>
              <a:cxnLst/>
              <a:rect l="l" t="t" r="r" b="b"/>
              <a:pathLst>
                <a:path w="1120" h="679" extrusionOk="0">
                  <a:moveTo>
                    <a:pt x="0" y="0"/>
                  </a:moveTo>
                  <a:lnTo>
                    <a:pt x="0" y="0"/>
                  </a:lnTo>
                  <a:cubicBezTo>
                    <a:pt x="417" y="107"/>
                    <a:pt x="750" y="476"/>
                    <a:pt x="1107" y="679"/>
                  </a:cubicBezTo>
                  <a:cubicBezTo>
                    <a:pt x="1107" y="679"/>
                    <a:pt x="1119" y="679"/>
                    <a:pt x="1107" y="667"/>
                  </a:cubicBezTo>
                  <a:cubicBezTo>
                    <a:pt x="893" y="500"/>
                    <a:pt x="667" y="357"/>
                    <a:pt x="453" y="202"/>
                  </a:cubicBezTo>
                  <a:cubicBezTo>
                    <a:pt x="310" y="119"/>
                    <a:pt x="167" y="2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3" name="Google Shape;26073;p34"/>
            <p:cNvSpPr/>
            <p:nvPr/>
          </p:nvSpPr>
          <p:spPr>
            <a:xfrm>
              <a:off x="455400" y="2150400"/>
              <a:ext cx="46750" cy="42250"/>
            </a:xfrm>
            <a:custGeom>
              <a:avLst/>
              <a:gdLst/>
              <a:ahLst/>
              <a:cxnLst/>
              <a:rect l="l" t="t" r="r" b="b"/>
              <a:pathLst>
                <a:path w="1870" h="1690" extrusionOk="0">
                  <a:moveTo>
                    <a:pt x="1" y="0"/>
                  </a:moveTo>
                  <a:cubicBezTo>
                    <a:pt x="346" y="238"/>
                    <a:pt x="572" y="572"/>
                    <a:pt x="882" y="822"/>
                  </a:cubicBezTo>
                  <a:cubicBezTo>
                    <a:pt x="1001" y="905"/>
                    <a:pt x="1144" y="953"/>
                    <a:pt x="1263" y="1060"/>
                  </a:cubicBezTo>
                  <a:cubicBezTo>
                    <a:pt x="1489" y="1239"/>
                    <a:pt x="1667" y="1477"/>
                    <a:pt x="1858" y="1679"/>
                  </a:cubicBezTo>
                  <a:cubicBezTo>
                    <a:pt x="1862" y="1686"/>
                    <a:pt x="1864" y="1689"/>
                    <a:pt x="1866" y="1689"/>
                  </a:cubicBezTo>
                  <a:cubicBezTo>
                    <a:pt x="1870" y="1689"/>
                    <a:pt x="1870" y="1675"/>
                    <a:pt x="1870" y="1667"/>
                  </a:cubicBezTo>
                  <a:cubicBezTo>
                    <a:pt x="1691" y="1465"/>
                    <a:pt x="1501" y="1203"/>
                    <a:pt x="1275" y="1048"/>
                  </a:cubicBezTo>
                  <a:cubicBezTo>
                    <a:pt x="1120" y="905"/>
                    <a:pt x="941" y="869"/>
                    <a:pt x="774" y="691"/>
                  </a:cubicBezTo>
                  <a:cubicBezTo>
                    <a:pt x="536" y="429"/>
                    <a:pt x="310" y="17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4" name="Google Shape;26074;p34"/>
            <p:cNvSpPr/>
            <p:nvPr/>
          </p:nvSpPr>
          <p:spPr>
            <a:xfrm>
              <a:off x="422950" y="2204950"/>
              <a:ext cx="4800" cy="42125"/>
            </a:xfrm>
            <a:custGeom>
              <a:avLst/>
              <a:gdLst/>
              <a:ahLst/>
              <a:cxnLst/>
              <a:rect l="l" t="t" r="r" b="b"/>
              <a:pathLst>
                <a:path w="192" h="1685" extrusionOk="0">
                  <a:moveTo>
                    <a:pt x="188" y="0"/>
                  </a:moveTo>
                  <a:cubicBezTo>
                    <a:pt x="185" y="0"/>
                    <a:pt x="179" y="3"/>
                    <a:pt x="179" y="9"/>
                  </a:cubicBezTo>
                  <a:cubicBezTo>
                    <a:pt x="191" y="3"/>
                    <a:pt x="191" y="0"/>
                    <a:pt x="188" y="0"/>
                  </a:cubicBezTo>
                  <a:close/>
                  <a:moveTo>
                    <a:pt x="179" y="9"/>
                  </a:moveTo>
                  <a:lnTo>
                    <a:pt x="179" y="9"/>
                  </a:lnTo>
                  <a:cubicBezTo>
                    <a:pt x="96" y="557"/>
                    <a:pt x="25" y="1128"/>
                    <a:pt x="1" y="1676"/>
                  </a:cubicBezTo>
                  <a:cubicBezTo>
                    <a:pt x="1" y="1682"/>
                    <a:pt x="7" y="1685"/>
                    <a:pt x="13" y="1685"/>
                  </a:cubicBezTo>
                  <a:cubicBezTo>
                    <a:pt x="19" y="1685"/>
                    <a:pt x="25" y="1682"/>
                    <a:pt x="25" y="1676"/>
                  </a:cubicBezTo>
                  <a:cubicBezTo>
                    <a:pt x="108" y="1128"/>
                    <a:pt x="144" y="557"/>
                    <a:pt x="179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5" name="Google Shape;26075;p34"/>
            <p:cNvSpPr/>
            <p:nvPr/>
          </p:nvSpPr>
          <p:spPr>
            <a:xfrm>
              <a:off x="491125" y="2370350"/>
              <a:ext cx="44375" cy="41925"/>
            </a:xfrm>
            <a:custGeom>
              <a:avLst/>
              <a:gdLst/>
              <a:ahLst/>
              <a:cxnLst/>
              <a:rect l="l" t="t" r="r" b="b"/>
              <a:pathLst>
                <a:path w="1775" h="1677" extrusionOk="0">
                  <a:moveTo>
                    <a:pt x="12" y="1"/>
                  </a:moveTo>
                  <a:cubicBezTo>
                    <a:pt x="12" y="1"/>
                    <a:pt x="0" y="1"/>
                    <a:pt x="0" y="13"/>
                  </a:cubicBezTo>
                  <a:cubicBezTo>
                    <a:pt x="703" y="489"/>
                    <a:pt x="1262" y="977"/>
                    <a:pt x="1774" y="1668"/>
                  </a:cubicBezTo>
                  <a:cubicBezTo>
                    <a:pt x="1346" y="977"/>
                    <a:pt x="750" y="358"/>
                    <a:pt x="12" y="1"/>
                  </a:cubicBezTo>
                  <a:close/>
                  <a:moveTo>
                    <a:pt x="1774" y="1668"/>
                  </a:moveTo>
                  <a:lnTo>
                    <a:pt x="1774" y="1668"/>
                  </a:lnTo>
                  <a:cubicBezTo>
                    <a:pt x="1768" y="1674"/>
                    <a:pt x="1768" y="1677"/>
                    <a:pt x="1770" y="1677"/>
                  </a:cubicBezTo>
                  <a:cubicBezTo>
                    <a:pt x="1771" y="1677"/>
                    <a:pt x="1774" y="1674"/>
                    <a:pt x="1774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6" name="Google Shape;26076;p34"/>
            <p:cNvSpPr/>
            <p:nvPr/>
          </p:nvSpPr>
          <p:spPr>
            <a:xfrm>
              <a:off x="452125" y="2329275"/>
              <a:ext cx="33375" cy="36950"/>
            </a:xfrm>
            <a:custGeom>
              <a:avLst/>
              <a:gdLst/>
              <a:ahLst/>
              <a:cxnLst/>
              <a:rect l="l" t="t" r="r" b="b"/>
              <a:pathLst>
                <a:path w="1335" h="1478" extrusionOk="0">
                  <a:moveTo>
                    <a:pt x="1" y="1"/>
                  </a:moveTo>
                  <a:cubicBezTo>
                    <a:pt x="263" y="596"/>
                    <a:pt x="775" y="1132"/>
                    <a:pt x="1334" y="1477"/>
                  </a:cubicBezTo>
                  <a:cubicBezTo>
                    <a:pt x="775" y="1072"/>
                    <a:pt x="370" y="58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7" name="Google Shape;26077;p34"/>
            <p:cNvSpPr/>
            <p:nvPr/>
          </p:nvSpPr>
          <p:spPr>
            <a:xfrm>
              <a:off x="454200" y="2330175"/>
              <a:ext cx="76375" cy="60875"/>
            </a:xfrm>
            <a:custGeom>
              <a:avLst/>
              <a:gdLst/>
              <a:ahLst/>
              <a:cxnLst/>
              <a:rect l="l" t="t" r="r" b="b"/>
              <a:pathLst>
                <a:path w="3055" h="2435" extrusionOk="0">
                  <a:moveTo>
                    <a:pt x="1" y="1"/>
                  </a:moveTo>
                  <a:cubicBezTo>
                    <a:pt x="358" y="501"/>
                    <a:pt x="799" y="953"/>
                    <a:pt x="1311" y="1298"/>
                  </a:cubicBezTo>
                  <a:cubicBezTo>
                    <a:pt x="1882" y="1679"/>
                    <a:pt x="2585" y="1858"/>
                    <a:pt x="3013" y="2429"/>
                  </a:cubicBezTo>
                  <a:cubicBezTo>
                    <a:pt x="3016" y="2433"/>
                    <a:pt x="3021" y="2434"/>
                    <a:pt x="3026" y="2434"/>
                  </a:cubicBezTo>
                  <a:cubicBezTo>
                    <a:pt x="3040" y="2434"/>
                    <a:pt x="3054" y="2423"/>
                    <a:pt x="3037" y="2406"/>
                  </a:cubicBezTo>
                  <a:cubicBezTo>
                    <a:pt x="2716" y="1977"/>
                    <a:pt x="2251" y="1787"/>
                    <a:pt x="1775" y="1537"/>
                  </a:cubicBezTo>
                  <a:cubicBezTo>
                    <a:pt x="1073" y="1156"/>
                    <a:pt x="477" y="64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8" name="Google Shape;26078;p34"/>
            <p:cNvSpPr/>
            <p:nvPr/>
          </p:nvSpPr>
          <p:spPr>
            <a:xfrm>
              <a:off x="507800" y="2368650"/>
              <a:ext cx="23100" cy="19675"/>
            </a:xfrm>
            <a:custGeom>
              <a:avLst/>
              <a:gdLst/>
              <a:ahLst/>
              <a:cxnLst/>
              <a:rect l="l" t="t" r="r" b="b"/>
              <a:pathLst>
                <a:path w="924" h="787" extrusionOk="0">
                  <a:moveTo>
                    <a:pt x="5" y="1"/>
                  </a:moveTo>
                  <a:cubicBezTo>
                    <a:pt x="3" y="1"/>
                    <a:pt x="0" y="3"/>
                    <a:pt x="0" y="9"/>
                  </a:cubicBezTo>
                  <a:cubicBezTo>
                    <a:pt x="6" y="3"/>
                    <a:pt x="6" y="1"/>
                    <a:pt x="5" y="1"/>
                  </a:cubicBezTo>
                  <a:close/>
                  <a:moveTo>
                    <a:pt x="0" y="9"/>
                  </a:moveTo>
                  <a:cubicBezTo>
                    <a:pt x="310" y="259"/>
                    <a:pt x="595" y="533"/>
                    <a:pt x="893" y="783"/>
                  </a:cubicBezTo>
                  <a:cubicBezTo>
                    <a:pt x="895" y="786"/>
                    <a:pt x="898" y="787"/>
                    <a:pt x="901" y="787"/>
                  </a:cubicBezTo>
                  <a:cubicBezTo>
                    <a:pt x="913" y="787"/>
                    <a:pt x="924" y="771"/>
                    <a:pt x="905" y="771"/>
                  </a:cubicBezTo>
                  <a:cubicBezTo>
                    <a:pt x="655" y="474"/>
                    <a:pt x="333" y="212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9" name="Google Shape;26079;p34"/>
            <p:cNvSpPr/>
            <p:nvPr/>
          </p:nvSpPr>
          <p:spPr>
            <a:xfrm>
              <a:off x="510475" y="2367675"/>
              <a:ext cx="17175" cy="13225"/>
            </a:xfrm>
            <a:custGeom>
              <a:avLst/>
              <a:gdLst/>
              <a:ahLst/>
              <a:cxnLst/>
              <a:rect l="l" t="t" r="r" b="b"/>
              <a:pathLst>
                <a:path w="687" h="529" extrusionOk="0">
                  <a:moveTo>
                    <a:pt x="0" y="1"/>
                  </a:moveTo>
                  <a:cubicBezTo>
                    <a:pt x="215" y="179"/>
                    <a:pt x="429" y="358"/>
                    <a:pt x="655" y="525"/>
                  </a:cubicBezTo>
                  <a:cubicBezTo>
                    <a:pt x="657" y="527"/>
                    <a:pt x="660" y="528"/>
                    <a:pt x="663" y="528"/>
                  </a:cubicBezTo>
                  <a:cubicBezTo>
                    <a:pt x="675" y="528"/>
                    <a:pt x="686" y="513"/>
                    <a:pt x="667" y="513"/>
                  </a:cubicBezTo>
                  <a:cubicBezTo>
                    <a:pt x="465" y="334"/>
                    <a:pt x="238" y="1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0" name="Google Shape;26080;p34"/>
            <p:cNvSpPr/>
            <p:nvPr/>
          </p:nvSpPr>
          <p:spPr>
            <a:xfrm>
              <a:off x="511950" y="2365900"/>
              <a:ext cx="16400" cy="13125"/>
            </a:xfrm>
            <a:custGeom>
              <a:avLst/>
              <a:gdLst/>
              <a:ahLst/>
              <a:cxnLst/>
              <a:rect l="l" t="t" r="r" b="b"/>
              <a:pathLst>
                <a:path w="656" h="525" extrusionOk="0">
                  <a:moveTo>
                    <a:pt x="1" y="0"/>
                  </a:moveTo>
                  <a:lnTo>
                    <a:pt x="1" y="0"/>
                  </a:lnTo>
                  <a:cubicBezTo>
                    <a:pt x="215" y="179"/>
                    <a:pt x="417" y="369"/>
                    <a:pt x="644" y="524"/>
                  </a:cubicBezTo>
                  <a:cubicBezTo>
                    <a:pt x="644" y="524"/>
                    <a:pt x="656" y="524"/>
                    <a:pt x="656" y="500"/>
                  </a:cubicBezTo>
                  <a:cubicBezTo>
                    <a:pt x="465" y="310"/>
                    <a:pt x="227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1" name="Google Shape;26081;p34"/>
            <p:cNvSpPr/>
            <p:nvPr/>
          </p:nvSpPr>
          <p:spPr>
            <a:xfrm>
              <a:off x="514425" y="2364275"/>
              <a:ext cx="13025" cy="9100"/>
            </a:xfrm>
            <a:custGeom>
              <a:avLst/>
              <a:gdLst/>
              <a:ahLst/>
              <a:cxnLst/>
              <a:rect l="l" t="t" r="r" b="b"/>
              <a:pathLst>
                <a:path w="521" h="364" extrusionOk="0">
                  <a:moveTo>
                    <a:pt x="6" y="1"/>
                  </a:moveTo>
                  <a:cubicBezTo>
                    <a:pt x="4" y="1"/>
                    <a:pt x="1" y="6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  <a:moveTo>
                    <a:pt x="9" y="6"/>
                  </a:moveTo>
                  <a:cubicBezTo>
                    <a:pt x="92" y="65"/>
                    <a:pt x="188" y="137"/>
                    <a:pt x="271" y="196"/>
                  </a:cubicBezTo>
                  <a:cubicBezTo>
                    <a:pt x="342" y="256"/>
                    <a:pt x="426" y="315"/>
                    <a:pt x="509" y="363"/>
                  </a:cubicBezTo>
                  <a:cubicBezTo>
                    <a:pt x="521" y="363"/>
                    <a:pt x="521" y="363"/>
                    <a:pt x="521" y="351"/>
                  </a:cubicBezTo>
                  <a:cubicBezTo>
                    <a:pt x="449" y="268"/>
                    <a:pt x="342" y="208"/>
                    <a:pt x="259" y="149"/>
                  </a:cubicBezTo>
                  <a:cubicBezTo>
                    <a:pt x="176" y="89"/>
                    <a:pt x="80" y="53"/>
                    <a:pt x="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2" name="Google Shape;26082;p34"/>
            <p:cNvSpPr/>
            <p:nvPr/>
          </p:nvSpPr>
          <p:spPr>
            <a:xfrm>
              <a:off x="504225" y="2351300"/>
              <a:ext cx="16100" cy="12825"/>
            </a:xfrm>
            <a:custGeom>
              <a:avLst/>
              <a:gdLst/>
              <a:ahLst/>
              <a:cxnLst/>
              <a:rect l="l" t="t" r="r" b="b"/>
              <a:pathLst>
                <a:path w="644" h="513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179" y="191"/>
                    <a:pt x="417" y="370"/>
                    <a:pt x="643" y="513"/>
                  </a:cubicBezTo>
                  <a:cubicBezTo>
                    <a:pt x="441" y="334"/>
                    <a:pt x="238" y="132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3" name="Google Shape;26083;p34"/>
            <p:cNvSpPr/>
            <p:nvPr/>
          </p:nvSpPr>
          <p:spPr>
            <a:xfrm>
              <a:off x="426525" y="2153675"/>
              <a:ext cx="9250" cy="55900"/>
            </a:xfrm>
            <a:custGeom>
              <a:avLst/>
              <a:gdLst/>
              <a:ahLst/>
              <a:cxnLst/>
              <a:rect l="l" t="t" r="r" b="b"/>
              <a:pathLst>
                <a:path w="370" h="2236" extrusionOk="0">
                  <a:moveTo>
                    <a:pt x="370" y="0"/>
                  </a:moveTo>
                  <a:lnTo>
                    <a:pt x="370" y="0"/>
                  </a:lnTo>
                  <a:cubicBezTo>
                    <a:pt x="191" y="715"/>
                    <a:pt x="84" y="1477"/>
                    <a:pt x="1" y="2227"/>
                  </a:cubicBezTo>
                  <a:cubicBezTo>
                    <a:pt x="1" y="2233"/>
                    <a:pt x="4" y="2236"/>
                    <a:pt x="7" y="2236"/>
                  </a:cubicBezTo>
                  <a:cubicBezTo>
                    <a:pt x="10" y="2236"/>
                    <a:pt x="13" y="2233"/>
                    <a:pt x="13" y="2227"/>
                  </a:cubicBezTo>
                  <a:cubicBezTo>
                    <a:pt x="155" y="1489"/>
                    <a:pt x="310" y="738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4" name="Google Shape;26084;p34"/>
            <p:cNvSpPr/>
            <p:nvPr/>
          </p:nvSpPr>
          <p:spPr>
            <a:xfrm>
              <a:off x="430400" y="2138650"/>
              <a:ext cx="8250" cy="30375"/>
            </a:xfrm>
            <a:custGeom>
              <a:avLst/>
              <a:gdLst/>
              <a:ahLst/>
              <a:cxnLst/>
              <a:rect l="l" t="t" r="r" b="b"/>
              <a:pathLst>
                <a:path w="330" h="1215" extrusionOk="0">
                  <a:moveTo>
                    <a:pt x="325" y="1"/>
                  </a:moveTo>
                  <a:cubicBezTo>
                    <a:pt x="323" y="1"/>
                    <a:pt x="322" y="2"/>
                    <a:pt x="322" y="6"/>
                  </a:cubicBezTo>
                  <a:cubicBezTo>
                    <a:pt x="330" y="6"/>
                    <a:pt x="327" y="1"/>
                    <a:pt x="325" y="1"/>
                  </a:cubicBezTo>
                  <a:close/>
                  <a:moveTo>
                    <a:pt x="322" y="6"/>
                  </a:moveTo>
                  <a:lnTo>
                    <a:pt x="322" y="6"/>
                  </a:lnTo>
                  <a:cubicBezTo>
                    <a:pt x="215" y="399"/>
                    <a:pt x="96" y="804"/>
                    <a:pt x="0" y="1197"/>
                  </a:cubicBezTo>
                  <a:cubicBezTo>
                    <a:pt x="0" y="1208"/>
                    <a:pt x="6" y="1214"/>
                    <a:pt x="12" y="1214"/>
                  </a:cubicBezTo>
                  <a:cubicBezTo>
                    <a:pt x="18" y="1214"/>
                    <a:pt x="24" y="1208"/>
                    <a:pt x="24" y="1197"/>
                  </a:cubicBezTo>
                  <a:cubicBezTo>
                    <a:pt x="143" y="816"/>
                    <a:pt x="227" y="411"/>
                    <a:pt x="32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5" name="Google Shape;26085;p34"/>
            <p:cNvSpPr/>
            <p:nvPr/>
          </p:nvSpPr>
          <p:spPr>
            <a:xfrm>
              <a:off x="472175" y="2177925"/>
              <a:ext cx="3800" cy="30375"/>
            </a:xfrm>
            <a:custGeom>
              <a:avLst/>
              <a:gdLst/>
              <a:ahLst/>
              <a:cxnLst/>
              <a:rect l="l" t="t" r="r" b="b"/>
              <a:pathLst>
                <a:path w="152" h="1215" extrusionOk="0">
                  <a:moveTo>
                    <a:pt x="109" y="1"/>
                  </a:moveTo>
                  <a:cubicBezTo>
                    <a:pt x="106" y="1"/>
                    <a:pt x="103" y="7"/>
                    <a:pt x="103" y="18"/>
                  </a:cubicBezTo>
                  <a:cubicBezTo>
                    <a:pt x="56" y="161"/>
                    <a:pt x="68" y="316"/>
                    <a:pt x="92" y="459"/>
                  </a:cubicBezTo>
                  <a:cubicBezTo>
                    <a:pt x="115" y="721"/>
                    <a:pt x="115" y="959"/>
                    <a:pt x="8" y="1209"/>
                  </a:cubicBezTo>
                  <a:cubicBezTo>
                    <a:pt x="0" y="1209"/>
                    <a:pt x="8" y="1214"/>
                    <a:pt x="18" y="1214"/>
                  </a:cubicBezTo>
                  <a:cubicBezTo>
                    <a:pt x="23" y="1214"/>
                    <a:pt x="28" y="1213"/>
                    <a:pt x="32" y="1209"/>
                  </a:cubicBezTo>
                  <a:cubicBezTo>
                    <a:pt x="103" y="1042"/>
                    <a:pt x="151" y="864"/>
                    <a:pt x="151" y="685"/>
                  </a:cubicBezTo>
                  <a:cubicBezTo>
                    <a:pt x="151" y="459"/>
                    <a:pt x="80" y="245"/>
                    <a:pt x="115" y="18"/>
                  </a:cubicBezTo>
                  <a:cubicBezTo>
                    <a:pt x="115" y="7"/>
                    <a:pt x="112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6" name="Google Shape;26086;p34"/>
            <p:cNvSpPr/>
            <p:nvPr/>
          </p:nvSpPr>
          <p:spPr>
            <a:xfrm>
              <a:off x="476250" y="2174500"/>
              <a:ext cx="1500" cy="17525"/>
            </a:xfrm>
            <a:custGeom>
              <a:avLst/>
              <a:gdLst/>
              <a:ahLst/>
              <a:cxnLst/>
              <a:rect l="l" t="t" r="r" b="b"/>
              <a:pathLst>
                <a:path w="60" h="701" extrusionOk="0">
                  <a:moveTo>
                    <a:pt x="36" y="1"/>
                  </a:moveTo>
                  <a:cubicBezTo>
                    <a:pt x="36" y="227"/>
                    <a:pt x="0" y="465"/>
                    <a:pt x="36" y="691"/>
                  </a:cubicBezTo>
                  <a:cubicBezTo>
                    <a:pt x="36" y="697"/>
                    <a:pt x="39" y="700"/>
                    <a:pt x="42" y="700"/>
                  </a:cubicBezTo>
                  <a:cubicBezTo>
                    <a:pt x="45" y="700"/>
                    <a:pt x="48" y="697"/>
                    <a:pt x="48" y="691"/>
                  </a:cubicBezTo>
                  <a:cubicBezTo>
                    <a:pt x="60" y="465"/>
                    <a:pt x="48" y="22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7" name="Google Shape;26087;p34"/>
            <p:cNvSpPr/>
            <p:nvPr/>
          </p:nvSpPr>
          <p:spPr>
            <a:xfrm>
              <a:off x="479225" y="2173900"/>
              <a:ext cx="2400" cy="16925"/>
            </a:xfrm>
            <a:custGeom>
              <a:avLst/>
              <a:gdLst/>
              <a:ahLst/>
              <a:cxnLst/>
              <a:rect l="l" t="t" r="r" b="b"/>
              <a:pathLst>
                <a:path w="96" h="677" extrusionOk="0">
                  <a:moveTo>
                    <a:pt x="36" y="1"/>
                  </a:moveTo>
                  <a:lnTo>
                    <a:pt x="36" y="1"/>
                  </a:lnTo>
                  <a:cubicBezTo>
                    <a:pt x="0" y="203"/>
                    <a:pt x="12" y="465"/>
                    <a:pt x="48" y="668"/>
                  </a:cubicBezTo>
                  <a:cubicBezTo>
                    <a:pt x="48" y="674"/>
                    <a:pt x="51" y="677"/>
                    <a:pt x="54" y="677"/>
                  </a:cubicBezTo>
                  <a:cubicBezTo>
                    <a:pt x="57" y="677"/>
                    <a:pt x="60" y="674"/>
                    <a:pt x="60" y="668"/>
                  </a:cubicBezTo>
                  <a:cubicBezTo>
                    <a:pt x="95" y="465"/>
                    <a:pt x="72" y="20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8" name="Google Shape;26088;p34"/>
            <p:cNvSpPr/>
            <p:nvPr/>
          </p:nvSpPr>
          <p:spPr>
            <a:xfrm>
              <a:off x="483075" y="2175400"/>
              <a:ext cx="1825" cy="14450"/>
            </a:xfrm>
            <a:custGeom>
              <a:avLst/>
              <a:gdLst/>
              <a:ahLst/>
              <a:cxnLst/>
              <a:rect l="l" t="t" r="r" b="b"/>
              <a:pathLst>
                <a:path w="73" h="578" extrusionOk="0">
                  <a:moveTo>
                    <a:pt x="13" y="0"/>
                  </a:moveTo>
                  <a:cubicBezTo>
                    <a:pt x="13" y="179"/>
                    <a:pt x="1" y="381"/>
                    <a:pt x="25" y="560"/>
                  </a:cubicBezTo>
                  <a:cubicBezTo>
                    <a:pt x="25" y="572"/>
                    <a:pt x="28" y="578"/>
                    <a:pt x="31" y="578"/>
                  </a:cubicBezTo>
                  <a:cubicBezTo>
                    <a:pt x="34" y="578"/>
                    <a:pt x="37" y="572"/>
                    <a:pt x="37" y="560"/>
                  </a:cubicBezTo>
                  <a:cubicBezTo>
                    <a:pt x="72" y="369"/>
                    <a:pt x="37" y="17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9" name="Google Shape;26089;p34"/>
            <p:cNvSpPr/>
            <p:nvPr/>
          </p:nvSpPr>
          <p:spPr>
            <a:xfrm>
              <a:off x="485775" y="2176950"/>
              <a:ext cx="1800" cy="13275"/>
            </a:xfrm>
            <a:custGeom>
              <a:avLst/>
              <a:gdLst/>
              <a:ahLst/>
              <a:cxnLst/>
              <a:rect l="l" t="t" r="r" b="b"/>
              <a:pathLst>
                <a:path w="72" h="531" extrusionOk="0">
                  <a:moveTo>
                    <a:pt x="40" y="1"/>
                  </a:moveTo>
                  <a:cubicBezTo>
                    <a:pt x="39" y="1"/>
                    <a:pt x="36" y="4"/>
                    <a:pt x="36" y="10"/>
                  </a:cubicBezTo>
                  <a:cubicBezTo>
                    <a:pt x="42" y="4"/>
                    <a:pt x="42" y="1"/>
                    <a:pt x="40" y="1"/>
                  </a:cubicBezTo>
                  <a:close/>
                  <a:moveTo>
                    <a:pt x="36" y="10"/>
                  </a:moveTo>
                  <a:cubicBezTo>
                    <a:pt x="24" y="177"/>
                    <a:pt x="0" y="367"/>
                    <a:pt x="36" y="522"/>
                  </a:cubicBezTo>
                  <a:cubicBezTo>
                    <a:pt x="36" y="528"/>
                    <a:pt x="39" y="531"/>
                    <a:pt x="42" y="531"/>
                  </a:cubicBezTo>
                  <a:cubicBezTo>
                    <a:pt x="45" y="531"/>
                    <a:pt x="48" y="528"/>
                    <a:pt x="48" y="522"/>
                  </a:cubicBezTo>
                  <a:cubicBezTo>
                    <a:pt x="71" y="367"/>
                    <a:pt x="48" y="177"/>
                    <a:pt x="3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0" name="Google Shape;26090;p34"/>
            <p:cNvSpPr/>
            <p:nvPr/>
          </p:nvSpPr>
          <p:spPr>
            <a:xfrm>
              <a:off x="447950" y="2141750"/>
              <a:ext cx="8575" cy="8800"/>
            </a:xfrm>
            <a:custGeom>
              <a:avLst/>
              <a:gdLst/>
              <a:ahLst/>
              <a:cxnLst/>
              <a:rect l="l" t="t" r="r" b="b"/>
              <a:pathLst>
                <a:path w="343" h="352" extrusionOk="0">
                  <a:moveTo>
                    <a:pt x="13" y="1"/>
                  </a:moveTo>
                  <a:cubicBezTo>
                    <a:pt x="13" y="1"/>
                    <a:pt x="1" y="1"/>
                    <a:pt x="1" y="25"/>
                  </a:cubicBezTo>
                  <a:cubicBezTo>
                    <a:pt x="49" y="61"/>
                    <a:pt x="108" y="108"/>
                    <a:pt x="156" y="168"/>
                  </a:cubicBezTo>
                  <a:cubicBezTo>
                    <a:pt x="215" y="215"/>
                    <a:pt x="275" y="287"/>
                    <a:pt x="334" y="346"/>
                  </a:cubicBezTo>
                  <a:cubicBezTo>
                    <a:pt x="251" y="227"/>
                    <a:pt x="156" y="84"/>
                    <a:pt x="13" y="1"/>
                  </a:cubicBezTo>
                  <a:close/>
                  <a:moveTo>
                    <a:pt x="334" y="346"/>
                  </a:moveTo>
                  <a:cubicBezTo>
                    <a:pt x="334" y="350"/>
                    <a:pt x="336" y="352"/>
                    <a:pt x="337" y="352"/>
                  </a:cubicBezTo>
                  <a:cubicBezTo>
                    <a:pt x="340" y="352"/>
                    <a:pt x="342" y="346"/>
                    <a:pt x="334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1" name="Google Shape;26091;p34"/>
            <p:cNvSpPr/>
            <p:nvPr/>
          </p:nvSpPr>
          <p:spPr>
            <a:xfrm>
              <a:off x="525050" y="2222125"/>
              <a:ext cx="17300" cy="29500"/>
            </a:xfrm>
            <a:custGeom>
              <a:avLst/>
              <a:gdLst/>
              <a:ahLst/>
              <a:cxnLst/>
              <a:rect l="l" t="t" r="r" b="b"/>
              <a:pathLst>
                <a:path w="692" h="1180" extrusionOk="0">
                  <a:moveTo>
                    <a:pt x="1" y="1"/>
                  </a:moveTo>
                  <a:cubicBezTo>
                    <a:pt x="72" y="465"/>
                    <a:pt x="477" y="775"/>
                    <a:pt x="679" y="1179"/>
                  </a:cubicBezTo>
                  <a:lnTo>
                    <a:pt x="691" y="1179"/>
                  </a:lnTo>
                  <a:cubicBezTo>
                    <a:pt x="513" y="739"/>
                    <a:pt x="120" y="46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2" name="Google Shape;26092;p34"/>
            <p:cNvSpPr/>
            <p:nvPr/>
          </p:nvSpPr>
          <p:spPr>
            <a:xfrm>
              <a:off x="425050" y="2290300"/>
              <a:ext cx="14000" cy="19200"/>
            </a:xfrm>
            <a:custGeom>
              <a:avLst/>
              <a:gdLst/>
              <a:ahLst/>
              <a:cxnLst/>
              <a:rect l="l" t="t" r="r" b="b"/>
              <a:pathLst>
                <a:path w="560" h="768" extrusionOk="0">
                  <a:moveTo>
                    <a:pt x="0" y="0"/>
                  </a:moveTo>
                  <a:lnTo>
                    <a:pt x="0" y="0"/>
                  </a:lnTo>
                  <a:cubicBezTo>
                    <a:pt x="131" y="286"/>
                    <a:pt x="322" y="548"/>
                    <a:pt x="548" y="762"/>
                  </a:cubicBezTo>
                  <a:cubicBezTo>
                    <a:pt x="551" y="766"/>
                    <a:pt x="554" y="767"/>
                    <a:pt x="556" y="767"/>
                  </a:cubicBezTo>
                  <a:cubicBezTo>
                    <a:pt x="560" y="767"/>
                    <a:pt x="560" y="759"/>
                    <a:pt x="560" y="750"/>
                  </a:cubicBezTo>
                  <a:cubicBezTo>
                    <a:pt x="334" y="524"/>
                    <a:pt x="155" y="2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3" name="Google Shape;26093;p34"/>
            <p:cNvSpPr/>
            <p:nvPr/>
          </p:nvSpPr>
          <p:spPr>
            <a:xfrm>
              <a:off x="425050" y="2285525"/>
              <a:ext cx="14900" cy="18475"/>
            </a:xfrm>
            <a:custGeom>
              <a:avLst/>
              <a:gdLst/>
              <a:ahLst/>
              <a:cxnLst/>
              <a:rect l="l" t="t" r="r" b="b"/>
              <a:pathLst>
                <a:path w="596" h="739" extrusionOk="0">
                  <a:moveTo>
                    <a:pt x="0" y="1"/>
                  </a:moveTo>
                  <a:cubicBezTo>
                    <a:pt x="143" y="263"/>
                    <a:pt x="357" y="536"/>
                    <a:pt x="572" y="739"/>
                  </a:cubicBezTo>
                  <a:cubicBezTo>
                    <a:pt x="572" y="739"/>
                    <a:pt x="595" y="739"/>
                    <a:pt x="595" y="727"/>
                  </a:cubicBezTo>
                  <a:cubicBezTo>
                    <a:pt x="393" y="477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4" name="Google Shape;26094;p34"/>
            <p:cNvSpPr/>
            <p:nvPr/>
          </p:nvSpPr>
          <p:spPr>
            <a:xfrm>
              <a:off x="423850" y="2277875"/>
              <a:ext cx="16400" cy="21075"/>
            </a:xfrm>
            <a:custGeom>
              <a:avLst/>
              <a:gdLst/>
              <a:ahLst/>
              <a:cxnLst/>
              <a:rect l="l" t="t" r="r" b="b"/>
              <a:pathLst>
                <a:path w="656" h="843" extrusionOk="0">
                  <a:moveTo>
                    <a:pt x="5" y="0"/>
                  </a:moveTo>
                  <a:cubicBezTo>
                    <a:pt x="3" y="0"/>
                    <a:pt x="1" y="3"/>
                    <a:pt x="1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167" y="319"/>
                    <a:pt x="370" y="616"/>
                    <a:pt x="643" y="842"/>
                  </a:cubicBezTo>
                  <a:cubicBezTo>
                    <a:pt x="643" y="842"/>
                    <a:pt x="655" y="842"/>
                    <a:pt x="655" y="831"/>
                  </a:cubicBezTo>
                  <a:cubicBezTo>
                    <a:pt x="417" y="557"/>
                    <a:pt x="191" y="307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5" name="Google Shape;26095;p34"/>
            <p:cNvSpPr/>
            <p:nvPr/>
          </p:nvSpPr>
          <p:spPr>
            <a:xfrm>
              <a:off x="423700" y="2270725"/>
              <a:ext cx="18025" cy="22275"/>
            </a:xfrm>
            <a:custGeom>
              <a:avLst/>
              <a:gdLst/>
              <a:ahLst/>
              <a:cxnLst/>
              <a:rect l="l" t="t" r="r" b="b"/>
              <a:pathLst>
                <a:path w="721" h="891" extrusionOk="0">
                  <a:moveTo>
                    <a:pt x="2" y="0"/>
                  </a:moveTo>
                  <a:cubicBezTo>
                    <a:pt x="1" y="0"/>
                    <a:pt x="1" y="3"/>
                    <a:pt x="7" y="9"/>
                  </a:cubicBezTo>
                  <a:cubicBezTo>
                    <a:pt x="7" y="3"/>
                    <a:pt x="4" y="0"/>
                    <a:pt x="2" y="0"/>
                  </a:cubicBezTo>
                  <a:close/>
                  <a:moveTo>
                    <a:pt x="7" y="9"/>
                  </a:moveTo>
                  <a:lnTo>
                    <a:pt x="7" y="9"/>
                  </a:lnTo>
                  <a:cubicBezTo>
                    <a:pt x="173" y="343"/>
                    <a:pt x="411" y="664"/>
                    <a:pt x="709" y="890"/>
                  </a:cubicBezTo>
                  <a:cubicBezTo>
                    <a:pt x="721" y="890"/>
                    <a:pt x="721" y="890"/>
                    <a:pt x="721" y="878"/>
                  </a:cubicBezTo>
                  <a:cubicBezTo>
                    <a:pt x="435" y="593"/>
                    <a:pt x="197" y="343"/>
                    <a:pt x="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6" name="Google Shape;26096;p34"/>
            <p:cNvSpPr/>
            <p:nvPr/>
          </p:nvSpPr>
          <p:spPr>
            <a:xfrm>
              <a:off x="424450" y="2266775"/>
              <a:ext cx="19375" cy="25025"/>
            </a:xfrm>
            <a:custGeom>
              <a:avLst/>
              <a:gdLst/>
              <a:ahLst/>
              <a:cxnLst/>
              <a:rect l="l" t="t" r="r" b="b"/>
              <a:pathLst>
                <a:path w="775" h="1001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46"/>
                    <a:pt x="500" y="691"/>
                    <a:pt x="762" y="1001"/>
                  </a:cubicBezTo>
                  <a:lnTo>
                    <a:pt x="774" y="1001"/>
                  </a:lnTo>
                  <a:cubicBezTo>
                    <a:pt x="536" y="655"/>
                    <a:pt x="274" y="3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78" r:id="rId3"/>
    <p:sldLayoutId id="2147483679" r:id="rId4"/>
    <p:sldLayoutId id="214748368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59282E-A5D2-4AE2-5B33-7FAD2E468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8" t="1348" b="3895"/>
          <a:stretch/>
        </p:blipFill>
        <p:spPr>
          <a:xfrm>
            <a:off x="0" y="-10582"/>
            <a:ext cx="9153265" cy="5143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7428B3-01D5-B866-B97F-5F2154C2320A}"/>
              </a:ext>
            </a:extLst>
          </p:cNvPr>
          <p:cNvSpPr txBox="1"/>
          <p:nvPr/>
        </p:nvSpPr>
        <p:spPr>
          <a:xfrm>
            <a:off x="429658" y="1982168"/>
            <a:ext cx="4715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394C0C"/>
                </a:solidFill>
                <a:latin typeface="#9Slide07 Crocante" panose="02000000000000000000" pitchFamily="2" charset="0"/>
              </a:rPr>
              <a:t>Động</a:t>
            </a:r>
            <a:r>
              <a:rPr lang="en-US" sz="7200" dirty="0">
                <a:solidFill>
                  <a:srgbClr val="394C0C"/>
                </a:solidFill>
                <a:latin typeface="#9Slide07 Crocante" panose="02000000000000000000" pitchFamily="2" charset="0"/>
              </a:rPr>
              <a:t> </a:t>
            </a:r>
            <a:r>
              <a:rPr lang="en-US" sz="7200" dirty="0" err="1">
                <a:solidFill>
                  <a:srgbClr val="394C0C"/>
                </a:solidFill>
                <a:latin typeface="#9Slide07 Crocante" panose="02000000000000000000" pitchFamily="2" charset="0"/>
              </a:rPr>
              <a:t>vật</a:t>
            </a:r>
            <a:endParaRPr lang="en-US" sz="7200" dirty="0">
              <a:solidFill>
                <a:srgbClr val="394C0C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E7987A-DFA5-FEB5-8A4C-723516038541}"/>
              </a:ext>
            </a:extLst>
          </p:cNvPr>
          <p:cNvSpPr txBox="1"/>
          <p:nvPr/>
        </p:nvSpPr>
        <p:spPr>
          <a:xfrm>
            <a:off x="1380657" y="1482635"/>
            <a:ext cx="2996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4F4B4C"/>
                </a:solidFill>
                <a:latin typeface="#9Slide05 Smoothy Cursive" panose="00000500000000000000" pitchFamily="2" charset="0"/>
              </a:rPr>
              <a:t>Tiết 86-90 </a:t>
            </a:r>
            <a:r>
              <a:rPr lang="en-VN" sz="2800">
                <a:solidFill>
                  <a:srgbClr val="4F4B4C"/>
                </a:solidFill>
                <a:latin typeface="#9Slide05 Smoothy Cursive" panose="00000500000000000000" pitchFamily="2" charset="0"/>
              </a:rPr>
              <a:t>Bài </a:t>
            </a:r>
            <a:r>
              <a:rPr lang="en-VN" sz="2800" dirty="0">
                <a:solidFill>
                  <a:srgbClr val="4F4B4C"/>
                </a:solidFill>
                <a:latin typeface="#9Slide05 Smoothy Cursive" panose="00000500000000000000" pitchFamily="2" charset="0"/>
              </a:rPr>
              <a:t>36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9063C-96D0-0343-8884-A9DF3604F5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881"/>
          <a:stretch/>
        </p:blipFill>
        <p:spPr>
          <a:xfrm>
            <a:off x="6265177" y="915582"/>
            <a:ext cx="2878823" cy="3876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70C245-CCBE-591C-0D26-A227DA3C04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51"/>
          <a:stretch/>
        </p:blipFill>
        <p:spPr>
          <a:xfrm>
            <a:off x="5689188" y="2582332"/>
            <a:ext cx="3454812" cy="2571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AAF30F-9917-6263-A24F-B74A0AAFF5AC}"/>
              </a:ext>
            </a:extLst>
          </p:cNvPr>
          <p:cNvGrpSpPr/>
          <p:nvPr/>
        </p:nvGrpSpPr>
        <p:grpSpPr>
          <a:xfrm>
            <a:off x="-9162767" y="3182496"/>
            <a:ext cx="18306767" cy="1971585"/>
            <a:chOff x="-9162767" y="3182496"/>
            <a:chExt cx="18306767" cy="19715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62A39A-6B68-772E-EDF6-13348E2FE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1669"/>
            <a:stretch/>
          </p:blipFill>
          <p:spPr>
            <a:xfrm>
              <a:off x="-9265" y="3182496"/>
              <a:ext cx="9153265" cy="197158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5BDF0B-A871-72D3-9C84-1EEE6D9BA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1669"/>
            <a:stretch/>
          </p:blipFill>
          <p:spPr>
            <a:xfrm flipH="1">
              <a:off x="-9162767" y="3182496"/>
              <a:ext cx="9153265" cy="1971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8594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77C2AE-5EC7-059E-4A4F-65C4D713EEC5}"/>
              </a:ext>
            </a:extLst>
          </p:cNvPr>
          <p:cNvSpPr txBox="1"/>
          <p:nvPr/>
        </p:nvSpPr>
        <p:spPr>
          <a:xfrm>
            <a:off x="1546849" y="104477"/>
            <a:ext cx="6050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Ghi</a:t>
            </a:r>
            <a:r>
              <a:rPr lang="en-US" sz="8000" dirty="0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 </a:t>
            </a:r>
            <a:r>
              <a:rPr lang="en-US" sz="80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nhớ</a:t>
            </a:r>
            <a:endParaRPr lang="en-US" sz="8000" dirty="0">
              <a:ln>
                <a:solidFill>
                  <a:srgbClr val="5E6D06"/>
                </a:solidFill>
              </a:ln>
              <a:solidFill>
                <a:srgbClr val="D6D66E"/>
              </a:solidFill>
              <a:latin typeface="#9Slide07 Crocante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0F1BF8-FDE1-D967-6780-2AC768E5CD28}"/>
              </a:ext>
            </a:extLst>
          </p:cNvPr>
          <p:cNvGrpSpPr/>
          <p:nvPr/>
        </p:nvGrpSpPr>
        <p:grpSpPr>
          <a:xfrm>
            <a:off x="0" y="4243563"/>
            <a:ext cx="9164178" cy="899937"/>
            <a:chOff x="-20178" y="4281116"/>
            <a:chExt cx="9164178" cy="8999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5494DA-69B9-F7DF-0B3C-1B5528BED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1669"/>
            <a:stretch/>
          </p:blipFill>
          <p:spPr>
            <a:xfrm>
              <a:off x="4551822" y="4284036"/>
              <a:ext cx="4592178" cy="89701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CB8470-F4EE-711C-A506-603999753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1669"/>
            <a:stretch/>
          </p:blipFill>
          <p:spPr>
            <a:xfrm flipH="1">
              <a:off x="-20178" y="4281116"/>
              <a:ext cx="4571999" cy="89701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5F74802-AB94-2EF4-225F-FD8AABB2D8FB}"/>
              </a:ext>
            </a:extLst>
          </p:cNvPr>
          <p:cNvSpPr txBox="1"/>
          <p:nvPr/>
        </p:nvSpPr>
        <p:spPr>
          <a:xfrm>
            <a:off x="544434" y="2233121"/>
            <a:ext cx="2928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#9Slide03 Quicksand" panose="00000500000000000000" pitchFamily="2" charset="0"/>
                <a:ea typeface="#9Slide03 Roboto Bold" panose="02000000000000000000" pitchFamily="2" charset="0"/>
              </a:rPr>
              <a:t>Thế giới động vật vô cùng đa dạng và phong phú</a:t>
            </a:r>
          </a:p>
        </p:txBody>
      </p:sp>
      <p:cxnSp>
        <p:nvCxnSpPr>
          <p:cNvPr id="13" name="Google Shape;34836;p54">
            <a:extLst>
              <a:ext uri="{FF2B5EF4-FFF2-40B4-BE49-F238E27FC236}">
                <a16:creationId xmlns:a16="http://schemas.microsoft.com/office/drawing/2014/main" id="{F516E72B-C7B7-D5AF-B153-BB1AFE237DE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61715" y="1936212"/>
            <a:ext cx="1328030" cy="89707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6C7E0C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4" name="Google Shape;34838;p54">
            <a:extLst>
              <a:ext uri="{FF2B5EF4-FFF2-40B4-BE49-F238E27FC236}">
                <a16:creationId xmlns:a16="http://schemas.microsoft.com/office/drawing/2014/main" id="{377D8D05-3AA3-73CC-0890-CD40F4719ABC}"/>
              </a:ext>
            </a:extLst>
          </p:cNvPr>
          <p:cNvCxnSpPr>
            <a:cxnSpLocks/>
          </p:cNvCxnSpPr>
          <p:nvPr/>
        </p:nvCxnSpPr>
        <p:spPr>
          <a:xfrm rot="10800000">
            <a:off x="3461715" y="2838248"/>
            <a:ext cx="1328030" cy="89701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6C7E0C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F91E81-7D1D-9B69-AA20-314C6CFFDAF0}"/>
              </a:ext>
            </a:extLst>
          </p:cNvPr>
          <p:cNvCxnSpPr>
            <a:cxnSpLocks/>
          </p:cNvCxnSpPr>
          <p:nvPr/>
        </p:nvCxnSpPr>
        <p:spPr>
          <a:xfrm>
            <a:off x="3458030" y="2838247"/>
            <a:ext cx="1306077" cy="0"/>
          </a:xfrm>
          <a:prstGeom prst="line">
            <a:avLst/>
          </a:prstGeom>
          <a:ln w="19050">
            <a:solidFill>
              <a:srgbClr val="6C7E0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E0FEDDA-E2EB-D8CA-06CE-35A75889D6E9}"/>
              </a:ext>
            </a:extLst>
          </p:cNvPr>
          <p:cNvSpPr txBox="1"/>
          <p:nvPr/>
        </p:nvSpPr>
        <p:spPr>
          <a:xfrm>
            <a:off x="4876831" y="1777364"/>
            <a:ext cx="3216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Đa dạng về số lượng loài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B8AD5A-907C-DBD2-0E80-4CD1D99236A4}"/>
              </a:ext>
            </a:extLst>
          </p:cNvPr>
          <p:cNvSpPr txBox="1"/>
          <p:nvPr/>
        </p:nvSpPr>
        <p:spPr>
          <a:xfrm>
            <a:off x="4876831" y="2656447"/>
            <a:ext cx="2928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Đa dạng về kích thước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F8DFD-19A0-AA96-0157-E7B4EE531265}"/>
              </a:ext>
            </a:extLst>
          </p:cNvPr>
          <p:cNvSpPr txBox="1"/>
          <p:nvPr/>
        </p:nvSpPr>
        <p:spPr>
          <a:xfrm>
            <a:off x="4876831" y="3530919"/>
            <a:ext cx="3839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Đa dạng về môi trường sống</a:t>
            </a:r>
          </a:p>
        </p:txBody>
      </p:sp>
    </p:spTree>
    <p:extLst>
      <p:ext uri="{BB962C8B-B14F-4D97-AF65-F5344CB8AC3E}">
        <p14:creationId xmlns:p14="http://schemas.microsoft.com/office/powerpoint/2010/main" val="123865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F1E5D58A-2840-CDBB-53DF-268A8970F94E}"/>
              </a:ext>
            </a:extLst>
          </p:cNvPr>
          <p:cNvSpPr txBox="1"/>
          <p:nvPr/>
        </p:nvSpPr>
        <p:spPr>
          <a:xfrm>
            <a:off x="1546850" y="248607"/>
            <a:ext cx="6050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Nội</a:t>
            </a:r>
            <a:r>
              <a:rPr lang="en-US" sz="4800" dirty="0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 dung </a:t>
            </a:r>
            <a:r>
              <a:rPr lang="en-US" sz="48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bài</a:t>
            </a:r>
            <a:r>
              <a:rPr lang="en-US" sz="4800" dirty="0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học</a:t>
            </a:r>
            <a:endParaRPr lang="en-US" sz="4800" dirty="0">
              <a:ln>
                <a:solidFill>
                  <a:srgbClr val="5E6D06"/>
                </a:solidFill>
              </a:ln>
              <a:solidFill>
                <a:srgbClr val="D6D66E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46" name="Google Shape;27681;p39">
            <a:extLst>
              <a:ext uri="{FF2B5EF4-FFF2-40B4-BE49-F238E27FC236}">
                <a16:creationId xmlns:a16="http://schemas.microsoft.com/office/drawing/2014/main" id="{872BAC21-416E-EFA9-51DC-4059357B21B3}"/>
              </a:ext>
            </a:extLst>
          </p:cNvPr>
          <p:cNvSpPr txBox="1">
            <a:spLocks/>
          </p:cNvSpPr>
          <p:nvPr/>
        </p:nvSpPr>
        <p:spPr>
          <a:xfrm>
            <a:off x="214489" y="3637554"/>
            <a:ext cx="301896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 algn="ctr"/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</a:rPr>
              <a:t>động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7E0C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49" name="Google Shape;27687;p39">
            <a:extLst>
              <a:ext uri="{FF2B5EF4-FFF2-40B4-BE49-F238E27FC236}">
                <a16:creationId xmlns:a16="http://schemas.microsoft.com/office/drawing/2014/main" id="{712A3ED9-C8D9-839A-D383-167D70F01CEC}"/>
              </a:ext>
            </a:extLst>
          </p:cNvPr>
          <p:cNvSpPr txBox="1">
            <a:spLocks/>
          </p:cNvSpPr>
          <p:nvPr/>
        </p:nvSpPr>
        <p:spPr>
          <a:xfrm>
            <a:off x="1884312" y="1372546"/>
            <a:ext cx="3334351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Các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nhóm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động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vật</a:t>
            </a:r>
            <a:endParaRPr lang="en-US" sz="2800" dirty="0">
              <a:solidFill>
                <a:srgbClr val="6C7E0C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53" name="Google Shape;27689;p39">
            <a:extLst>
              <a:ext uri="{FF2B5EF4-FFF2-40B4-BE49-F238E27FC236}">
                <a16:creationId xmlns:a16="http://schemas.microsoft.com/office/drawing/2014/main" id="{D598C421-1D71-ADD7-D72B-14F1AD3E4911}"/>
              </a:ext>
            </a:extLst>
          </p:cNvPr>
          <p:cNvSpPr txBox="1">
            <a:spLocks/>
          </p:cNvSpPr>
          <p:nvPr/>
        </p:nvSpPr>
        <p:spPr>
          <a:xfrm>
            <a:off x="3718872" y="3637399"/>
            <a:ext cx="3334350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Vai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trò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của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động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vật</a:t>
            </a:r>
            <a:endParaRPr lang="en-US" sz="2800" dirty="0">
              <a:solidFill>
                <a:srgbClr val="6C7E0C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55" name="Google Shape;27691;p39">
            <a:extLst>
              <a:ext uri="{FF2B5EF4-FFF2-40B4-BE49-F238E27FC236}">
                <a16:creationId xmlns:a16="http://schemas.microsoft.com/office/drawing/2014/main" id="{72ECCB05-EABA-410B-3950-F71C34625483}"/>
              </a:ext>
            </a:extLst>
          </p:cNvPr>
          <p:cNvSpPr txBox="1">
            <a:spLocks/>
          </p:cNvSpPr>
          <p:nvPr/>
        </p:nvSpPr>
        <p:spPr>
          <a:xfrm>
            <a:off x="5507372" y="1378864"/>
            <a:ext cx="3193537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Tác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hại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của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động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vật</a:t>
            </a:r>
            <a:endParaRPr lang="en-US" sz="2800" dirty="0">
              <a:solidFill>
                <a:srgbClr val="6C7E0C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38FABDF8-0C22-81C5-F72D-896677E15464}"/>
              </a:ext>
            </a:extLst>
          </p:cNvPr>
          <p:cNvCxnSpPr>
            <a:cxnSpLocks/>
          </p:cNvCxnSpPr>
          <p:nvPr/>
        </p:nvCxnSpPr>
        <p:spPr>
          <a:xfrm flipV="1">
            <a:off x="2087435" y="2323298"/>
            <a:ext cx="1097784" cy="729182"/>
          </a:xfrm>
          <a:prstGeom prst="bentConnector3">
            <a:avLst>
              <a:gd name="adj1" fmla="val 50000"/>
            </a:avLst>
          </a:prstGeom>
          <a:ln w="1905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666F4C54-C127-09BD-D760-384EF1A7E01C}"/>
              </a:ext>
            </a:extLst>
          </p:cNvPr>
          <p:cNvCxnSpPr>
            <a:cxnSpLocks/>
            <a:stCxn id="72" idx="3"/>
          </p:cNvCxnSpPr>
          <p:nvPr/>
        </p:nvCxnSpPr>
        <p:spPr>
          <a:xfrm flipV="1">
            <a:off x="5750053" y="2324896"/>
            <a:ext cx="983145" cy="687608"/>
          </a:xfrm>
          <a:prstGeom prst="bentConnector3">
            <a:avLst>
              <a:gd name="adj1" fmla="val 50000"/>
            </a:avLst>
          </a:prstGeom>
          <a:ln w="1905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5B22B1D2-9DA6-BC22-0D72-C191036334BC}"/>
              </a:ext>
            </a:extLst>
          </p:cNvPr>
          <p:cNvCxnSpPr>
            <a:cxnSpLocks/>
            <a:stCxn id="72" idx="1"/>
          </p:cNvCxnSpPr>
          <p:nvPr/>
        </p:nvCxnSpPr>
        <p:spPr>
          <a:xfrm rot="10800000">
            <a:off x="3909178" y="2330968"/>
            <a:ext cx="1138838" cy="681536"/>
          </a:xfrm>
          <a:prstGeom prst="bentConnector3">
            <a:avLst>
              <a:gd name="adj1" fmla="val 50000"/>
            </a:avLst>
          </a:prstGeom>
          <a:ln w="1905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C1A361D-36EA-EB25-052B-80D9044AC426}"/>
              </a:ext>
            </a:extLst>
          </p:cNvPr>
          <p:cNvGrpSpPr/>
          <p:nvPr/>
        </p:nvGrpSpPr>
        <p:grpSpPr>
          <a:xfrm>
            <a:off x="1366302" y="2677605"/>
            <a:ext cx="726997" cy="725431"/>
            <a:chOff x="4242896" y="649040"/>
            <a:chExt cx="726997" cy="725431"/>
          </a:xfrm>
        </p:grpSpPr>
        <p:grpSp>
          <p:nvGrpSpPr>
            <p:cNvPr id="60" name="Google Shape;27675;p39">
              <a:extLst>
                <a:ext uri="{FF2B5EF4-FFF2-40B4-BE49-F238E27FC236}">
                  <a16:creationId xmlns:a16="http://schemas.microsoft.com/office/drawing/2014/main" id="{10F3CA72-C830-BCD1-ACC2-E92813855C05}"/>
                </a:ext>
              </a:extLst>
            </p:cNvPr>
            <p:cNvGrpSpPr/>
            <p:nvPr/>
          </p:nvGrpSpPr>
          <p:grpSpPr>
            <a:xfrm>
              <a:off x="4242896" y="654090"/>
              <a:ext cx="726997" cy="720381"/>
              <a:chOff x="7605400" y="978425"/>
              <a:chExt cx="554875" cy="549825"/>
            </a:xfrm>
            <a:solidFill>
              <a:srgbClr val="6C7E0C"/>
            </a:solidFill>
          </p:grpSpPr>
          <p:sp>
            <p:nvSpPr>
              <p:cNvPr id="62" name="Google Shape;27677;p39">
                <a:extLst>
                  <a:ext uri="{FF2B5EF4-FFF2-40B4-BE49-F238E27FC236}">
                    <a16:creationId xmlns:a16="http://schemas.microsoft.com/office/drawing/2014/main" id="{FF063A00-CB4A-4C3E-6D0A-2C6AA2ADC8C2}"/>
                  </a:ext>
                </a:extLst>
              </p:cNvPr>
              <p:cNvSpPr/>
              <p:nvPr/>
            </p:nvSpPr>
            <p:spPr>
              <a:xfrm>
                <a:off x="7605400" y="978425"/>
                <a:ext cx="368825" cy="537525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21501" extrusionOk="0">
                    <a:moveTo>
                      <a:pt x="10698" y="1"/>
                    </a:moveTo>
                    <a:cubicBezTo>
                      <a:pt x="10486" y="1"/>
                      <a:pt x="10274" y="9"/>
                      <a:pt x="10062" y="33"/>
                    </a:cubicBezTo>
                    <a:cubicBezTo>
                      <a:pt x="9395" y="93"/>
                      <a:pt x="8740" y="248"/>
                      <a:pt x="8097" y="438"/>
                    </a:cubicBezTo>
                    <a:cubicBezTo>
                      <a:pt x="7800" y="522"/>
                      <a:pt x="7490" y="629"/>
                      <a:pt x="7240" y="748"/>
                    </a:cubicBezTo>
                    <a:cubicBezTo>
                      <a:pt x="6537" y="1093"/>
                      <a:pt x="5847" y="1415"/>
                      <a:pt x="5168" y="1819"/>
                    </a:cubicBezTo>
                    <a:cubicBezTo>
                      <a:pt x="4371" y="2308"/>
                      <a:pt x="3620" y="2879"/>
                      <a:pt x="2954" y="3546"/>
                    </a:cubicBezTo>
                    <a:cubicBezTo>
                      <a:pt x="2870" y="3641"/>
                      <a:pt x="2775" y="3724"/>
                      <a:pt x="2704" y="3832"/>
                    </a:cubicBezTo>
                    <a:cubicBezTo>
                      <a:pt x="2620" y="3939"/>
                      <a:pt x="2537" y="4022"/>
                      <a:pt x="2477" y="4129"/>
                    </a:cubicBezTo>
                    <a:cubicBezTo>
                      <a:pt x="2394" y="4260"/>
                      <a:pt x="2299" y="4391"/>
                      <a:pt x="2216" y="4546"/>
                    </a:cubicBezTo>
                    <a:cubicBezTo>
                      <a:pt x="2120" y="4689"/>
                      <a:pt x="2049" y="4844"/>
                      <a:pt x="1977" y="4975"/>
                    </a:cubicBezTo>
                    <a:cubicBezTo>
                      <a:pt x="1894" y="5129"/>
                      <a:pt x="1823" y="5272"/>
                      <a:pt x="1727" y="5403"/>
                    </a:cubicBezTo>
                    <a:cubicBezTo>
                      <a:pt x="1656" y="5558"/>
                      <a:pt x="1573" y="5689"/>
                      <a:pt x="1465" y="5844"/>
                    </a:cubicBezTo>
                    <a:cubicBezTo>
                      <a:pt x="1346" y="6022"/>
                      <a:pt x="1227" y="6213"/>
                      <a:pt x="1120" y="6415"/>
                    </a:cubicBezTo>
                    <a:cubicBezTo>
                      <a:pt x="703" y="7261"/>
                      <a:pt x="382" y="8165"/>
                      <a:pt x="203" y="9094"/>
                    </a:cubicBezTo>
                    <a:lnTo>
                      <a:pt x="144" y="9380"/>
                    </a:lnTo>
                    <a:cubicBezTo>
                      <a:pt x="132" y="9463"/>
                      <a:pt x="132" y="9570"/>
                      <a:pt x="108" y="9666"/>
                    </a:cubicBezTo>
                    <a:cubicBezTo>
                      <a:pt x="1" y="10499"/>
                      <a:pt x="25" y="11332"/>
                      <a:pt x="96" y="12142"/>
                    </a:cubicBezTo>
                    <a:cubicBezTo>
                      <a:pt x="191" y="12999"/>
                      <a:pt x="370" y="13833"/>
                      <a:pt x="632" y="14631"/>
                    </a:cubicBezTo>
                    <a:cubicBezTo>
                      <a:pt x="727" y="14881"/>
                      <a:pt x="822" y="15142"/>
                      <a:pt x="930" y="15393"/>
                    </a:cubicBezTo>
                    <a:cubicBezTo>
                      <a:pt x="1037" y="15643"/>
                      <a:pt x="1156" y="15881"/>
                      <a:pt x="1287" y="16107"/>
                    </a:cubicBezTo>
                    <a:cubicBezTo>
                      <a:pt x="1513" y="16512"/>
                      <a:pt x="1751" y="16869"/>
                      <a:pt x="1989" y="17238"/>
                    </a:cubicBezTo>
                    <a:cubicBezTo>
                      <a:pt x="2239" y="17595"/>
                      <a:pt x="2477" y="17964"/>
                      <a:pt x="2763" y="18310"/>
                    </a:cubicBezTo>
                    <a:cubicBezTo>
                      <a:pt x="2930" y="18512"/>
                      <a:pt x="3108" y="18714"/>
                      <a:pt x="3299" y="18905"/>
                    </a:cubicBezTo>
                    <a:cubicBezTo>
                      <a:pt x="3489" y="19095"/>
                      <a:pt x="3680" y="19286"/>
                      <a:pt x="3894" y="19453"/>
                    </a:cubicBezTo>
                    <a:cubicBezTo>
                      <a:pt x="4371" y="19845"/>
                      <a:pt x="4871" y="20203"/>
                      <a:pt x="5394" y="20512"/>
                    </a:cubicBezTo>
                    <a:cubicBezTo>
                      <a:pt x="6216" y="20988"/>
                      <a:pt x="7121" y="21441"/>
                      <a:pt x="7954" y="21500"/>
                    </a:cubicBezTo>
                    <a:lnTo>
                      <a:pt x="8002" y="21500"/>
                    </a:lnTo>
                    <a:cubicBezTo>
                      <a:pt x="8228" y="21405"/>
                      <a:pt x="8240" y="21298"/>
                      <a:pt x="8038" y="21179"/>
                    </a:cubicBezTo>
                    <a:cubicBezTo>
                      <a:pt x="7966" y="21119"/>
                      <a:pt x="7847" y="21036"/>
                      <a:pt x="7704" y="20965"/>
                    </a:cubicBezTo>
                    <a:cubicBezTo>
                      <a:pt x="7538" y="20869"/>
                      <a:pt x="7359" y="20786"/>
                      <a:pt x="7121" y="20679"/>
                    </a:cubicBezTo>
                    <a:cubicBezTo>
                      <a:pt x="6966" y="20619"/>
                      <a:pt x="6823" y="20524"/>
                      <a:pt x="6668" y="20465"/>
                    </a:cubicBezTo>
                    <a:cubicBezTo>
                      <a:pt x="5549" y="19917"/>
                      <a:pt x="4513" y="19179"/>
                      <a:pt x="3656" y="18286"/>
                    </a:cubicBezTo>
                    <a:cubicBezTo>
                      <a:pt x="2882" y="17488"/>
                      <a:pt x="2239" y="16571"/>
                      <a:pt x="1763" y="15571"/>
                    </a:cubicBezTo>
                    <a:cubicBezTo>
                      <a:pt x="1489" y="14976"/>
                      <a:pt x="1275" y="14369"/>
                      <a:pt x="1108" y="13738"/>
                    </a:cubicBezTo>
                    <a:cubicBezTo>
                      <a:pt x="858" y="12809"/>
                      <a:pt x="703" y="11833"/>
                      <a:pt x="739" y="10856"/>
                    </a:cubicBezTo>
                    <a:cubicBezTo>
                      <a:pt x="763" y="10142"/>
                      <a:pt x="870" y="9451"/>
                      <a:pt x="977" y="8761"/>
                    </a:cubicBezTo>
                    <a:cubicBezTo>
                      <a:pt x="1001" y="8535"/>
                      <a:pt x="1096" y="8296"/>
                      <a:pt x="1156" y="8070"/>
                    </a:cubicBezTo>
                    <a:cubicBezTo>
                      <a:pt x="1215" y="7868"/>
                      <a:pt x="1275" y="7665"/>
                      <a:pt x="1346" y="7475"/>
                    </a:cubicBezTo>
                    <a:cubicBezTo>
                      <a:pt x="1418" y="7284"/>
                      <a:pt x="1489" y="7094"/>
                      <a:pt x="1584" y="6891"/>
                    </a:cubicBezTo>
                    <a:cubicBezTo>
                      <a:pt x="1823" y="6356"/>
                      <a:pt x="2108" y="5820"/>
                      <a:pt x="2466" y="5344"/>
                    </a:cubicBezTo>
                    <a:cubicBezTo>
                      <a:pt x="2739" y="4986"/>
                      <a:pt x="3013" y="4629"/>
                      <a:pt x="3323" y="4308"/>
                    </a:cubicBezTo>
                    <a:cubicBezTo>
                      <a:pt x="3478" y="4129"/>
                      <a:pt x="3632" y="3974"/>
                      <a:pt x="3787" y="3820"/>
                    </a:cubicBezTo>
                    <a:cubicBezTo>
                      <a:pt x="3954" y="3665"/>
                      <a:pt x="4097" y="3498"/>
                      <a:pt x="4275" y="3355"/>
                    </a:cubicBezTo>
                    <a:lnTo>
                      <a:pt x="4513" y="3141"/>
                    </a:lnTo>
                    <a:lnTo>
                      <a:pt x="4752" y="2951"/>
                    </a:lnTo>
                    <a:cubicBezTo>
                      <a:pt x="4906" y="2820"/>
                      <a:pt x="5085" y="2700"/>
                      <a:pt x="5240" y="2581"/>
                    </a:cubicBezTo>
                    <a:cubicBezTo>
                      <a:pt x="6299" y="1855"/>
                      <a:pt x="7502" y="1331"/>
                      <a:pt x="8752" y="1046"/>
                    </a:cubicBezTo>
                    <a:cubicBezTo>
                      <a:pt x="9014" y="974"/>
                      <a:pt x="9252" y="938"/>
                      <a:pt x="9502" y="879"/>
                    </a:cubicBezTo>
                    <a:cubicBezTo>
                      <a:pt x="9740" y="831"/>
                      <a:pt x="9990" y="795"/>
                      <a:pt x="10240" y="784"/>
                    </a:cubicBezTo>
                    <a:cubicBezTo>
                      <a:pt x="10514" y="748"/>
                      <a:pt x="10776" y="748"/>
                      <a:pt x="11050" y="736"/>
                    </a:cubicBezTo>
                    <a:cubicBezTo>
                      <a:pt x="11312" y="748"/>
                      <a:pt x="11586" y="736"/>
                      <a:pt x="11848" y="760"/>
                    </a:cubicBezTo>
                    <a:cubicBezTo>
                      <a:pt x="12122" y="784"/>
                      <a:pt x="12383" y="819"/>
                      <a:pt x="12657" y="855"/>
                    </a:cubicBezTo>
                    <a:cubicBezTo>
                      <a:pt x="12919" y="903"/>
                      <a:pt x="13181" y="938"/>
                      <a:pt x="13443" y="998"/>
                    </a:cubicBezTo>
                    <a:cubicBezTo>
                      <a:pt x="13681" y="1046"/>
                      <a:pt x="13931" y="1105"/>
                      <a:pt x="14169" y="1153"/>
                    </a:cubicBezTo>
                    <a:cubicBezTo>
                      <a:pt x="14268" y="1168"/>
                      <a:pt x="14353" y="1177"/>
                      <a:pt x="14420" y="1177"/>
                    </a:cubicBezTo>
                    <a:cubicBezTo>
                      <a:pt x="14506" y="1177"/>
                      <a:pt x="14561" y="1162"/>
                      <a:pt x="14574" y="1129"/>
                    </a:cubicBezTo>
                    <a:cubicBezTo>
                      <a:pt x="14634" y="1046"/>
                      <a:pt x="14693" y="962"/>
                      <a:pt x="14729" y="867"/>
                    </a:cubicBezTo>
                    <a:cubicBezTo>
                      <a:pt x="14753" y="807"/>
                      <a:pt x="14705" y="748"/>
                      <a:pt x="14610" y="676"/>
                    </a:cubicBezTo>
                    <a:cubicBezTo>
                      <a:pt x="14491" y="593"/>
                      <a:pt x="14312" y="522"/>
                      <a:pt x="14050" y="462"/>
                    </a:cubicBezTo>
                    <a:cubicBezTo>
                      <a:pt x="13967" y="450"/>
                      <a:pt x="13872" y="426"/>
                      <a:pt x="13788" y="403"/>
                    </a:cubicBezTo>
                    <a:lnTo>
                      <a:pt x="13515" y="343"/>
                    </a:lnTo>
                    <a:cubicBezTo>
                      <a:pt x="13431" y="331"/>
                      <a:pt x="13336" y="307"/>
                      <a:pt x="13253" y="284"/>
                    </a:cubicBezTo>
                    <a:lnTo>
                      <a:pt x="12991" y="248"/>
                    </a:lnTo>
                    <a:cubicBezTo>
                      <a:pt x="12538" y="153"/>
                      <a:pt x="12098" y="81"/>
                      <a:pt x="11633" y="33"/>
                    </a:cubicBezTo>
                    <a:cubicBezTo>
                      <a:pt x="11321" y="19"/>
                      <a:pt x="11009" y="1"/>
                      <a:pt x="106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7678;p39">
                <a:extLst>
                  <a:ext uri="{FF2B5EF4-FFF2-40B4-BE49-F238E27FC236}">
                    <a16:creationId xmlns:a16="http://schemas.microsoft.com/office/drawing/2014/main" id="{6684E542-6FBC-B765-596E-CEC2DE5E9A53}"/>
                  </a:ext>
                </a:extLst>
              </p:cNvPr>
              <p:cNvSpPr/>
              <p:nvPr/>
            </p:nvSpPr>
            <p:spPr>
              <a:xfrm>
                <a:off x="7830150" y="1255775"/>
                <a:ext cx="325650" cy="272475"/>
              </a:xfrm>
              <a:custGeom>
                <a:avLst/>
                <a:gdLst/>
                <a:ahLst/>
                <a:cxnLst/>
                <a:rect l="l" t="t" r="r" b="b"/>
                <a:pathLst>
                  <a:path w="13026" h="10899" extrusionOk="0">
                    <a:moveTo>
                      <a:pt x="12871" y="0"/>
                    </a:moveTo>
                    <a:cubicBezTo>
                      <a:pt x="12811" y="24"/>
                      <a:pt x="12752" y="48"/>
                      <a:pt x="12680" y="108"/>
                    </a:cubicBezTo>
                    <a:cubicBezTo>
                      <a:pt x="12585" y="167"/>
                      <a:pt x="12549" y="238"/>
                      <a:pt x="12526" y="619"/>
                    </a:cubicBezTo>
                    <a:cubicBezTo>
                      <a:pt x="12478" y="1155"/>
                      <a:pt x="12395" y="1715"/>
                      <a:pt x="12252" y="2227"/>
                    </a:cubicBezTo>
                    <a:cubicBezTo>
                      <a:pt x="12133" y="2691"/>
                      <a:pt x="12002" y="3120"/>
                      <a:pt x="11883" y="3584"/>
                    </a:cubicBezTo>
                    <a:cubicBezTo>
                      <a:pt x="11752" y="4037"/>
                      <a:pt x="11573" y="4477"/>
                      <a:pt x="11347" y="4894"/>
                    </a:cubicBezTo>
                    <a:cubicBezTo>
                      <a:pt x="10966" y="5620"/>
                      <a:pt x="10454" y="6299"/>
                      <a:pt x="9918" y="6906"/>
                    </a:cubicBezTo>
                    <a:cubicBezTo>
                      <a:pt x="8727" y="8263"/>
                      <a:pt x="7168" y="9299"/>
                      <a:pt x="5453" y="9883"/>
                    </a:cubicBezTo>
                    <a:cubicBezTo>
                      <a:pt x="5203" y="9966"/>
                      <a:pt x="4953" y="10025"/>
                      <a:pt x="4691" y="10109"/>
                    </a:cubicBezTo>
                    <a:cubicBezTo>
                      <a:pt x="4441" y="10168"/>
                      <a:pt x="4191" y="10228"/>
                      <a:pt x="3953" y="10264"/>
                    </a:cubicBezTo>
                    <a:cubicBezTo>
                      <a:pt x="3608" y="10418"/>
                      <a:pt x="3727" y="10502"/>
                      <a:pt x="3667" y="10621"/>
                    </a:cubicBezTo>
                    <a:lnTo>
                      <a:pt x="3143" y="10621"/>
                    </a:lnTo>
                    <a:cubicBezTo>
                      <a:pt x="3060" y="10537"/>
                      <a:pt x="3001" y="10490"/>
                      <a:pt x="2893" y="10478"/>
                    </a:cubicBezTo>
                    <a:cubicBezTo>
                      <a:pt x="2858" y="10474"/>
                      <a:pt x="2817" y="10473"/>
                      <a:pt x="2766" y="10473"/>
                    </a:cubicBezTo>
                    <a:cubicBezTo>
                      <a:pt x="2663" y="10473"/>
                      <a:pt x="2520" y="10478"/>
                      <a:pt x="2298" y="10478"/>
                    </a:cubicBezTo>
                    <a:cubicBezTo>
                      <a:pt x="2243" y="10482"/>
                      <a:pt x="2190" y="10483"/>
                      <a:pt x="2138" y="10483"/>
                    </a:cubicBezTo>
                    <a:cubicBezTo>
                      <a:pt x="2033" y="10483"/>
                      <a:pt x="1933" y="10478"/>
                      <a:pt x="1822" y="10478"/>
                    </a:cubicBezTo>
                    <a:cubicBezTo>
                      <a:pt x="1667" y="10466"/>
                      <a:pt x="1512" y="10466"/>
                      <a:pt x="1357" y="10442"/>
                    </a:cubicBezTo>
                    <a:cubicBezTo>
                      <a:pt x="1238" y="10442"/>
                      <a:pt x="1131" y="10430"/>
                      <a:pt x="1036" y="10430"/>
                    </a:cubicBezTo>
                    <a:cubicBezTo>
                      <a:pt x="941" y="10430"/>
                      <a:pt x="834" y="10430"/>
                      <a:pt x="762" y="10466"/>
                    </a:cubicBezTo>
                    <a:cubicBezTo>
                      <a:pt x="798" y="10490"/>
                      <a:pt x="834" y="10537"/>
                      <a:pt x="869" y="10585"/>
                    </a:cubicBezTo>
                    <a:cubicBezTo>
                      <a:pt x="726" y="10585"/>
                      <a:pt x="536" y="10561"/>
                      <a:pt x="393" y="10537"/>
                    </a:cubicBezTo>
                    <a:cubicBezTo>
                      <a:pt x="310" y="10518"/>
                      <a:pt x="231" y="10506"/>
                      <a:pt x="160" y="10506"/>
                    </a:cubicBezTo>
                    <a:cubicBezTo>
                      <a:pt x="99" y="10506"/>
                      <a:pt x="44" y="10515"/>
                      <a:pt x="0" y="10537"/>
                    </a:cubicBezTo>
                    <a:cubicBezTo>
                      <a:pt x="60" y="10609"/>
                      <a:pt x="203" y="10668"/>
                      <a:pt x="357" y="10716"/>
                    </a:cubicBezTo>
                    <a:cubicBezTo>
                      <a:pt x="524" y="10775"/>
                      <a:pt x="726" y="10787"/>
                      <a:pt x="917" y="10823"/>
                    </a:cubicBezTo>
                    <a:cubicBezTo>
                      <a:pt x="1392" y="10874"/>
                      <a:pt x="1871" y="10899"/>
                      <a:pt x="2350" y="10899"/>
                    </a:cubicBezTo>
                    <a:cubicBezTo>
                      <a:pt x="3227" y="10899"/>
                      <a:pt x="4102" y="10814"/>
                      <a:pt x="4941" y="10645"/>
                    </a:cubicBezTo>
                    <a:cubicBezTo>
                      <a:pt x="5525" y="10525"/>
                      <a:pt x="6096" y="10323"/>
                      <a:pt x="6644" y="10085"/>
                    </a:cubicBezTo>
                    <a:cubicBezTo>
                      <a:pt x="7525" y="9704"/>
                      <a:pt x="8346" y="9168"/>
                      <a:pt x="9132" y="8597"/>
                    </a:cubicBezTo>
                    <a:cubicBezTo>
                      <a:pt x="9609" y="8239"/>
                      <a:pt x="10085" y="7811"/>
                      <a:pt x="10466" y="7323"/>
                    </a:cubicBezTo>
                    <a:cubicBezTo>
                      <a:pt x="10763" y="6954"/>
                      <a:pt x="11037" y="6549"/>
                      <a:pt x="11299" y="6144"/>
                    </a:cubicBezTo>
                    <a:cubicBezTo>
                      <a:pt x="11811" y="5358"/>
                      <a:pt x="12192" y="4525"/>
                      <a:pt x="12537" y="3644"/>
                    </a:cubicBezTo>
                    <a:cubicBezTo>
                      <a:pt x="12740" y="3156"/>
                      <a:pt x="12847" y="2620"/>
                      <a:pt x="12883" y="2108"/>
                    </a:cubicBezTo>
                    <a:cubicBezTo>
                      <a:pt x="12895" y="1893"/>
                      <a:pt x="12907" y="1620"/>
                      <a:pt x="12942" y="1393"/>
                    </a:cubicBezTo>
                    <a:cubicBezTo>
                      <a:pt x="13026" y="798"/>
                      <a:pt x="12954" y="405"/>
                      <a:pt x="128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7679;p39">
                <a:extLst>
                  <a:ext uri="{FF2B5EF4-FFF2-40B4-BE49-F238E27FC236}">
                    <a16:creationId xmlns:a16="http://schemas.microsoft.com/office/drawing/2014/main" id="{3C3B0C85-CAF7-1EBA-AB9C-B14E3A0CBA01}"/>
                  </a:ext>
                </a:extLst>
              </p:cNvPr>
              <p:cNvSpPr/>
              <p:nvPr/>
            </p:nvSpPr>
            <p:spPr>
              <a:xfrm>
                <a:off x="8052800" y="1053025"/>
                <a:ext cx="107475" cy="202775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8111" extrusionOk="0">
                    <a:moveTo>
                      <a:pt x="230" y="1"/>
                    </a:moveTo>
                    <a:cubicBezTo>
                      <a:pt x="157" y="1"/>
                      <a:pt x="104" y="25"/>
                      <a:pt x="71" y="74"/>
                    </a:cubicBezTo>
                    <a:cubicBezTo>
                      <a:pt x="60" y="86"/>
                      <a:pt x="36" y="97"/>
                      <a:pt x="0" y="133"/>
                    </a:cubicBezTo>
                    <a:cubicBezTo>
                      <a:pt x="95" y="252"/>
                      <a:pt x="167" y="324"/>
                      <a:pt x="238" y="419"/>
                    </a:cubicBezTo>
                    <a:cubicBezTo>
                      <a:pt x="500" y="693"/>
                      <a:pt x="786" y="990"/>
                      <a:pt x="1036" y="1288"/>
                    </a:cubicBezTo>
                    <a:cubicBezTo>
                      <a:pt x="1393" y="1681"/>
                      <a:pt x="1715" y="2110"/>
                      <a:pt x="1988" y="2562"/>
                    </a:cubicBezTo>
                    <a:cubicBezTo>
                      <a:pt x="2274" y="3003"/>
                      <a:pt x="2548" y="3467"/>
                      <a:pt x="2738" y="3955"/>
                    </a:cubicBezTo>
                    <a:cubicBezTo>
                      <a:pt x="2965" y="4479"/>
                      <a:pt x="3143" y="5003"/>
                      <a:pt x="3286" y="5539"/>
                    </a:cubicBezTo>
                    <a:cubicBezTo>
                      <a:pt x="3441" y="6074"/>
                      <a:pt x="3536" y="6610"/>
                      <a:pt x="3631" y="7158"/>
                    </a:cubicBezTo>
                    <a:cubicBezTo>
                      <a:pt x="3643" y="7313"/>
                      <a:pt x="3655" y="7456"/>
                      <a:pt x="3691" y="7563"/>
                    </a:cubicBezTo>
                    <a:cubicBezTo>
                      <a:pt x="3703" y="7658"/>
                      <a:pt x="3715" y="7753"/>
                      <a:pt x="3751" y="7825"/>
                    </a:cubicBezTo>
                    <a:cubicBezTo>
                      <a:pt x="3798" y="7956"/>
                      <a:pt x="3870" y="8027"/>
                      <a:pt x="3965" y="8051"/>
                    </a:cubicBezTo>
                    <a:cubicBezTo>
                      <a:pt x="4024" y="8063"/>
                      <a:pt x="4096" y="8087"/>
                      <a:pt x="4179" y="8110"/>
                    </a:cubicBezTo>
                    <a:cubicBezTo>
                      <a:pt x="4262" y="8027"/>
                      <a:pt x="4298" y="7848"/>
                      <a:pt x="4286" y="7491"/>
                    </a:cubicBezTo>
                    <a:cubicBezTo>
                      <a:pt x="4262" y="6967"/>
                      <a:pt x="4191" y="6420"/>
                      <a:pt x="4108" y="5908"/>
                    </a:cubicBezTo>
                    <a:cubicBezTo>
                      <a:pt x="4001" y="5384"/>
                      <a:pt x="3881" y="4860"/>
                      <a:pt x="3691" y="4360"/>
                    </a:cubicBezTo>
                    <a:cubicBezTo>
                      <a:pt x="3155" y="2895"/>
                      <a:pt x="2298" y="1586"/>
                      <a:pt x="1191" y="574"/>
                    </a:cubicBezTo>
                    <a:cubicBezTo>
                      <a:pt x="765" y="182"/>
                      <a:pt x="427" y="1"/>
                      <a:pt x="2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5BBF25B-100F-6893-7667-EEC0AB3A0E46}"/>
                </a:ext>
              </a:extLst>
            </p:cNvPr>
            <p:cNvSpPr txBox="1"/>
            <p:nvPr/>
          </p:nvSpPr>
          <p:spPr>
            <a:xfrm>
              <a:off x="4358947" y="649040"/>
              <a:ext cx="483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E6D06"/>
                  </a:solidFill>
                  <a:latin typeface="#9Slide07 SVNAppleberry" panose="02040603050506020204" pitchFamily="18" charset="0"/>
                </a:rPr>
                <a:t>I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BC32F5F-12F7-06C3-8A6A-34A28E8BAC18}"/>
              </a:ext>
            </a:extLst>
          </p:cNvPr>
          <p:cNvGrpSpPr/>
          <p:nvPr/>
        </p:nvGrpSpPr>
        <p:grpSpPr>
          <a:xfrm>
            <a:off x="3192280" y="1989418"/>
            <a:ext cx="721920" cy="726473"/>
            <a:chOff x="4242896" y="1692156"/>
            <a:chExt cx="721920" cy="726473"/>
          </a:xfrm>
        </p:grpSpPr>
        <p:grpSp>
          <p:nvGrpSpPr>
            <p:cNvPr id="66" name="Google Shape;27671;p39">
              <a:extLst>
                <a:ext uri="{FF2B5EF4-FFF2-40B4-BE49-F238E27FC236}">
                  <a16:creationId xmlns:a16="http://schemas.microsoft.com/office/drawing/2014/main" id="{A25D6179-3594-2B2D-9C39-CA4F211CFBF3}"/>
                </a:ext>
              </a:extLst>
            </p:cNvPr>
            <p:cNvGrpSpPr/>
            <p:nvPr/>
          </p:nvGrpSpPr>
          <p:grpSpPr>
            <a:xfrm>
              <a:off x="4242896" y="1692156"/>
              <a:ext cx="721920" cy="726473"/>
              <a:chOff x="7608975" y="1685200"/>
              <a:chExt cx="551000" cy="554475"/>
            </a:xfrm>
            <a:solidFill>
              <a:srgbClr val="6C7E0C"/>
            </a:solidFill>
          </p:grpSpPr>
          <p:sp>
            <p:nvSpPr>
              <p:cNvPr id="68" name="Google Shape;27673;p39">
                <a:extLst>
                  <a:ext uri="{FF2B5EF4-FFF2-40B4-BE49-F238E27FC236}">
                    <a16:creationId xmlns:a16="http://schemas.microsoft.com/office/drawing/2014/main" id="{05EFFEFE-754F-8F22-8037-B960977019CA}"/>
                  </a:ext>
                </a:extLst>
              </p:cNvPr>
              <p:cNvSpPr/>
              <p:nvPr/>
            </p:nvSpPr>
            <p:spPr>
              <a:xfrm>
                <a:off x="7608975" y="1685200"/>
                <a:ext cx="548625" cy="329625"/>
              </a:xfrm>
              <a:custGeom>
                <a:avLst/>
                <a:gdLst/>
                <a:ahLst/>
                <a:cxnLst/>
                <a:rect l="l" t="t" r="r" b="b"/>
                <a:pathLst>
                  <a:path w="21945" h="13185" extrusionOk="0">
                    <a:moveTo>
                      <a:pt x="11107" y="1"/>
                    </a:moveTo>
                    <a:cubicBezTo>
                      <a:pt x="10751" y="1"/>
                      <a:pt x="10394" y="21"/>
                      <a:pt x="10038" y="64"/>
                    </a:cubicBezTo>
                    <a:cubicBezTo>
                      <a:pt x="9526" y="135"/>
                      <a:pt x="9002" y="206"/>
                      <a:pt x="8478" y="337"/>
                    </a:cubicBezTo>
                    <a:cubicBezTo>
                      <a:pt x="8216" y="397"/>
                      <a:pt x="7954" y="468"/>
                      <a:pt x="7704" y="540"/>
                    </a:cubicBezTo>
                    <a:cubicBezTo>
                      <a:pt x="7454" y="635"/>
                      <a:pt x="7204" y="707"/>
                      <a:pt x="6966" y="814"/>
                    </a:cubicBezTo>
                    <a:cubicBezTo>
                      <a:pt x="5668" y="1338"/>
                      <a:pt x="4478" y="2111"/>
                      <a:pt x="3477" y="3064"/>
                    </a:cubicBezTo>
                    <a:cubicBezTo>
                      <a:pt x="3346" y="3195"/>
                      <a:pt x="3227" y="3326"/>
                      <a:pt x="3108" y="3457"/>
                    </a:cubicBezTo>
                    <a:cubicBezTo>
                      <a:pt x="2561" y="4124"/>
                      <a:pt x="2037" y="4767"/>
                      <a:pt x="1561" y="5493"/>
                    </a:cubicBezTo>
                    <a:cubicBezTo>
                      <a:pt x="1096" y="6160"/>
                      <a:pt x="739" y="6910"/>
                      <a:pt x="489" y="7695"/>
                    </a:cubicBezTo>
                    <a:cubicBezTo>
                      <a:pt x="179" y="8612"/>
                      <a:pt x="37" y="9589"/>
                      <a:pt x="1" y="10565"/>
                    </a:cubicBezTo>
                    <a:lnTo>
                      <a:pt x="1" y="11041"/>
                    </a:lnTo>
                    <a:cubicBezTo>
                      <a:pt x="1" y="11184"/>
                      <a:pt x="1" y="11351"/>
                      <a:pt x="13" y="11505"/>
                    </a:cubicBezTo>
                    <a:cubicBezTo>
                      <a:pt x="25" y="11720"/>
                      <a:pt x="60" y="11934"/>
                      <a:pt x="84" y="12136"/>
                    </a:cubicBezTo>
                    <a:cubicBezTo>
                      <a:pt x="120" y="12351"/>
                      <a:pt x="156" y="12553"/>
                      <a:pt x="191" y="12768"/>
                    </a:cubicBezTo>
                    <a:cubicBezTo>
                      <a:pt x="227" y="12922"/>
                      <a:pt x="239" y="13089"/>
                      <a:pt x="298" y="13184"/>
                    </a:cubicBezTo>
                    <a:cubicBezTo>
                      <a:pt x="298" y="13018"/>
                      <a:pt x="298" y="12851"/>
                      <a:pt x="358" y="12648"/>
                    </a:cubicBezTo>
                    <a:cubicBezTo>
                      <a:pt x="370" y="12482"/>
                      <a:pt x="382" y="12351"/>
                      <a:pt x="418" y="12244"/>
                    </a:cubicBezTo>
                    <a:cubicBezTo>
                      <a:pt x="465" y="12113"/>
                      <a:pt x="489" y="11994"/>
                      <a:pt x="501" y="11839"/>
                    </a:cubicBezTo>
                    <a:cubicBezTo>
                      <a:pt x="525" y="11696"/>
                      <a:pt x="525" y="11541"/>
                      <a:pt x="525" y="11363"/>
                    </a:cubicBezTo>
                    <a:lnTo>
                      <a:pt x="525" y="11029"/>
                    </a:lnTo>
                    <a:lnTo>
                      <a:pt x="537" y="10684"/>
                    </a:lnTo>
                    <a:cubicBezTo>
                      <a:pt x="537" y="10458"/>
                      <a:pt x="560" y="10231"/>
                      <a:pt x="596" y="10017"/>
                    </a:cubicBezTo>
                    <a:cubicBezTo>
                      <a:pt x="787" y="8886"/>
                      <a:pt x="1144" y="7791"/>
                      <a:pt x="1608" y="6743"/>
                    </a:cubicBezTo>
                    <a:cubicBezTo>
                      <a:pt x="1680" y="6564"/>
                      <a:pt x="1775" y="6398"/>
                      <a:pt x="1846" y="6231"/>
                    </a:cubicBezTo>
                    <a:cubicBezTo>
                      <a:pt x="2144" y="5552"/>
                      <a:pt x="2501" y="4850"/>
                      <a:pt x="3096" y="4326"/>
                    </a:cubicBezTo>
                    <a:cubicBezTo>
                      <a:pt x="3168" y="4266"/>
                      <a:pt x="3239" y="4159"/>
                      <a:pt x="3323" y="4088"/>
                    </a:cubicBezTo>
                    <a:cubicBezTo>
                      <a:pt x="3704" y="3671"/>
                      <a:pt x="4132" y="3290"/>
                      <a:pt x="4597" y="2945"/>
                    </a:cubicBezTo>
                    <a:cubicBezTo>
                      <a:pt x="4811" y="2778"/>
                      <a:pt x="5025" y="2635"/>
                      <a:pt x="5240" y="2481"/>
                    </a:cubicBezTo>
                    <a:cubicBezTo>
                      <a:pt x="5621" y="2231"/>
                      <a:pt x="6025" y="1980"/>
                      <a:pt x="6454" y="1766"/>
                    </a:cubicBezTo>
                    <a:cubicBezTo>
                      <a:pt x="6871" y="1564"/>
                      <a:pt x="7323" y="1361"/>
                      <a:pt x="7764" y="1230"/>
                    </a:cubicBezTo>
                    <a:cubicBezTo>
                      <a:pt x="8359" y="1040"/>
                      <a:pt x="8978" y="933"/>
                      <a:pt x="9585" y="849"/>
                    </a:cubicBezTo>
                    <a:cubicBezTo>
                      <a:pt x="10159" y="769"/>
                      <a:pt x="10748" y="715"/>
                      <a:pt x="11336" y="715"/>
                    </a:cubicBezTo>
                    <a:cubicBezTo>
                      <a:pt x="11615" y="715"/>
                      <a:pt x="11893" y="727"/>
                      <a:pt x="12169" y="754"/>
                    </a:cubicBezTo>
                    <a:cubicBezTo>
                      <a:pt x="12300" y="766"/>
                      <a:pt x="12455" y="790"/>
                      <a:pt x="12586" y="802"/>
                    </a:cubicBezTo>
                    <a:cubicBezTo>
                      <a:pt x="12741" y="826"/>
                      <a:pt x="12871" y="861"/>
                      <a:pt x="13002" y="885"/>
                    </a:cubicBezTo>
                    <a:cubicBezTo>
                      <a:pt x="14169" y="1171"/>
                      <a:pt x="15300" y="1540"/>
                      <a:pt x="16372" y="2100"/>
                    </a:cubicBezTo>
                    <a:cubicBezTo>
                      <a:pt x="16932" y="2373"/>
                      <a:pt x="17467" y="2754"/>
                      <a:pt x="17979" y="3147"/>
                    </a:cubicBezTo>
                    <a:cubicBezTo>
                      <a:pt x="18075" y="3243"/>
                      <a:pt x="18170" y="3326"/>
                      <a:pt x="18277" y="3421"/>
                    </a:cubicBezTo>
                    <a:cubicBezTo>
                      <a:pt x="18372" y="3504"/>
                      <a:pt x="18479" y="3600"/>
                      <a:pt x="18575" y="3707"/>
                    </a:cubicBezTo>
                    <a:cubicBezTo>
                      <a:pt x="18717" y="3862"/>
                      <a:pt x="18872" y="4016"/>
                      <a:pt x="19003" y="4183"/>
                    </a:cubicBezTo>
                    <a:cubicBezTo>
                      <a:pt x="19146" y="4338"/>
                      <a:pt x="19265" y="4517"/>
                      <a:pt x="19408" y="4683"/>
                    </a:cubicBezTo>
                    <a:cubicBezTo>
                      <a:pt x="20003" y="5493"/>
                      <a:pt x="20420" y="6386"/>
                      <a:pt x="20801" y="7303"/>
                    </a:cubicBezTo>
                    <a:cubicBezTo>
                      <a:pt x="20932" y="7648"/>
                      <a:pt x="21051" y="7993"/>
                      <a:pt x="21158" y="8326"/>
                    </a:cubicBezTo>
                    <a:cubicBezTo>
                      <a:pt x="21313" y="8886"/>
                      <a:pt x="21420" y="9434"/>
                      <a:pt x="21492" y="9993"/>
                    </a:cubicBezTo>
                    <a:cubicBezTo>
                      <a:pt x="21515" y="10267"/>
                      <a:pt x="21575" y="10529"/>
                      <a:pt x="21611" y="10791"/>
                    </a:cubicBezTo>
                    <a:cubicBezTo>
                      <a:pt x="21635" y="10967"/>
                      <a:pt x="21675" y="11068"/>
                      <a:pt x="21724" y="11068"/>
                    </a:cubicBezTo>
                    <a:cubicBezTo>
                      <a:pt x="21748" y="11068"/>
                      <a:pt x="21774" y="11044"/>
                      <a:pt x="21801" y="10993"/>
                    </a:cubicBezTo>
                    <a:cubicBezTo>
                      <a:pt x="21814" y="10969"/>
                      <a:pt x="21825" y="10960"/>
                      <a:pt x="21833" y="10960"/>
                    </a:cubicBezTo>
                    <a:cubicBezTo>
                      <a:pt x="21864" y="10960"/>
                      <a:pt x="21869" y="11084"/>
                      <a:pt x="21891" y="11084"/>
                    </a:cubicBezTo>
                    <a:cubicBezTo>
                      <a:pt x="21896" y="11084"/>
                      <a:pt x="21902" y="11078"/>
                      <a:pt x="21908" y="11065"/>
                    </a:cubicBezTo>
                    <a:cubicBezTo>
                      <a:pt x="21908" y="11053"/>
                      <a:pt x="21920" y="11005"/>
                      <a:pt x="21920" y="10970"/>
                    </a:cubicBezTo>
                    <a:cubicBezTo>
                      <a:pt x="21944" y="10291"/>
                      <a:pt x="21944" y="9624"/>
                      <a:pt x="21801" y="8958"/>
                    </a:cubicBezTo>
                    <a:cubicBezTo>
                      <a:pt x="21682" y="8446"/>
                      <a:pt x="21575" y="7957"/>
                      <a:pt x="21396" y="7469"/>
                    </a:cubicBezTo>
                    <a:cubicBezTo>
                      <a:pt x="21206" y="6874"/>
                      <a:pt x="20932" y="6291"/>
                      <a:pt x="20634" y="5743"/>
                    </a:cubicBezTo>
                    <a:cubicBezTo>
                      <a:pt x="20384" y="5243"/>
                      <a:pt x="20075" y="4767"/>
                      <a:pt x="19729" y="4326"/>
                    </a:cubicBezTo>
                    <a:cubicBezTo>
                      <a:pt x="19396" y="3874"/>
                      <a:pt x="19015" y="3445"/>
                      <a:pt x="18610" y="3064"/>
                    </a:cubicBezTo>
                    <a:cubicBezTo>
                      <a:pt x="18336" y="2778"/>
                      <a:pt x="18015" y="2492"/>
                      <a:pt x="17694" y="2242"/>
                    </a:cubicBezTo>
                    <a:cubicBezTo>
                      <a:pt x="17289" y="1933"/>
                      <a:pt x="16872" y="1647"/>
                      <a:pt x="16443" y="1409"/>
                    </a:cubicBezTo>
                    <a:cubicBezTo>
                      <a:pt x="16265" y="1302"/>
                      <a:pt x="16074" y="1218"/>
                      <a:pt x="15896" y="1111"/>
                    </a:cubicBezTo>
                    <a:cubicBezTo>
                      <a:pt x="15693" y="1004"/>
                      <a:pt x="15515" y="933"/>
                      <a:pt x="15324" y="837"/>
                    </a:cubicBezTo>
                    <a:cubicBezTo>
                      <a:pt x="14848" y="647"/>
                      <a:pt x="14360" y="504"/>
                      <a:pt x="13848" y="361"/>
                    </a:cubicBezTo>
                    <a:cubicBezTo>
                      <a:pt x="12961" y="137"/>
                      <a:pt x="12037" y="1"/>
                      <a:pt x="1110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7674;p39">
                <a:extLst>
                  <a:ext uri="{FF2B5EF4-FFF2-40B4-BE49-F238E27FC236}">
                    <a16:creationId xmlns:a16="http://schemas.microsoft.com/office/drawing/2014/main" id="{714EAD3A-B3A5-49D4-FEBB-3F09F1F8361A}"/>
                  </a:ext>
                </a:extLst>
              </p:cNvPr>
              <p:cNvSpPr/>
              <p:nvPr/>
            </p:nvSpPr>
            <p:spPr>
              <a:xfrm>
                <a:off x="7620900" y="1960925"/>
                <a:ext cx="539075" cy="278750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11150" extrusionOk="0">
                    <a:moveTo>
                      <a:pt x="21232" y="1"/>
                    </a:moveTo>
                    <a:cubicBezTo>
                      <a:pt x="21196" y="1"/>
                      <a:pt x="21159" y="13"/>
                      <a:pt x="21122" y="36"/>
                    </a:cubicBezTo>
                    <a:cubicBezTo>
                      <a:pt x="21015" y="95"/>
                      <a:pt x="20967" y="203"/>
                      <a:pt x="20943" y="393"/>
                    </a:cubicBezTo>
                    <a:lnTo>
                      <a:pt x="20848" y="846"/>
                    </a:lnTo>
                    <a:lnTo>
                      <a:pt x="20800" y="1072"/>
                    </a:lnTo>
                    <a:cubicBezTo>
                      <a:pt x="20776" y="1143"/>
                      <a:pt x="20753" y="1215"/>
                      <a:pt x="20741" y="1286"/>
                    </a:cubicBezTo>
                    <a:cubicBezTo>
                      <a:pt x="20729" y="1405"/>
                      <a:pt x="20705" y="1524"/>
                      <a:pt x="20669" y="1631"/>
                    </a:cubicBezTo>
                    <a:cubicBezTo>
                      <a:pt x="20646" y="1750"/>
                      <a:pt x="20610" y="1869"/>
                      <a:pt x="20598" y="1977"/>
                    </a:cubicBezTo>
                    <a:cubicBezTo>
                      <a:pt x="20491" y="2822"/>
                      <a:pt x="20157" y="3644"/>
                      <a:pt x="19955" y="4465"/>
                    </a:cubicBezTo>
                    <a:cubicBezTo>
                      <a:pt x="19943" y="4525"/>
                      <a:pt x="19931" y="4584"/>
                      <a:pt x="19895" y="4644"/>
                    </a:cubicBezTo>
                    <a:cubicBezTo>
                      <a:pt x="19574" y="5418"/>
                      <a:pt x="19169" y="6156"/>
                      <a:pt x="18645" y="6846"/>
                    </a:cubicBezTo>
                    <a:cubicBezTo>
                      <a:pt x="18538" y="6965"/>
                      <a:pt x="18443" y="7096"/>
                      <a:pt x="18336" y="7215"/>
                    </a:cubicBezTo>
                    <a:cubicBezTo>
                      <a:pt x="18217" y="7334"/>
                      <a:pt x="18109" y="7442"/>
                      <a:pt x="17990" y="7525"/>
                    </a:cubicBezTo>
                    <a:cubicBezTo>
                      <a:pt x="17871" y="7620"/>
                      <a:pt x="17752" y="7715"/>
                      <a:pt x="17645" y="7811"/>
                    </a:cubicBezTo>
                    <a:cubicBezTo>
                      <a:pt x="17526" y="7894"/>
                      <a:pt x="17431" y="7989"/>
                      <a:pt x="17312" y="8096"/>
                    </a:cubicBezTo>
                    <a:cubicBezTo>
                      <a:pt x="16907" y="8418"/>
                      <a:pt x="16490" y="8716"/>
                      <a:pt x="16026" y="8966"/>
                    </a:cubicBezTo>
                    <a:cubicBezTo>
                      <a:pt x="15550" y="9216"/>
                      <a:pt x="15073" y="9442"/>
                      <a:pt x="14597" y="9704"/>
                    </a:cubicBezTo>
                    <a:cubicBezTo>
                      <a:pt x="14466" y="9775"/>
                      <a:pt x="14335" y="9823"/>
                      <a:pt x="14192" y="9859"/>
                    </a:cubicBezTo>
                    <a:cubicBezTo>
                      <a:pt x="13526" y="10097"/>
                      <a:pt x="12847" y="10275"/>
                      <a:pt x="12144" y="10382"/>
                    </a:cubicBezTo>
                    <a:cubicBezTo>
                      <a:pt x="11594" y="10469"/>
                      <a:pt x="11028" y="10514"/>
                      <a:pt x="10464" y="10514"/>
                    </a:cubicBezTo>
                    <a:cubicBezTo>
                      <a:pt x="10174" y="10514"/>
                      <a:pt x="9884" y="10502"/>
                      <a:pt x="9597" y="10478"/>
                    </a:cubicBezTo>
                    <a:cubicBezTo>
                      <a:pt x="8287" y="10359"/>
                      <a:pt x="6977" y="10001"/>
                      <a:pt x="5822" y="9382"/>
                    </a:cubicBezTo>
                    <a:cubicBezTo>
                      <a:pt x="4477" y="8668"/>
                      <a:pt x="3262" y="7715"/>
                      <a:pt x="2310" y="6525"/>
                    </a:cubicBezTo>
                    <a:cubicBezTo>
                      <a:pt x="2250" y="6465"/>
                      <a:pt x="2191" y="6394"/>
                      <a:pt x="2131" y="6322"/>
                    </a:cubicBezTo>
                    <a:cubicBezTo>
                      <a:pt x="2060" y="6263"/>
                      <a:pt x="2000" y="6191"/>
                      <a:pt x="1953" y="6132"/>
                    </a:cubicBezTo>
                    <a:cubicBezTo>
                      <a:pt x="1548" y="5727"/>
                      <a:pt x="1250" y="5215"/>
                      <a:pt x="1012" y="4679"/>
                    </a:cubicBezTo>
                    <a:cubicBezTo>
                      <a:pt x="941" y="4536"/>
                      <a:pt x="881" y="4370"/>
                      <a:pt x="822" y="4227"/>
                    </a:cubicBezTo>
                    <a:cubicBezTo>
                      <a:pt x="762" y="4072"/>
                      <a:pt x="703" y="3905"/>
                      <a:pt x="643" y="3763"/>
                    </a:cubicBezTo>
                    <a:cubicBezTo>
                      <a:pt x="464" y="3286"/>
                      <a:pt x="250" y="2893"/>
                      <a:pt x="0" y="2512"/>
                    </a:cubicBezTo>
                    <a:lnTo>
                      <a:pt x="0" y="2512"/>
                    </a:lnTo>
                    <a:cubicBezTo>
                      <a:pt x="12" y="2965"/>
                      <a:pt x="83" y="3417"/>
                      <a:pt x="274" y="3822"/>
                    </a:cubicBezTo>
                    <a:cubicBezTo>
                      <a:pt x="476" y="4298"/>
                      <a:pt x="667" y="4775"/>
                      <a:pt x="893" y="5239"/>
                    </a:cubicBezTo>
                    <a:cubicBezTo>
                      <a:pt x="1107" y="5691"/>
                      <a:pt x="1369" y="6156"/>
                      <a:pt x="1667" y="6572"/>
                    </a:cubicBezTo>
                    <a:cubicBezTo>
                      <a:pt x="2024" y="7061"/>
                      <a:pt x="2381" y="7561"/>
                      <a:pt x="2810" y="7989"/>
                    </a:cubicBezTo>
                    <a:cubicBezTo>
                      <a:pt x="3322" y="8513"/>
                      <a:pt x="3893" y="8966"/>
                      <a:pt x="4513" y="9370"/>
                    </a:cubicBezTo>
                    <a:cubicBezTo>
                      <a:pt x="6084" y="10394"/>
                      <a:pt x="7930" y="11025"/>
                      <a:pt x="9823" y="11144"/>
                    </a:cubicBezTo>
                    <a:cubicBezTo>
                      <a:pt x="9866" y="11148"/>
                      <a:pt x="9910" y="11150"/>
                      <a:pt x="9954" y="11150"/>
                    </a:cubicBezTo>
                    <a:cubicBezTo>
                      <a:pt x="10042" y="11150"/>
                      <a:pt x="10132" y="11144"/>
                      <a:pt x="10228" y="11144"/>
                    </a:cubicBezTo>
                    <a:cubicBezTo>
                      <a:pt x="10321" y="11146"/>
                      <a:pt x="10416" y="11147"/>
                      <a:pt x="10510" y="11147"/>
                    </a:cubicBezTo>
                    <a:cubicBezTo>
                      <a:pt x="11026" y="11147"/>
                      <a:pt x="11550" y="11118"/>
                      <a:pt x="12073" y="11037"/>
                    </a:cubicBezTo>
                    <a:cubicBezTo>
                      <a:pt x="12442" y="10990"/>
                      <a:pt x="12799" y="10930"/>
                      <a:pt x="13156" y="10847"/>
                    </a:cubicBezTo>
                    <a:cubicBezTo>
                      <a:pt x="13633" y="10716"/>
                      <a:pt x="14109" y="10549"/>
                      <a:pt x="14573" y="10359"/>
                    </a:cubicBezTo>
                    <a:cubicBezTo>
                      <a:pt x="15109" y="10132"/>
                      <a:pt x="15621" y="9882"/>
                      <a:pt x="16121" y="9561"/>
                    </a:cubicBezTo>
                    <a:cubicBezTo>
                      <a:pt x="16240" y="9489"/>
                      <a:pt x="16335" y="9418"/>
                      <a:pt x="16455" y="9323"/>
                    </a:cubicBezTo>
                    <a:cubicBezTo>
                      <a:pt x="16574" y="9239"/>
                      <a:pt x="16693" y="9168"/>
                      <a:pt x="16800" y="9073"/>
                    </a:cubicBezTo>
                    <a:cubicBezTo>
                      <a:pt x="17633" y="8477"/>
                      <a:pt x="18371" y="7751"/>
                      <a:pt x="19014" y="6965"/>
                    </a:cubicBezTo>
                    <a:cubicBezTo>
                      <a:pt x="19455" y="6430"/>
                      <a:pt x="19824" y="5858"/>
                      <a:pt x="20157" y="5275"/>
                    </a:cubicBezTo>
                    <a:cubicBezTo>
                      <a:pt x="20455" y="4763"/>
                      <a:pt x="20741" y="4203"/>
                      <a:pt x="20967" y="3644"/>
                    </a:cubicBezTo>
                    <a:lnTo>
                      <a:pt x="21098" y="3298"/>
                    </a:lnTo>
                    <a:lnTo>
                      <a:pt x="21217" y="2941"/>
                    </a:lnTo>
                    <a:cubicBezTo>
                      <a:pt x="21455" y="2179"/>
                      <a:pt x="21562" y="1405"/>
                      <a:pt x="21538" y="631"/>
                    </a:cubicBezTo>
                    <a:cubicBezTo>
                      <a:pt x="21500" y="201"/>
                      <a:pt x="21377" y="1"/>
                      <a:pt x="212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818B46E-2418-364A-A995-045C444F5D3B}"/>
                </a:ext>
              </a:extLst>
            </p:cNvPr>
            <p:cNvSpPr txBox="1"/>
            <p:nvPr/>
          </p:nvSpPr>
          <p:spPr>
            <a:xfrm>
              <a:off x="4381516" y="1706008"/>
              <a:ext cx="483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E6D06"/>
                  </a:solidFill>
                  <a:latin typeface="#9Slide07 SVNAppleberry" panose="02040603050506020204" pitchFamily="18" charset="0"/>
                </a:rPr>
                <a:t>II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F9988E0-1DDE-4262-1945-F1D0E9C3AE72}"/>
              </a:ext>
            </a:extLst>
          </p:cNvPr>
          <p:cNvGrpSpPr/>
          <p:nvPr/>
        </p:nvGrpSpPr>
        <p:grpSpPr>
          <a:xfrm>
            <a:off x="5029198" y="2684641"/>
            <a:ext cx="720855" cy="723853"/>
            <a:chOff x="4242896" y="2732226"/>
            <a:chExt cx="720855" cy="723853"/>
          </a:xfrm>
        </p:grpSpPr>
        <p:grpSp>
          <p:nvGrpSpPr>
            <p:cNvPr id="71" name="Google Shape;27659;p39">
              <a:extLst>
                <a:ext uri="{FF2B5EF4-FFF2-40B4-BE49-F238E27FC236}">
                  <a16:creationId xmlns:a16="http://schemas.microsoft.com/office/drawing/2014/main" id="{80FB7EF4-4211-A3B7-06AD-2EE3D1DE48A7}"/>
                </a:ext>
              </a:extLst>
            </p:cNvPr>
            <p:cNvGrpSpPr/>
            <p:nvPr/>
          </p:nvGrpSpPr>
          <p:grpSpPr>
            <a:xfrm>
              <a:off x="4242896" y="2732226"/>
              <a:ext cx="718776" cy="723853"/>
              <a:chOff x="7610775" y="2392925"/>
              <a:chExt cx="548600" cy="552475"/>
            </a:xfrm>
            <a:solidFill>
              <a:srgbClr val="6C7E0C"/>
            </a:solidFill>
          </p:grpSpPr>
          <p:sp>
            <p:nvSpPr>
              <p:cNvPr id="73" name="Google Shape;27661;p39">
                <a:extLst>
                  <a:ext uri="{FF2B5EF4-FFF2-40B4-BE49-F238E27FC236}">
                    <a16:creationId xmlns:a16="http://schemas.microsoft.com/office/drawing/2014/main" id="{CF39FE42-9645-36F0-526B-6C1318B63E7D}"/>
                  </a:ext>
                </a:extLst>
              </p:cNvPr>
              <p:cNvSpPr/>
              <p:nvPr/>
            </p:nvSpPr>
            <p:spPr>
              <a:xfrm>
                <a:off x="7621475" y="2736825"/>
                <a:ext cx="4748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18993" h="8343" extrusionOk="0">
                    <a:moveTo>
                      <a:pt x="133" y="0"/>
                    </a:moveTo>
                    <a:cubicBezTo>
                      <a:pt x="128" y="0"/>
                      <a:pt x="124" y="1"/>
                      <a:pt x="120" y="4"/>
                    </a:cubicBezTo>
                    <a:cubicBezTo>
                      <a:pt x="49" y="99"/>
                      <a:pt x="1" y="278"/>
                      <a:pt x="1" y="516"/>
                    </a:cubicBezTo>
                    <a:cubicBezTo>
                      <a:pt x="13" y="754"/>
                      <a:pt x="72" y="1063"/>
                      <a:pt x="191" y="1385"/>
                    </a:cubicBezTo>
                    <a:cubicBezTo>
                      <a:pt x="465" y="2099"/>
                      <a:pt x="822" y="2802"/>
                      <a:pt x="1239" y="3445"/>
                    </a:cubicBezTo>
                    <a:cubicBezTo>
                      <a:pt x="1620" y="4040"/>
                      <a:pt x="2096" y="4588"/>
                      <a:pt x="2573" y="5112"/>
                    </a:cubicBezTo>
                    <a:cubicBezTo>
                      <a:pt x="3049" y="5647"/>
                      <a:pt x="3620" y="6088"/>
                      <a:pt x="4216" y="6481"/>
                    </a:cubicBezTo>
                    <a:cubicBezTo>
                      <a:pt x="4835" y="6897"/>
                      <a:pt x="5513" y="7219"/>
                      <a:pt x="6180" y="7505"/>
                    </a:cubicBezTo>
                    <a:cubicBezTo>
                      <a:pt x="7362" y="8018"/>
                      <a:pt x="8649" y="8343"/>
                      <a:pt x="9932" y="8343"/>
                    </a:cubicBezTo>
                    <a:cubicBezTo>
                      <a:pt x="10019" y="8343"/>
                      <a:pt x="10106" y="8341"/>
                      <a:pt x="10193" y="8338"/>
                    </a:cubicBezTo>
                    <a:lnTo>
                      <a:pt x="10669" y="8338"/>
                    </a:lnTo>
                    <a:cubicBezTo>
                      <a:pt x="10726" y="8339"/>
                      <a:pt x="10783" y="8339"/>
                      <a:pt x="10841" y="8339"/>
                    </a:cubicBezTo>
                    <a:cubicBezTo>
                      <a:pt x="11593" y="8339"/>
                      <a:pt x="12344" y="8266"/>
                      <a:pt x="13074" y="8100"/>
                    </a:cubicBezTo>
                    <a:cubicBezTo>
                      <a:pt x="13645" y="7981"/>
                      <a:pt x="14217" y="7790"/>
                      <a:pt x="14753" y="7552"/>
                    </a:cubicBezTo>
                    <a:cubicBezTo>
                      <a:pt x="15920" y="7017"/>
                      <a:pt x="16908" y="6266"/>
                      <a:pt x="17896" y="5457"/>
                    </a:cubicBezTo>
                    <a:lnTo>
                      <a:pt x="18039" y="5302"/>
                    </a:lnTo>
                    <a:lnTo>
                      <a:pt x="18253" y="5052"/>
                    </a:lnTo>
                    <a:lnTo>
                      <a:pt x="18444" y="4802"/>
                    </a:lnTo>
                    <a:cubicBezTo>
                      <a:pt x="18575" y="4635"/>
                      <a:pt x="18694" y="4457"/>
                      <a:pt x="18813" y="4278"/>
                    </a:cubicBezTo>
                    <a:cubicBezTo>
                      <a:pt x="18958" y="4037"/>
                      <a:pt x="18993" y="3913"/>
                      <a:pt x="18906" y="3913"/>
                    </a:cubicBezTo>
                    <a:cubicBezTo>
                      <a:pt x="18885" y="3913"/>
                      <a:pt x="18858" y="3919"/>
                      <a:pt x="18825" y="3933"/>
                    </a:cubicBezTo>
                    <a:cubicBezTo>
                      <a:pt x="18765" y="3945"/>
                      <a:pt x="18694" y="3992"/>
                      <a:pt x="18622" y="4040"/>
                    </a:cubicBezTo>
                    <a:cubicBezTo>
                      <a:pt x="18551" y="4088"/>
                      <a:pt x="18456" y="4147"/>
                      <a:pt x="18384" y="4219"/>
                    </a:cubicBezTo>
                    <a:lnTo>
                      <a:pt x="17896" y="4659"/>
                    </a:lnTo>
                    <a:cubicBezTo>
                      <a:pt x="17717" y="4814"/>
                      <a:pt x="17551" y="4957"/>
                      <a:pt x="17372" y="5100"/>
                    </a:cubicBezTo>
                    <a:lnTo>
                      <a:pt x="17110" y="5302"/>
                    </a:lnTo>
                    <a:cubicBezTo>
                      <a:pt x="17015" y="5362"/>
                      <a:pt x="16908" y="5433"/>
                      <a:pt x="16813" y="5493"/>
                    </a:cubicBezTo>
                    <a:cubicBezTo>
                      <a:pt x="16717" y="5552"/>
                      <a:pt x="16610" y="5635"/>
                      <a:pt x="16515" y="5695"/>
                    </a:cubicBezTo>
                    <a:cubicBezTo>
                      <a:pt x="16360" y="5778"/>
                      <a:pt x="16217" y="5885"/>
                      <a:pt x="16062" y="5969"/>
                    </a:cubicBezTo>
                    <a:cubicBezTo>
                      <a:pt x="15920" y="6064"/>
                      <a:pt x="15753" y="6147"/>
                      <a:pt x="15598" y="6243"/>
                    </a:cubicBezTo>
                    <a:cubicBezTo>
                      <a:pt x="14991" y="6588"/>
                      <a:pt x="14348" y="6850"/>
                      <a:pt x="13681" y="7076"/>
                    </a:cubicBezTo>
                    <a:cubicBezTo>
                      <a:pt x="13324" y="7195"/>
                      <a:pt x="12955" y="7302"/>
                      <a:pt x="12598" y="7398"/>
                    </a:cubicBezTo>
                    <a:cubicBezTo>
                      <a:pt x="12121" y="7517"/>
                      <a:pt x="11645" y="7636"/>
                      <a:pt x="11157" y="7695"/>
                    </a:cubicBezTo>
                    <a:cubicBezTo>
                      <a:pt x="10943" y="7731"/>
                      <a:pt x="10717" y="7731"/>
                      <a:pt x="10514" y="7731"/>
                    </a:cubicBezTo>
                    <a:cubicBezTo>
                      <a:pt x="10336" y="7731"/>
                      <a:pt x="10169" y="7719"/>
                      <a:pt x="9990" y="7695"/>
                    </a:cubicBezTo>
                    <a:cubicBezTo>
                      <a:pt x="9812" y="7683"/>
                      <a:pt x="9645" y="7659"/>
                      <a:pt x="9466" y="7636"/>
                    </a:cubicBezTo>
                    <a:cubicBezTo>
                      <a:pt x="8502" y="7540"/>
                      <a:pt x="7549" y="7326"/>
                      <a:pt x="6645" y="6957"/>
                    </a:cubicBezTo>
                    <a:cubicBezTo>
                      <a:pt x="5466" y="6481"/>
                      <a:pt x="4382" y="5778"/>
                      <a:pt x="3442" y="4921"/>
                    </a:cubicBezTo>
                    <a:cubicBezTo>
                      <a:pt x="2537" y="4099"/>
                      <a:pt x="1787" y="3111"/>
                      <a:pt x="1275" y="2183"/>
                    </a:cubicBezTo>
                    <a:cubicBezTo>
                      <a:pt x="1108" y="1885"/>
                      <a:pt x="894" y="1492"/>
                      <a:pt x="751" y="1111"/>
                    </a:cubicBezTo>
                    <a:cubicBezTo>
                      <a:pt x="644" y="932"/>
                      <a:pt x="572" y="754"/>
                      <a:pt x="489" y="587"/>
                    </a:cubicBezTo>
                    <a:cubicBezTo>
                      <a:pt x="406" y="420"/>
                      <a:pt x="358" y="289"/>
                      <a:pt x="299" y="182"/>
                    </a:cubicBezTo>
                    <a:cubicBezTo>
                      <a:pt x="245" y="86"/>
                      <a:pt x="173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7662;p39">
                <a:extLst>
                  <a:ext uri="{FF2B5EF4-FFF2-40B4-BE49-F238E27FC236}">
                    <a16:creationId xmlns:a16="http://schemas.microsoft.com/office/drawing/2014/main" id="{E9430A99-3B64-9201-6F2B-0DFB60D4CDB0}"/>
                  </a:ext>
                </a:extLst>
              </p:cNvPr>
              <p:cNvSpPr/>
              <p:nvPr/>
            </p:nvSpPr>
            <p:spPr>
              <a:xfrm>
                <a:off x="7612550" y="2392925"/>
                <a:ext cx="378375" cy="246200"/>
              </a:xfrm>
              <a:custGeom>
                <a:avLst/>
                <a:gdLst/>
                <a:ahLst/>
                <a:cxnLst/>
                <a:rect l="l" t="t" r="r" b="b"/>
                <a:pathLst>
                  <a:path w="15135" h="9848" extrusionOk="0">
                    <a:moveTo>
                      <a:pt x="10912" y="0"/>
                    </a:moveTo>
                    <a:cubicBezTo>
                      <a:pt x="10665" y="0"/>
                      <a:pt x="10417" y="9"/>
                      <a:pt x="10169" y="20"/>
                    </a:cubicBezTo>
                    <a:cubicBezTo>
                      <a:pt x="9454" y="68"/>
                      <a:pt x="8740" y="187"/>
                      <a:pt x="8061" y="377"/>
                    </a:cubicBezTo>
                    <a:cubicBezTo>
                      <a:pt x="7918" y="425"/>
                      <a:pt x="7716" y="496"/>
                      <a:pt x="7668" y="544"/>
                    </a:cubicBezTo>
                    <a:cubicBezTo>
                      <a:pt x="7561" y="651"/>
                      <a:pt x="7371" y="722"/>
                      <a:pt x="7144" y="794"/>
                    </a:cubicBezTo>
                    <a:cubicBezTo>
                      <a:pt x="5775" y="1282"/>
                      <a:pt x="4525" y="2068"/>
                      <a:pt x="3454" y="3020"/>
                    </a:cubicBezTo>
                    <a:cubicBezTo>
                      <a:pt x="2620" y="3759"/>
                      <a:pt x="1930" y="4616"/>
                      <a:pt x="1394" y="5604"/>
                    </a:cubicBezTo>
                    <a:cubicBezTo>
                      <a:pt x="798" y="6664"/>
                      <a:pt x="346" y="7819"/>
                      <a:pt x="120" y="8985"/>
                    </a:cubicBezTo>
                    <a:cubicBezTo>
                      <a:pt x="96" y="9152"/>
                      <a:pt x="60" y="9271"/>
                      <a:pt x="36" y="9402"/>
                    </a:cubicBezTo>
                    <a:cubicBezTo>
                      <a:pt x="25" y="9485"/>
                      <a:pt x="1" y="9628"/>
                      <a:pt x="25" y="9688"/>
                    </a:cubicBezTo>
                    <a:cubicBezTo>
                      <a:pt x="50" y="9798"/>
                      <a:pt x="89" y="9848"/>
                      <a:pt x="133" y="9848"/>
                    </a:cubicBezTo>
                    <a:cubicBezTo>
                      <a:pt x="214" y="9848"/>
                      <a:pt x="313" y="9683"/>
                      <a:pt x="382" y="9414"/>
                    </a:cubicBezTo>
                    <a:cubicBezTo>
                      <a:pt x="441" y="9235"/>
                      <a:pt x="477" y="9057"/>
                      <a:pt x="536" y="8878"/>
                    </a:cubicBezTo>
                    <a:lnTo>
                      <a:pt x="715" y="8342"/>
                    </a:lnTo>
                    <a:cubicBezTo>
                      <a:pt x="870" y="7902"/>
                      <a:pt x="1037" y="7461"/>
                      <a:pt x="1227" y="7033"/>
                    </a:cubicBezTo>
                    <a:lnTo>
                      <a:pt x="1418" y="6616"/>
                    </a:lnTo>
                    <a:cubicBezTo>
                      <a:pt x="1477" y="6485"/>
                      <a:pt x="1572" y="6354"/>
                      <a:pt x="1632" y="6211"/>
                    </a:cubicBezTo>
                    <a:cubicBezTo>
                      <a:pt x="2001" y="5485"/>
                      <a:pt x="2477" y="4806"/>
                      <a:pt x="3013" y="4175"/>
                    </a:cubicBezTo>
                    <a:cubicBezTo>
                      <a:pt x="3120" y="4068"/>
                      <a:pt x="3215" y="3949"/>
                      <a:pt x="3323" y="3854"/>
                    </a:cubicBezTo>
                    <a:cubicBezTo>
                      <a:pt x="3430" y="3747"/>
                      <a:pt x="3549" y="3639"/>
                      <a:pt x="3656" y="3532"/>
                    </a:cubicBezTo>
                    <a:cubicBezTo>
                      <a:pt x="3811" y="3366"/>
                      <a:pt x="3989" y="3235"/>
                      <a:pt x="4168" y="3068"/>
                    </a:cubicBezTo>
                    <a:cubicBezTo>
                      <a:pt x="4704" y="2616"/>
                      <a:pt x="5299" y="2223"/>
                      <a:pt x="5882" y="1854"/>
                    </a:cubicBezTo>
                    <a:cubicBezTo>
                      <a:pt x="5990" y="1782"/>
                      <a:pt x="6156" y="1723"/>
                      <a:pt x="6287" y="1663"/>
                    </a:cubicBezTo>
                    <a:cubicBezTo>
                      <a:pt x="6454" y="1580"/>
                      <a:pt x="6609" y="1496"/>
                      <a:pt x="6787" y="1437"/>
                    </a:cubicBezTo>
                    <a:cubicBezTo>
                      <a:pt x="7168" y="1306"/>
                      <a:pt x="7537" y="1187"/>
                      <a:pt x="7918" y="1092"/>
                    </a:cubicBezTo>
                    <a:cubicBezTo>
                      <a:pt x="8216" y="1020"/>
                      <a:pt x="8502" y="972"/>
                      <a:pt x="8799" y="937"/>
                    </a:cubicBezTo>
                    <a:cubicBezTo>
                      <a:pt x="9014" y="901"/>
                      <a:pt x="9228" y="853"/>
                      <a:pt x="9442" y="841"/>
                    </a:cubicBezTo>
                    <a:lnTo>
                      <a:pt x="9764" y="806"/>
                    </a:lnTo>
                    <a:lnTo>
                      <a:pt x="10097" y="794"/>
                    </a:lnTo>
                    <a:cubicBezTo>
                      <a:pt x="10288" y="782"/>
                      <a:pt x="10502" y="782"/>
                      <a:pt x="10693" y="782"/>
                    </a:cubicBezTo>
                    <a:cubicBezTo>
                      <a:pt x="10883" y="782"/>
                      <a:pt x="11074" y="794"/>
                      <a:pt x="11276" y="794"/>
                    </a:cubicBezTo>
                    <a:cubicBezTo>
                      <a:pt x="11466" y="794"/>
                      <a:pt x="11657" y="830"/>
                      <a:pt x="11847" y="830"/>
                    </a:cubicBezTo>
                    <a:cubicBezTo>
                      <a:pt x="12550" y="877"/>
                      <a:pt x="13240" y="984"/>
                      <a:pt x="13907" y="1151"/>
                    </a:cubicBezTo>
                    <a:cubicBezTo>
                      <a:pt x="14157" y="1234"/>
                      <a:pt x="14431" y="1246"/>
                      <a:pt x="14669" y="1306"/>
                    </a:cubicBezTo>
                    <a:cubicBezTo>
                      <a:pt x="14777" y="1324"/>
                      <a:pt x="14863" y="1333"/>
                      <a:pt x="14929" y="1333"/>
                    </a:cubicBezTo>
                    <a:cubicBezTo>
                      <a:pt x="15084" y="1333"/>
                      <a:pt x="15135" y="1283"/>
                      <a:pt x="15110" y="1175"/>
                    </a:cubicBezTo>
                    <a:cubicBezTo>
                      <a:pt x="15098" y="1092"/>
                      <a:pt x="15003" y="1008"/>
                      <a:pt x="14884" y="937"/>
                    </a:cubicBezTo>
                    <a:cubicBezTo>
                      <a:pt x="14753" y="841"/>
                      <a:pt x="14610" y="770"/>
                      <a:pt x="14443" y="687"/>
                    </a:cubicBezTo>
                    <a:cubicBezTo>
                      <a:pt x="13621" y="318"/>
                      <a:pt x="12681" y="127"/>
                      <a:pt x="11764" y="44"/>
                    </a:cubicBezTo>
                    <a:cubicBezTo>
                      <a:pt x="11483" y="12"/>
                      <a:pt x="11198" y="0"/>
                      <a:pt x="109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7663;p39">
                <a:extLst>
                  <a:ext uri="{FF2B5EF4-FFF2-40B4-BE49-F238E27FC236}">
                    <a16:creationId xmlns:a16="http://schemas.microsoft.com/office/drawing/2014/main" id="{C35E5933-EF03-3751-6AB1-E6CD228D5F7D}"/>
                  </a:ext>
                </a:extLst>
              </p:cNvPr>
              <p:cNvSpPr/>
              <p:nvPr/>
            </p:nvSpPr>
            <p:spPr>
              <a:xfrm>
                <a:off x="8011425" y="2432400"/>
                <a:ext cx="147950" cy="2367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9470" extrusionOk="0">
                    <a:moveTo>
                      <a:pt x="194" y="1"/>
                    </a:moveTo>
                    <a:cubicBezTo>
                      <a:pt x="148" y="1"/>
                      <a:pt x="117" y="15"/>
                      <a:pt x="95" y="36"/>
                    </a:cubicBezTo>
                    <a:cubicBezTo>
                      <a:pt x="0" y="132"/>
                      <a:pt x="119" y="286"/>
                      <a:pt x="441" y="525"/>
                    </a:cubicBezTo>
                    <a:cubicBezTo>
                      <a:pt x="822" y="822"/>
                      <a:pt x="1167" y="1156"/>
                      <a:pt x="1596" y="1465"/>
                    </a:cubicBezTo>
                    <a:cubicBezTo>
                      <a:pt x="1715" y="1560"/>
                      <a:pt x="1834" y="1644"/>
                      <a:pt x="1941" y="1751"/>
                    </a:cubicBezTo>
                    <a:cubicBezTo>
                      <a:pt x="2048" y="1870"/>
                      <a:pt x="2143" y="1977"/>
                      <a:pt x="2250" y="2072"/>
                    </a:cubicBezTo>
                    <a:cubicBezTo>
                      <a:pt x="2441" y="2299"/>
                      <a:pt x="2619" y="2513"/>
                      <a:pt x="2786" y="2727"/>
                    </a:cubicBezTo>
                    <a:cubicBezTo>
                      <a:pt x="2893" y="2846"/>
                      <a:pt x="2977" y="2965"/>
                      <a:pt x="3072" y="3084"/>
                    </a:cubicBezTo>
                    <a:cubicBezTo>
                      <a:pt x="3179" y="3203"/>
                      <a:pt x="3250" y="3323"/>
                      <a:pt x="3334" y="3465"/>
                    </a:cubicBezTo>
                    <a:cubicBezTo>
                      <a:pt x="3810" y="4192"/>
                      <a:pt x="4203" y="4966"/>
                      <a:pt x="4489" y="5787"/>
                    </a:cubicBezTo>
                    <a:lnTo>
                      <a:pt x="4501" y="5763"/>
                    </a:lnTo>
                    <a:cubicBezTo>
                      <a:pt x="4524" y="5847"/>
                      <a:pt x="4560" y="5930"/>
                      <a:pt x="4584" y="6001"/>
                    </a:cubicBezTo>
                    <a:cubicBezTo>
                      <a:pt x="4798" y="6644"/>
                      <a:pt x="4941" y="7299"/>
                      <a:pt x="5048" y="7954"/>
                    </a:cubicBezTo>
                    <a:cubicBezTo>
                      <a:pt x="5120" y="8430"/>
                      <a:pt x="5179" y="8859"/>
                      <a:pt x="5358" y="9014"/>
                    </a:cubicBezTo>
                    <a:cubicBezTo>
                      <a:pt x="5394" y="9037"/>
                      <a:pt x="5441" y="9145"/>
                      <a:pt x="5465" y="9240"/>
                    </a:cubicBezTo>
                    <a:cubicBezTo>
                      <a:pt x="5521" y="9393"/>
                      <a:pt x="5573" y="9470"/>
                      <a:pt x="5621" y="9470"/>
                    </a:cubicBezTo>
                    <a:cubicBezTo>
                      <a:pt x="5686" y="9470"/>
                      <a:pt x="5744" y="9333"/>
                      <a:pt x="5798" y="9061"/>
                    </a:cubicBezTo>
                    <a:cubicBezTo>
                      <a:pt x="5917" y="8323"/>
                      <a:pt x="5822" y="7490"/>
                      <a:pt x="5572" y="6680"/>
                    </a:cubicBezTo>
                    <a:cubicBezTo>
                      <a:pt x="5406" y="6144"/>
                      <a:pt x="5203" y="5609"/>
                      <a:pt x="4977" y="5085"/>
                    </a:cubicBezTo>
                    <a:cubicBezTo>
                      <a:pt x="4751" y="4561"/>
                      <a:pt x="4489" y="4061"/>
                      <a:pt x="4167" y="3584"/>
                    </a:cubicBezTo>
                    <a:cubicBezTo>
                      <a:pt x="3917" y="3180"/>
                      <a:pt x="3620" y="2811"/>
                      <a:pt x="3322" y="2453"/>
                    </a:cubicBezTo>
                    <a:cubicBezTo>
                      <a:pt x="3012" y="2096"/>
                      <a:pt x="2703" y="1751"/>
                      <a:pt x="2346" y="1441"/>
                    </a:cubicBezTo>
                    <a:cubicBezTo>
                      <a:pt x="1810" y="941"/>
                      <a:pt x="1215" y="525"/>
                      <a:pt x="583" y="155"/>
                    </a:cubicBezTo>
                    <a:cubicBezTo>
                      <a:pt x="395" y="42"/>
                      <a:pt x="273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7664;p39">
                <a:extLst>
                  <a:ext uri="{FF2B5EF4-FFF2-40B4-BE49-F238E27FC236}">
                    <a16:creationId xmlns:a16="http://schemas.microsoft.com/office/drawing/2014/main" id="{59A06377-7BAE-4EC7-8546-D0EC5D32AA64}"/>
                  </a:ext>
                </a:extLst>
              </p:cNvPr>
              <p:cNvSpPr/>
              <p:nvPr/>
            </p:nvSpPr>
            <p:spPr>
              <a:xfrm>
                <a:off x="8103400" y="2669650"/>
                <a:ext cx="54475" cy="148400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5936" extrusionOk="0">
                    <a:moveTo>
                      <a:pt x="1936" y="0"/>
                    </a:moveTo>
                    <a:cubicBezTo>
                      <a:pt x="1858" y="0"/>
                      <a:pt x="1767" y="242"/>
                      <a:pt x="1715" y="560"/>
                    </a:cubicBezTo>
                    <a:cubicBezTo>
                      <a:pt x="1596" y="1191"/>
                      <a:pt x="1476" y="1810"/>
                      <a:pt x="1322" y="2465"/>
                    </a:cubicBezTo>
                    <a:cubicBezTo>
                      <a:pt x="1131" y="3334"/>
                      <a:pt x="810" y="4179"/>
                      <a:pt x="393" y="4965"/>
                    </a:cubicBezTo>
                    <a:cubicBezTo>
                      <a:pt x="286" y="5132"/>
                      <a:pt x="191" y="5346"/>
                      <a:pt x="119" y="5524"/>
                    </a:cubicBezTo>
                    <a:cubicBezTo>
                      <a:pt x="48" y="5703"/>
                      <a:pt x="0" y="5846"/>
                      <a:pt x="48" y="5882"/>
                    </a:cubicBezTo>
                    <a:cubicBezTo>
                      <a:pt x="100" y="5904"/>
                      <a:pt x="162" y="5936"/>
                      <a:pt x="239" y="5936"/>
                    </a:cubicBezTo>
                    <a:cubicBezTo>
                      <a:pt x="284" y="5936"/>
                      <a:pt x="335" y="5925"/>
                      <a:pt x="393" y="5894"/>
                    </a:cubicBezTo>
                    <a:cubicBezTo>
                      <a:pt x="453" y="5846"/>
                      <a:pt x="536" y="5763"/>
                      <a:pt x="631" y="5655"/>
                    </a:cubicBezTo>
                    <a:cubicBezTo>
                      <a:pt x="714" y="5548"/>
                      <a:pt x="810" y="5417"/>
                      <a:pt x="881" y="5298"/>
                    </a:cubicBezTo>
                    <a:cubicBezTo>
                      <a:pt x="1000" y="5120"/>
                      <a:pt x="1107" y="4941"/>
                      <a:pt x="1191" y="4751"/>
                    </a:cubicBezTo>
                    <a:cubicBezTo>
                      <a:pt x="1286" y="4548"/>
                      <a:pt x="1381" y="4358"/>
                      <a:pt x="1465" y="4167"/>
                    </a:cubicBezTo>
                    <a:cubicBezTo>
                      <a:pt x="1536" y="3977"/>
                      <a:pt x="1643" y="3774"/>
                      <a:pt x="1715" y="3584"/>
                    </a:cubicBezTo>
                    <a:cubicBezTo>
                      <a:pt x="1905" y="3084"/>
                      <a:pt x="2024" y="2572"/>
                      <a:pt x="2084" y="2072"/>
                    </a:cubicBezTo>
                    <a:cubicBezTo>
                      <a:pt x="2155" y="1548"/>
                      <a:pt x="2155" y="1024"/>
                      <a:pt x="2179" y="476"/>
                    </a:cubicBezTo>
                    <a:lnTo>
                      <a:pt x="2179" y="476"/>
                    </a:lnTo>
                    <a:cubicBezTo>
                      <a:pt x="2143" y="655"/>
                      <a:pt x="2119" y="738"/>
                      <a:pt x="2096" y="845"/>
                    </a:cubicBezTo>
                    <a:cubicBezTo>
                      <a:pt x="2084" y="786"/>
                      <a:pt x="2072" y="738"/>
                      <a:pt x="2096" y="714"/>
                    </a:cubicBezTo>
                    <a:cubicBezTo>
                      <a:pt x="2119" y="345"/>
                      <a:pt x="2060" y="107"/>
                      <a:pt x="1965" y="12"/>
                    </a:cubicBezTo>
                    <a:cubicBezTo>
                      <a:pt x="1955" y="4"/>
                      <a:pt x="1946" y="0"/>
                      <a:pt x="193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7665;p39">
                <a:extLst>
                  <a:ext uri="{FF2B5EF4-FFF2-40B4-BE49-F238E27FC236}">
                    <a16:creationId xmlns:a16="http://schemas.microsoft.com/office/drawing/2014/main" id="{F33CE28A-5275-3385-08C1-953A7633B783}"/>
                  </a:ext>
                </a:extLst>
              </p:cNvPr>
              <p:cNvSpPr/>
              <p:nvPr/>
            </p:nvSpPr>
            <p:spPr>
              <a:xfrm>
                <a:off x="7610775" y="2673675"/>
                <a:ext cx="11925" cy="4990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996" extrusionOk="0">
                    <a:moveTo>
                      <a:pt x="215" y="0"/>
                    </a:moveTo>
                    <a:cubicBezTo>
                      <a:pt x="158" y="0"/>
                      <a:pt x="115" y="132"/>
                      <a:pt x="72" y="244"/>
                    </a:cubicBezTo>
                    <a:cubicBezTo>
                      <a:pt x="12" y="399"/>
                      <a:pt x="0" y="672"/>
                      <a:pt x="12" y="970"/>
                    </a:cubicBezTo>
                    <a:cubicBezTo>
                      <a:pt x="36" y="1113"/>
                      <a:pt x="60" y="1268"/>
                      <a:pt x="96" y="1411"/>
                    </a:cubicBezTo>
                    <a:cubicBezTo>
                      <a:pt x="119" y="1565"/>
                      <a:pt x="167" y="1708"/>
                      <a:pt x="226" y="1827"/>
                    </a:cubicBezTo>
                    <a:cubicBezTo>
                      <a:pt x="269" y="1942"/>
                      <a:pt x="308" y="1995"/>
                      <a:pt x="341" y="1995"/>
                    </a:cubicBezTo>
                    <a:cubicBezTo>
                      <a:pt x="373" y="1995"/>
                      <a:pt x="399" y="1945"/>
                      <a:pt x="417" y="1851"/>
                    </a:cubicBezTo>
                    <a:cubicBezTo>
                      <a:pt x="465" y="1565"/>
                      <a:pt x="477" y="1220"/>
                      <a:pt x="429" y="744"/>
                    </a:cubicBezTo>
                    <a:cubicBezTo>
                      <a:pt x="429" y="577"/>
                      <a:pt x="417" y="446"/>
                      <a:pt x="393" y="339"/>
                    </a:cubicBezTo>
                    <a:cubicBezTo>
                      <a:pt x="357" y="220"/>
                      <a:pt x="322" y="137"/>
                      <a:pt x="286" y="65"/>
                    </a:cubicBezTo>
                    <a:cubicBezTo>
                      <a:pt x="260" y="19"/>
                      <a:pt x="236" y="0"/>
                      <a:pt x="2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AA9E294-4D63-19FF-4550-DB9B3A9E22E0}"/>
                </a:ext>
              </a:extLst>
            </p:cNvPr>
            <p:cNvSpPr txBox="1"/>
            <p:nvPr/>
          </p:nvSpPr>
          <p:spPr>
            <a:xfrm>
              <a:off x="4261714" y="2736923"/>
              <a:ext cx="7020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E6D06"/>
                  </a:solidFill>
                  <a:latin typeface="#9Slide07 SVNAppleberry" panose="02040603050506020204" pitchFamily="18" charset="0"/>
                </a:rPr>
                <a:t>III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F5D7E14-9464-6123-757F-F4487CB8E838}"/>
              </a:ext>
            </a:extLst>
          </p:cNvPr>
          <p:cNvGrpSpPr/>
          <p:nvPr/>
        </p:nvGrpSpPr>
        <p:grpSpPr>
          <a:xfrm>
            <a:off x="6713137" y="1983653"/>
            <a:ext cx="742021" cy="720381"/>
            <a:chOff x="4242896" y="3776677"/>
            <a:chExt cx="742021" cy="720381"/>
          </a:xfrm>
        </p:grpSpPr>
        <p:grpSp>
          <p:nvGrpSpPr>
            <p:cNvPr id="79" name="Google Shape;27666;p39">
              <a:extLst>
                <a:ext uri="{FF2B5EF4-FFF2-40B4-BE49-F238E27FC236}">
                  <a16:creationId xmlns:a16="http://schemas.microsoft.com/office/drawing/2014/main" id="{38199329-53BE-AD5F-77B3-73E6EBF76DEC}"/>
                </a:ext>
              </a:extLst>
            </p:cNvPr>
            <p:cNvGrpSpPr/>
            <p:nvPr/>
          </p:nvGrpSpPr>
          <p:grpSpPr>
            <a:xfrm>
              <a:off x="4242896" y="3776677"/>
              <a:ext cx="726997" cy="720381"/>
              <a:chOff x="7605400" y="978425"/>
              <a:chExt cx="554875" cy="549825"/>
            </a:xfrm>
            <a:solidFill>
              <a:srgbClr val="6C7E0C"/>
            </a:solidFill>
          </p:grpSpPr>
          <p:sp>
            <p:nvSpPr>
              <p:cNvPr id="81" name="Google Shape;27668;p39">
                <a:extLst>
                  <a:ext uri="{FF2B5EF4-FFF2-40B4-BE49-F238E27FC236}">
                    <a16:creationId xmlns:a16="http://schemas.microsoft.com/office/drawing/2014/main" id="{60D68B85-67DD-497E-084A-DDF5B1FD52CC}"/>
                  </a:ext>
                </a:extLst>
              </p:cNvPr>
              <p:cNvSpPr/>
              <p:nvPr/>
            </p:nvSpPr>
            <p:spPr>
              <a:xfrm>
                <a:off x="7605400" y="978425"/>
                <a:ext cx="368825" cy="537525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21501" extrusionOk="0">
                    <a:moveTo>
                      <a:pt x="10698" y="1"/>
                    </a:moveTo>
                    <a:cubicBezTo>
                      <a:pt x="10486" y="1"/>
                      <a:pt x="10274" y="9"/>
                      <a:pt x="10062" y="33"/>
                    </a:cubicBezTo>
                    <a:cubicBezTo>
                      <a:pt x="9395" y="93"/>
                      <a:pt x="8740" y="248"/>
                      <a:pt x="8097" y="438"/>
                    </a:cubicBezTo>
                    <a:cubicBezTo>
                      <a:pt x="7800" y="522"/>
                      <a:pt x="7490" y="629"/>
                      <a:pt x="7240" y="748"/>
                    </a:cubicBezTo>
                    <a:cubicBezTo>
                      <a:pt x="6537" y="1093"/>
                      <a:pt x="5847" y="1415"/>
                      <a:pt x="5168" y="1819"/>
                    </a:cubicBezTo>
                    <a:cubicBezTo>
                      <a:pt x="4371" y="2308"/>
                      <a:pt x="3620" y="2879"/>
                      <a:pt x="2954" y="3546"/>
                    </a:cubicBezTo>
                    <a:cubicBezTo>
                      <a:pt x="2870" y="3641"/>
                      <a:pt x="2775" y="3724"/>
                      <a:pt x="2704" y="3832"/>
                    </a:cubicBezTo>
                    <a:cubicBezTo>
                      <a:pt x="2620" y="3939"/>
                      <a:pt x="2537" y="4022"/>
                      <a:pt x="2477" y="4129"/>
                    </a:cubicBezTo>
                    <a:cubicBezTo>
                      <a:pt x="2394" y="4260"/>
                      <a:pt x="2299" y="4391"/>
                      <a:pt x="2216" y="4546"/>
                    </a:cubicBezTo>
                    <a:cubicBezTo>
                      <a:pt x="2120" y="4689"/>
                      <a:pt x="2049" y="4844"/>
                      <a:pt x="1977" y="4975"/>
                    </a:cubicBezTo>
                    <a:cubicBezTo>
                      <a:pt x="1894" y="5129"/>
                      <a:pt x="1823" y="5272"/>
                      <a:pt x="1727" y="5403"/>
                    </a:cubicBezTo>
                    <a:cubicBezTo>
                      <a:pt x="1656" y="5558"/>
                      <a:pt x="1573" y="5689"/>
                      <a:pt x="1465" y="5844"/>
                    </a:cubicBezTo>
                    <a:cubicBezTo>
                      <a:pt x="1346" y="6022"/>
                      <a:pt x="1227" y="6213"/>
                      <a:pt x="1120" y="6415"/>
                    </a:cubicBezTo>
                    <a:cubicBezTo>
                      <a:pt x="703" y="7261"/>
                      <a:pt x="382" y="8165"/>
                      <a:pt x="203" y="9094"/>
                    </a:cubicBezTo>
                    <a:lnTo>
                      <a:pt x="144" y="9380"/>
                    </a:lnTo>
                    <a:cubicBezTo>
                      <a:pt x="132" y="9463"/>
                      <a:pt x="132" y="9570"/>
                      <a:pt x="108" y="9666"/>
                    </a:cubicBezTo>
                    <a:cubicBezTo>
                      <a:pt x="1" y="10499"/>
                      <a:pt x="25" y="11332"/>
                      <a:pt x="96" y="12142"/>
                    </a:cubicBezTo>
                    <a:cubicBezTo>
                      <a:pt x="191" y="12999"/>
                      <a:pt x="370" y="13833"/>
                      <a:pt x="632" y="14631"/>
                    </a:cubicBezTo>
                    <a:cubicBezTo>
                      <a:pt x="727" y="14881"/>
                      <a:pt x="822" y="15142"/>
                      <a:pt x="930" y="15393"/>
                    </a:cubicBezTo>
                    <a:cubicBezTo>
                      <a:pt x="1037" y="15643"/>
                      <a:pt x="1156" y="15881"/>
                      <a:pt x="1287" y="16107"/>
                    </a:cubicBezTo>
                    <a:cubicBezTo>
                      <a:pt x="1513" y="16512"/>
                      <a:pt x="1751" y="16869"/>
                      <a:pt x="1989" y="17238"/>
                    </a:cubicBezTo>
                    <a:cubicBezTo>
                      <a:pt x="2239" y="17595"/>
                      <a:pt x="2477" y="17964"/>
                      <a:pt x="2763" y="18310"/>
                    </a:cubicBezTo>
                    <a:cubicBezTo>
                      <a:pt x="2930" y="18512"/>
                      <a:pt x="3108" y="18714"/>
                      <a:pt x="3299" y="18905"/>
                    </a:cubicBezTo>
                    <a:cubicBezTo>
                      <a:pt x="3489" y="19095"/>
                      <a:pt x="3680" y="19286"/>
                      <a:pt x="3894" y="19453"/>
                    </a:cubicBezTo>
                    <a:cubicBezTo>
                      <a:pt x="4371" y="19845"/>
                      <a:pt x="4871" y="20203"/>
                      <a:pt x="5394" y="20512"/>
                    </a:cubicBezTo>
                    <a:cubicBezTo>
                      <a:pt x="6216" y="20988"/>
                      <a:pt x="7121" y="21441"/>
                      <a:pt x="7954" y="21500"/>
                    </a:cubicBezTo>
                    <a:lnTo>
                      <a:pt x="8002" y="21500"/>
                    </a:lnTo>
                    <a:cubicBezTo>
                      <a:pt x="8228" y="21405"/>
                      <a:pt x="8240" y="21298"/>
                      <a:pt x="8038" y="21179"/>
                    </a:cubicBezTo>
                    <a:cubicBezTo>
                      <a:pt x="7966" y="21119"/>
                      <a:pt x="7847" y="21036"/>
                      <a:pt x="7704" y="20965"/>
                    </a:cubicBezTo>
                    <a:cubicBezTo>
                      <a:pt x="7538" y="20869"/>
                      <a:pt x="7359" y="20786"/>
                      <a:pt x="7121" y="20679"/>
                    </a:cubicBezTo>
                    <a:cubicBezTo>
                      <a:pt x="6966" y="20619"/>
                      <a:pt x="6823" y="20524"/>
                      <a:pt x="6668" y="20465"/>
                    </a:cubicBezTo>
                    <a:cubicBezTo>
                      <a:pt x="5549" y="19917"/>
                      <a:pt x="4513" y="19179"/>
                      <a:pt x="3656" y="18286"/>
                    </a:cubicBezTo>
                    <a:cubicBezTo>
                      <a:pt x="2882" y="17488"/>
                      <a:pt x="2239" y="16571"/>
                      <a:pt x="1763" y="15571"/>
                    </a:cubicBezTo>
                    <a:cubicBezTo>
                      <a:pt x="1489" y="14976"/>
                      <a:pt x="1275" y="14369"/>
                      <a:pt x="1108" y="13738"/>
                    </a:cubicBezTo>
                    <a:cubicBezTo>
                      <a:pt x="858" y="12809"/>
                      <a:pt x="703" y="11833"/>
                      <a:pt x="739" y="10856"/>
                    </a:cubicBezTo>
                    <a:cubicBezTo>
                      <a:pt x="763" y="10142"/>
                      <a:pt x="870" y="9451"/>
                      <a:pt x="977" y="8761"/>
                    </a:cubicBezTo>
                    <a:cubicBezTo>
                      <a:pt x="1001" y="8535"/>
                      <a:pt x="1096" y="8296"/>
                      <a:pt x="1156" y="8070"/>
                    </a:cubicBezTo>
                    <a:cubicBezTo>
                      <a:pt x="1215" y="7868"/>
                      <a:pt x="1275" y="7665"/>
                      <a:pt x="1346" y="7475"/>
                    </a:cubicBezTo>
                    <a:cubicBezTo>
                      <a:pt x="1418" y="7284"/>
                      <a:pt x="1489" y="7094"/>
                      <a:pt x="1584" y="6891"/>
                    </a:cubicBezTo>
                    <a:cubicBezTo>
                      <a:pt x="1823" y="6356"/>
                      <a:pt x="2108" y="5820"/>
                      <a:pt x="2466" y="5344"/>
                    </a:cubicBezTo>
                    <a:cubicBezTo>
                      <a:pt x="2739" y="4986"/>
                      <a:pt x="3013" y="4629"/>
                      <a:pt x="3323" y="4308"/>
                    </a:cubicBezTo>
                    <a:cubicBezTo>
                      <a:pt x="3478" y="4129"/>
                      <a:pt x="3632" y="3974"/>
                      <a:pt x="3787" y="3820"/>
                    </a:cubicBezTo>
                    <a:cubicBezTo>
                      <a:pt x="3954" y="3665"/>
                      <a:pt x="4097" y="3498"/>
                      <a:pt x="4275" y="3355"/>
                    </a:cubicBezTo>
                    <a:lnTo>
                      <a:pt x="4513" y="3141"/>
                    </a:lnTo>
                    <a:lnTo>
                      <a:pt x="4752" y="2951"/>
                    </a:lnTo>
                    <a:cubicBezTo>
                      <a:pt x="4906" y="2820"/>
                      <a:pt x="5085" y="2700"/>
                      <a:pt x="5240" y="2581"/>
                    </a:cubicBezTo>
                    <a:cubicBezTo>
                      <a:pt x="6299" y="1855"/>
                      <a:pt x="7502" y="1331"/>
                      <a:pt x="8752" y="1046"/>
                    </a:cubicBezTo>
                    <a:cubicBezTo>
                      <a:pt x="9014" y="974"/>
                      <a:pt x="9252" y="938"/>
                      <a:pt x="9502" y="879"/>
                    </a:cubicBezTo>
                    <a:cubicBezTo>
                      <a:pt x="9740" y="831"/>
                      <a:pt x="9990" y="795"/>
                      <a:pt x="10240" y="784"/>
                    </a:cubicBezTo>
                    <a:cubicBezTo>
                      <a:pt x="10514" y="748"/>
                      <a:pt x="10776" y="748"/>
                      <a:pt x="11050" y="736"/>
                    </a:cubicBezTo>
                    <a:cubicBezTo>
                      <a:pt x="11312" y="748"/>
                      <a:pt x="11586" y="736"/>
                      <a:pt x="11848" y="760"/>
                    </a:cubicBezTo>
                    <a:cubicBezTo>
                      <a:pt x="12122" y="784"/>
                      <a:pt x="12383" y="819"/>
                      <a:pt x="12657" y="855"/>
                    </a:cubicBezTo>
                    <a:cubicBezTo>
                      <a:pt x="12919" y="903"/>
                      <a:pt x="13181" y="938"/>
                      <a:pt x="13443" y="998"/>
                    </a:cubicBezTo>
                    <a:cubicBezTo>
                      <a:pt x="13681" y="1046"/>
                      <a:pt x="13931" y="1105"/>
                      <a:pt x="14169" y="1153"/>
                    </a:cubicBezTo>
                    <a:cubicBezTo>
                      <a:pt x="14268" y="1168"/>
                      <a:pt x="14353" y="1177"/>
                      <a:pt x="14420" y="1177"/>
                    </a:cubicBezTo>
                    <a:cubicBezTo>
                      <a:pt x="14506" y="1177"/>
                      <a:pt x="14561" y="1162"/>
                      <a:pt x="14574" y="1129"/>
                    </a:cubicBezTo>
                    <a:cubicBezTo>
                      <a:pt x="14634" y="1046"/>
                      <a:pt x="14693" y="962"/>
                      <a:pt x="14729" y="867"/>
                    </a:cubicBezTo>
                    <a:cubicBezTo>
                      <a:pt x="14753" y="807"/>
                      <a:pt x="14705" y="748"/>
                      <a:pt x="14610" y="676"/>
                    </a:cubicBezTo>
                    <a:cubicBezTo>
                      <a:pt x="14491" y="593"/>
                      <a:pt x="14312" y="522"/>
                      <a:pt x="14050" y="462"/>
                    </a:cubicBezTo>
                    <a:cubicBezTo>
                      <a:pt x="13967" y="450"/>
                      <a:pt x="13872" y="426"/>
                      <a:pt x="13788" y="403"/>
                    </a:cubicBezTo>
                    <a:lnTo>
                      <a:pt x="13515" y="343"/>
                    </a:lnTo>
                    <a:cubicBezTo>
                      <a:pt x="13431" y="331"/>
                      <a:pt x="13336" y="307"/>
                      <a:pt x="13253" y="284"/>
                    </a:cubicBezTo>
                    <a:lnTo>
                      <a:pt x="12991" y="248"/>
                    </a:lnTo>
                    <a:cubicBezTo>
                      <a:pt x="12538" y="153"/>
                      <a:pt x="12098" y="81"/>
                      <a:pt x="11633" y="33"/>
                    </a:cubicBezTo>
                    <a:cubicBezTo>
                      <a:pt x="11321" y="19"/>
                      <a:pt x="11009" y="1"/>
                      <a:pt x="106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" name="Google Shape;27669;p39">
                <a:extLst>
                  <a:ext uri="{FF2B5EF4-FFF2-40B4-BE49-F238E27FC236}">
                    <a16:creationId xmlns:a16="http://schemas.microsoft.com/office/drawing/2014/main" id="{95E4ECC3-05C1-E381-E1C5-B32EE6F54510}"/>
                  </a:ext>
                </a:extLst>
              </p:cNvPr>
              <p:cNvSpPr/>
              <p:nvPr/>
            </p:nvSpPr>
            <p:spPr>
              <a:xfrm>
                <a:off x="7830150" y="1255775"/>
                <a:ext cx="325650" cy="272475"/>
              </a:xfrm>
              <a:custGeom>
                <a:avLst/>
                <a:gdLst/>
                <a:ahLst/>
                <a:cxnLst/>
                <a:rect l="l" t="t" r="r" b="b"/>
                <a:pathLst>
                  <a:path w="13026" h="10899" extrusionOk="0">
                    <a:moveTo>
                      <a:pt x="12871" y="0"/>
                    </a:moveTo>
                    <a:cubicBezTo>
                      <a:pt x="12811" y="24"/>
                      <a:pt x="12752" y="48"/>
                      <a:pt x="12680" y="108"/>
                    </a:cubicBezTo>
                    <a:cubicBezTo>
                      <a:pt x="12585" y="167"/>
                      <a:pt x="12549" y="238"/>
                      <a:pt x="12526" y="619"/>
                    </a:cubicBezTo>
                    <a:cubicBezTo>
                      <a:pt x="12478" y="1155"/>
                      <a:pt x="12395" y="1715"/>
                      <a:pt x="12252" y="2227"/>
                    </a:cubicBezTo>
                    <a:cubicBezTo>
                      <a:pt x="12133" y="2691"/>
                      <a:pt x="12002" y="3120"/>
                      <a:pt x="11883" y="3584"/>
                    </a:cubicBezTo>
                    <a:cubicBezTo>
                      <a:pt x="11752" y="4037"/>
                      <a:pt x="11573" y="4477"/>
                      <a:pt x="11347" y="4894"/>
                    </a:cubicBezTo>
                    <a:cubicBezTo>
                      <a:pt x="10966" y="5620"/>
                      <a:pt x="10454" y="6299"/>
                      <a:pt x="9918" y="6906"/>
                    </a:cubicBezTo>
                    <a:cubicBezTo>
                      <a:pt x="8727" y="8263"/>
                      <a:pt x="7168" y="9299"/>
                      <a:pt x="5453" y="9883"/>
                    </a:cubicBezTo>
                    <a:cubicBezTo>
                      <a:pt x="5203" y="9966"/>
                      <a:pt x="4953" y="10025"/>
                      <a:pt x="4691" y="10109"/>
                    </a:cubicBezTo>
                    <a:cubicBezTo>
                      <a:pt x="4441" y="10168"/>
                      <a:pt x="4191" y="10228"/>
                      <a:pt x="3953" y="10264"/>
                    </a:cubicBezTo>
                    <a:cubicBezTo>
                      <a:pt x="3608" y="10418"/>
                      <a:pt x="3727" y="10502"/>
                      <a:pt x="3667" y="10621"/>
                    </a:cubicBezTo>
                    <a:lnTo>
                      <a:pt x="3143" y="10621"/>
                    </a:lnTo>
                    <a:cubicBezTo>
                      <a:pt x="3060" y="10537"/>
                      <a:pt x="3001" y="10490"/>
                      <a:pt x="2893" y="10478"/>
                    </a:cubicBezTo>
                    <a:cubicBezTo>
                      <a:pt x="2858" y="10474"/>
                      <a:pt x="2817" y="10473"/>
                      <a:pt x="2766" y="10473"/>
                    </a:cubicBezTo>
                    <a:cubicBezTo>
                      <a:pt x="2663" y="10473"/>
                      <a:pt x="2520" y="10478"/>
                      <a:pt x="2298" y="10478"/>
                    </a:cubicBezTo>
                    <a:cubicBezTo>
                      <a:pt x="2243" y="10482"/>
                      <a:pt x="2190" y="10483"/>
                      <a:pt x="2138" y="10483"/>
                    </a:cubicBezTo>
                    <a:cubicBezTo>
                      <a:pt x="2033" y="10483"/>
                      <a:pt x="1933" y="10478"/>
                      <a:pt x="1822" y="10478"/>
                    </a:cubicBezTo>
                    <a:cubicBezTo>
                      <a:pt x="1667" y="10466"/>
                      <a:pt x="1512" y="10466"/>
                      <a:pt x="1357" y="10442"/>
                    </a:cubicBezTo>
                    <a:cubicBezTo>
                      <a:pt x="1238" y="10442"/>
                      <a:pt x="1131" y="10430"/>
                      <a:pt x="1036" y="10430"/>
                    </a:cubicBezTo>
                    <a:cubicBezTo>
                      <a:pt x="941" y="10430"/>
                      <a:pt x="834" y="10430"/>
                      <a:pt x="762" y="10466"/>
                    </a:cubicBezTo>
                    <a:cubicBezTo>
                      <a:pt x="798" y="10490"/>
                      <a:pt x="834" y="10537"/>
                      <a:pt x="869" y="10585"/>
                    </a:cubicBezTo>
                    <a:cubicBezTo>
                      <a:pt x="726" y="10585"/>
                      <a:pt x="536" y="10561"/>
                      <a:pt x="393" y="10537"/>
                    </a:cubicBezTo>
                    <a:cubicBezTo>
                      <a:pt x="310" y="10518"/>
                      <a:pt x="231" y="10506"/>
                      <a:pt x="160" y="10506"/>
                    </a:cubicBezTo>
                    <a:cubicBezTo>
                      <a:pt x="99" y="10506"/>
                      <a:pt x="44" y="10515"/>
                      <a:pt x="0" y="10537"/>
                    </a:cubicBezTo>
                    <a:cubicBezTo>
                      <a:pt x="60" y="10609"/>
                      <a:pt x="203" y="10668"/>
                      <a:pt x="357" y="10716"/>
                    </a:cubicBezTo>
                    <a:cubicBezTo>
                      <a:pt x="524" y="10775"/>
                      <a:pt x="726" y="10787"/>
                      <a:pt x="917" y="10823"/>
                    </a:cubicBezTo>
                    <a:cubicBezTo>
                      <a:pt x="1392" y="10874"/>
                      <a:pt x="1871" y="10899"/>
                      <a:pt x="2350" y="10899"/>
                    </a:cubicBezTo>
                    <a:cubicBezTo>
                      <a:pt x="3227" y="10899"/>
                      <a:pt x="4102" y="10814"/>
                      <a:pt x="4941" y="10645"/>
                    </a:cubicBezTo>
                    <a:cubicBezTo>
                      <a:pt x="5525" y="10525"/>
                      <a:pt x="6096" y="10323"/>
                      <a:pt x="6644" y="10085"/>
                    </a:cubicBezTo>
                    <a:cubicBezTo>
                      <a:pt x="7525" y="9704"/>
                      <a:pt x="8346" y="9168"/>
                      <a:pt x="9132" y="8597"/>
                    </a:cubicBezTo>
                    <a:cubicBezTo>
                      <a:pt x="9609" y="8239"/>
                      <a:pt x="10085" y="7811"/>
                      <a:pt x="10466" y="7323"/>
                    </a:cubicBezTo>
                    <a:cubicBezTo>
                      <a:pt x="10763" y="6954"/>
                      <a:pt x="11037" y="6549"/>
                      <a:pt x="11299" y="6144"/>
                    </a:cubicBezTo>
                    <a:cubicBezTo>
                      <a:pt x="11811" y="5358"/>
                      <a:pt x="12192" y="4525"/>
                      <a:pt x="12537" y="3644"/>
                    </a:cubicBezTo>
                    <a:cubicBezTo>
                      <a:pt x="12740" y="3156"/>
                      <a:pt x="12847" y="2620"/>
                      <a:pt x="12883" y="2108"/>
                    </a:cubicBezTo>
                    <a:cubicBezTo>
                      <a:pt x="12895" y="1893"/>
                      <a:pt x="12907" y="1620"/>
                      <a:pt x="12942" y="1393"/>
                    </a:cubicBezTo>
                    <a:cubicBezTo>
                      <a:pt x="13026" y="798"/>
                      <a:pt x="12954" y="405"/>
                      <a:pt x="128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7670;p39">
                <a:extLst>
                  <a:ext uri="{FF2B5EF4-FFF2-40B4-BE49-F238E27FC236}">
                    <a16:creationId xmlns:a16="http://schemas.microsoft.com/office/drawing/2014/main" id="{FB648987-6C6F-9239-7D31-7A8E372D9139}"/>
                  </a:ext>
                </a:extLst>
              </p:cNvPr>
              <p:cNvSpPr/>
              <p:nvPr/>
            </p:nvSpPr>
            <p:spPr>
              <a:xfrm>
                <a:off x="8052800" y="1053025"/>
                <a:ext cx="107475" cy="202775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8111" extrusionOk="0">
                    <a:moveTo>
                      <a:pt x="230" y="1"/>
                    </a:moveTo>
                    <a:cubicBezTo>
                      <a:pt x="157" y="1"/>
                      <a:pt x="104" y="25"/>
                      <a:pt x="71" y="74"/>
                    </a:cubicBezTo>
                    <a:cubicBezTo>
                      <a:pt x="60" y="86"/>
                      <a:pt x="36" y="97"/>
                      <a:pt x="0" y="133"/>
                    </a:cubicBezTo>
                    <a:cubicBezTo>
                      <a:pt x="95" y="252"/>
                      <a:pt x="167" y="324"/>
                      <a:pt x="238" y="419"/>
                    </a:cubicBezTo>
                    <a:cubicBezTo>
                      <a:pt x="500" y="693"/>
                      <a:pt x="786" y="990"/>
                      <a:pt x="1036" y="1288"/>
                    </a:cubicBezTo>
                    <a:cubicBezTo>
                      <a:pt x="1393" y="1681"/>
                      <a:pt x="1715" y="2110"/>
                      <a:pt x="1988" y="2562"/>
                    </a:cubicBezTo>
                    <a:cubicBezTo>
                      <a:pt x="2274" y="3003"/>
                      <a:pt x="2548" y="3467"/>
                      <a:pt x="2738" y="3955"/>
                    </a:cubicBezTo>
                    <a:cubicBezTo>
                      <a:pt x="2965" y="4479"/>
                      <a:pt x="3143" y="5003"/>
                      <a:pt x="3286" y="5539"/>
                    </a:cubicBezTo>
                    <a:cubicBezTo>
                      <a:pt x="3441" y="6074"/>
                      <a:pt x="3536" y="6610"/>
                      <a:pt x="3631" y="7158"/>
                    </a:cubicBezTo>
                    <a:cubicBezTo>
                      <a:pt x="3643" y="7313"/>
                      <a:pt x="3655" y="7456"/>
                      <a:pt x="3691" y="7563"/>
                    </a:cubicBezTo>
                    <a:cubicBezTo>
                      <a:pt x="3703" y="7658"/>
                      <a:pt x="3715" y="7753"/>
                      <a:pt x="3751" y="7825"/>
                    </a:cubicBezTo>
                    <a:cubicBezTo>
                      <a:pt x="3798" y="7956"/>
                      <a:pt x="3870" y="8027"/>
                      <a:pt x="3965" y="8051"/>
                    </a:cubicBezTo>
                    <a:cubicBezTo>
                      <a:pt x="4024" y="8063"/>
                      <a:pt x="4096" y="8087"/>
                      <a:pt x="4179" y="8110"/>
                    </a:cubicBezTo>
                    <a:cubicBezTo>
                      <a:pt x="4262" y="8027"/>
                      <a:pt x="4298" y="7848"/>
                      <a:pt x="4286" y="7491"/>
                    </a:cubicBezTo>
                    <a:cubicBezTo>
                      <a:pt x="4262" y="6967"/>
                      <a:pt x="4191" y="6420"/>
                      <a:pt x="4108" y="5908"/>
                    </a:cubicBezTo>
                    <a:cubicBezTo>
                      <a:pt x="4001" y="5384"/>
                      <a:pt x="3881" y="4860"/>
                      <a:pt x="3691" y="4360"/>
                    </a:cubicBezTo>
                    <a:cubicBezTo>
                      <a:pt x="3155" y="2895"/>
                      <a:pt x="2298" y="1586"/>
                      <a:pt x="1191" y="574"/>
                    </a:cubicBezTo>
                    <a:cubicBezTo>
                      <a:pt x="765" y="182"/>
                      <a:pt x="427" y="1"/>
                      <a:pt x="2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19B5234-976F-C9F3-348D-1D5970C46909}"/>
                </a:ext>
              </a:extLst>
            </p:cNvPr>
            <p:cNvSpPr txBox="1"/>
            <p:nvPr/>
          </p:nvSpPr>
          <p:spPr>
            <a:xfrm>
              <a:off x="4282880" y="3789171"/>
              <a:ext cx="7020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E6D06"/>
                  </a:solidFill>
                  <a:latin typeface="#9Slide07 SVNAppleberry" panose="02040603050506020204" pitchFamily="18" charset="0"/>
                </a:rPr>
                <a:t>IV</a:t>
              </a:r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A0A4DF51-F6CB-5665-41AA-22CE9C19B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81"/>
          <a:stretch/>
        </p:blipFill>
        <p:spPr>
          <a:xfrm>
            <a:off x="7697922" y="3075080"/>
            <a:ext cx="1446077" cy="19011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AE6DC92-FD2B-FC46-95BD-DFE3049D48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51"/>
          <a:stretch/>
        </p:blipFill>
        <p:spPr>
          <a:xfrm>
            <a:off x="7408594" y="3892628"/>
            <a:ext cx="1735405" cy="1261454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749C5716-5EEC-A022-4CC8-71716B4FD0DB}"/>
              </a:ext>
            </a:extLst>
          </p:cNvPr>
          <p:cNvGrpSpPr/>
          <p:nvPr/>
        </p:nvGrpSpPr>
        <p:grpSpPr>
          <a:xfrm>
            <a:off x="0" y="4243563"/>
            <a:ext cx="9164178" cy="899937"/>
            <a:chOff x="-20178" y="4281116"/>
            <a:chExt cx="9164178" cy="899937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9C9E6B0-4560-0261-CF60-C03A75126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1669"/>
            <a:stretch/>
          </p:blipFill>
          <p:spPr>
            <a:xfrm>
              <a:off x="4551822" y="4284036"/>
              <a:ext cx="4592178" cy="897017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B0F2C95-A97D-B3E9-60B1-C576549AD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1669"/>
            <a:stretch/>
          </p:blipFill>
          <p:spPr>
            <a:xfrm flipH="1">
              <a:off x="-20178" y="4281116"/>
              <a:ext cx="4571999" cy="897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9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9" grpId="0"/>
      <p:bldP spid="53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B4C98E-98A7-B645-183F-74227D3B5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C464B988-E5ED-5717-66A0-63408477D1F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4612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Đa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dạng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động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vật</a:t>
            </a:r>
            <a:endParaRPr sz="2800" dirty="0">
              <a:solidFill>
                <a:srgbClr val="2F3D0A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8" name="Google Shape;27681;p39">
            <a:extLst>
              <a:ext uri="{FF2B5EF4-FFF2-40B4-BE49-F238E27FC236}">
                <a16:creationId xmlns:a16="http://schemas.microsoft.com/office/drawing/2014/main" id="{DB51871A-A7A9-913D-374C-4579812E2361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350018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I.</a:t>
            </a:r>
            <a:endParaRPr lang="en-US" sz="2800" dirty="0">
              <a:solidFill>
                <a:srgbClr val="2F3D0A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4B5BA-7FE8-EAD2-31FC-D9DFF3F28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96" y="674494"/>
            <a:ext cx="3864516" cy="40406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38B77D-48EE-8AA4-3FB4-7F2AD4CB850A}"/>
              </a:ext>
            </a:extLst>
          </p:cNvPr>
          <p:cNvSpPr txBox="1"/>
          <p:nvPr/>
        </p:nvSpPr>
        <p:spPr>
          <a:xfrm>
            <a:off x="4764504" y="2968395"/>
            <a:ext cx="3819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VN" sz="1800" dirty="0">
                <a:latin typeface="#9Slide03 Quicksand" panose="00000500000000000000" pitchFamily="2" charset="0"/>
              </a:rPr>
              <a:t>Hiện nay có khoảng 1,5 triệu loài động vật đã được xác định, mô tả và định tên.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B62BAC-D7F0-3272-F362-42958774F252}"/>
              </a:ext>
            </a:extLst>
          </p:cNvPr>
          <p:cNvSpPr txBox="1"/>
          <p:nvPr/>
        </p:nvSpPr>
        <p:spPr>
          <a:xfrm>
            <a:off x="4764504" y="1614232"/>
            <a:ext cx="395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VN" sz="1800" dirty="0">
                <a:latin typeface="#9Slide03 Quicksand" panose="00000500000000000000" pitchFamily="2" charset="0"/>
              </a:rPr>
              <a:t>Động vật </a:t>
            </a:r>
            <a:r>
              <a:rPr lang="en-US" sz="1800" dirty="0" err="1">
                <a:latin typeface="#9Slide03 Quicksand" panose="00000500000000000000" pitchFamily="2" charset="0"/>
              </a:rPr>
              <a:t>phong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phú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dạng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D0615054-661D-E07C-6208-901ED5F9EB5A}"/>
              </a:ext>
            </a:extLst>
          </p:cNvPr>
          <p:cNvSpPr/>
          <p:nvPr/>
        </p:nvSpPr>
        <p:spPr>
          <a:xfrm>
            <a:off x="5557428" y="1998952"/>
            <a:ext cx="149322" cy="76174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3E9778-F674-C013-D65A-CE7B570589CA}"/>
              </a:ext>
            </a:extLst>
          </p:cNvPr>
          <p:cNvSpPr txBox="1"/>
          <p:nvPr/>
        </p:nvSpPr>
        <p:spPr>
          <a:xfrm>
            <a:off x="5676413" y="1991258"/>
            <a:ext cx="2132135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1800" dirty="0" err="1">
                <a:latin typeface="#9Slide03 Quicksand" panose="00000500000000000000" pitchFamily="2" charset="0"/>
              </a:rPr>
              <a:t>Số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lượng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loài</a:t>
            </a:r>
            <a:endParaRPr lang="en-US" sz="1800" dirty="0">
              <a:latin typeface="#9Slide03 Quicksand" panose="00000500000000000000" pitchFamily="2" charset="0"/>
            </a:endParaRPr>
          </a:p>
          <a:p>
            <a:pPr algn="just">
              <a:spcAft>
                <a:spcPts val="900"/>
              </a:spcAft>
            </a:pPr>
            <a:r>
              <a:rPr lang="en-US" sz="1800" dirty="0" err="1">
                <a:latin typeface="#9Slide03 Quicksand" panose="00000500000000000000" pitchFamily="2" charset="0"/>
              </a:rPr>
              <a:t>Môi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trường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sống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043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342D7E-5514-0792-2F6B-A64E69761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4FA58415-912E-9FC8-EFD9-A53762499C5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4612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Đa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dạng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động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vật</a:t>
            </a:r>
            <a:endParaRPr sz="2800" dirty="0">
              <a:solidFill>
                <a:srgbClr val="2F3D0A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56A0105F-6A42-8B0B-6185-6231EE20E277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350018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I.</a:t>
            </a:r>
            <a:endParaRPr lang="en-US" sz="2800" dirty="0">
              <a:solidFill>
                <a:srgbClr val="2F3D0A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D7EC4-C859-D770-44DE-0CEB6CABD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027" y="1034039"/>
            <a:ext cx="2715427" cy="1537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8221DE-51A9-9BC4-9A9D-009326B0B7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511"/>
          <a:stretch/>
        </p:blipFill>
        <p:spPr>
          <a:xfrm>
            <a:off x="5135547" y="1034039"/>
            <a:ext cx="2715428" cy="15377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5AD53E-B8EC-531A-D56D-3184B0326C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13"/>
          <a:stretch/>
        </p:blipFill>
        <p:spPr>
          <a:xfrm>
            <a:off x="1293027" y="3065733"/>
            <a:ext cx="2715428" cy="1537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D3891F-044D-1291-1B8D-4F4B8B821F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057"/>
          <a:stretch/>
        </p:blipFill>
        <p:spPr>
          <a:xfrm>
            <a:off x="5135548" y="3065733"/>
            <a:ext cx="2715427" cy="15377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934E0F-9B24-81E9-05BB-2421D50CFF0E}"/>
              </a:ext>
            </a:extLst>
          </p:cNvPr>
          <p:cNvSpPr txBox="1"/>
          <p:nvPr/>
        </p:nvSpPr>
        <p:spPr>
          <a:xfrm>
            <a:off x="2023805" y="2571748"/>
            <a:ext cx="12538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Dưới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nước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C17FF1-D6DF-BA44-C597-1F864152C007}"/>
              </a:ext>
            </a:extLst>
          </p:cNvPr>
          <p:cNvSpPr txBox="1"/>
          <p:nvPr/>
        </p:nvSpPr>
        <p:spPr>
          <a:xfrm>
            <a:off x="5866327" y="2571749"/>
            <a:ext cx="10903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Dưới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đất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E3520B-D8A4-A5E9-03A2-392E8F1C824F}"/>
              </a:ext>
            </a:extLst>
          </p:cNvPr>
          <p:cNvSpPr txBox="1"/>
          <p:nvPr/>
        </p:nvSpPr>
        <p:spPr>
          <a:xfrm>
            <a:off x="2087123" y="4603442"/>
            <a:ext cx="11272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Trên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cạn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2182CB-51D3-4FDE-F0CE-9655E231E2E8}"/>
              </a:ext>
            </a:extLst>
          </p:cNvPr>
          <p:cNvSpPr txBox="1"/>
          <p:nvPr/>
        </p:nvSpPr>
        <p:spPr>
          <a:xfrm>
            <a:off x="4988682" y="4603442"/>
            <a:ext cx="300915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Trong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khác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F8C7A0-6C35-D6DD-E5BE-B69BE2C4588B}"/>
              </a:ext>
            </a:extLst>
          </p:cNvPr>
          <p:cNvSpPr txBox="1"/>
          <p:nvPr/>
        </p:nvSpPr>
        <p:spPr>
          <a:xfrm>
            <a:off x="1770117" y="541722"/>
            <a:ext cx="560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dirty="0">
                <a:latin typeface="#9Slide03 Quicksand" panose="00000500000000000000" pitchFamily="2" charset="0"/>
              </a:rPr>
              <a:t>Động vật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mặt</a:t>
            </a:r>
            <a:r>
              <a:rPr lang="en-US" sz="1800" dirty="0">
                <a:latin typeface="#9Slide03 Quicksand" panose="00000500000000000000" pitchFamily="2" charset="0"/>
              </a:rPr>
              <a:t> ở </a:t>
            </a:r>
            <a:r>
              <a:rPr lang="en-US" sz="1800" dirty="0" err="1">
                <a:latin typeface="#9Slide03 Quicksand" panose="00000500000000000000" pitchFamily="2" charset="0"/>
              </a:rPr>
              <a:t>khắp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mọi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nơi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Trái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Đất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22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342D7E-5514-0792-2F6B-A64E69761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4FA58415-912E-9FC8-EFD9-A53762499C5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4612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Đa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dạng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động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vật</a:t>
            </a:r>
            <a:endParaRPr sz="2800" dirty="0">
              <a:solidFill>
                <a:srgbClr val="2F3D0A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56A0105F-6A42-8B0B-6185-6231EE20E277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350018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I.</a:t>
            </a:r>
            <a:endParaRPr lang="en-US" sz="2800" dirty="0">
              <a:solidFill>
                <a:srgbClr val="2F3D0A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27C5A5-17C8-DC6B-1744-C529C3D8F15A}"/>
              </a:ext>
            </a:extLst>
          </p:cNvPr>
          <p:cNvSpPr/>
          <p:nvPr/>
        </p:nvSpPr>
        <p:spPr>
          <a:xfrm>
            <a:off x="6919890" y="2423128"/>
            <a:ext cx="1842043" cy="725425"/>
          </a:xfrm>
          <a:prstGeom prst="rect">
            <a:avLst/>
          </a:prstGeom>
          <a:solidFill>
            <a:srgbClr val="F2F1C1"/>
          </a:solidFill>
          <a:ln w="19050">
            <a:solidFill>
              <a:srgbClr val="394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2BEE18-6980-B5F4-1CB1-C3836652010A}"/>
              </a:ext>
            </a:extLst>
          </p:cNvPr>
          <p:cNvSpPr/>
          <p:nvPr/>
        </p:nvSpPr>
        <p:spPr>
          <a:xfrm>
            <a:off x="4741341" y="2423128"/>
            <a:ext cx="1842043" cy="725425"/>
          </a:xfrm>
          <a:prstGeom prst="rect">
            <a:avLst/>
          </a:prstGeom>
          <a:solidFill>
            <a:srgbClr val="F2F1C1"/>
          </a:solidFill>
          <a:ln w="19050">
            <a:solidFill>
              <a:srgbClr val="394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DED594-FEB2-45E1-BB64-2A8A50F83F31}"/>
              </a:ext>
            </a:extLst>
          </p:cNvPr>
          <p:cNvSpPr/>
          <p:nvPr/>
        </p:nvSpPr>
        <p:spPr>
          <a:xfrm>
            <a:off x="2564005" y="2423127"/>
            <a:ext cx="1842043" cy="725426"/>
          </a:xfrm>
          <a:prstGeom prst="rect">
            <a:avLst/>
          </a:prstGeom>
          <a:solidFill>
            <a:srgbClr val="F2F1C1"/>
          </a:solidFill>
          <a:ln w="19050">
            <a:solidFill>
              <a:srgbClr val="394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2627F9-9C01-AE6D-6945-73AA3A8D2874}"/>
              </a:ext>
            </a:extLst>
          </p:cNvPr>
          <p:cNvSpPr/>
          <p:nvPr/>
        </p:nvSpPr>
        <p:spPr>
          <a:xfrm>
            <a:off x="377827" y="2423128"/>
            <a:ext cx="1842043" cy="725425"/>
          </a:xfrm>
          <a:prstGeom prst="rect">
            <a:avLst/>
          </a:prstGeom>
          <a:solidFill>
            <a:srgbClr val="F2F1C1"/>
          </a:solidFill>
          <a:ln w="19050">
            <a:solidFill>
              <a:srgbClr val="394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0E3459-BA2F-6446-D6C7-3447B2E1F41B}"/>
              </a:ext>
            </a:extLst>
          </p:cNvPr>
          <p:cNvSpPr/>
          <p:nvPr/>
        </p:nvSpPr>
        <p:spPr>
          <a:xfrm>
            <a:off x="2562792" y="2423128"/>
            <a:ext cx="1842753" cy="2445026"/>
          </a:xfrm>
          <a:prstGeom prst="rect">
            <a:avLst/>
          </a:prstGeom>
          <a:noFill/>
          <a:ln w="19050">
            <a:solidFill>
              <a:srgbClr val="394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1EA58A-DF84-8D08-66BF-DD88BC6EA76D}"/>
              </a:ext>
            </a:extLst>
          </p:cNvPr>
          <p:cNvSpPr/>
          <p:nvPr/>
        </p:nvSpPr>
        <p:spPr>
          <a:xfrm>
            <a:off x="378239" y="2423128"/>
            <a:ext cx="1842753" cy="2445026"/>
          </a:xfrm>
          <a:prstGeom prst="rect">
            <a:avLst/>
          </a:prstGeom>
          <a:noFill/>
          <a:ln w="19050">
            <a:solidFill>
              <a:srgbClr val="394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556685-DCA2-07CD-CF3A-6950D4B97BFF}"/>
              </a:ext>
            </a:extLst>
          </p:cNvPr>
          <p:cNvSpPr/>
          <p:nvPr/>
        </p:nvSpPr>
        <p:spPr>
          <a:xfrm>
            <a:off x="4741341" y="2423061"/>
            <a:ext cx="1842753" cy="2445026"/>
          </a:xfrm>
          <a:prstGeom prst="rect">
            <a:avLst/>
          </a:prstGeom>
          <a:noFill/>
          <a:ln w="19050">
            <a:solidFill>
              <a:srgbClr val="394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3AB4C-8F69-06A0-5D07-A62735EA9350}"/>
              </a:ext>
            </a:extLst>
          </p:cNvPr>
          <p:cNvSpPr/>
          <p:nvPr/>
        </p:nvSpPr>
        <p:spPr>
          <a:xfrm>
            <a:off x="6919890" y="2423128"/>
            <a:ext cx="1842753" cy="2445026"/>
          </a:xfrm>
          <a:prstGeom prst="rect">
            <a:avLst/>
          </a:prstGeom>
          <a:noFill/>
          <a:ln w="19050">
            <a:solidFill>
              <a:srgbClr val="394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201205-77AA-3F9B-5E1F-13A0E479009E}"/>
              </a:ext>
            </a:extLst>
          </p:cNvPr>
          <p:cNvSpPr txBox="1"/>
          <p:nvPr/>
        </p:nvSpPr>
        <p:spPr>
          <a:xfrm>
            <a:off x="668107" y="2601173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Dưới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nước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00FA42-2114-C331-E70E-DE8EA316454D}"/>
              </a:ext>
            </a:extLst>
          </p:cNvPr>
          <p:cNvSpPr txBox="1"/>
          <p:nvPr/>
        </p:nvSpPr>
        <p:spPr>
          <a:xfrm>
            <a:off x="2920553" y="2603871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Trên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cạn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2B7615-1280-E26E-D2D3-68DB92C4BC5A}"/>
              </a:ext>
            </a:extLst>
          </p:cNvPr>
          <p:cNvSpPr txBox="1"/>
          <p:nvPr/>
        </p:nvSpPr>
        <p:spPr>
          <a:xfrm>
            <a:off x="5039435" y="2603871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Trong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đất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8ED01A-523F-F367-9112-CE64962AE6EC}"/>
              </a:ext>
            </a:extLst>
          </p:cNvPr>
          <p:cNvSpPr txBox="1"/>
          <p:nvPr/>
        </p:nvSpPr>
        <p:spPr>
          <a:xfrm>
            <a:off x="7040880" y="2462674"/>
            <a:ext cx="1600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Trong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khác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2D379B-0817-D0D1-C3E4-27B472852EEE}"/>
              </a:ext>
            </a:extLst>
          </p:cNvPr>
          <p:cNvSpPr txBox="1"/>
          <p:nvPr/>
        </p:nvSpPr>
        <p:spPr>
          <a:xfrm>
            <a:off x="7387535" y="1260100"/>
            <a:ext cx="10791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Giun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đất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B1638A-A81D-902C-99CC-23C219034F49}"/>
              </a:ext>
            </a:extLst>
          </p:cNvPr>
          <p:cNvSpPr txBox="1"/>
          <p:nvPr/>
        </p:nvSpPr>
        <p:spPr>
          <a:xfrm>
            <a:off x="5750126" y="1264610"/>
            <a:ext cx="13195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Sán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gan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418028-AE6D-3EC8-5629-4F867F6775FF}"/>
              </a:ext>
            </a:extLst>
          </p:cNvPr>
          <p:cNvSpPr txBox="1"/>
          <p:nvPr/>
        </p:nvSpPr>
        <p:spPr>
          <a:xfrm>
            <a:off x="5073170" y="1810175"/>
            <a:ext cx="116249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Báo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đốm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DD6AA8-97E5-C67D-E424-164695624A84}"/>
              </a:ext>
            </a:extLst>
          </p:cNvPr>
          <p:cNvSpPr txBox="1"/>
          <p:nvPr/>
        </p:nvSpPr>
        <p:spPr>
          <a:xfrm>
            <a:off x="6610707" y="1810175"/>
            <a:ext cx="93487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heo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A947A9-B2CC-D061-512C-B15186601F64}"/>
              </a:ext>
            </a:extLst>
          </p:cNvPr>
          <p:cNvSpPr txBox="1"/>
          <p:nvPr/>
        </p:nvSpPr>
        <p:spPr>
          <a:xfrm>
            <a:off x="2086844" y="1260100"/>
            <a:ext cx="12570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Tôm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sông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E169A9-3C24-1FD1-FDEC-A4E20ADA90CC}"/>
              </a:ext>
            </a:extLst>
          </p:cNvPr>
          <p:cNvSpPr txBox="1"/>
          <p:nvPr/>
        </p:nvSpPr>
        <p:spPr>
          <a:xfrm>
            <a:off x="1345543" y="1811329"/>
            <a:ext cx="11320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Giun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đũa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0C4492-4D85-1B47-7FA6-09F7B48CBB5E}"/>
              </a:ext>
            </a:extLst>
          </p:cNvPr>
          <p:cNvSpPr txBox="1"/>
          <p:nvPr/>
        </p:nvSpPr>
        <p:spPr>
          <a:xfrm>
            <a:off x="677322" y="1263952"/>
            <a:ext cx="11352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Hàu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biển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81A46C-7865-445E-810E-CC17EB87D073}"/>
              </a:ext>
            </a:extLst>
          </p:cNvPr>
          <p:cNvSpPr txBox="1"/>
          <p:nvPr/>
        </p:nvSpPr>
        <p:spPr>
          <a:xfrm>
            <a:off x="3618194" y="1260100"/>
            <a:ext cx="5982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Cừu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C48992-F778-4A26-2AC9-02F3C9FED01A}"/>
              </a:ext>
            </a:extLst>
          </p:cNvPr>
          <p:cNvSpPr txBox="1"/>
          <p:nvPr/>
        </p:nvSpPr>
        <p:spPr>
          <a:xfrm>
            <a:off x="4490710" y="1264610"/>
            <a:ext cx="99097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Sóc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đất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58D6A9-134A-886D-D9A5-552BAFD6AF88}"/>
              </a:ext>
            </a:extLst>
          </p:cNvPr>
          <p:cNvSpPr txBox="1"/>
          <p:nvPr/>
        </p:nvSpPr>
        <p:spPr>
          <a:xfrm>
            <a:off x="4343321" y="1811329"/>
            <a:ext cx="4844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Gà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055110-CCA0-2681-882D-7EE794D82E3A}"/>
              </a:ext>
            </a:extLst>
          </p:cNvPr>
          <p:cNvSpPr txBox="1"/>
          <p:nvPr/>
        </p:nvSpPr>
        <p:spPr>
          <a:xfrm>
            <a:off x="2831207" y="1810175"/>
            <a:ext cx="110479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Giun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kim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04ACD73-2755-B73C-FB53-3E25666ADE1D}"/>
              </a:ext>
            </a:extLst>
          </p:cNvPr>
          <p:cNvGrpSpPr/>
          <p:nvPr/>
        </p:nvGrpSpPr>
        <p:grpSpPr>
          <a:xfrm>
            <a:off x="1331564" y="586720"/>
            <a:ext cx="6480871" cy="596536"/>
            <a:chOff x="1361457" y="5027074"/>
            <a:chExt cx="6213968" cy="59653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50F4D1-EA1D-0C9D-CCEC-C8B5635095F7}"/>
                </a:ext>
              </a:extLst>
            </p:cNvPr>
            <p:cNvSpPr txBox="1"/>
            <p:nvPr/>
          </p:nvSpPr>
          <p:spPr>
            <a:xfrm>
              <a:off x="1854747" y="5089342"/>
              <a:ext cx="57206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Sắp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xếp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loài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dưới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đây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vào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nhóm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phù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hợp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6156673-4AF1-6B92-49EB-FE5C4F64B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1457" y="5027074"/>
              <a:ext cx="535993" cy="596536"/>
            </a:xfrm>
            <a:prstGeom prst="rect">
              <a:avLst/>
            </a:prstGeom>
          </p:spPr>
        </p:pic>
      </p:grpSp>
      <p:pic>
        <p:nvPicPr>
          <p:cNvPr id="44" name="Graphic 43">
            <a:extLst>
              <a:ext uri="{FF2B5EF4-FFF2-40B4-BE49-F238E27FC236}">
                <a16:creationId xmlns:a16="http://schemas.microsoft.com/office/drawing/2014/main" id="{0DB05F1F-A52C-CF55-D9DC-337A8E2DD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6953" y="615847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1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342D7E-5514-0792-2F6B-A64E69761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4FA58415-912E-9FC8-EFD9-A53762499C5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4612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Đa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dạng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động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vật</a:t>
            </a:r>
            <a:endParaRPr sz="2800" dirty="0">
              <a:solidFill>
                <a:srgbClr val="2F3D0A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56A0105F-6A42-8B0B-6185-6231EE20E277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350018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I.</a:t>
            </a:r>
            <a:endParaRPr lang="en-US" sz="2800" dirty="0">
              <a:solidFill>
                <a:srgbClr val="2F3D0A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C39833-4EE6-E946-84DD-EE13E581EA42}"/>
              </a:ext>
            </a:extLst>
          </p:cNvPr>
          <p:cNvSpPr/>
          <p:nvPr/>
        </p:nvSpPr>
        <p:spPr>
          <a:xfrm>
            <a:off x="6919890" y="1678562"/>
            <a:ext cx="1842043" cy="725425"/>
          </a:xfrm>
          <a:prstGeom prst="rect">
            <a:avLst/>
          </a:prstGeom>
          <a:solidFill>
            <a:srgbClr val="F2F1C1"/>
          </a:solidFill>
          <a:ln w="19050">
            <a:solidFill>
              <a:srgbClr val="394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E17DAB-3381-4BE6-30D1-8619AF5AEC7B}"/>
              </a:ext>
            </a:extLst>
          </p:cNvPr>
          <p:cNvSpPr/>
          <p:nvPr/>
        </p:nvSpPr>
        <p:spPr>
          <a:xfrm>
            <a:off x="4741341" y="1678562"/>
            <a:ext cx="1842043" cy="725425"/>
          </a:xfrm>
          <a:prstGeom prst="rect">
            <a:avLst/>
          </a:prstGeom>
          <a:solidFill>
            <a:srgbClr val="F2F1C1"/>
          </a:solidFill>
          <a:ln w="19050">
            <a:solidFill>
              <a:srgbClr val="394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A70070-E3D2-F41A-21F9-2663E4977FD9}"/>
              </a:ext>
            </a:extLst>
          </p:cNvPr>
          <p:cNvSpPr/>
          <p:nvPr/>
        </p:nvSpPr>
        <p:spPr>
          <a:xfrm>
            <a:off x="2564005" y="1678561"/>
            <a:ext cx="1842043" cy="725426"/>
          </a:xfrm>
          <a:prstGeom prst="rect">
            <a:avLst/>
          </a:prstGeom>
          <a:solidFill>
            <a:srgbClr val="F2F1C1"/>
          </a:solidFill>
          <a:ln w="19050">
            <a:solidFill>
              <a:srgbClr val="394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DDF3F2-D6DA-94F3-0F9D-2DBC15748281}"/>
              </a:ext>
            </a:extLst>
          </p:cNvPr>
          <p:cNvSpPr/>
          <p:nvPr/>
        </p:nvSpPr>
        <p:spPr>
          <a:xfrm>
            <a:off x="377827" y="1678562"/>
            <a:ext cx="1842043" cy="725425"/>
          </a:xfrm>
          <a:prstGeom prst="rect">
            <a:avLst/>
          </a:prstGeom>
          <a:solidFill>
            <a:srgbClr val="F2F1C1"/>
          </a:solidFill>
          <a:ln w="19050">
            <a:solidFill>
              <a:srgbClr val="394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32388A-A084-9173-4567-2D64D32D4109}"/>
              </a:ext>
            </a:extLst>
          </p:cNvPr>
          <p:cNvSpPr/>
          <p:nvPr/>
        </p:nvSpPr>
        <p:spPr>
          <a:xfrm>
            <a:off x="2562792" y="1678562"/>
            <a:ext cx="1842753" cy="2445026"/>
          </a:xfrm>
          <a:prstGeom prst="rect">
            <a:avLst/>
          </a:prstGeom>
          <a:noFill/>
          <a:ln w="19050">
            <a:solidFill>
              <a:srgbClr val="394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AC19F1-9E9C-A3AA-971C-8D2CDB7794ED}"/>
              </a:ext>
            </a:extLst>
          </p:cNvPr>
          <p:cNvSpPr/>
          <p:nvPr/>
        </p:nvSpPr>
        <p:spPr>
          <a:xfrm>
            <a:off x="378239" y="1678562"/>
            <a:ext cx="1842753" cy="2445026"/>
          </a:xfrm>
          <a:prstGeom prst="rect">
            <a:avLst/>
          </a:prstGeom>
          <a:noFill/>
          <a:ln w="19050">
            <a:solidFill>
              <a:srgbClr val="394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BF1E1D-49D4-E5ED-8D98-D41213D73854}"/>
              </a:ext>
            </a:extLst>
          </p:cNvPr>
          <p:cNvSpPr/>
          <p:nvPr/>
        </p:nvSpPr>
        <p:spPr>
          <a:xfrm>
            <a:off x="4741341" y="1678495"/>
            <a:ext cx="1842753" cy="2445026"/>
          </a:xfrm>
          <a:prstGeom prst="rect">
            <a:avLst/>
          </a:prstGeom>
          <a:noFill/>
          <a:ln w="19050">
            <a:solidFill>
              <a:srgbClr val="394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F44D7B-E9E0-15A8-2452-08FE0AA31A83}"/>
              </a:ext>
            </a:extLst>
          </p:cNvPr>
          <p:cNvSpPr/>
          <p:nvPr/>
        </p:nvSpPr>
        <p:spPr>
          <a:xfrm>
            <a:off x="6919890" y="1678562"/>
            <a:ext cx="1842753" cy="2445026"/>
          </a:xfrm>
          <a:prstGeom prst="rect">
            <a:avLst/>
          </a:prstGeom>
          <a:noFill/>
          <a:ln w="19050">
            <a:solidFill>
              <a:srgbClr val="394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DE290-4F5F-C5E1-D100-431B478A74DE}"/>
              </a:ext>
            </a:extLst>
          </p:cNvPr>
          <p:cNvSpPr txBox="1"/>
          <p:nvPr/>
        </p:nvSpPr>
        <p:spPr>
          <a:xfrm>
            <a:off x="668107" y="1856607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Dưới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nước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14FEE9-30D6-93B6-A85E-D7EF8307072B}"/>
              </a:ext>
            </a:extLst>
          </p:cNvPr>
          <p:cNvSpPr txBox="1"/>
          <p:nvPr/>
        </p:nvSpPr>
        <p:spPr>
          <a:xfrm>
            <a:off x="2920553" y="1859305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Trên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cạn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E9C847-EE39-280A-A8DF-C43BA9237622}"/>
              </a:ext>
            </a:extLst>
          </p:cNvPr>
          <p:cNvSpPr txBox="1"/>
          <p:nvPr/>
        </p:nvSpPr>
        <p:spPr>
          <a:xfrm>
            <a:off x="5039435" y="1859305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Trong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đất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593730-7CE5-0DEB-2994-90242322702F}"/>
              </a:ext>
            </a:extLst>
          </p:cNvPr>
          <p:cNvSpPr txBox="1"/>
          <p:nvPr/>
        </p:nvSpPr>
        <p:spPr>
          <a:xfrm>
            <a:off x="7040880" y="1718108"/>
            <a:ext cx="1600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Trong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khác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1163CB-0545-1E26-1480-2648F06659D1}"/>
              </a:ext>
            </a:extLst>
          </p:cNvPr>
          <p:cNvSpPr txBox="1"/>
          <p:nvPr/>
        </p:nvSpPr>
        <p:spPr>
          <a:xfrm>
            <a:off x="5123146" y="2540266"/>
            <a:ext cx="10791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Giun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đất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505077-2A1F-0BCC-FADD-E2A17D42CDE9}"/>
              </a:ext>
            </a:extLst>
          </p:cNvPr>
          <p:cNvSpPr txBox="1"/>
          <p:nvPr/>
        </p:nvSpPr>
        <p:spPr>
          <a:xfrm>
            <a:off x="7181115" y="2540266"/>
            <a:ext cx="13195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Sán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gan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0DCD8C-5990-80F9-9A32-5DD98BBC5B0F}"/>
              </a:ext>
            </a:extLst>
          </p:cNvPr>
          <p:cNvSpPr txBox="1"/>
          <p:nvPr/>
        </p:nvSpPr>
        <p:spPr>
          <a:xfrm>
            <a:off x="2902919" y="2540266"/>
            <a:ext cx="116249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Báo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đốm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843DFF-49A3-37E1-F75B-BC41FF991ABA}"/>
              </a:ext>
            </a:extLst>
          </p:cNvPr>
          <p:cNvSpPr txBox="1"/>
          <p:nvPr/>
        </p:nvSpPr>
        <p:spPr>
          <a:xfrm>
            <a:off x="767962" y="3588201"/>
            <a:ext cx="93487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heo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19890C-E824-31A4-3336-1FEA559718AD}"/>
              </a:ext>
            </a:extLst>
          </p:cNvPr>
          <p:cNvSpPr txBox="1"/>
          <p:nvPr/>
        </p:nvSpPr>
        <p:spPr>
          <a:xfrm>
            <a:off x="664901" y="3064233"/>
            <a:ext cx="12570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Tôm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sông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7444ED-EEF4-9002-27CE-6E6B91F3611B}"/>
              </a:ext>
            </a:extLst>
          </p:cNvPr>
          <p:cNvSpPr txBox="1"/>
          <p:nvPr/>
        </p:nvSpPr>
        <p:spPr>
          <a:xfrm>
            <a:off x="7274889" y="3064233"/>
            <a:ext cx="11320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Giun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đũa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3D782F-5E59-CBF5-9158-5E12E464F916}"/>
              </a:ext>
            </a:extLst>
          </p:cNvPr>
          <p:cNvSpPr txBox="1"/>
          <p:nvPr/>
        </p:nvSpPr>
        <p:spPr>
          <a:xfrm>
            <a:off x="727417" y="2540266"/>
            <a:ext cx="11352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Hàu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biển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3860CF-615B-391C-4D83-13E4757B9362}"/>
              </a:ext>
            </a:extLst>
          </p:cNvPr>
          <p:cNvSpPr txBox="1"/>
          <p:nvPr/>
        </p:nvSpPr>
        <p:spPr>
          <a:xfrm>
            <a:off x="3185047" y="3064304"/>
            <a:ext cx="5982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Cừu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834CCE-B73A-FEC8-323A-E4A28A916515}"/>
              </a:ext>
            </a:extLst>
          </p:cNvPr>
          <p:cNvSpPr txBox="1"/>
          <p:nvPr/>
        </p:nvSpPr>
        <p:spPr>
          <a:xfrm>
            <a:off x="5167229" y="3064233"/>
            <a:ext cx="99097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Sóc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đất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92F55F-E594-8A5F-3376-1F82EAAA6DA4}"/>
              </a:ext>
            </a:extLst>
          </p:cNvPr>
          <p:cNvSpPr txBox="1"/>
          <p:nvPr/>
        </p:nvSpPr>
        <p:spPr>
          <a:xfrm>
            <a:off x="3241953" y="3594339"/>
            <a:ext cx="4844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Gà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69882A-91FE-96D1-C865-65D1A4468BF5}"/>
              </a:ext>
            </a:extLst>
          </p:cNvPr>
          <p:cNvSpPr txBox="1"/>
          <p:nvPr/>
        </p:nvSpPr>
        <p:spPr>
          <a:xfrm>
            <a:off x="7274890" y="3594497"/>
            <a:ext cx="110479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Giun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kim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5A0B99A-39E3-ADD6-30E0-6E4DAE93C1FA}"/>
              </a:ext>
            </a:extLst>
          </p:cNvPr>
          <p:cNvGrpSpPr/>
          <p:nvPr/>
        </p:nvGrpSpPr>
        <p:grpSpPr>
          <a:xfrm>
            <a:off x="1331564" y="586720"/>
            <a:ext cx="6480871" cy="596536"/>
            <a:chOff x="1361457" y="5027074"/>
            <a:chExt cx="6213968" cy="59653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987EFE-F8F8-1FAA-1F70-0FCD93DA8BF4}"/>
                </a:ext>
              </a:extLst>
            </p:cNvPr>
            <p:cNvSpPr txBox="1"/>
            <p:nvPr/>
          </p:nvSpPr>
          <p:spPr>
            <a:xfrm>
              <a:off x="1854747" y="5089342"/>
              <a:ext cx="57206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Sắp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xếp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loài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dưới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đây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vào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nhóm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phù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hợp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4B891C0-03A2-CF0D-6B57-C83461E9E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1457" y="5027074"/>
              <a:ext cx="535993" cy="596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745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26CAFEC-9677-D044-705F-2E26E0EA6029}"/>
              </a:ext>
            </a:extLst>
          </p:cNvPr>
          <p:cNvSpPr txBox="1"/>
          <p:nvPr/>
        </p:nvSpPr>
        <p:spPr>
          <a:xfrm>
            <a:off x="1770117" y="681381"/>
            <a:ext cx="5603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latin typeface="#9Slide03 Quicksand" panose="00000500000000000000" pitchFamily="2" charset="0"/>
              </a:rPr>
              <a:t>Động vật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đa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dạng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về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kích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thước</a:t>
            </a:r>
            <a:r>
              <a:rPr lang="en-US" sz="2000" dirty="0">
                <a:latin typeface="#9Slide03 Quicksand" panose="00000500000000000000" pitchFamily="2" charset="0"/>
              </a:rPr>
              <a:t>.</a:t>
            </a:r>
            <a:endParaRPr lang="en-VN" sz="2000" dirty="0">
              <a:latin typeface="#9Slide03 Quicksand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F03FA-5172-EE6F-029F-F54EEA0E6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11" name="Google Shape;27681;p39">
            <a:extLst>
              <a:ext uri="{FF2B5EF4-FFF2-40B4-BE49-F238E27FC236}">
                <a16:creationId xmlns:a16="http://schemas.microsoft.com/office/drawing/2014/main" id="{95108F7A-8673-35E2-88DD-49218B14A67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4612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Đa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dạng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động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vật</a:t>
            </a:r>
            <a:endParaRPr sz="2800" dirty="0">
              <a:solidFill>
                <a:srgbClr val="2F3D0A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12" name="Google Shape;27681;p39">
            <a:extLst>
              <a:ext uri="{FF2B5EF4-FFF2-40B4-BE49-F238E27FC236}">
                <a16:creationId xmlns:a16="http://schemas.microsoft.com/office/drawing/2014/main" id="{B17E0B3D-4E57-8C25-4C09-366851DE59FF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350018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I.</a:t>
            </a:r>
            <a:endParaRPr lang="en-US" sz="2800" dirty="0">
              <a:solidFill>
                <a:srgbClr val="2F3D0A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1B13F8-B3A2-7C87-E064-2C302C51B37B}"/>
              </a:ext>
            </a:extLst>
          </p:cNvPr>
          <p:cNvGrpSpPr/>
          <p:nvPr/>
        </p:nvGrpSpPr>
        <p:grpSpPr>
          <a:xfrm>
            <a:off x="455331" y="1642167"/>
            <a:ext cx="3131660" cy="2467823"/>
            <a:chOff x="444095" y="1264994"/>
            <a:chExt cx="3131660" cy="246782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1F5452-94E2-88D9-1371-6DE49E1FD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2841"/>
            <a:stretch/>
          </p:blipFill>
          <p:spPr>
            <a:xfrm>
              <a:off x="2021161" y="1264994"/>
              <a:ext cx="1554594" cy="2467823"/>
            </a:xfrm>
            <a:prstGeom prst="rect">
              <a:avLst/>
            </a:prstGeom>
          </p:spPr>
        </p:pic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8899948-696C-EA9F-8899-4F6EA1037937}"/>
                </a:ext>
              </a:extLst>
            </p:cNvPr>
            <p:cNvSpPr/>
            <p:nvPr/>
          </p:nvSpPr>
          <p:spPr>
            <a:xfrm rot="7853045">
              <a:off x="1268600" y="1855336"/>
              <a:ext cx="1401343" cy="1722804"/>
            </a:xfrm>
            <a:prstGeom prst="triangle">
              <a:avLst>
                <a:gd name="adj" fmla="val 38755"/>
              </a:avLst>
            </a:prstGeom>
            <a:solidFill>
              <a:srgbClr val="6C7E0C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0AE152-D25A-3385-45F2-C8858AC7A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7653" t="24505" r="-21491"/>
            <a:stretch/>
          </p:blipFill>
          <p:spPr>
            <a:xfrm>
              <a:off x="444095" y="1328829"/>
              <a:ext cx="1478422" cy="143639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57B0B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A26FF3-3659-6EBB-CB58-64E3B7B78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1850" y="2023368"/>
              <a:ext cx="242912" cy="2347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436A92-74D0-BF60-4C85-2B06F60D164E}"/>
                </a:ext>
              </a:extLst>
            </p:cNvPr>
            <p:cNvSpPr txBox="1"/>
            <p:nvPr/>
          </p:nvSpPr>
          <p:spPr>
            <a:xfrm>
              <a:off x="631161" y="2890305"/>
              <a:ext cx="11042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latin typeface="#9Slide03 Quicksand" panose="00000500000000000000" pitchFamily="2" charset="0"/>
                </a:rPr>
                <a:t>Giun</a:t>
              </a:r>
              <a:r>
                <a:rPr lang="en-US" sz="1600" dirty="0"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latin typeface="#9Slide03 Quicksand" panose="00000500000000000000" pitchFamily="2" charset="0"/>
                </a:rPr>
                <a:t>kim</a:t>
              </a:r>
              <a:endParaRPr lang="en-US" sz="1600" dirty="0">
                <a:latin typeface="#9Slide03 Quicksand" panose="00000500000000000000" pitchFamily="2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8886236-E335-4EB1-4DE1-26C38F3FE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9" y="3243513"/>
            <a:ext cx="4087286" cy="14339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A253BB3-EF19-4CB3-87D7-BFB33A475B42}"/>
              </a:ext>
            </a:extLst>
          </p:cNvPr>
          <p:cNvSpPr txBox="1"/>
          <p:nvPr/>
        </p:nvSpPr>
        <p:spPr>
          <a:xfrm>
            <a:off x="6329664" y="4390287"/>
            <a:ext cx="99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800" dirty="0" err="1"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sấu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567E5A5-EA60-1C27-9EE5-65C471147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037237" y="1013359"/>
            <a:ext cx="1475540" cy="17407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2014DBE-1BA3-1991-746B-B05B73EBD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274693" y="1287748"/>
            <a:ext cx="1554594" cy="12700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2EF6CCC-0BE8-204A-B977-52047C046454}"/>
              </a:ext>
            </a:extLst>
          </p:cNvPr>
          <p:cNvSpPr txBox="1"/>
          <p:nvPr/>
        </p:nvSpPr>
        <p:spPr>
          <a:xfrm>
            <a:off x="5999672" y="2663236"/>
            <a:ext cx="165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800" dirty="0" err="1">
                <a:latin typeface="#9Slide03 Quicksand" panose="00000500000000000000" pitchFamily="2" charset="0"/>
              </a:rPr>
              <a:t>Chim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bồ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câu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9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342D7E-5514-0792-2F6B-A64E69761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4FA58415-912E-9FC8-EFD9-A53762499C5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4612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Đa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dạng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động</a:t>
            </a:r>
            <a:r>
              <a:rPr lang="en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 </a:t>
            </a:r>
            <a:r>
              <a:rPr lang="en" sz="2800" dirty="0" err="1">
                <a:solidFill>
                  <a:srgbClr val="2F3D0A"/>
                </a:solidFill>
                <a:latin typeface="#9Slide07 SVNAppleberry" panose="02040603050506020204" pitchFamily="18" charset="0"/>
              </a:rPr>
              <a:t>vật</a:t>
            </a:r>
            <a:endParaRPr sz="2800" dirty="0">
              <a:solidFill>
                <a:srgbClr val="2F3D0A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56A0105F-6A42-8B0B-6185-6231EE20E277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350018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2F3D0A"/>
                </a:solidFill>
                <a:latin typeface="#9Slide07 SVNAppleberry" panose="02040603050506020204" pitchFamily="18" charset="0"/>
              </a:rPr>
              <a:t>I.</a:t>
            </a:r>
            <a:endParaRPr lang="en-US" sz="2800" dirty="0">
              <a:solidFill>
                <a:srgbClr val="2F3D0A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BD63E4-A9CC-4137-38A7-52AA6F418331}"/>
              </a:ext>
            </a:extLst>
          </p:cNvPr>
          <p:cNvSpPr txBox="1"/>
          <p:nvPr/>
        </p:nvSpPr>
        <p:spPr>
          <a:xfrm>
            <a:off x="5068273" y="2422936"/>
            <a:ext cx="3723486" cy="1706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#9Slide03 Roboto Bold" panose="02000000000000000000" pitchFamily="2" charset="0"/>
              </a:rPr>
              <a:t>Đa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ea typeface="#9Slide03 Roboto Bold" panose="02000000000000000000" pitchFamily="2" charset="0"/>
              </a:rPr>
              <a:t> </a:t>
            </a:r>
            <a:r>
              <a:rPr lang="en-VN" sz="1800" dirty="0">
                <a:solidFill>
                  <a:schemeClr val="tx1"/>
                </a:solidFill>
                <a:latin typeface="#9Slide03 Quicksand" panose="00000500000000000000" pitchFamily="2" charset="0"/>
                <a:ea typeface="#9Slide03 Roboto Bold" panose="02000000000000000000" pitchFamily="2" charset="0"/>
              </a:rPr>
              <a:t>bào nhân thực.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VN" sz="1800" dirty="0">
                <a:solidFill>
                  <a:schemeClr val="tx1"/>
                </a:solidFill>
                <a:latin typeface="#9Slide03 Quicksand" panose="00000500000000000000" pitchFamily="2" charset="0"/>
                <a:ea typeface="#9Slide03 Roboto Bold" panose="02000000000000000000" pitchFamily="2" charset="0"/>
              </a:rPr>
              <a:t>Dị dưỡng.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VN" sz="1800" dirty="0">
                <a:solidFill>
                  <a:schemeClr val="tx1"/>
                </a:solidFill>
                <a:latin typeface="#9Slide03 Quicksand" panose="00000500000000000000" pitchFamily="2" charset="0"/>
                <a:ea typeface="#9Slide03 Roboto Bold" panose="02000000000000000000" pitchFamily="2" charset="0"/>
              </a:rPr>
              <a:t>Tế bào không có thành tế bào.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VN" sz="1800" dirty="0">
                <a:solidFill>
                  <a:schemeClr val="tx1"/>
                </a:solidFill>
                <a:latin typeface="#9Slide03 Quicksand" panose="00000500000000000000" pitchFamily="2" charset="0"/>
                <a:ea typeface="#9Slide03 Roboto Bold" panose="02000000000000000000" pitchFamily="2" charset="0"/>
              </a:rPr>
              <a:t>Có khả năng di chuyển.</a:t>
            </a:r>
            <a:endParaRPr lang="en-VN" sz="1800" dirty="0">
              <a:solidFill>
                <a:schemeClr val="tx1"/>
              </a:solidFill>
              <a:latin typeface="#9Slide03 Quicksand" panose="00000500000000000000" pitchFamily="2" charset="0"/>
              <a:ea typeface="#9Slide03 Roboto" panose="02000000000000000000" pitchFamily="2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8BB9C88-3510-ED2E-3FAA-D6D0DA7D7B7C}"/>
              </a:ext>
            </a:extLst>
          </p:cNvPr>
          <p:cNvGrpSpPr/>
          <p:nvPr/>
        </p:nvGrpSpPr>
        <p:grpSpPr>
          <a:xfrm>
            <a:off x="5174610" y="1079034"/>
            <a:ext cx="3184755" cy="1269182"/>
            <a:chOff x="5046235" y="5491954"/>
            <a:chExt cx="3053597" cy="126918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9860337-5DE1-4E9A-8829-52083A50A8A5}"/>
                </a:ext>
              </a:extLst>
            </p:cNvPr>
            <p:cNvSpPr txBox="1"/>
            <p:nvPr/>
          </p:nvSpPr>
          <p:spPr>
            <a:xfrm>
              <a:off x="5046235" y="6053250"/>
              <a:ext cx="30535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Đặc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điểm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chung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của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</a:p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giới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Động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là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gì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23756C6-4D80-9391-4FF7-5061CED63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0603" y="5491954"/>
              <a:ext cx="535993" cy="596536"/>
            </a:xfrm>
            <a:prstGeom prst="rect">
              <a:avLst/>
            </a:prstGeom>
          </p:spPr>
        </p:pic>
      </p:grpSp>
      <p:pic>
        <p:nvPicPr>
          <p:cNvPr id="50" name="Graphic 49">
            <a:extLst>
              <a:ext uri="{FF2B5EF4-FFF2-40B4-BE49-F238E27FC236}">
                <a16:creationId xmlns:a16="http://schemas.microsoft.com/office/drawing/2014/main" id="{505C4813-5012-468C-811F-D5A46FBCC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67106" y="615847"/>
            <a:ext cx="315658" cy="61764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F2D0D1B-2E82-DDA0-905B-492A41A1CD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240" y="564100"/>
            <a:ext cx="4219759" cy="43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2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8EAB004-E0E3-5E9F-2B63-C92439E81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946" b="1973"/>
          <a:stretch/>
        </p:blipFill>
        <p:spPr>
          <a:xfrm>
            <a:off x="3130154" y="101481"/>
            <a:ext cx="6013846" cy="50420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0EA246-1B77-89E5-B340-9A4B194CCD72}"/>
              </a:ext>
            </a:extLst>
          </p:cNvPr>
          <p:cNvSpPr/>
          <p:nvPr/>
        </p:nvSpPr>
        <p:spPr>
          <a:xfrm>
            <a:off x="3341405" y="626058"/>
            <a:ext cx="2461189" cy="692209"/>
          </a:xfrm>
          <a:prstGeom prst="rect">
            <a:avLst/>
          </a:prstGeom>
          <a:solidFill>
            <a:srgbClr val="F5F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495808"/>
                </a:solidFill>
                <a:latin typeface="#9Slide07 Crocante" panose="02000000000000000000" pitchFamily="2" charset="0"/>
              </a:rPr>
              <a:t>San </a:t>
            </a:r>
            <a:r>
              <a:rPr lang="en-US" sz="3600" dirty="0" err="1">
                <a:solidFill>
                  <a:srgbClr val="495808"/>
                </a:solidFill>
                <a:latin typeface="#9Slide07 Crocante" panose="02000000000000000000" pitchFamily="2" charset="0"/>
              </a:rPr>
              <a:t>hô</a:t>
            </a:r>
            <a:endParaRPr lang="en-US" sz="3600" dirty="0">
              <a:solidFill>
                <a:srgbClr val="495808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626FF0-2772-37CF-E9D3-95DF4F65C350}"/>
              </a:ext>
            </a:extLst>
          </p:cNvPr>
          <p:cNvSpPr txBox="1"/>
          <p:nvPr/>
        </p:nvSpPr>
        <p:spPr>
          <a:xfrm>
            <a:off x="542611" y="1547690"/>
            <a:ext cx="5507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800" dirty="0">
                <a:latin typeface="#9Slide03 Quicksand" panose="00000500000000000000" pitchFamily="2" charset="0"/>
              </a:rPr>
              <a:t>San </a:t>
            </a:r>
            <a:r>
              <a:rPr lang="en-US" sz="1800" dirty="0" err="1">
                <a:latin typeface="#9Slide03 Quicksand" panose="00000500000000000000" pitchFamily="2" charset="0"/>
              </a:rPr>
              <a:t>hô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biển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hình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dạng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giống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như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các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cụm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hoa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nhiều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màu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sắc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rực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rỡ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US" sz="1800" dirty="0">
                <a:latin typeface="#9Slide03 Quicksand" panose="00000500000000000000" pitchFamily="2" charset="0"/>
              </a:rPr>
              <a:t>San </a:t>
            </a:r>
            <a:r>
              <a:rPr lang="en-US" sz="1800" dirty="0" err="1">
                <a:latin typeface="#9Slide03 Quicksand" panose="00000500000000000000" pitchFamily="2" charset="0"/>
              </a:rPr>
              <a:t>hô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bắt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mồi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bằng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các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tua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cuốn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quanh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miệng</a:t>
            </a:r>
            <a:r>
              <a:rPr lang="en-US" sz="1800" dirty="0">
                <a:latin typeface="#9Slide03 Quicksand" panose="00000500000000000000" pitchFamily="2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173A99-42DB-864C-CA11-AB307F09F57F}"/>
              </a:ext>
            </a:extLst>
          </p:cNvPr>
          <p:cNvSpPr txBox="1"/>
          <p:nvPr/>
        </p:nvSpPr>
        <p:spPr>
          <a:xfrm>
            <a:off x="532475" y="2694683"/>
            <a:ext cx="4174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#9Slide03 Quicksand" panose="00000500000000000000" pitchFamily="2" charset="0"/>
              </a:rPr>
              <a:t>Hầu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hết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san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hô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cố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định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khung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xương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vôi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chúng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tạo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thành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những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rạn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san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hô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rộng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lớn</a:t>
            </a:r>
            <a:r>
              <a:rPr lang="en-US" sz="1800" dirty="0">
                <a:latin typeface="#9Slide03 Quicksand" panose="00000500000000000000" pitchFamily="2" charset="0"/>
              </a:rPr>
              <a:t> ở </a:t>
            </a:r>
            <a:r>
              <a:rPr lang="en-US" sz="1800" dirty="0" err="1">
                <a:latin typeface="#9Slide03 Quicksand" panose="00000500000000000000" pitchFamily="2" charset="0"/>
              </a:rPr>
              <a:t>nhiều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vùng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biển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nhiệt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đới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18" name="Google Shape;1068;p43">
            <a:extLst>
              <a:ext uri="{FF2B5EF4-FFF2-40B4-BE49-F238E27FC236}">
                <a16:creationId xmlns:a16="http://schemas.microsoft.com/office/drawing/2014/main" id="{B79E2B34-A3CB-65BE-AFFD-8CF66634F76C}"/>
              </a:ext>
            </a:extLst>
          </p:cNvPr>
          <p:cNvSpPr/>
          <p:nvPr/>
        </p:nvSpPr>
        <p:spPr>
          <a:xfrm>
            <a:off x="452153" y="18860"/>
            <a:ext cx="2162860" cy="577775"/>
          </a:xfrm>
          <a:prstGeom prst="roundRect">
            <a:avLst>
              <a:gd name="adj" fmla="val 50000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95808"/>
                </a:solidFill>
                <a:latin typeface="#9Slide07 SVNAppleberry" panose="02040603050506020204" pitchFamily="18" charset="0"/>
              </a:rPr>
              <a:t>Em</a:t>
            </a:r>
            <a:r>
              <a:rPr lang="en-US" sz="3200" dirty="0">
                <a:solidFill>
                  <a:srgbClr val="495808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3200" dirty="0" err="1">
                <a:solidFill>
                  <a:srgbClr val="495808"/>
                </a:solidFill>
                <a:latin typeface="#9Slide07 SVNAppleberry" panose="02040603050506020204" pitchFamily="18" charset="0"/>
              </a:rPr>
              <a:t>có</a:t>
            </a:r>
            <a:r>
              <a:rPr lang="en-US" sz="3200" dirty="0">
                <a:solidFill>
                  <a:srgbClr val="495808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3200" dirty="0" err="1">
                <a:solidFill>
                  <a:srgbClr val="495808"/>
                </a:solidFill>
                <a:latin typeface="#9Slide07 SVNAppleberry" panose="02040603050506020204" pitchFamily="18" charset="0"/>
              </a:rPr>
              <a:t>biết</a:t>
            </a:r>
            <a:r>
              <a:rPr lang="en-US" sz="3200" dirty="0">
                <a:solidFill>
                  <a:srgbClr val="495808"/>
                </a:solidFill>
                <a:latin typeface="#9Slide07 SVNAppleberry" panose="02040603050506020204" pitchFamily="18" charset="0"/>
              </a:rPr>
              <a:t>?</a:t>
            </a:r>
            <a:endParaRPr sz="3200" dirty="0">
              <a:solidFill>
                <a:srgbClr val="495808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19" name="Picture 18" descr="A blue and white magnifying glass&#10;&#10;Description automatically generated with medium confidence">
            <a:extLst>
              <a:ext uri="{FF2B5EF4-FFF2-40B4-BE49-F238E27FC236}">
                <a16:creationId xmlns:a16="http://schemas.microsoft.com/office/drawing/2014/main" id="{23C5F10C-9C83-AF36-977C-C89BDD433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047"/>
            <a:ext cx="673322" cy="67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ài 36. Động vật p1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nUwVX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DnUwVX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OdTBVc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DnUwVXtFD3CpMDAAC0DAAAIQAAAHVuaXZlcnNhbC9mbGFzaF9za2luX3NldHRpbmdzLnhtbJVXS27bMBDd9xSCuy3ixHWRFFAM+FegaNoGTeA9LY1tIhQpkJRTn6Bn6BG67q5d9iS5SYcfSZQtxU6EAOHMe+R8HodIrB4oj7YgFRX8ujfojV5FUZwUUgLX95DljGiIOMnguregT39/6Gjz7zd5Ez39+cWj5OnvTx2JglEOvb6jCibkHWhN+VoZS2mLaHrdWxZaC36WCK5x/zMuZEZYb/T6g/2J+xZ5jCUw3FM5K5JAfcy7wdVkdhLFnzGcXM6m77sIichywnc3Yi3OliR5WEtR8PRoaJtdDhJL9oDI8/eX0/llF5JRpT9qyBoxza/Mdxoll6AUuJCGk+HgKIuRJbDypHP7cyInPOq57PdoW6qotrTxhfm6aDlZQ7PI0/nsYva2G89x9wZhPJnPPlw8T9DwXZu+Xw6vhuNOKCM7kC9peS7yIt8jDMzXSZBibQr6okNKDhMkxeuHhNm5+Y4STELmoKNdUIym2AYhUyfFc/N1gX0tD1Tk/wyHRGzuthTs1jRhb3oYhSwZjLQsIO6XK+dTG/H4tdBm/oxWhCkEhKYadIsZ3pJClds0bTXuGzxSngYgb6gRC8GKDKYu3gDYtNf46XRi50oYX2ULApSw9cYgwtpYI79gWQ+QgbFG3plufeVsdwDf9zhOqYcJ8c18vvroBU5wWdarXJVec9KNueUqONobSkwmUhhZWd3TDEzX4r61uZD6BzHFnGzpmmh8rz4b3HJnk1Fxf8/hldauq1hTzaBNbokopMJg0L3w2frOtXgcxT0caqxvYKV9qk1b3RPzWIRSsOvjQvfbVWVz60jjU3LdI1qTZJPh26h6kefh9cNt3KN8yDDDGuEgP/KVCDg2sC5SRuQDyHsh2KnHcKHhVKxwd7YDXRXUtbW9e7Hfo62tvMiWIOeoBgqlHJs2h9vQ9Ybhr15QeIS0SehwOqbe4Hac0ErtgcH3H4hMNuVdcAvnyQqmKYMtsFIbgcVm3JVarFD8bQkbcXn1BXJ7iR79BKqF0pxMgb0Fv8CwGhvveZqS97im5jVZKptZY6AcG/fllDTSC0HO4MXU2Br9bTXEdjUKSgot7jSR5Q2v1z59soUxp5mdQOjQlWzaPI7DhMh9YayzDPjAXodgXq1qsyrDFk8XxczZ0aCNYj37Q/Yeb+doJQHCAWuNr4In4BPsloLI9EsFabwJLW7Hxhzx1bTzGid9luu4H5hcc6o24N/438roP1BLAwQUAAIACADnUwVXkshP9f4EAAChGAAAJgAAAHVuaXZlcnNhbC9odG1sX3B1Ymxpc2hpbmdfc2V0dGluZ3MueG1s5VlPbxpHFL/7U4y2yjFgJ07jWIDlwFKjYCDsuo1VVdawO7BTz85sd2Yh5NRbj1W/Qas2VSO1t56w2h7oF6GfpG8ZjMHG9uAaR24OGPbt+/3mzfs3b9e5ndchQ10SSyp43trIrFuIcE/4lHfy1oFbfrhlIakw9zETnOQtLiy0U1jLRUmLURk4RClQlQhouNyOVN4KlIq2s9ler5ehMorTu4IlCvhlxhNhNoqJJFyROBsx3Icv1Y+ItCYMBgTwCQWfwAprawjlNNO+8BNGEPXBck7TTWG2p0JmZbVWC3vHnVgk3C8KJmIUd1p566OiXdooPT7V0UwlGhKeukQWQJiK1Tb2fZoagZlD3xAUENoJwNqN9U0L9aivgrz1aDOlAfXsRZoxud46TmmKAnzA1YQ/JAr7WGF9qReMSZvEEAwiCypOCJDOyWY0FXmtpgIt8vsch9Rz4Q5KPZW3Su5R0y7bTbtWtI8OmlVtqjHCrbhV2wjjVCsl+6hWd23naM/dry4Ncu1X7hKgZS0zpt87bNjNaqX24sit16tupXGGGgdjxu257HwEcxBpkcSzcVJBErY4pgxq5lywJFFQdQzHHeKKMoWsamMmiYW+jEjnZYIZVf0006A4jwmJdmVEPNVM0yhvpalhndFpQjAMcmuao0+eTVP06dbc1rN69bNtLbQyh5XCXgDJrE5zcVZyqkXTqsaeol0oFHJuj+2EMSeJIhGrs3SeFU5NuIQm1xZ8znHpNWoJ5k/dRcIW8Ws4hPA1ytxCbYgpA8/VI8KRgzl0GarAm94UIZOWVFSNu0t5or0bU8wQdBBogwTtOxe86wU4lnNBnAYyrW2v8HlNKCK/0N7VoktVHUZhlTSVjPRt7qNSjHvQFU3Unw8HCvHhO/gTjE6+XQ6ihIm+Oxq86xsrIjUavFXIGw1+NMF8JhLmo75IEKPH4CaBoLCSEH4FBM22U9SORTiWMiwVkmOvdinpEX/HZKFDWCJMAAmnS8SI0it8ldA3qEXaIgZegrvgdZBTqfkzSxFHWMozUnxq4wPdlCq1kv3qQbpB7HcxNPjlyKEcSRiplfDjPuJCneLAHR5OJBkHxaf++J7J3jI3D8O0I0Ccbykac/yShgnDt0k/dcgM9QpDvppVlgn8tRYYLxvg7rjQ0+IdU0OJUwiJ5oQbHvR9yicniAGhhzkSnPUR9uA8lmnb6FKRSJDoBqGp5c0t1HhI0/FVB0ZPWDH2SWxEub7x6PHmk4+fbj3bzmT/+frnh1eCJpNKg+F0OT2qFK8c1IyR54bCa3CXDF9mqHMj2DWgKwaxC9iyiMO0NPwLiy4eLg3glZprN3eLbuXTinu4gGAcr4tDQS6bTiiLB5bx1HZuXmm9v4HFsXebxT3UtJ2Dqutsm2RtTUCDUF4Aed9OH6lMMC8Pdg9RdTT4vmI0L1RGgz8byB2d/FQ0Kk3bMTK8bqJVf2Gi1dTDSGNmEDEyAQ6Xjm6WcLwwGlJIuDtrFf+lcI1q6EY1fz/qduGDBr2ycHWpr6Zu3eGvITqmo8Ff4crS5x431PcXmP+xpxeWgFx0eCGHhDQF3dEp9oE9G8PB+E2E/v5u+BsP0PHwF6MWUBz+Do813ujkLeqOBn+YQEoY+OXwBy/Qg64J5pOAIi8YDu60K80nu2PvV57Xq6WVZj01S/t70Wpu1336avp6dO59aC678E34Gsjn/61QWPsXUEsDBBQAAgAIAOdTBVc3SezgvAEAAH8GAAAfAAAAdW5pdmVyc2FsL2h0bWxfc2tpbl9zZXR0aW5ncy5qc42UTW/CMAyG7/sVVXedELBOsN2AgjSJw6TtNu2QFlMq0rhK0m5s4r+vCV9JSLfGl+bl6evaIf65CZoVpmHwFPzoZ71/sfdaA6VJXsGdrdMWvVB6KGi+gre8AJozCB2kPr16lvcXwmccMm2a7F6VrTD8QlS/rAkVJl56LLhHEx6t9mifHu3Ll/jbquxY1aEio81JJSWyXopMApM9hrwgmglvF3qZBTow1sD/QdckBcv0YTiexq3kxTGajuLZo8mlWJSE7ZaYYS8h6TbjWLFVW/7NrgTeHPj2APQfR7P5yARoLuSzhMJNPB+raCdLDkLAOW80jYZemJIEqOHb1+sP1DF2C3LoOhe5PNGTgQqTLkkGV12azeNBfG9jrPFyucl0Hi8G15yEL3k8nVE0jiYWQckOeIeDKbGsymtuqMLiOGaqI10sTyhFsspZduDivgovpz5W2bZ1T0+MXoJ8df5X9FWYzKUZx5O1rhk612zjubWF79ayjqNBem+3cNIufSloa15X7DzQ6jNofY50h43avwchkZKkm6KZIc38bBpB+Bb4GyLVW4YS9ANWUo/s4MMcF76ZnHau0573+5v9L1BLAwQUAAIACADnUwVXASLxaX0AAAB9AAAAHAAAAHVuaXZlcnNhbC9sb2NhbF9zZXR0aW5ncy54bWyzsa/IzVEoSy0qzszPs1Uy1DNQUkjNS85PycxLt1UKDXHTtVBSKC5JzEtJzMnPS7VVystXUrC347LJyU9OzAlOLSkBKixWKMhJrEwtCknNBTJKUv0Sc4EqwzIf7m4vUcg4vDlRR+HhrpV5CskPd88sUcgvzcnMS1XSt+MCAFBLAwQUAAIACADnUwVXrbNHcAMZAAA1LwAAFwAAAHVuaXZlcnNhbC91bml2ZXJzYWwucG5n7Xp5VJPXuncAhR5ErZVTQBlaQVErBIIySCDOiChYLSIyBJsglVGSMkQSkNIWq5EIKDOJrQNtmQpIQiAELEdCCCROjAnEGkiUEGLymoSQ6QY9565z17rfd+8f3/cf71p599rv793Zz7Of6bfXfn86GRq01nKTJQgEWht89NApEGiVBwhkhvrI3Pjk1l1/g7ExQZ8KOgBqYtu/MXZWJew/sR8EaiGs0Z5fbez/7dLRSDQItK5v+WfCSPsVCQK5DwYf2v9VdqxkinM9+c15x5faLO/Ywezyj6TfSWJuvj1i8vizj84Sf7Bxzvnc+nDsNxsvbvio5Dua7b24Q59+2ta6O/jWof2fnD+65THiwNXUbOmQj6pa0Dz3VW3TgiZzSpRf3tQE3A2tRXd20im/1xserTFKcQVlaWVs7hBNzYzNr3W9xjtobofHMnT5AzT9s6lgrEffTnvQ0CAsZbW1V4lODI4mOr4xjud11VviR0ovYALSoalOmnfh89dFm0GgjghLfMImhkDZEgZ/TM+mm4Cu5GSk57dc/mXXli245d693o83UNtAoN4AuasLZ3cRQ4Ig0a/hZFijGKpj+bLjgmxeoPJN/bgNxwcEutRsbcvZLfPJA+7O7vb79L/OU+XRS0uZfx7RAiamgUAvY7uVpoIcvkHPanjgwIQbFOthMl2PdhJOW5zg5Cp/EpOZ77oxR8hiUil3SUbgR4V2ZbxqMa+grqdAt3G2EtrD8tQs+PQ8reNCjGFuMx+aQyeyEJLrd6mzgUOX6TqJdFfdMBNLnRp5GIJ6Ixh0k0aZGmWe+3INnoNVri+3KyiEXjQEkfRT5ZiBjYtWn0BOhuQKfPLEgv1Rlj/A9K9I2m41hYllJk56RxrmllxUYoBkuDv7MMq1aJ3H6dBkAnPcYHd8VsPX6GAdb+7MtZQiiMB2hr9K+kzgJ/pcs5uRO01C+EPcuGViMgtf419HnogaO1oUU/TXU5PFpzjZfbBugiVhcR4tUjsfY759o6O7+HmXJ59OTYOW2TO1HRD4tLBM5bZsBoWLtNdXsSqg+eM67EDclnLKc/CJUZj5R3ZWRfl/3hdDfTrGL6T9UblffNpKKxgAoa2tJ9jzFEkcjC+qQNIL7Uvr2LbfXOCL9PZ2HU5TdTvAp4h43F4IuyA60GefAzc3WDm6pyTF71ysS5DqMNmN63vs8Xy1dihaHvo9mvouV7qVMfNMF7DASpzcWukUgTKESQqipigbli3b3N5rWyBC0r5wZtZ3qKtMvn0wK/7t0dmy6jFPGysgpSgihkEDXmLpqdGB4QeGxBzJjZQTwllRPkdJbuMpNZ7S+z85mw3RILlz9K2AvkaVU8Z8qK6YlZ91V/mMzdIv9LjWa/aUcbAIfjwdM80bpcGDWiUA5qbJX9mMkCYn7m17Ow+jSnUL4gFfo1xdamhtqcaD/RuP05CQFjORBsimFrghwE2cJ0kTXKTwDQ0muwLxUW06QBGZqUB3ZPWIkD3xMQhiOhvpMFGUHPZgWDRQAXvO0E9Ox6Lm0reL2e+SNePCluPuCbWIbibWqZQ3WlE2y1AAnJf33xtn0hIPDeZE8YB7gc/RfnAvN4BtRo5ml6oxapeweZiC2wOgbharW5uwsAec+IPuCQ6IWsxjrNV2FI7u9LxfhZjwQ9QiHBCXivP7acMTRZ5uLOTlJg5ZqLH6RYhpdrjEKDa5oATmlpDJrPFRTA/hIgIuEtOmJmwQ1F1tOz9rhUH4ZxmJd8qRk0pscCub178YWM6QIKPQfizh0og8B4PHVSGr2R8WBwchuU7k5YgHdWwFsFeIy7lYtHBdInGdWFAHCheRXaXzXenH22rrctcBOqomoASdSASLbWGF1FTo9Aw2uL+TIQiDSFkYgwgFSU1yEdsB8TpqbTRMqlGjhNVpYFYRsIdbdRHh75WyK+vi+0gnmyKgfznxOWFvvaTaewFm16yO9auc7RaTLayBfRdzMFbIErVSnuH/MnDPr0MKO5f4uD3mL5mZGmE+T0mm8DlAbFVH5hXq3nVoyMeb74dCpKpdXQ6/pkkFHYGa+Ax/v1gg3aGScBiV6N82jdmM8huL96cApL25IlQ9rkpamh4a0yYVNrDV3RnD5aUSevfuIOXh1m5d8WlV+jQdG/DeC4JQ7shKtSjp9q7yWbSfSJdY7YW7tYFJG6qBmqdQ/CemKekYDdq7OUvjhZrz5hhLw8JI0hcecpy5i3ovhPhCJM/c17IJNFzwXTGGfrq8FDPRrUhuduJ2d+fSwcztvmTxZC4JQ1FlgdPFpoh2B0RUmEOfZ547IeKGVwV3gYNsJ0WMkbjseY3VKRHEGUj4gxQvTC6fYj3FdTqcFXVaHWJ4NyyE0TkKKi3A6ciZMWljEr2mZlKU49cKLjHab8fGI3algjITrDDk1KoiSVSK+L6IX3NrHfUGFTnkjc/a6wJw3v5mlAmecrAkQ1TDkQwf7sfmCVmi0WpMKxELa90ZxP6glpuHMMKH8lzougiAvgklzqeReJyC90rt84Q7Rq51ZCjs9iWAdoNLxWHdc10xY0qNRNftko68UqmrkMBPsEBpgduAXFiGFSNTJB53BepZaEjKHlvugmEk5QZySvB3abq/gEwBYqsL5597nnSslPbN6Yc0CzwqOaDOmIvgoWSN8pn9lA2XGybMOhYPHxYxaLj6FAfNBWluMyQ3FJ2zY3e/twuwJM9QnH0YY0jcTGbiTpgUs+oWuEqlUHGBmLTmesq/nM9qZ7/KDlT06Jywtm7Y7I6f3R38owMl3EqLgjp31zpzG2eumjJGeKSzfYnUtNYi6Om41mWdeHyMPuSTIPMKO/v4kxSHS66C2+IvLw1pcBlWIgkbG5lFh4XP4AXtbidR/oCM3TI+PTowLmVi/SOl2kTNnF4ya6wCXHTiyU6KNLQ2aaKOC6CMKYkAYCoucjOiS+5qvp4uc6HU4ryKMA8IElb6YPpmbnkz94OanEpO8zyhZVptz5ptocvOPgwAU8RG20HA5UBqMrBsOS6DHg0brc6IJ+HR/vw0ShJ4uQYT7/UOlC6N1F+zG5j5STNg+60QZZ4mWIomWtSjId/YA/GfefBDm6JiQiFXj5LLg8hAc5OTmT6arRzmQjmUZcWTgXazBV9I73EUXCSpobhyIU3VKs2cbZGEDUV87E2/8KSzMwyQHUNN0bAlGDJljyuwDcigNmIMpCj9V46tYRRV0vSPaI17uZcUmoLMCZ3tkDQmTa/382mL4aI1JUbDTpS1dAeT4/17SZQ0/UQ1mICkt/CM6SaBruMdUSIgaVGDVzE4QO3TxG/Ka18bTMbsqm5Y4GD9KinxOfQ0zn0MNeR9PQ+2xKOZL7cVXFd3Qi/Cu1t3Nn8SZMGlsLWhN4qtBshb+2KLaJNY1m7J8zEHzSu1+XsHB3uQm49vs8TrDp3OL0Z4DxZih0m/RedYRYj+PP3gIom+8C8+E5uT3zKobOTKVRtPmA2p3WQYn340NDdF8y6j/5+EKTwybiD3TxBA/jcSdb83+8H/yLT+372UEZ6/od51SP6wsvEBS2G89QRPnBt2fs/gsjLyTYz08O0La1tjsy9g9TLxPRn2/uGL03HLPFLxAeo2ckSSdsZ1yz+v9ez2JvdlhglyPPDfvP5/+acVaAVagVagFWgFWoFWoBVoBVqBVqAVaAVagVagFWgFWoFWoP8vkDTY0mrDh6u4cEan4ht+vdjBC38P9orv/Dcn5//1UD0mJk4r7dHkgel6nUH2ipSrSwDrZSTDmA1pSWD4ipScQPbh1kosQKC9uhGCXvkYZhCCiSPZB0MT8I9Rx9HJTlsQVHCeSlcuDjlDca21Y+xiSD9HyOst8XAtx6B55aR/kxeb+gQdTIapjBO/ltcZhD1gUh9L58JYvGpYvG4A5hm/yM+j7NFQQsfvvR3lFrfuwnYbpRcMXLmg4MUsgIPMmzEWjMQYObRUgPlH+Or+7t2xVCfjGhC0VNUctYsHRzU0t58jQKX26eH5LZ1PRZuMehaaCoZ/Mj1Y4mxt21vapSg0cdLdieWagALkOUmKnBMLYL/RsXONQcSsopNxoLC5FpiVr5g+U3A5xQL07ZdxNL8v446ivjc1yz4VJjvfW4492SwBXXG3xPu4WloFG4fwnnDy9IANyZCQ9+5Vt0rfFzQ2r3llY5iZRbVJ8wz87mhOAkxTCAZupGGBuzt4k+vzFvsIqgw6m/HKn6+mODkVgHUTpJ7FkeZcxdNbYXt9+PfF4+dqbSKVSXDNdcKYD8mm0oeFv0iFf5EDzHq31k4sMOQVUm9bZsp8iwPoyeF8mXBm2hIPHbus6tHWohcH7X/u7Si2WpUnVRlePq6D6bpcLQhRO/a2Dp0xf7DDE1Ix1Pn+yP/3U9+zZrPj4QmwhJ6ES052rwmIynu8s2vnOMNZb/aSQ40ieIttxSwo9cZAZh1vQEGFUaduo4H4mMi80WqMI2tOJPNsTWgfQiA5iZWMj0APvRZz0HLeGrx2zRPrT5kwtY1B8rhHrzKIZ3t+xF2zebCwI2i7R6pLwSNf1ZzqTOwb+szU38caSlmzFfG9gZoXaQY2Q3qggjAcvRN5B2a+KBL6+0hqTosOl9VebxgqxbR1TyxELoz5up7GzmgnqsFwr7CFalNB5gR6GLJejd4I+qauNxstr1mDt/5UffNdz9JTPn2Xm7UNA/29qaC/acfm/jhMWOxWkkUTrz/xTmARf85XWOtRjPC8RkADtdWZ7N+Ar7vmabXqvdXSqGNFtzbmAGvrxakXFUDHiXMS7amj9bhvn9A/KHyfBX3XBgHdmWpcg4cSbFGYPQQaESoydeac7tFOqWD6wHL0FJQTMLMjN7cou3F1/+j956nFjNZND5tmwmUykaVoJlwp6VrVcWNkH859FZmRHh5YUy19ljHErrUJWoP/65n6zNjUszlRusuNzHPzE09dvXLOsOZnX5BrovjEkDLq4417Qd9ksUydCwY/by5zUvvMThCteMIGsmde4M2LXJvNctqFXT5wEp5z/KhePgXHfX1O//elCjIuHqb6Yoxj9toPQeUpE5cGqNwwdorGrUSX3ThyueiCfdtpOwYKC1OKaHByZKM/eGCWvq2O/Yg3SiOmtNKHsmagIS2QVBhTVU6PcuH6G/z1p0W8g6jlJT5TMHpb3aipm7kNSK6UciPXvhAdiMuxJ/3S65sVy8vJL7Z4rubjhPK5/XvXEyvLxJwAkDTSDb1TUK79bTY0hjRPRVZq5eM5W1ptQN+Um4zOZY23M6VDE8URDAr41yFICjELGjSemnft6nl6IBOomMi85E/ceONRUonIue+3R29vcmNPOE106dDc3OtIeExSO/GuHWP+VvquwhaYSNfaTlmAkqICsqa4NpF82nQIp03iSazdm0dmctjzP3OCKH4H8tMR9fvFo4uXGGj5MWwg8LIE5vlXhfVqbhYlWm5n24YGYjqLzktpvkt2tn33ge4mU0TuH/xAD05waQCr3rze4nkAVx22tcdaqMQQvelO8IgJdGolj/LXC3B3iBlIwtbpe7ah1TdFa+sx7HjHk8IfSqE2R1GYCngcNTOuEi/yQkxI6rnAS7RWH1a5oT7rON6KKhl5V9zNhVEklAEaAdx+jvN0hirwbRJgmbkOYzdM9DfFchx9HWK6uGWhJayNLlt39XzGPCoK4SCgwskXo32Iolg0Mb72oNBJPJg+7d5TrqaqyLScb5az1/jW1f222UTI4PWGBKRjB8rf7gkBV52vzS480BRS6WF5T8b333L4YNGXRufkPbzdDWx5Lvozvsa5WBwUWSKphgU5c6vEr3jYPvF2DyH8mSh3h2tdshNeNQSkotmZdLV4Z06omxfRdlizrWd3UZkt6MnCZP7IzkjGpYdaJ3B0wyDBs3coDhWdNdwLqbQoF0xtwTAeQ8MgPWucVc6tKaLYACcUt/4NcyslL5GbdlvtG5PYToyaeSEL+bEFBp4A1ysa2dXh/bmRw1nDGO9U6c/gK1sjc7XH/5EIcxjeYInfzAJ925w8sC/TansE5Oq0kNdbJkDZQ37lBLLHMB4kVFy7Aa3Thv54GnhMvRiVIzp8D2sr3rz1GLKrTe+ZEmgB6La7sYd9kN1AZ1qKAvCtmtLKoarPunCboxyPA591Lh2mJ/gbatD970bGwpUNZZXwkWD5zBbVHjs3bbvJlcz1DrbDZlTbAnYSpBmhqHOtf/RqjxkLSStFWLsIHEBcvoxrk/11mtNa0YLmnzryCEmNo+jrNXtzmR7LUQgxDGh5Ke30dO2Z++M1uzaud/M48tdNbq0ooErt/fU8oVD40Wrzt/fYOig7T0QdzH7rxO6+kWJMycX/KVXk1rCdRWU2fwM95K4bahq2vcqY3if7Spg/mXiTvGlXbFQcXmJfMC2r+7xetF8QY1u8/810/Zs+qonwnyJ5nux5MeewkzL41BThbbMOgZsQRjvyGcrDv6f051aO+UBG0UyMd8PC86d4G3sBD/026UPJFOU6qhyRXjgN5ft6dUlAffwRtt3zCGNQtJ0TPqvJWfPG2+gPPxc0ytjfDcQZqvilzkDcJatzYSecxmK8/qgxYJ1/2F9mB37SYP4G6PJwn4D1JXJLQ9Ly2iWU46mqTfUmukbU3OLWvnESkMucLVYfftBCj2Qzwve3D4+D6zU5w++FKp6h2UnnrkoSHtgbXcLqZXCtBkObyQ9gYvsSLy8XsAE/xNKc0VPPsKJLoBMD4BJJFyR0OV4np77+Q/Ek4idGwol/JOYcCYasVzbbnWVvZQ3OqRZvKlLqUrxqqlTPuHBjAi3FZRgTaGrx3dX9mcZQpEMjWFrmfdJBTyXr4Bq8zL36rvTQ5IUGcGo7e+aj1f0/5C49J9EXl8Z69K8kFL7+ECrmgUl5pA5aZDETwnf0dTzECfA0rtOFmRoJFnhvxQmW9nqiu6d8Dz9NFGYsPYkgTEqqLL/g7irmZWFWOnIK0/SJXU2RmOFvS+aE9K9xB4DqFixRg+QeEe6X0oqQA1KD5GGK0ddjL2vq98vcSrm00cQAykCHdOKB5OH5eU6IkkVVSOLnyxsQ/pIqIHloc10sr3M30DLI+cf9+KGtxgTZ4jx76No1yvRl8eP1uW8LbKTdqmlXOdtfSlv804b+FuV42Hw+SgeNBZQD6gIopxu37InhQgtJRd0NKeO9HlQXIJAFLsXCiH80Ci2uZAaZY+uTYe80kya87P2fyfcUMJFWekpBh1qisIsuUhfKqBaR0j+mHni6iSubw35MssQ3JnP2UJp7Fz36fu8d38QylsTY/lzmXvJz9wAOGRCKK7KGYM2qaCF62xmnZM1NIyHyFRSsD8yODL13z9cVuLHFuTz/+RkYgZl96uM6x7fAHT+YLSnpiqqhzO+2tnUTpasqd25pmdWEeJXbto3QjF46cEX6lTDijtd4lzJcYAVq451p4q7Tl0ZTqoz0b1x2DEM8PcQqwos2cfe/evvEVFDFjYjDVvz8c+9Rdz/OkdDaPsB/D3srzAuQ12dZBOw2EiH24mAEXS4PO+R+G9NmdWlyTuTJNJMvPrbD9A4VLA5ofRpbxt7XR3fMxzAFa4a3tLx22wQ2U8l7nEAPWdKHI9I/nJlSifpx8QhIWoLsrcIfcOGEn1l9pIRrD7ja7WsSljaZCqizk8B8FUaE//MLedstbsyw6qa97Nwa/FhlgBq4Sbv76lzkNpZpUj2JUXz6hGxXmL0cRDuXyyaOQAjFxpB1Hya/szsDmO7rivrUlhJqnibwG0SsFRL37oiXvxpC0FrpNqv7+0pgd9ktIUSAmm0kAt/TqreQMC23xXRFY1r30G9vxmhJZtO7jTP4YT5mF8i1vwfPaHY/KvdmGEMOeuS9S9QNXj87vB4kqVqDd+nJabvBbISteZmBpHUpXneddvzEOAVEX338WPvIO9EylXfFLqBJOTK9hqT1OQjTywhwrKIerjuEmtrFQkbGGVP1ou1ylvlAUFeBJtttbFVltO3fMrvOOTlb4gu3ghdjNK6f31iu+X8mBAKVBPfuVjfwEfIZlqnT5WsU6qy3cnwd6PUvRkr5S+/N5ZD9m6VVtj3Qk325oWZJau9l3EPEWNumhVrbliw72HmFq4saez0F06Kzt8o7YCoKUFrA46e4HM7Zf9H0Q/mfM401aaNcejLC6Zm6W4qTCuRbyimt+Lz7lqJZs0JHQZp7G7vb8DWkzTjk4L8NmcappmzSuhWjQfwYd6OGINBL1L82IcbdUvYQxQ8Wj4K5F0Ne1WZNq1934SpVR98Yt4tpnT1YVQRLtIDKY7bQR9EGwmY5cybb0bhDklk7eausqe/MJP2iSKyGy9e/rmpfH7j4chZazxk27gqVs17VZzhTs3rUDEBdiN+100n4unAIHh4HVRYOBxxu0u3rsv5Effz6jDEHaF5PRvSTqpCdclMQqEgjz+LDAwvLNcFFsg0qj09vr0dLKrCZ4fkbCIrz6LDiQuydmMAawJj4ctXgU6KZzpFCnHHcGEvkbPvrNBx1nIBVPp73Ixye7YO+Oyhs/vBFDrHq//whOPF/CQ12Z8sMJtMV95tEXw6qlp8EHw491HQg7rv/AFBLAwQUAAIACADnUwVXIp+Ouk0AAABrAAAAGwAAAHVuaXZlcnNhbC91bml2ZXJzYWwucG5nLnhtbLOxr8jNUShLLSrOzM+zVTLUM1Cyt+PlsikoSi3LTC1XqACKAQUhQEmh0lbJxAjBLc9MKckAqjAwsUAIZqRmpmeU2CqZW5jBBfWBZgIAUEsBAgAAFAACAAgA5QshUTZhWAJHAwAA4QkAABQAAAAAAAAAAQAAAAAAAAAAAHVuaXZlcnNhbC9wbGF5ZXIueG1sUEsBAgAAFAACAAgA51MFV6ZkWpeUBgAAkRcAAB0AAAAAAAAAAQAAAAAAeQMAAHVuaXZlcnNhbC9jb21tb25fbWVzc2FnZXMubG5nUEsBAgAAFAACAAgA51MFVxUeYBujAAAAfwEAAC4AAAAAAAAAAQAAAAAASAoAAHVuaXZlcnNhbC9wbGF5YmFja19hbmRfbmF2aWdhdGlvbl9zZXR0aW5ncy54bWxQSwECAAAUAAIACADnUwVXDTwf5AIFAAAXGQAAJwAAAAAAAAABAAAAAAA3CwAAdW5pdmVyc2FsL2ZsYXNoX3B1Ymxpc2hpbmdfc2V0dGluZ3MueG1sUEsBAgAAFAACAAgA51MFV7RQ9wqTAwAAtAwAACEAAAAAAAAAAQAAAAAAfhAAAHVuaXZlcnNhbC9mbGFzaF9za2luX3NldHRpbmdzLnhtbFBLAQIAABQAAgAIAOdTBVeSyE/1/gQAAKEYAAAmAAAAAAAAAAEAAAAAAFAUAAB1bml2ZXJzYWwvaHRtbF9wdWJsaXNoaW5nX3NldHRpbmdzLnhtbFBLAQIAABQAAgAIAOdTBVc3SezgvAEAAH8GAAAfAAAAAAAAAAEAAAAAAJIZAAB1bml2ZXJzYWwvaHRtbF9za2luX3NldHRpbmdzLmpzUEsBAgAAFAACAAgA51MFVwEi8Wl9AAAAfQAAABwAAAAAAAAAAQAAAAAAixsAAHVuaXZlcnNhbC9sb2NhbF9zZXR0aW5ncy54bWxQSwECAAAUAAIACADnUwVXrbNHcAMZAAA1LwAAFwAAAAAAAAAAAAAAAABCHAAAdW5pdmVyc2FsL3VuaXZlcnNhbC5wbmdQSwECAAAUAAIACADnUwVXIp+Ouk0AAABrAAAAGwAAAAAAAAABAAAAAAB6NQAAdW5pdmVyc2FsL3VuaXZlcnNhbC5wbmcueG1sUEsFBgAAAAAKAAoABgMAAAA2AAAAAA=="/>
  <p:tag name="ISPRING_LMS_API_VERSION" val="SCORM 2004 (4th edition)"/>
  <p:tag name="ISPRING_ULTRA_SCORM_COURSE_ID" val="D113E26F-D7ED-437E-9BD3-204226AD706E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100,&quot;contentScaleMode&quot;:&quot;FIT_TO_WINDOW&quot;},&quot;accessibilitySettings&quot;:{&quot;enabled&quot;:&quot;T_FALSE&quot;},&quot;compressionSettings&quot;:{&quot;imageSettings&quot;:{&quot;compressionType&quot;:&quot;LOSSLESS&quot;,&quot;jpegQuality&quot;:7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PASSING_SCORE" val="0.000000"/>
  <p:tag name="ISPRING_CURRENT_PLAYER_ID" val="universal"/>
  <p:tag name="ISPRING_PRESENTATION_TITLE" val="Bài 36. Động vật p1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`\u0005u\uFFFD{D760D350-E52D-46D7-BFD6-E862A0119AE4}&quot;,&quot;C:\\Users\\Admin\\Desktop\\KHTN 6 - KNTT&quot;]]"/>
  <p:tag name="ISPRING_SCORM_RATE_QUIZZES" val="0"/>
</p:tagLst>
</file>

<file path=ppt/theme/theme1.xml><?xml version="1.0" encoding="utf-8"?>
<a:theme xmlns:a="http://schemas.openxmlformats.org/drawingml/2006/main" name="Doodle World Wildlife Day by Slidesgo">
  <a:themeElements>
    <a:clrScheme name="Simple Light">
      <a:dk1>
        <a:srgbClr val="2B2823"/>
      </a:dk1>
      <a:lt1>
        <a:srgbClr val="FFFFFF"/>
      </a:lt1>
      <a:dk2>
        <a:srgbClr val="4DA17C"/>
      </a:dk2>
      <a:lt2>
        <a:srgbClr val="EEEEEE"/>
      </a:lt2>
      <a:accent1>
        <a:srgbClr val="2B2823"/>
      </a:accent1>
      <a:accent2>
        <a:srgbClr val="967951"/>
      </a:accent2>
      <a:accent3>
        <a:srgbClr val="D8BE8D"/>
      </a:accent3>
      <a:accent4>
        <a:srgbClr val="F7F1E6"/>
      </a:accent4>
      <a:accent5>
        <a:srgbClr val="D38B50"/>
      </a:accent5>
      <a:accent6>
        <a:srgbClr val="85C9AB"/>
      </a:accent6>
      <a:hlink>
        <a:srgbClr val="2B28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2786</TotalTime>
  <Words>358</Words>
  <Application>Microsoft Office PowerPoint</Application>
  <PresentationFormat>On-screen Show (16:9)</PresentationFormat>
  <Paragraphs>84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#9Slide07 Crocante</vt:lpstr>
      <vt:lpstr>Wingdings</vt:lpstr>
      <vt:lpstr>#9Slide07 SVNAppleberry</vt:lpstr>
      <vt:lpstr>Pangolin</vt:lpstr>
      <vt:lpstr>#9Slide03 Quicksand</vt:lpstr>
      <vt:lpstr>Arial</vt:lpstr>
      <vt:lpstr>Livvic</vt:lpstr>
      <vt:lpstr>#9Slide05 Smoothy Cursive</vt:lpstr>
      <vt:lpstr>Doodle World Wildlife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36. Động vật p1</dc:title>
  <cp:lastModifiedBy>Administrator</cp:lastModifiedBy>
  <cp:revision>56</cp:revision>
  <dcterms:modified xsi:type="dcterms:W3CDTF">2024-01-27T01:01:38Z</dcterms:modified>
</cp:coreProperties>
</file>