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6" r:id="rId2"/>
    <p:sldId id="307" r:id="rId3"/>
    <p:sldId id="258" r:id="rId4"/>
    <p:sldId id="300" r:id="rId5"/>
    <p:sldId id="259" r:id="rId6"/>
    <p:sldId id="260" r:id="rId7"/>
    <p:sldId id="261" r:id="rId8"/>
    <p:sldId id="308" r:id="rId9"/>
    <p:sldId id="275" r:id="rId1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44"/>
    <p:restoredTop sz="86420"/>
  </p:normalViewPr>
  <p:slideViewPr>
    <p:cSldViewPr>
      <p:cViewPr varScale="1">
        <p:scale>
          <a:sx n="134" d="100"/>
          <a:sy n="134" d="100"/>
        </p:scale>
        <p:origin x="200" y="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68817-5975-4C6A-B99D-9D7C2C5B02AD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F1B435-214E-47FE-907F-19696E481090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Báo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cáo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sản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phẩm</a:t>
          </a:r>
          <a:endParaRPr lang="en-US" dirty="0">
            <a:solidFill>
              <a:schemeClr val="tx1"/>
            </a:solidFill>
          </a:endParaRPr>
        </a:p>
      </dgm:t>
    </dgm:pt>
    <dgm:pt modelId="{7BBAABEB-09AE-4C2E-8307-7342EE79CFEA}" type="parTrans" cxnId="{94A29112-7B1C-4009-ABAF-19DBA7A39758}">
      <dgm:prSet/>
      <dgm:spPr/>
      <dgm:t>
        <a:bodyPr/>
        <a:lstStyle/>
        <a:p>
          <a:endParaRPr lang="en-US"/>
        </a:p>
      </dgm:t>
    </dgm:pt>
    <dgm:pt modelId="{900DBD6A-1C41-490A-A11F-20FE5012D19B}" type="sibTrans" cxnId="{94A29112-7B1C-4009-ABAF-19DBA7A39758}">
      <dgm:prSet/>
      <dgm:spPr/>
      <dgm:t>
        <a:bodyPr/>
        <a:lstStyle/>
        <a:p>
          <a:endParaRPr lang="en-US"/>
        </a:p>
      </dgm:t>
    </dgm:pt>
    <dgm:pt modelId="{2D6CEDB8-A6C2-4A4E-A7CA-84A4584D1D27}">
      <dgm:prSet phldrT="[Text]"/>
      <dgm:spPr/>
      <dgm:t>
        <a:bodyPr/>
        <a:lstStyle/>
        <a:p>
          <a:r>
            <a:rPr lang="en-US" dirty="0" err="1"/>
            <a:t>Tổ</a:t>
          </a:r>
          <a:r>
            <a:rPr lang="en-US" dirty="0"/>
            <a:t> 1</a:t>
          </a:r>
          <a:r>
            <a:rPr lang="en-US" dirty="0">
              <a:sym typeface="Wingdings" pitchFamily="2" charset="2"/>
            </a:rPr>
            <a:t>2</a:t>
          </a:r>
          <a:endParaRPr lang="en-US" dirty="0"/>
        </a:p>
      </dgm:t>
    </dgm:pt>
    <dgm:pt modelId="{994B289F-F5A0-4E29-8261-97DC05B0073A}" type="parTrans" cxnId="{C2A32592-F4ED-430A-BE2D-D7BD03E333AC}">
      <dgm:prSet/>
      <dgm:spPr/>
      <dgm:t>
        <a:bodyPr/>
        <a:lstStyle/>
        <a:p>
          <a:endParaRPr lang="en-US"/>
        </a:p>
      </dgm:t>
    </dgm:pt>
    <dgm:pt modelId="{190128A7-9FC1-497F-BE62-96EC2EB8C9A8}" type="sibTrans" cxnId="{C2A32592-F4ED-430A-BE2D-D7BD03E333AC}">
      <dgm:prSet/>
      <dgm:spPr/>
      <dgm:t>
        <a:bodyPr/>
        <a:lstStyle/>
        <a:p>
          <a:endParaRPr lang="en-US"/>
        </a:p>
      </dgm:t>
    </dgm:pt>
    <dgm:pt modelId="{AF6FF07D-C23B-49B5-859F-029C66D74B80}">
      <dgm:prSet phldrT="[Text]"/>
      <dgm:spPr/>
      <dgm:t>
        <a:bodyPr/>
        <a:lstStyle/>
        <a:p>
          <a:r>
            <a:rPr lang="en-US" dirty="0" err="1"/>
            <a:t>Tổ</a:t>
          </a:r>
          <a:r>
            <a:rPr lang="en-US" dirty="0"/>
            <a:t> 3</a:t>
          </a:r>
          <a:r>
            <a:rPr lang="en-US" dirty="0">
              <a:sym typeface="Wingdings" pitchFamily="2" charset="2"/>
            </a:rPr>
            <a:t>4</a:t>
          </a:r>
          <a:endParaRPr lang="en-US" dirty="0"/>
        </a:p>
      </dgm:t>
    </dgm:pt>
    <dgm:pt modelId="{6D325A93-12E3-4AF3-9982-E223BEF13DC1}" type="parTrans" cxnId="{0BC3EC15-98FF-4BD6-8601-F5E887D40AC2}">
      <dgm:prSet/>
      <dgm:spPr/>
      <dgm:t>
        <a:bodyPr/>
        <a:lstStyle/>
        <a:p>
          <a:endParaRPr lang="en-US"/>
        </a:p>
      </dgm:t>
    </dgm:pt>
    <dgm:pt modelId="{3CC82B99-C534-48B8-8FBA-1BC69A965764}" type="sibTrans" cxnId="{0BC3EC15-98FF-4BD6-8601-F5E887D40AC2}">
      <dgm:prSet/>
      <dgm:spPr/>
      <dgm:t>
        <a:bodyPr/>
        <a:lstStyle/>
        <a:p>
          <a:endParaRPr lang="en-US"/>
        </a:p>
      </dgm:t>
    </dgm:pt>
    <dgm:pt modelId="{9386D875-131C-4B62-B2F0-B1F30EBAEA97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Tổng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kết</a:t>
          </a:r>
          <a:r>
            <a:rPr lang="en-US" dirty="0">
              <a:solidFill>
                <a:schemeClr val="tx1"/>
              </a:solidFill>
            </a:rPr>
            <a:t>  </a:t>
          </a:r>
          <a:r>
            <a:rPr lang="en-US" dirty="0" err="1">
              <a:solidFill>
                <a:schemeClr val="tx1"/>
              </a:solidFill>
            </a:rPr>
            <a:t>bài</a:t>
          </a:r>
          <a:endParaRPr lang="en-US" dirty="0">
            <a:solidFill>
              <a:schemeClr val="tx1"/>
            </a:solidFill>
          </a:endParaRPr>
        </a:p>
      </dgm:t>
    </dgm:pt>
    <dgm:pt modelId="{2B83B7F1-13F8-48A5-A0CC-543B231FD6CB}" type="parTrans" cxnId="{0C6CC573-8283-44AF-A695-12E150D99D05}">
      <dgm:prSet/>
      <dgm:spPr/>
      <dgm:t>
        <a:bodyPr/>
        <a:lstStyle/>
        <a:p>
          <a:endParaRPr lang="en-US"/>
        </a:p>
      </dgm:t>
    </dgm:pt>
    <dgm:pt modelId="{5E117B04-9EA6-405A-B7F9-AECF49713D5B}" type="sibTrans" cxnId="{0C6CC573-8283-44AF-A695-12E150D99D05}">
      <dgm:prSet/>
      <dgm:spPr/>
      <dgm:t>
        <a:bodyPr/>
        <a:lstStyle/>
        <a:p>
          <a:endParaRPr lang="en-US"/>
        </a:p>
      </dgm:t>
    </dgm:pt>
    <dgm:pt modelId="{D7763796-3425-433D-8485-4CCA37AE2AA4}">
      <dgm:prSet phldrT="[Text]"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Trắc</a:t>
          </a:r>
          <a:r>
            <a:rPr lang="en-US" dirty="0"/>
            <a:t> </a:t>
          </a:r>
          <a:r>
            <a:rPr lang="en-US" dirty="0" err="1"/>
            <a:t>nghiệm</a:t>
          </a:r>
          <a:endParaRPr lang="en-US" dirty="0"/>
        </a:p>
      </dgm:t>
    </dgm:pt>
    <dgm:pt modelId="{2427227B-61C3-4598-B9C7-5BE4CFFA2C64}" type="parTrans" cxnId="{2B2DB443-2203-4F34-8C68-FDC0C9F93EB2}">
      <dgm:prSet/>
      <dgm:spPr/>
      <dgm:t>
        <a:bodyPr/>
        <a:lstStyle/>
        <a:p>
          <a:endParaRPr lang="en-US"/>
        </a:p>
      </dgm:t>
    </dgm:pt>
    <dgm:pt modelId="{7CFDE2F2-CCF8-48E7-83EC-E83CB48680F8}" type="sibTrans" cxnId="{2B2DB443-2203-4F34-8C68-FDC0C9F93EB2}">
      <dgm:prSet/>
      <dgm:spPr/>
      <dgm:t>
        <a:bodyPr/>
        <a:lstStyle/>
        <a:p>
          <a:endParaRPr lang="en-US"/>
        </a:p>
      </dgm:t>
    </dgm:pt>
    <dgm:pt modelId="{6538E959-CBE5-49DF-9816-84358B8BE958}">
      <dgm:prSet phldrT="[Text]"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Tự</a:t>
          </a:r>
          <a:r>
            <a:rPr lang="en-US" dirty="0"/>
            <a:t> </a:t>
          </a:r>
          <a:r>
            <a:rPr lang="en-US" dirty="0" err="1"/>
            <a:t>luận</a:t>
          </a:r>
          <a:endParaRPr lang="en-US" dirty="0"/>
        </a:p>
      </dgm:t>
    </dgm:pt>
    <dgm:pt modelId="{D3C1ABCC-EB15-45F5-A55E-A9331875F22F}" type="parTrans" cxnId="{8148F715-75B5-4788-8AD9-B441321A8BEF}">
      <dgm:prSet/>
      <dgm:spPr/>
      <dgm:t>
        <a:bodyPr/>
        <a:lstStyle/>
        <a:p>
          <a:endParaRPr lang="en-US"/>
        </a:p>
      </dgm:t>
    </dgm:pt>
    <dgm:pt modelId="{F93D8127-0C48-4CBB-B3D6-123A77B47B32}" type="sibTrans" cxnId="{8148F715-75B5-4788-8AD9-B441321A8BEF}">
      <dgm:prSet/>
      <dgm:spPr/>
      <dgm:t>
        <a:bodyPr/>
        <a:lstStyle/>
        <a:p>
          <a:endParaRPr lang="en-US"/>
        </a:p>
      </dgm:t>
    </dgm:pt>
    <dgm:pt modelId="{127D4EFF-C321-4FBE-A80B-67B6403EB4BD}" type="pres">
      <dgm:prSet presAssocID="{4F468817-5975-4C6A-B99D-9D7C2C5B02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6D6E95-7054-484A-A046-E7312F6BE036}" type="pres">
      <dgm:prSet presAssocID="{1CF1B435-214E-47FE-907F-19696E481090}" presName="root" presStyleCnt="0"/>
      <dgm:spPr/>
    </dgm:pt>
    <dgm:pt modelId="{32301DAB-8C54-44CF-86F8-59539E34EA8A}" type="pres">
      <dgm:prSet presAssocID="{1CF1B435-214E-47FE-907F-19696E481090}" presName="rootComposite" presStyleCnt="0"/>
      <dgm:spPr/>
    </dgm:pt>
    <dgm:pt modelId="{2D37BF77-958F-4AE7-9FE1-3E359453A31E}" type="pres">
      <dgm:prSet presAssocID="{1CF1B435-214E-47FE-907F-19696E481090}" presName="rootText" presStyleLbl="node1" presStyleIdx="0" presStyleCnt="2" custScaleX="191785"/>
      <dgm:spPr/>
    </dgm:pt>
    <dgm:pt modelId="{CB031196-0E64-493A-8286-05F3D662613C}" type="pres">
      <dgm:prSet presAssocID="{1CF1B435-214E-47FE-907F-19696E481090}" presName="rootConnector" presStyleLbl="node1" presStyleIdx="0" presStyleCnt="2"/>
      <dgm:spPr/>
    </dgm:pt>
    <dgm:pt modelId="{B675FA78-30F8-403E-B0D9-F71B220692EF}" type="pres">
      <dgm:prSet presAssocID="{1CF1B435-214E-47FE-907F-19696E481090}" presName="childShape" presStyleCnt="0"/>
      <dgm:spPr/>
    </dgm:pt>
    <dgm:pt modelId="{56548F32-FCE9-449F-A74D-C5ED406104D9}" type="pres">
      <dgm:prSet presAssocID="{994B289F-F5A0-4E29-8261-97DC05B0073A}" presName="Name13" presStyleLbl="parChTrans1D2" presStyleIdx="0" presStyleCnt="4"/>
      <dgm:spPr/>
    </dgm:pt>
    <dgm:pt modelId="{11BEF098-A4F0-479B-8115-A0D6E5775393}" type="pres">
      <dgm:prSet presAssocID="{2D6CEDB8-A6C2-4A4E-A7CA-84A4584D1D27}" presName="childText" presStyleLbl="bgAcc1" presStyleIdx="0" presStyleCnt="4" custScaleX="195829" custLinFactNeighborX="-323" custLinFactNeighborY="-714">
        <dgm:presLayoutVars>
          <dgm:bulletEnabled val="1"/>
        </dgm:presLayoutVars>
      </dgm:prSet>
      <dgm:spPr/>
    </dgm:pt>
    <dgm:pt modelId="{F1DD8516-96A7-4E33-B4CE-2615BD0FC416}" type="pres">
      <dgm:prSet presAssocID="{6D325A93-12E3-4AF3-9982-E223BEF13DC1}" presName="Name13" presStyleLbl="parChTrans1D2" presStyleIdx="1" presStyleCnt="4"/>
      <dgm:spPr/>
    </dgm:pt>
    <dgm:pt modelId="{4D8C2507-9B21-407D-A00E-CFA4AF0A910F}" type="pres">
      <dgm:prSet presAssocID="{AF6FF07D-C23B-49B5-859F-029C66D74B80}" presName="childText" presStyleLbl="bgAcc1" presStyleIdx="1" presStyleCnt="4" custScaleX="187991">
        <dgm:presLayoutVars>
          <dgm:bulletEnabled val="1"/>
        </dgm:presLayoutVars>
      </dgm:prSet>
      <dgm:spPr/>
    </dgm:pt>
    <dgm:pt modelId="{811E357B-5CBD-4FCF-8349-3EFC47132D44}" type="pres">
      <dgm:prSet presAssocID="{9386D875-131C-4B62-B2F0-B1F30EBAEA97}" presName="root" presStyleCnt="0"/>
      <dgm:spPr/>
    </dgm:pt>
    <dgm:pt modelId="{752FDB16-C621-4A00-9BA5-AB2B75F7BD0F}" type="pres">
      <dgm:prSet presAssocID="{9386D875-131C-4B62-B2F0-B1F30EBAEA97}" presName="rootComposite" presStyleCnt="0"/>
      <dgm:spPr/>
    </dgm:pt>
    <dgm:pt modelId="{D6125949-B819-49A2-86C5-0E3DB939BBBC}" type="pres">
      <dgm:prSet presAssocID="{9386D875-131C-4B62-B2F0-B1F30EBAEA97}" presName="rootText" presStyleLbl="node1" presStyleIdx="1" presStyleCnt="2" custScaleX="216642"/>
      <dgm:spPr/>
    </dgm:pt>
    <dgm:pt modelId="{422A8E83-16F9-4515-86BE-CC19466844D2}" type="pres">
      <dgm:prSet presAssocID="{9386D875-131C-4B62-B2F0-B1F30EBAEA97}" presName="rootConnector" presStyleLbl="node1" presStyleIdx="1" presStyleCnt="2"/>
      <dgm:spPr/>
    </dgm:pt>
    <dgm:pt modelId="{FD2F1305-BCEE-45A5-8FF6-A73287E55606}" type="pres">
      <dgm:prSet presAssocID="{9386D875-131C-4B62-B2F0-B1F30EBAEA97}" presName="childShape" presStyleCnt="0"/>
      <dgm:spPr/>
    </dgm:pt>
    <dgm:pt modelId="{01B12689-3113-49FD-8E3B-0A11ACFDF05C}" type="pres">
      <dgm:prSet presAssocID="{2427227B-61C3-4598-B9C7-5BE4CFFA2C64}" presName="Name13" presStyleLbl="parChTrans1D2" presStyleIdx="2" presStyleCnt="4"/>
      <dgm:spPr/>
    </dgm:pt>
    <dgm:pt modelId="{9798CE3E-B7CB-4E17-A87E-201E040520BD}" type="pres">
      <dgm:prSet presAssocID="{D7763796-3425-433D-8485-4CCA37AE2AA4}" presName="childText" presStyleLbl="bgAcc1" presStyleIdx="2" presStyleCnt="4" custScaleX="185449">
        <dgm:presLayoutVars>
          <dgm:bulletEnabled val="1"/>
        </dgm:presLayoutVars>
      </dgm:prSet>
      <dgm:spPr/>
    </dgm:pt>
    <dgm:pt modelId="{DE4FCA46-601A-406D-86E2-10AB2E633AC0}" type="pres">
      <dgm:prSet presAssocID="{D3C1ABCC-EB15-45F5-A55E-A9331875F22F}" presName="Name13" presStyleLbl="parChTrans1D2" presStyleIdx="3" presStyleCnt="4"/>
      <dgm:spPr/>
    </dgm:pt>
    <dgm:pt modelId="{D21987A1-F82F-4A08-A035-BD870A830A68}" type="pres">
      <dgm:prSet presAssocID="{6538E959-CBE5-49DF-9816-84358B8BE958}" presName="childText" presStyleLbl="bgAcc1" presStyleIdx="3" presStyleCnt="4" custScaleX="191244">
        <dgm:presLayoutVars>
          <dgm:bulletEnabled val="1"/>
        </dgm:presLayoutVars>
      </dgm:prSet>
      <dgm:spPr/>
    </dgm:pt>
  </dgm:ptLst>
  <dgm:cxnLst>
    <dgm:cxn modelId="{94A29112-7B1C-4009-ABAF-19DBA7A39758}" srcId="{4F468817-5975-4C6A-B99D-9D7C2C5B02AD}" destId="{1CF1B435-214E-47FE-907F-19696E481090}" srcOrd="0" destOrd="0" parTransId="{7BBAABEB-09AE-4C2E-8307-7342EE79CFEA}" sibTransId="{900DBD6A-1C41-490A-A11F-20FE5012D19B}"/>
    <dgm:cxn modelId="{99790413-64B5-407D-AC02-55BEE68B5BA3}" type="presOf" srcId="{1CF1B435-214E-47FE-907F-19696E481090}" destId="{2D37BF77-958F-4AE7-9FE1-3E359453A31E}" srcOrd="0" destOrd="0" presId="urn:microsoft.com/office/officeart/2005/8/layout/hierarchy3"/>
    <dgm:cxn modelId="{0BC3EC15-98FF-4BD6-8601-F5E887D40AC2}" srcId="{1CF1B435-214E-47FE-907F-19696E481090}" destId="{AF6FF07D-C23B-49B5-859F-029C66D74B80}" srcOrd="1" destOrd="0" parTransId="{6D325A93-12E3-4AF3-9982-E223BEF13DC1}" sibTransId="{3CC82B99-C534-48B8-8FBA-1BC69A965764}"/>
    <dgm:cxn modelId="{8148F715-75B5-4788-8AD9-B441321A8BEF}" srcId="{9386D875-131C-4B62-B2F0-B1F30EBAEA97}" destId="{6538E959-CBE5-49DF-9816-84358B8BE958}" srcOrd="1" destOrd="0" parTransId="{D3C1ABCC-EB15-45F5-A55E-A9331875F22F}" sibTransId="{F93D8127-0C48-4CBB-B3D6-123A77B47B32}"/>
    <dgm:cxn modelId="{A827222E-1810-40BC-AA08-1FD99D6BFC8C}" type="presOf" srcId="{D3C1ABCC-EB15-45F5-A55E-A9331875F22F}" destId="{DE4FCA46-601A-406D-86E2-10AB2E633AC0}" srcOrd="0" destOrd="0" presId="urn:microsoft.com/office/officeart/2005/8/layout/hierarchy3"/>
    <dgm:cxn modelId="{0167C234-31B5-4B28-A380-C43143351184}" type="presOf" srcId="{D7763796-3425-433D-8485-4CCA37AE2AA4}" destId="{9798CE3E-B7CB-4E17-A87E-201E040520BD}" srcOrd="0" destOrd="0" presId="urn:microsoft.com/office/officeart/2005/8/layout/hierarchy3"/>
    <dgm:cxn modelId="{2B2DB443-2203-4F34-8C68-FDC0C9F93EB2}" srcId="{9386D875-131C-4B62-B2F0-B1F30EBAEA97}" destId="{D7763796-3425-433D-8485-4CCA37AE2AA4}" srcOrd="0" destOrd="0" parTransId="{2427227B-61C3-4598-B9C7-5BE4CFFA2C64}" sibTransId="{7CFDE2F2-CCF8-48E7-83EC-E83CB48680F8}"/>
    <dgm:cxn modelId="{23FEB350-63FD-4D69-9A0F-BC2F0A181E1F}" type="presOf" srcId="{9386D875-131C-4B62-B2F0-B1F30EBAEA97}" destId="{422A8E83-16F9-4515-86BE-CC19466844D2}" srcOrd="1" destOrd="0" presId="urn:microsoft.com/office/officeart/2005/8/layout/hierarchy3"/>
    <dgm:cxn modelId="{0EC93151-874F-4D34-B0C9-F668D6AE2BAF}" type="presOf" srcId="{AF6FF07D-C23B-49B5-859F-029C66D74B80}" destId="{4D8C2507-9B21-407D-A00E-CFA4AF0A910F}" srcOrd="0" destOrd="0" presId="urn:microsoft.com/office/officeart/2005/8/layout/hierarchy3"/>
    <dgm:cxn modelId="{BF461C5E-B2B8-47AF-9317-1361CFC3DA3C}" type="presOf" srcId="{1CF1B435-214E-47FE-907F-19696E481090}" destId="{CB031196-0E64-493A-8286-05F3D662613C}" srcOrd="1" destOrd="0" presId="urn:microsoft.com/office/officeart/2005/8/layout/hierarchy3"/>
    <dgm:cxn modelId="{0C6CC573-8283-44AF-A695-12E150D99D05}" srcId="{4F468817-5975-4C6A-B99D-9D7C2C5B02AD}" destId="{9386D875-131C-4B62-B2F0-B1F30EBAEA97}" srcOrd="1" destOrd="0" parTransId="{2B83B7F1-13F8-48A5-A0CC-543B231FD6CB}" sibTransId="{5E117B04-9EA6-405A-B7F9-AECF49713D5B}"/>
    <dgm:cxn modelId="{C2A32592-F4ED-430A-BE2D-D7BD03E333AC}" srcId="{1CF1B435-214E-47FE-907F-19696E481090}" destId="{2D6CEDB8-A6C2-4A4E-A7CA-84A4584D1D27}" srcOrd="0" destOrd="0" parTransId="{994B289F-F5A0-4E29-8261-97DC05B0073A}" sibTransId="{190128A7-9FC1-497F-BE62-96EC2EB8C9A8}"/>
    <dgm:cxn modelId="{8F98C595-C81B-47C2-A73C-F7E1D83902EC}" type="presOf" srcId="{2D6CEDB8-A6C2-4A4E-A7CA-84A4584D1D27}" destId="{11BEF098-A4F0-479B-8115-A0D6E5775393}" srcOrd="0" destOrd="0" presId="urn:microsoft.com/office/officeart/2005/8/layout/hierarchy3"/>
    <dgm:cxn modelId="{4ED5A7A1-FE00-4B90-AA36-2D36612E4885}" type="presOf" srcId="{6D325A93-12E3-4AF3-9982-E223BEF13DC1}" destId="{F1DD8516-96A7-4E33-B4CE-2615BD0FC416}" srcOrd="0" destOrd="0" presId="urn:microsoft.com/office/officeart/2005/8/layout/hierarchy3"/>
    <dgm:cxn modelId="{EBB329A6-9E8E-40ED-88DE-F488CD2CB9D9}" type="presOf" srcId="{2427227B-61C3-4598-B9C7-5BE4CFFA2C64}" destId="{01B12689-3113-49FD-8E3B-0A11ACFDF05C}" srcOrd="0" destOrd="0" presId="urn:microsoft.com/office/officeart/2005/8/layout/hierarchy3"/>
    <dgm:cxn modelId="{98EA5DB9-25C5-47B4-9F13-881063E43FF5}" type="presOf" srcId="{4F468817-5975-4C6A-B99D-9D7C2C5B02AD}" destId="{127D4EFF-C321-4FBE-A80B-67B6403EB4BD}" srcOrd="0" destOrd="0" presId="urn:microsoft.com/office/officeart/2005/8/layout/hierarchy3"/>
    <dgm:cxn modelId="{96A706C4-6395-414A-925A-EF9338576EE4}" type="presOf" srcId="{994B289F-F5A0-4E29-8261-97DC05B0073A}" destId="{56548F32-FCE9-449F-A74D-C5ED406104D9}" srcOrd="0" destOrd="0" presId="urn:microsoft.com/office/officeart/2005/8/layout/hierarchy3"/>
    <dgm:cxn modelId="{F991FFDA-A2BD-4CCF-B888-DEDEF7C3C716}" type="presOf" srcId="{9386D875-131C-4B62-B2F0-B1F30EBAEA97}" destId="{D6125949-B819-49A2-86C5-0E3DB939BBBC}" srcOrd="0" destOrd="0" presId="urn:microsoft.com/office/officeart/2005/8/layout/hierarchy3"/>
    <dgm:cxn modelId="{4DC79BF2-1BAD-47B4-AB90-FFBD023C3195}" type="presOf" srcId="{6538E959-CBE5-49DF-9816-84358B8BE958}" destId="{D21987A1-F82F-4A08-A035-BD870A830A68}" srcOrd="0" destOrd="0" presId="urn:microsoft.com/office/officeart/2005/8/layout/hierarchy3"/>
    <dgm:cxn modelId="{49FFA2C7-2FF3-41AD-AA91-BB6DAD305764}" type="presParOf" srcId="{127D4EFF-C321-4FBE-A80B-67B6403EB4BD}" destId="{216D6E95-7054-484A-A046-E7312F6BE036}" srcOrd="0" destOrd="0" presId="urn:microsoft.com/office/officeart/2005/8/layout/hierarchy3"/>
    <dgm:cxn modelId="{BC0D3997-DBD6-49A1-B932-EDA83018F967}" type="presParOf" srcId="{216D6E95-7054-484A-A046-E7312F6BE036}" destId="{32301DAB-8C54-44CF-86F8-59539E34EA8A}" srcOrd="0" destOrd="0" presId="urn:microsoft.com/office/officeart/2005/8/layout/hierarchy3"/>
    <dgm:cxn modelId="{AC04F866-12F6-400E-81BA-3216E4BB5BC8}" type="presParOf" srcId="{32301DAB-8C54-44CF-86F8-59539E34EA8A}" destId="{2D37BF77-958F-4AE7-9FE1-3E359453A31E}" srcOrd="0" destOrd="0" presId="urn:microsoft.com/office/officeart/2005/8/layout/hierarchy3"/>
    <dgm:cxn modelId="{AD2FC359-0AA3-4EE2-AC9E-8F87386078AF}" type="presParOf" srcId="{32301DAB-8C54-44CF-86F8-59539E34EA8A}" destId="{CB031196-0E64-493A-8286-05F3D662613C}" srcOrd="1" destOrd="0" presId="urn:microsoft.com/office/officeart/2005/8/layout/hierarchy3"/>
    <dgm:cxn modelId="{79A48AFD-746A-492C-903D-330EF8982527}" type="presParOf" srcId="{216D6E95-7054-484A-A046-E7312F6BE036}" destId="{B675FA78-30F8-403E-B0D9-F71B220692EF}" srcOrd="1" destOrd="0" presId="urn:microsoft.com/office/officeart/2005/8/layout/hierarchy3"/>
    <dgm:cxn modelId="{B3062A08-398B-4DD2-B256-8C6E94DC2785}" type="presParOf" srcId="{B675FA78-30F8-403E-B0D9-F71B220692EF}" destId="{56548F32-FCE9-449F-A74D-C5ED406104D9}" srcOrd="0" destOrd="0" presId="urn:microsoft.com/office/officeart/2005/8/layout/hierarchy3"/>
    <dgm:cxn modelId="{4D7EFCE5-A8CF-45B6-B33B-B5EB889A9536}" type="presParOf" srcId="{B675FA78-30F8-403E-B0D9-F71B220692EF}" destId="{11BEF098-A4F0-479B-8115-A0D6E5775393}" srcOrd="1" destOrd="0" presId="urn:microsoft.com/office/officeart/2005/8/layout/hierarchy3"/>
    <dgm:cxn modelId="{29B1773C-430E-4784-9FF0-55CBCE2B5527}" type="presParOf" srcId="{B675FA78-30F8-403E-B0D9-F71B220692EF}" destId="{F1DD8516-96A7-4E33-B4CE-2615BD0FC416}" srcOrd="2" destOrd="0" presId="urn:microsoft.com/office/officeart/2005/8/layout/hierarchy3"/>
    <dgm:cxn modelId="{E3D41B2E-E2DD-46A7-90E6-694549323A3F}" type="presParOf" srcId="{B675FA78-30F8-403E-B0D9-F71B220692EF}" destId="{4D8C2507-9B21-407D-A00E-CFA4AF0A910F}" srcOrd="3" destOrd="0" presId="urn:microsoft.com/office/officeart/2005/8/layout/hierarchy3"/>
    <dgm:cxn modelId="{DB4DD92F-2213-4055-8D61-7768A6E44605}" type="presParOf" srcId="{127D4EFF-C321-4FBE-A80B-67B6403EB4BD}" destId="{811E357B-5CBD-4FCF-8349-3EFC47132D44}" srcOrd="1" destOrd="0" presId="urn:microsoft.com/office/officeart/2005/8/layout/hierarchy3"/>
    <dgm:cxn modelId="{3B46D933-1EB8-43EE-B55D-10F38B139ED1}" type="presParOf" srcId="{811E357B-5CBD-4FCF-8349-3EFC47132D44}" destId="{752FDB16-C621-4A00-9BA5-AB2B75F7BD0F}" srcOrd="0" destOrd="0" presId="urn:microsoft.com/office/officeart/2005/8/layout/hierarchy3"/>
    <dgm:cxn modelId="{8DD35D91-2588-493E-A86C-F8170F440782}" type="presParOf" srcId="{752FDB16-C621-4A00-9BA5-AB2B75F7BD0F}" destId="{D6125949-B819-49A2-86C5-0E3DB939BBBC}" srcOrd="0" destOrd="0" presId="urn:microsoft.com/office/officeart/2005/8/layout/hierarchy3"/>
    <dgm:cxn modelId="{38D8B9D7-749D-453F-A98B-DA5F7D4CDA2A}" type="presParOf" srcId="{752FDB16-C621-4A00-9BA5-AB2B75F7BD0F}" destId="{422A8E83-16F9-4515-86BE-CC19466844D2}" srcOrd="1" destOrd="0" presId="urn:microsoft.com/office/officeart/2005/8/layout/hierarchy3"/>
    <dgm:cxn modelId="{A0AB7DD1-3C07-4387-B2F8-D2931D8AD4D1}" type="presParOf" srcId="{811E357B-5CBD-4FCF-8349-3EFC47132D44}" destId="{FD2F1305-BCEE-45A5-8FF6-A73287E55606}" srcOrd="1" destOrd="0" presId="urn:microsoft.com/office/officeart/2005/8/layout/hierarchy3"/>
    <dgm:cxn modelId="{9B28F3E8-24C7-4014-A550-31598365D273}" type="presParOf" srcId="{FD2F1305-BCEE-45A5-8FF6-A73287E55606}" destId="{01B12689-3113-49FD-8E3B-0A11ACFDF05C}" srcOrd="0" destOrd="0" presId="urn:microsoft.com/office/officeart/2005/8/layout/hierarchy3"/>
    <dgm:cxn modelId="{E939C558-7C67-465B-8DFF-14F8CC0DEA25}" type="presParOf" srcId="{FD2F1305-BCEE-45A5-8FF6-A73287E55606}" destId="{9798CE3E-B7CB-4E17-A87E-201E040520BD}" srcOrd="1" destOrd="0" presId="urn:microsoft.com/office/officeart/2005/8/layout/hierarchy3"/>
    <dgm:cxn modelId="{524F5EFA-E2D4-4631-AE29-B67003EAF634}" type="presParOf" srcId="{FD2F1305-BCEE-45A5-8FF6-A73287E55606}" destId="{DE4FCA46-601A-406D-86E2-10AB2E633AC0}" srcOrd="2" destOrd="0" presId="urn:microsoft.com/office/officeart/2005/8/layout/hierarchy3"/>
    <dgm:cxn modelId="{388AA021-3B46-486A-B110-8952CF15665E}" type="presParOf" srcId="{FD2F1305-BCEE-45A5-8FF6-A73287E55606}" destId="{D21987A1-F82F-4A08-A035-BD870A830A6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7BF77-958F-4AE7-9FE1-3E359453A31E}">
      <dsp:nvSpPr>
        <dsp:cNvPr id="0" name=""/>
        <dsp:cNvSpPr/>
      </dsp:nvSpPr>
      <dsp:spPr>
        <a:xfrm>
          <a:off x="91" y="117336"/>
          <a:ext cx="2899403" cy="7558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chemeClr val="tx1"/>
              </a:solidFill>
            </a:rPr>
            <a:t>Báo</a:t>
          </a:r>
          <a:r>
            <a:rPr lang="en-US" sz="2900" kern="1200" dirty="0">
              <a:solidFill>
                <a:schemeClr val="tx1"/>
              </a:solidFill>
            </a:rPr>
            <a:t> </a:t>
          </a:r>
          <a:r>
            <a:rPr lang="en-US" sz="2900" kern="1200" dirty="0" err="1">
              <a:solidFill>
                <a:schemeClr val="tx1"/>
              </a:solidFill>
            </a:rPr>
            <a:t>cáo</a:t>
          </a:r>
          <a:r>
            <a:rPr lang="en-US" sz="2900" kern="1200" dirty="0">
              <a:solidFill>
                <a:schemeClr val="tx1"/>
              </a:solidFill>
            </a:rPr>
            <a:t> </a:t>
          </a:r>
          <a:r>
            <a:rPr lang="en-US" sz="2900" kern="1200" dirty="0" err="1">
              <a:solidFill>
                <a:schemeClr val="tx1"/>
              </a:solidFill>
            </a:rPr>
            <a:t>sản</a:t>
          </a:r>
          <a:r>
            <a:rPr lang="en-US" sz="2900" kern="1200" dirty="0">
              <a:solidFill>
                <a:schemeClr val="tx1"/>
              </a:solidFill>
            </a:rPr>
            <a:t> </a:t>
          </a:r>
          <a:r>
            <a:rPr lang="en-US" sz="2900" kern="1200" dirty="0" err="1">
              <a:solidFill>
                <a:schemeClr val="tx1"/>
              </a:solidFill>
            </a:rPr>
            <a:t>phẩm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22231" y="139476"/>
        <a:ext cx="2855123" cy="711619"/>
      </dsp:txXfrm>
    </dsp:sp>
    <dsp:sp modelId="{56548F32-FCE9-449F-A74D-C5ED406104D9}">
      <dsp:nvSpPr>
        <dsp:cNvPr id="0" name=""/>
        <dsp:cNvSpPr/>
      </dsp:nvSpPr>
      <dsp:spPr>
        <a:xfrm>
          <a:off x="290032" y="873235"/>
          <a:ext cx="286033" cy="56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527"/>
              </a:lnTo>
              <a:lnTo>
                <a:pt x="286033" y="5615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EF098-A4F0-479B-8115-A0D6E5775393}">
      <dsp:nvSpPr>
        <dsp:cNvPr id="0" name=""/>
        <dsp:cNvSpPr/>
      </dsp:nvSpPr>
      <dsp:spPr>
        <a:xfrm>
          <a:off x="576066" y="1056813"/>
          <a:ext cx="2368432" cy="755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Tổ</a:t>
          </a:r>
          <a:r>
            <a:rPr lang="en-US" sz="2700" kern="1200" dirty="0"/>
            <a:t> 1</a:t>
          </a:r>
          <a:r>
            <a:rPr lang="en-US" sz="2700" kern="1200" dirty="0">
              <a:sym typeface="Wingdings" pitchFamily="2" charset="2"/>
            </a:rPr>
            <a:t>2</a:t>
          </a:r>
          <a:endParaRPr lang="en-US" sz="2700" kern="1200" dirty="0"/>
        </a:p>
      </dsp:txBody>
      <dsp:txXfrm>
        <a:off x="598206" y="1078953"/>
        <a:ext cx="2324152" cy="711619"/>
      </dsp:txXfrm>
    </dsp:sp>
    <dsp:sp modelId="{F1DD8516-96A7-4E33-B4CE-2615BD0FC416}">
      <dsp:nvSpPr>
        <dsp:cNvPr id="0" name=""/>
        <dsp:cNvSpPr/>
      </dsp:nvSpPr>
      <dsp:spPr>
        <a:xfrm>
          <a:off x="290032" y="873235"/>
          <a:ext cx="289940" cy="1511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1798"/>
              </a:lnTo>
              <a:lnTo>
                <a:pt x="289940" y="151179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C2507-9B21-407D-A00E-CFA4AF0A910F}">
      <dsp:nvSpPr>
        <dsp:cNvPr id="0" name=""/>
        <dsp:cNvSpPr/>
      </dsp:nvSpPr>
      <dsp:spPr>
        <a:xfrm>
          <a:off x="579972" y="2007084"/>
          <a:ext cx="2273636" cy="755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754492"/>
              <a:satOff val="-18056"/>
              <a:lumOff val="-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Tổ</a:t>
          </a:r>
          <a:r>
            <a:rPr lang="en-US" sz="2700" kern="1200" dirty="0"/>
            <a:t> 3</a:t>
          </a:r>
          <a:r>
            <a:rPr lang="en-US" sz="2700" kern="1200" dirty="0">
              <a:sym typeface="Wingdings" pitchFamily="2" charset="2"/>
            </a:rPr>
            <a:t>4</a:t>
          </a:r>
          <a:endParaRPr lang="en-US" sz="2700" kern="1200" dirty="0"/>
        </a:p>
      </dsp:txBody>
      <dsp:txXfrm>
        <a:off x="602112" y="2029224"/>
        <a:ext cx="2229356" cy="711619"/>
      </dsp:txXfrm>
    </dsp:sp>
    <dsp:sp modelId="{D6125949-B819-49A2-86C5-0E3DB939BBBC}">
      <dsp:nvSpPr>
        <dsp:cNvPr id="0" name=""/>
        <dsp:cNvSpPr/>
      </dsp:nvSpPr>
      <dsp:spPr>
        <a:xfrm>
          <a:off x="3277444" y="117336"/>
          <a:ext cx="3275191" cy="755899"/>
        </a:xfrm>
        <a:prstGeom prst="roundRect">
          <a:avLst>
            <a:gd name="adj" fmla="val 10000"/>
          </a:avLst>
        </a:prstGeom>
        <a:solidFill>
          <a:schemeClr val="accent2">
            <a:hueOff val="8263475"/>
            <a:satOff val="-54167"/>
            <a:lumOff val="-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chemeClr val="tx1"/>
              </a:solidFill>
            </a:rPr>
            <a:t>Tổng</a:t>
          </a:r>
          <a:r>
            <a:rPr lang="en-US" sz="2900" kern="1200" dirty="0">
              <a:solidFill>
                <a:schemeClr val="tx1"/>
              </a:solidFill>
            </a:rPr>
            <a:t> </a:t>
          </a:r>
          <a:r>
            <a:rPr lang="en-US" sz="2900" kern="1200" dirty="0" err="1">
              <a:solidFill>
                <a:schemeClr val="tx1"/>
              </a:solidFill>
            </a:rPr>
            <a:t>kết</a:t>
          </a:r>
          <a:r>
            <a:rPr lang="en-US" sz="2900" kern="1200" dirty="0">
              <a:solidFill>
                <a:schemeClr val="tx1"/>
              </a:solidFill>
            </a:rPr>
            <a:t>  </a:t>
          </a:r>
          <a:r>
            <a:rPr lang="en-US" sz="2900" kern="1200" dirty="0" err="1">
              <a:solidFill>
                <a:schemeClr val="tx1"/>
              </a:solidFill>
            </a:rPr>
            <a:t>bài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3299584" y="139476"/>
        <a:ext cx="3230911" cy="711619"/>
      </dsp:txXfrm>
    </dsp:sp>
    <dsp:sp modelId="{01B12689-3113-49FD-8E3B-0A11ACFDF05C}">
      <dsp:nvSpPr>
        <dsp:cNvPr id="0" name=""/>
        <dsp:cNvSpPr/>
      </dsp:nvSpPr>
      <dsp:spPr>
        <a:xfrm>
          <a:off x="3604964" y="873235"/>
          <a:ext cx="327519" cy="566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924"/>
              </a:lnTo>
              <a:lnTo>
                <a:pt x="327519" y="5669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8CE3E-B7CB-4E17-A87E-201E040520BD}">
      <dsp:nvSpPr>
        <dsp:cNvPr id="0" name=""/>
        <dsp:cNvSpPr/>
      </dsp:nvSpPr>
      <dsp:spPr>
        <a:xfrm>
          <a:off x="3932483" y="1062210"/>
          <a:ext cx="2242892" cy="755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5508983"/>
              <a:satOff val="-36111"/>
              <a:lumOff val="-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1. </a:t>
          </a:r>
          <a:r>
            <a:rPr lang="en-US" sz="2700" kern="1200" dirty="0" err="1"/>
            <a:t>Trắc</a:t>
          </a:r>
          <a:r>
            <a:rPr lang="en-US" sz="2700" kern="1200" dirty="0"/>
            <a:t> </a:t>
          </a:r>
          <a:r>
            <a:rPr lang="en-US" sz="2700" kern="1200" dirty="0" err="1"/>
            <a:t>nghiệm</a:t>
          </a:r>
          <a:endParaRPr lang="en-US" sz="2700" kern="1200" dirty="0"/>
        </a:p>
      </dsp:txBody>
      <dsp:txXfrm>
        <a:off x="3954623" y="1084350"/>
        <a:ext cx="2198612" cy="711619"/>
      </dsp:txXfrm>
    </dsp:sp>
    <dsp:sp modelId="{DE4FCA46-601A-406D-86E2-10AB2E633AC0}">
      <dsp:nvSpPr>
        <dsp:cNvPr id="0" name=""/>
        <dsp:cNvSpPr/>
      </dsp:nvSpPr>
      <dsp:spPr>
        <a:xfrm>
          <a:off x="3604964" y="873235"/>
          <a:ext cx="327519" cy="1511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1798"/>
              </a:lnTo>
              <a:lnTo>
                <a:pt x="327519" y="151179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987A1-F82F-4A08-A035-BD870A830A68}">
      <dsp:nvSpPr>
        <dsp:cNvPr id="0" name=""/>
        <dsp:cNvSpPr/>
      </dsp:nvSpPr>
      <dsp:spPr>
        <a:xfrm>
          <a:off x="3932483" y="2007084"/>
          <a:ext cx="2312979" cy="755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8263475"/>
              <a:satOff val="-54167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2. </a:t>
          </a:r>
          <a:r>
            <a:rPr lang="en-US" sz="2700" kern="1200" dirty="0" err="1"/>
            <a:t>Tự</a:t>
          </a:r>
          <a:r>
            <a:rPr lang="en-US" sz="2700" kern="1200" dirty="0"/>
            <a:t> </a:t>
          </a:r>
          <a:r>
            <a:rPr lang="en-US" sz="2700" kern="1200" dirty="0" err="1"/>
            <a:t>luận</a:t>
          </a:r>
          <a:endParaRPr lang="en-US" sz="2700" kern="1200" dirty="0"/>
        </a:p>
      </dsp:txBody>
      <dsp:txXfrm>
        <a:off x="3954623" y="2029224"/>
        <a:ext cx="2268699" cy="711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31557-AC36-4145-8668-EEEE7200BEEE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3D31C-8A37-4F8C-86CE-C0C22CC0104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23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CE093-0987-4123-A19C-C73418D4581B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390C9-E209-452A-AF2C-23D0DB5DF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63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99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0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66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27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19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71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97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4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65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76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46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08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47" y="448866"/>
            <a:ext cx="6607346" cy="1451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2" y="2157323"/>
            <a:ext cx="90604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 err="1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Bài</a:t>
            </a:r>
            <a:r>
              <a:rPr lang="en-US" altLang="zh-CN" sz="3600" b="1" dirty="0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 19: </a:t>
            </a:r>
            <a:r>
              <a:rPr lang="en-US" altLang="zh-CN" sz="3600" b="1" dirty="0" err="1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Cấu</a:t>
            </a:r>
            <a:r>
              <a:rPr lang="en-US" altLang="zh-CN" sz="3600" b="1" dirty="0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 </a:t>
            </a:r>
            <a:r>
              <a:rPr lang="en-US" altLang="zh-CN" sz="3600" b="1" dirty="0" err="1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tạo</a:t>
            </a:r>
            <a:r>
              <a:rPr lang="en-US" altLang="zh-CN" sz="3600" b="1" dirty="0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 </a:t>
            </a:r>
            <a:r>
              <a:rPr lang="en-US" altLang="zh-CN" sz="3600" b="1" dirty="0" err="1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và</a:t>
            </a:r>
            <a:r>
              <a:rPr lang="en-US" altLang="zh-CN" sz="3600" b="1" dirty="0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 </a:t>
            </a:r>
            <a:r>
              <a:rPr lang="en-US" altLang="zh-CN" sz="3600" b="1" dirty="0" err="1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chức</a:t>
            </a:r>
            <a:r>
              <a:rPr lang="en-US" altLang="zh-CN" sz="3600" b="1" dirty="0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 </a:t>
            </a:r>
            <a:r>
              <a:rPr lang="en-US" altLang="zh-CN" sz="3600" b="1" dirty="0" err="1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năng</a:t>
            </a:r>
            <a:r>
              <a:rPr lang="en-US" altLang="zh-CN" sz="3600" b="1" dirty="0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 </a:t>
            </a:r>
            <a:r>
              <a:rPr lang="en-US" altLang="zh-CN" sz="3600" b="1" dirty="0" err="1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của</a:t>
            </a:r>
            <a:r>
              <a:rPr lang="en-US" altLang="zh-CN" sz="3600" b="1" dirty="0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 </a:t>
            </a:r>
            <a:r>
              <a:rPr lang="en-US" altLang="zh-CN" sz="3600" b="1" dirty="0" err="1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tế</a:t>
            </a:r>
            <a:r>
              <a:rPr lang="en-US" altLang="zh-CN" sz="3600" b="1" dirty="0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 </a:t>
            </a:r>
            <a:r>
              <a:rPr lang="en-US" altLang="zh-CN" sz="3600" b="1" dirty="0" err="1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bào</a:t>
            </a:r>
            <a:endParaRPr lang="en-US" altLang="zh-CN" sz="3600" b="1" dirty="0">
              <a:ln w="9525">
                <a:noFill/>
              </a:ln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 algn="ctr"/>
            <a:r>
              <a:rPr lang="en-US" altLang="zh-CN" sz="3600" b="1" dirty="0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( </a:t>
            </a:r>
            <a:r>
              <a:rPr lang="en-US" altLang="zh-CN" sz="3600" b="1" dirty="0" err="1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Tiết</a:t>
            </a:r>
            <a:r>
              <a:rPr lang="en-US" altLang="zh-CN" sz="3600" b="1" dirty="0">
                <a:ln w="9525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 4)</a:t>
            </a:r>
          </a:p>
          <a:p>
            <a:pPr algn="ctr"/>
            <a:endParaRPr lang="zh-CN" altLang="en-US" sz="3600" dirty="0">
              <a:ln w="9525">
                <a:noFill/>
              </a:ln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方正卡通简体" pitchFamily="65" charset="-122"/>
              <a:cs typeface="Arial" pitchFamily="34" charset="0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3487738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1" y="444395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4788" y="234315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375452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401819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1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0" y="1851670"/>
            <a:ext cx="9144000" cy="32918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17" name="泪滴形 16"/>
          <p:cNvSpPr/>
          <p:nvPr/>
        </p:nvSpPr>
        <p:spPr bwMode="auto">
          <a:xfrm rot="10800000">
            <a:off x="6588891" y="123478"/>
            <a:ext cx="2133600" cy="2133600"/>
          </a:xfrm>
          <a:prstGeom prst="teardrop">
            <a:avLst/>
          </a:prstGeom>
          <a:solidFill>
            <a:srgbClr val="FFC000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2958" y="839884"/>
            <a:ext cx="15728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>
                <a:latin typeface="+mj-lt"/>
              </a:rPr>
              <a:t>Nội</a:t>
            </a:r>
            <a:r>
              <a:rPr lang="en-US" sz="2500" b="1" dirty="0">
                <a:latin typeface="+mj-lt"/>
              </a:rPr>
              <a:t> dung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41446794"/>
              </p:ext>
            </p:extLst>
          </p:nvPr>
        </p:nvGraphicFramePr>
        <p:xfrm>
          <a:off x="971600" y="1851670"/>
          <a:ext cx="655272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570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90" y="1309594"/>
            <a:ext cx="3053718" cy="30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718904" y="1704714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0" spc="-150" dirty="0">
                <a:ln w="9525">
                  <a:noFill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我是目录</a:t>
            </a:r>
            <a:endParaRPr lang="zh-CN" altLang="en-US" sz="2400" b="0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142" name="Freeform 5"/>
          <p:cNvSpPr>
            <a:spLocks/>
          </p:cNvSpPr>
          <p:nvPr/>
        </p:nvSpPr>
        <p:spPr bwMode="auto">
          <a:xfrm>
            <a:off x="3939453" y="620141"/>
            <a:ext cx="606982" cy="418385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43" name="组合 142"/>
          <p:cNvGrpSpPr/>
          <p:nvPr/>
        </p:nvGrpSpPr>
        <p:grpSpPr>
          <a:xfrm>
            <a:off x="4001585" y="996917"/>
            <a:ext cx="3738767" cy="746361"/>
            <a:chOff x="4441088" y="670090"/>
            <a:chExt cx="4985024" cy="995149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0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113" y="801513"/>
                <a:ext cx="485603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000" spc="225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1</a:t>
                </a:r>
                <a:endParaRPr lang="zh-CN" altLang="en-US" sz="2000" spc="225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45" name="矩形 39"/>
            <p:cNvSpPr>
              <a:spLocks noChangeArrowheads="1"/>
            </p:cNvSpPr>
            <p:nvPr/>
          </p:nvSpPr>
          <p:spPr bwMode="auto">
            <a:xfrm>
              <a:off x="5338826" y="1047121"/>
              <a:ext cx="4087286" cy="618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  <a:buFont typeface="Arial" charset="0"/>
                <a:buChar char="•"/>
              </a:pPr>
              <a:r>
                <a:rPr lang="vi-VN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宋体" charset="-122"/>
                </a:rPr>
                <a:t>Tế bào nhân sơ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宋体" charset="-122"/>
              </a:endParaRPr>
            </a:p>
          </p:txBody>
        </p: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67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vi-VN" altLang="zh-CN" sz="2000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  <a:cs typeface="宋体" charset="-122"/>
                </a:rPr>
                <a:t>Tổ 1</a:t>
              </a:r>
              <a:endParaRPr lang="zh-CN" altLang="en-US" sz="2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宋体" charset="-122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113507" y="1793052"/>
            <a:ext cx="3596246" cy="918461"/>
            <a:chOff x="4441088" y="670090"/>
            <a:chExt cx="4794996" cy="1224616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801513"/>
                <a:ext cx="534763" cy="636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2</a:t>
                </a:r>
                <a:endParaRPr lang="zh-CN" altLang="en-US" sz="2400" spc="225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51" name="矩形 39"/>
            <p:cNvSpPr>
              <a:spLocks noChangeArrowheads="1"/>
            </p:cNvSpPr>
            <p:nvPr/>
          </p:nvSpPr>
          <p:spPr bwMode="auto">
            <a:xfrm>
              <a:off x="5148798" y="1276588"/>
              <a:ext cx="4087286" cy="618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  <a:buFont typeface="Arial" charset="0"/>
                <a:buChar char="•"/>
              </a:pPr>
              <a:r>
                <a:rPr lang="vi-VN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宋体" charset="-122"/>
                </a:rPr>
                <a:t>Tế bào nhân chuẩn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宋体" charset="-122"/>
              </a:endParaRPr>
            </a:p>
          </p:txBody>
        </p: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67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vi-VN" altLang="zh-CN" sz="2000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  <a:cs typeface="宋体" charset="-122"/>
                </a:rPr>
                <a:t>Tổ 2</a:t>
              </a:r>
              <a:endParaRPr lang="zh-CN" altLang="en-US" sz="20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cs typeface="宋体" charset="-122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136759" y="2614710"/>
            <a:ext cx="3419988" cy="584289"/>
            <a:chOff x="4441088" y="711932"/>
            <a:chExt cx="4559984" cy="779052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74113" y="801513"/>
                <a:ext cx="534763" cy="636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3</a:t>
                </a:r>
                <a:endParaRPr lang="zh-CN" altLang="en-US" sz="2400" spc="225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238693" y="711932"/>
              <a:ext cx="3762379" cy="67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2000" dirty="0" err="1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  <a:cs typeface="宋体" charset="-122"/>
                </a:rPr>
                <a:t>Tổ</a:t>
              </a:r>
              <a:r>
                <a:rPr lang="en-US" altLang="zh-CN" sz="2000" dirty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  <a:cs typeface="宋体" charset="-122"/>
                </a:rPr>
                <a:t> 3</a:t>
              </a:r>
              <a:endParaRPr lang="zh-CN" altLang="en-US" sz="2000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宋体" charset="-122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4129096" y="3530913"/>
            <a:ext cx="3552721" cy="905515"/>
            <a:chOff x="4441088" y="670090"/>
            <a:chExt cx="4736962" cy="1207354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474113" y="801513"/>
                <a:ext cx="534763" cy="636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4</a:t>
                </a:r>
                <a:endParaRPr lang="zh-CN" altLang="en-US" sz="2400" spc="225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63" name="矩形 39"/>
            <p:cNvSpPr>
              <a:spLocks noChangeArrowheads="1"/>
            </p:cNvSpPr>
            <p:nvPr/>
          </p:nvSpPr>
          <p:spPr bwMode="auto">
            <a:xfrm>
              <a:off x="5090764" y="1259326"/>
              <a:ext cx="4087286" cy="618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  <a:buFont typeface="Arial" charset="0"/>
                <a:buChar char="•"/>
              </a:pPr>
              <a:r>
                <a:rPr lang="vi-VN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宋体" charset="-122"/>
                </a:rPr>
                <a:t>Tế bào thực vật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宋体" charset="-122"/>
              </a:endParaRPr>
            </a:p>
          </p:txBody>
        </p: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67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vi-VN" altLang="zh-CN" sz="2000" dirty="0">
                  <a:solidFill>
                    <a:schemeClr val="accent4"/>
                  </a:solidFill>
                  <a:latin typeface="微软雅黑" pitchFamily="34" charset="-122"/>
                  <a:ea typeface="微软雅黑" pitchFamily="34" charset="-122"/>
                  <a:cs typeface="宋体" charset="-122"/>
                </a:rPr>
                <a:t> Tổ 4 </a:t>
              </a:r>
              <a:endParaRPr lang="zh-CN" altLang="en-US" sz="2000" dirty="0">
                <a:solidFill>
                  <a:schemeClr val="accent4"/>
                </a:solidFill>
                <a:latin typeface="微软雅黑" pitchFamily="34" charset="-122"/>
                <a:ea typeface="微软雅黑" pitchFamily="34" charset="-122"/>
                <a:cs typeface="宋体" charset="-122"/>
              </a:endParaRPr>
            </a:p>
          </p:txBody>
        </p:sp>
      </p:grpSp>
      <p:sp>
        <p:nvSpPr>
          <p:cNvPr id="36" name="矩形 39">
            <a:extLst>
              <a:ext uri="{FF2B5EF4-FFF2-40B4-BE49-F238E27FC236}">
                <a16:creationId xmlns:a16="http://schemas.microsoft.com/office/drawing/2014/main" id="{A1A29766-C8B4-3547-B6AF-53D6CE9F7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798" y="3035592"/>
            <a:ext cx="3065464" cy="4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vi-V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Tế bào động vật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5779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1589277" y="1297934"/>
            <a:ext cx="560593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r>
              <a:rPr lang="vi-VN" altLang="zh-CN" sz="5000" b="1" dirty="0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itchFamily="34" charset="-122"/>
              </a:rPr>
              <a:t>Báo cáo lớp 6A5</a:t>
            </a:r>
            <a:endParaRPr lang="en-US" altLang="zh-CN" sz="5000" b="1" dirty="0">
              <a:solidFill>
                <a:schemeClr val="accent3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微软雅黑" pitchFamily="34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80" y="2333229"/>
            <a:ext cx="5404115" cy="905258"/>
          </a:xfrm>
          <a:prstGeom prst="rect">
            <a:avLst/>
          </a:prstGeom>
        </p:spPr>
      </p:pic>
      <p:sp>
        <p:nvSpPr>
          <p:cNvPr id="41" name="五角星 40"/>
          <p:cNvSpPr/>
          <p:nvPr/>
        </p:nvSpPr>
        <p:spPr>
          <a:xfrm rot="19903756">
            <a:off x="778865" y="2253336"/>
            <a:ext cx="792273" cy="79227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五角星 41"/>
          <p:cNvSpPr/>
          <p:nvPr/>
        </p:nvSpPr>
        <p:spPr>
          <a:xfrm rot="21380687">
            <a:off x="1082934" y="3588714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五角星 42"/>
          <p:cNvSpPr/>
          <p:nvPr/>
        </p:nvSpPr>
        <p:spPr>
          <a:xfrm rot="19938392">
            <a:off x="2502562" y="3526712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五角星 43"/>
          <p:cNvSpPr/>
          <p:nvPr/>
        </p:nvSpPr>
        <p:spPr>
          <a:xfrm rot="19938392">
            <a:off x="1838245" y="3176261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五角星 44"/>
          <p:cNvSpPr/>
          <p:nvPr/>
        </p:nvSpPr>
        <p:spPr>
          <a:xfrm rot="19967404">
            <a:off x="7226638" y="3099693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五角星 45"/>
          <p:cNvSpPr/>
          <p:nvPr/>
        </p:nvSpPr>
        <p:spPr>
          <a:xfrm>
            <a:off x="6343247" y="3487531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五角星 46"/>
          <p:cNvSpPr/>
          <p:nvPr/>
        </p:nvSpPr>
        <p:spPr>
          <a:xfrm>
            <a:off x="8122729" y="3484610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五角星 47"/>
          <p:cNvSpPr/>
          <p:nvPr/>
        </p:nvSpPr>
        <p:spPr>
          <a:xfrm>
            <a:off x="8636173" y="3727953"/>
            <a:ext cx="93172" cy="9317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五角星 50"/>
          <p:cNvSpPr/>
          <p:nvPr/>
        </p:nvSpPr>
        <p:spPr>
          <a:xfrm rot="19922997">
            <a:off x="8316952" y="3102505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36" y="1684365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480354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57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9" dur="3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1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3" dur="3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5" dur="3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7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20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7" grpId="0" animBg="1"/>
          <p:bldP spid="47" grpId="1" animBg="1"/>
          <p:bldP spid="48" grpId="0" animBg="1"/>
          <p:bldP spid="51" grpId="0" animBg="1"/>
          <p:bldP spid="51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57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9" dur="3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1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3" dur="3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5" dur="3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7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20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7" grpId="0" animBg="1"/>
          <p:bldP spid="47" grpId="1" animBg="1"/>
          <p:bldP spid="48" grpId="0" animBg="1"/>
          <p:bldP spid="51" grpId="0" animBg="1"/>
          <p:bldP spid="51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rrowheads="1"/>
          </p:cNvSpPr>
          <p:nvPr/>
        </p:nvSpPr>
        <p:spPr bwMode="auto">
          <a:xfrm>
            <a:off x="2946672" y="3151336"/>
            <a:ext cx="698500" cy="307975"/>
          </a:xfrm>
          <a:custGeom>
            <a:avLst/>
            <a:gdLst>
              <a:gd name="T0" fmla="*/ 326 w 363"/>
              <a:gd name="T1" fmla="*/ 161 h 161"/>
              <a:gd name="T2" fmla="*/ 290 w 363"/>
              <a:gd name="T3" fmla="*/ 73 h 161"/>
              <a:gd name="T4" fmla="*/ 202 w 363"/>
              <a:gd name="T5" fmla="*/ 37 h 161"/>
              <a:gd name="T6" fmla="*/ 0 w 363"/>
              <a:gd name="T7" fmla="*/ 37 h 161"/>
              <a:gd name="T8" fmla="*/ 0 w 363"/>
              <a:gd name="T9" fmla="*/ 0 h 161"/>
              <a:gd name="T10" fmla="*/ 202 w 363"/>
              <a:gd name="T11" fmla="*/ 0 h 161"/>
              <a:gd name="T12" fmla="*/ 316 w 363"/>
              <a:gd name="T13" fmla="*/ 47 h 161"/>
              <a:gd name="T14" fmla="*/ 363 w 363"/>
              <a:gd name="T15" fmla="*/ 161 h 161"/>
              <a:gd name="T16" fmla="*/ 326 w 363"/>
              <a:gd name="T17" fmla="*/ 161 h 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3"/>
              <a:gd name="T28" fmla="*/ 0 h 161"/>
              <a:gd name="T29" fmla="*/ 363 w 363"/>
              <a:gd name="T30" fmla="*/ 161 h 1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3" h="161">
                <a:moveTo>
                  <a:pt x="326" y="161"/>
                </a:moveTo>
                <a:cubicBezTo>
                  <a:pt x="326" y="127"/>
                  <a:pt x="312" y="96"/>
                  <a:pt x="290" y="73"/>
                </a:cubicBezTo>
                <a:cubicBezTo>
                  <a:pt x="267" y="51"/>
                  <a:pt x="236" y="37"/>
                  <a:pt x="202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47" y="0"/>
                  <a:pt x="287" y="18"/>
                  <a:pt x="316" y="47"/>
                </a:cubicBezTo>
                <a:cubicBezTo>
                  <a:pt x="345" y="76"/>
                  <a:pt x="363" y="116"/>
                  <a:pt x="363" y="161"/>
                </a:cubicBezTo>
                <a:cubicBezTo>
                  <a:pt x="326" y="161"/>
                  <a:pt x="326" y="161"/>
                  <a:pt x="326" y="1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3" name="Freeform 6"/>
          <p:cNvSpPr>
            <a:spLocks noChangeArrowheads="1"/>
          </p:cNvSpPr>
          <p:nvPr/>
        </p:nvSpPr>
        <p:spPr bwMode="auto">
          <a:xfrm>
            <a:off x="4477022" y="2132161"/>
            <a:ext cx="309563" cy="312738"/>
          </a:xfrm>
          <a:custGeom>
            <a:avLst/>
            <a:gdLst>
              <a:gd name="T0" fmla="*/ 0 w 161"/>
              <a:gd name="T1" fmla="*/ 125 h 162"/>
              <a:gd name="T2" fmla="*/ 87 w 161"/>
              <a:gd name="T3" fmla="*/ 88 h 162"/>
              <a:gd name="T4" fmla="*/ 124 w 161"/>
              <a:gd name="T5" fmla="*/ 0 h 162"/>
              <a:gd name="T6" fmla="*/ 161 w 161"/>
              <a:gd name="T7" fmla="*/ 0 h 162"/>
              <a:gd name="T8" fmla="*/ 114 w 161"/>
              <a:gd name="T9" fmla="*/ 114 h 162"/>
              <a:gd name="T10" fmla="*/ 0 w 161"/>
              <a:gd name="T11" fmla="*/ 162 h 162"/>
              <a:gd name="T12" fmla="*/ 0 w 161"/>
              <a:gd name="T13" fmla="*/ 125 h 1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1"/>
              <a:gd name="T22" fmla="*/ 0 h 162"/>
              <a:gd name="T23" fmla="*/ 161 w 161"/>
              <a:gd name="T24" fmla="*/ 162 h 1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1" h="162">
                <a:moveTo>
                  <a:pt x="0" y="125"/>
                </a:moveTo>
                <a:cubicBezTo>
                  <a:pt x="34" y="125"/>
                  <a:pt x="65" y="111"/>
                  <a:pt x="87" y="88"/>
                </a:cubicBezTo>
                <a:cubicBezTo>
                  <a:pt x="110" y="66"/>
                  <a:pt x="124" y="35"/>
                  <a:pt x="124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1" y="45"/>
                  <a:pt x="143" y="85"/>
                  <a:pt x="114" y="114"/>
                </a:cubicBezTo>
                <a:cubicBezTo>
                  <a:pt x="84" y="144"/>
                  <a:pt x="44" y="162"/>
                  <a:pt x="0" y="162"/>
                </a:cubicBezTo>
                <a:cubicBezTo>
                  <a:pt x="0" y="125"/>
                  <a:pt x="0" y="125"/>
                  <a:pt x="0" y="1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967435" y="1584474"/>
            <a:ext cx="619125" cy="547687"/>
          </a:xfrm>
          <a:custGeom>
            <a:avLst/>
            <a:gdLst>
              <a:gd name="T0" fmla="*/ 0 w 322"/>
              <a:gd name="T1" fmla="*/ 285 h 285"/>
              <a:gd name="T2" fmla="*/ 47 w 322"/>
              <a:gd name="T3" fmla="*/ 171 h 285"/>
              <a:gd name="T4" fmla="*/ 161 w 322"/>
              <a:gd name="T5" fmla="*/ 124 h 285"/>
              <a:gd name="T6" fmla="*/ 249 w 322"/>
              <a:gd name="T7" fmla="*/ 88 h 285"/>
              <a:gd name="T8" fmla="*/ 285 w 322"/>
              <a:gd name="T9" fmla="*/ 0 h 285"/>
              <a:gd name="T10" fmla="*/ 322 w 322"/>
              <a:gd name="T11" fmla="*/ 0 h 285"/>
              <a:gd name="T12" fmla="*/ 275 w 322"/>
              <a:gd name="T13" fmla="*/ 114 h 285"/>
              <a:gd name="T14" fmla="*/ 161 w 322"/>
              <a:gd name="T15" fmla="*/ 161 h 285"/>
              <a:gd name="T16" fmla="*/ 73 w 322"/>
              <a:gd name="T17" fmla="*/ 198 h 285"/>
              <a:gd name="T18" fmla="*/ 37 w 322"/>
              <a:gd name="T19" fmla="*/ 285 h 285"/>
              <a:gd name="T20" fmla="*/ 0 w 322"/>
              <a:gd name="T21" fmla="*/ 285 h 2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2"/>
              <a:gd name="T34" fmla="*/ 0 h 285"/>
              <a:gd name="T35" fmla="*/ 322 w 322"/>
              <a:gd name="T36" fmla="*/ 285 h 2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2" h="285">
                <a:moveTo>
                  <a:pt x="0" y="285"/>
                </a:moveTo>
                <a:cubicBezTo>
                  <a:pt x="0" y="241"/>
                  <a:pt x="18" y="201"/>
                  <a:pt x="47" y="171"/>
                </a:cubicBezTo>
                <a:cubicBezTo>
                  <a:pt x="76" y="142"/>
                  <a:pt x="116" y="124"/>
                  <a:pt x="161" y="124"/>
                </a:cubicBezTo>
                <a:cubicBezTo>
                  <a:pt x="195" y="124"/>
                  <a:pt x="226" y="110"/>
                  <a:pt x="249" y="88"/>
                </a:cubicBezTo>
                <a:cubicBezTo>
                  <a:pt x="271" y="65"/>
                  <a:pt x="285" y="34"/>
                  <a:pt x="285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45"/>
                  <a:pt x="304" y="85"/>
                  <a:pt x="275" y="114"/>
                </a:cubicBezTo>
                <a:cubicBezTo>
                  <a:pt x="246" y="143"/>
                  <a:pt x="205" y="161"/>
                  <a:pt x="161" y="161"/>
                </a:cubicBezTo>
                <a:cubicBezTo>
                  <a:pt x="126" y="161"/>
                  <a:pt x="95" y="175"/>
                  <a:pt x="73" y="198"/>
                </a:cubicBezTo>
                <a:cubicBezTo>
                  <a:pt x="50" y="220"/>
                  <a:pt x="37" y="251"/>
                  <a:pt x="37" y="285"/>
                </a:cubicBezTo>
                <a:cubicBezTo>
                  <a:pt x="0" y="285"/>
                  <a:pt x="0" y="285"/>
                  <a:pt x="0" y="2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5" name="Freeform 8"/>
          <p:cNvSpPr>
            <a:spLocks noChangeArrowheads="1"/>
          </p:cNvSpPr>
          <p:nvPr/>
        </p:nvSpPr>
        <p:spPr bwMode="auto">
          <a:xfrm>
            <a:off x="4905647" y="1325711"/>
            <a:ext cx="622300" cy="808038"/>
          </a:xfrm>
          <a:custGeom>
            <a:avLst/>
            <a:gdLst>
              <a:gd name="T0" fmla="*/ 286 w 323"/>
              <a:gd name="T1" fmla="*/ 420 h 420"/>
              <a:gd name="T2" fmla="*/ 249 w 323"/>
              <a:gd name="T3" fmla="*/ 333 h 420"/>
              <a:gd name="T4" fmla="*/ 162 w 323"/>
              <a:gd name="T5" fmla="*/ 296 h 420"/>
              <a:gd name="T6" fmla="*/ 48 w 323"/>
              <a:gd name="T7" fmla="*/ 249 h 420"/>
              <a:gd name="T8" fmla="*/ 0 w 323"/>
              <a:gd name="T9" fmla="*/ 135 h 420"/>
              <a:gd name="T10" fmla="*/ 0 w 323"/>
              <a:gd name="T11" fmla="*/ 0 h 420"/>
              <a:gd name="T12" fmla="*/ 37 w 323"/>
              <a:gd name="T13" fmla="*/ 0 h 420"/>
              <a:gd name="T14" fmla="*/ 37 w 323"/>
              <a:gd name="T15" fmla="*/ 135 h 420"/>
              <a:gd name="T16" fmla="*/ 74 w 323"/>
              <a:gd name="T17" fmla="*/ 223 h 420"/>
              <a:gd name="T18" fmla="*/ 162 w 323"/>
              <a:gd name="T19" fmla="*/ 259 h 420"/>
              <a:gd name="T20" fmla="*/ 276 w 323"/>
              <a:gd name="T21" fmla="*/ 306 h 420"/>
              <a:gd name="T22" fmla="*/ 323 w 323"/>
              <a:gd name="T23" fmla="*/ 420 h 420"/>
              <a:gd name="T24" fmla="*/ 286 w 323"/>
              <a:gd name="T25" fmla="*/ 420 h 4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3"/>
              <a:gd name="T40" fmla="*/ 0 h 420"/>
              <a:gd name="T41" fmla="*/ 323 w 323"/>
              <a:gd name="T42" fmla="*/ 420 h 4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3" h="420">
                <a:moveTo>
                  <a:pt x="286" y="420"/>
                </a:moveTo>
                <a:cubicBezTo>
                  <a:pt x="286" y="386"/>
                  <a:pt x="272" y="355"/>
                  <a:pt x="249" y="333"/>
                </a:cubicBezTo>
                <a:cubicBezTo>
                  <a:pt x="227" y="310"/>
                  <a:pt x="196" y="296"/>
                  <a:pt x="162" y="296"/>
                </a:cubicBezTo>
                <a:cubicBezTo>
                  <a:pt x="117" y="296"/>
                  <a:pt x="77" y="278"/>
                  <a:pt x="48" y="249"/>
                </a:cubicBezTo>
                <a:cubicBezTo>
                  <a:pt x="18" y="220"/>
                  <a:pt x="0" y="180"/>
                  <a:pt x="0" y="135"/>
                </a:cubicBezTo>
                <a:cubicBezTo>
                  <a:pt x="0" y="0"/>
                  <a:pt x="0" y="0"/>
                  <a:pt x="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35"/>
                  <a:pt x="37" y="135"/>
                  <a:pt x="37" y="135"/>
                </a:cubicBezTo>
                <a:cubicBezTo>
                  <a:pt x="37" y="169"/>
                  <a:pt x="51" y="200"/>
                  <a:pt x="74" y="223"/>
                </a:cubicBezTo>
                <a:cubicBezTo>
                  <a:pt x="96" y="245"/>
                  <a:pt x="127" y="259"/>
                  <a:pt x="162" y="259"/>
                </a:cubicBezTo>
                <a:cubicBezTo>
                  <a:pt x="206" y="259"/>
                  <a:pt x="246" y="277"/>
                  <a:pt x="276" y="306"/>
                </a:cubicBezTo>
                <a:cubicBezTo>
                  <a:pt x="305" y="336"/>
                  <a:pt x="323" y="376"/>
                  <a:pt x="323" y="420"/>
                </a:cubicBezTo>
                <a:cubicBezTo>
                  <a:pt x="286" y="420"/>
                  <a:pt x="286" y="420"/>
                  <a:pt x="286" y="4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6" name="Freeform 9"/>
          <p:cNvSpPr>
            <a:spLocks noChangeArrowheads="1"/>
          </p:cNvSpPr>
          <p:nvPr/>
        </p:nvSpPr>
        <p:spPr bwMode="auto">
          <a:xfrm>
            <a:off x="4905647" y="1824186"/>
            <a:ext cx="860425" cy="860425"/>
          </a:xfrm>
          <a:custGeom>
            <a:avLst/>
            <a:gdLst>
              <a:gd name="T0" fmla="*/ 447 w 447"/>
              <a:gd name="T1" fmla="*/ 37 h 447"/>
              <a:gd name="T2" fmla="*/ 359 w 447"/>
              <a:gd name="T3" fmla="*/ 74 h 447"/>
              <a:gd name="T4" fmla="*/ 323 w 447"/>
              <a:gd name="T5" fmla="*/ 161 h 447"/>
              <a:gd name="T6" fmla="*/ 276 w 447"/>
              <a:gd name="T7" fmla="*/ 275 h 447"/>
              <a:gd name="T8" fmla="*/ 162 w 447"/>
              <a:gd name="T9" fmla="*/ 323 h 447"/>
              <a:gd name="T10" fmla="*/ 74 w 447"/>
              <a:gd name="T11" fmla="*/ 359 h 447"/>
              <a:gd name="T12" fmla="*/ 37 w 447"/>
              <a:gd name="T13" fmla="*/ 447 h 447"/>
              <a:gd name="T14" fmla="*/ 0 w 447"/>
              <a:gd name="T15" fmla="*/ 447 h 447"/>
              <a:gd name="T16" fmla="*/ 48 w 447"/>
              <a:gd name="T17" fmla="*/ 333 h 447"/>
              <a:gd name="T18" fmla="*/ 162 w 447"/>
              <a:gd name="T19" fmla="*/ 286 h 447"/>
              <a:gd name="T20" fmla="*/ 249 w 447"/>
              <a:gd name="T21" fmla="*/ 249 h 447"/>
              <a:gd name="T22" fmla="*/ 286 w 447"/>
              <a:gd name="T23" fmla="*/ 161 h 447"/>
              <a:gd name="T24" fmla="*/ 333 w 447"/>
              <a:gd name="T25" fmla="*/ 47 h 447"/>
              <a:gd name="T26" fmla="*/ 447 w 447"/>
              <a:gd name="T27" fmla="*/ 0 h 447"/>
              <a:gd name="T28" fmla="*/ 447 w 447"/>
              <a:gd name="T29" fmla="*/ 37 h 44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47"/>
              <a:gd name="T46" fmla="*/ 0 h 447"/>
              <a:gd name="T47" fmla="*/ 447 w 447"/>
              <a:gd name="T48" fmla="*/ 447 h 44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47" h="447">
                <a:moveTo>
                  <a:pt x="447" y="37"/>
                </a:moveTo>
                <a:cubicBezTo>
                  <a:pt x="413" y="37"/>
                  <a:pt x="382" y="51"/>
                  <a:pt x="359" y="74"/>
                </a:cubicBezTo>
                <a:cubicBezTo>
                  <a:pt x="337" y="96"/>
                  <a:pt x="323" y="127"/>
                  <a:pt x="323" y="161"/>
                </a:cubicBezTo>
                <a:cubicBezTo>
                  <a:pt x="323" y="206"/>
                  <a:pt x="305" y="246"/>
                  <a:pt x="276" y="275"/>
                </a:cubicBezTo>
                <a:cubicBezTo>
                  <a:pt x="246" y="305"/>
                  <a:pt x="206" y="323"/>
                  <a:pt x="162" y="323"/>
                </a:cubicBezTo>
                <a:cubicBezTo>
                  <a:pt x="127" y="323"/>
                  <a:pt x="96" y="337"/>
                  <a:pt x="74" y="359"/>
                </a:cubicBezTo>
                <a:cubicBezTo>
                  <a:pt x="51" y="382"/>
                  <a:pt x="37" y="413"/>
                  <a:pt x="37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02"/>
                  <a:pt x="18" y="362"/>
                  <a:pt x="48" y="333"/>
                </a:cubicBezTo>
                <a:cubicBezTo>
                  <a:pt x="77" y="304"/>
                  <a:pt x="117" y="286"/>
                  <a:pt x="162" y="286"/>
                </a:cubicBezTo>
                <a:cubicBezTo>
                  <a:pt x="196" y="286"/>
                  <a:pt x="227" y="272"/>
                  <a:pt x="249" y="249"/>
                </a:cubicBezTo>
                <a:cubicBezTo>
                  <a:pt x="272" y="227"/>
                  <a:pt x="286" y="196"/>
                  <a:pt x="286" y="161"/>
                </a:cubicBezTo>
                <a:cubicBezTo>
                  <a:pt x="286" y="117"/>
                  <a:pt x="304" y="77"/>
                  <a:pt x="333" y="47"/>
                </a:cubicBezTo>
                <a:cubicBezTo>
                  <a:pt x="362" y="18"/>
                  <a:pt x="403" y="0"/>
                  <a:pt x="447" y="0"/>
                </a:cubicBezTo>
                <a:cubicBezTo>
                  <a:pt x="447" y="37"/>
                  <a:pt x="447" y="37"/>
                  <a:pt x="447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7" name="Freeform 10"/>
          <p:cNvSpPr>
            <a:spLocks noChangeArrowheads="1"/>
          </p:cNvSpPr>
          <p:nvPr/>
        </p:nvSpPr>
        <p:spPr bwMode="auto">
          <a:xfrm>
            <a:off x="3416572" y="1584474"/>
            <a:ext cx="2111375" cy="1647825"/>
          </a:xfrm>
          <a:custGeom>
            <a:avLst/>
            <a:gdLst>
              <a:gd name="T0" fmla="*/ 37 w 1097"/>
              <a:gd name="T1" fmla="*/ 0 h 856"/>
              <a:gd name="T2" fmla="*/ 73 w 1097"/>
              <a:gd name="T3" fmla="*/ 88 h 856"/>
              <a:gd name="T4" fmla="*/ 161 w 1097"/>
              <a:gd name="T5" fmla="*/ 124 h 856"/>
              <a:gd name="T6" fmla="*/ 275 w 1097"/>
              <a:gd name="T7" fmla="*/ 171 h 856"/>
              <a:gd name="T8" fmla="*/ 323 w 1097"/>
              <a:gd name="T9" fmla="*/ 285 h 856"/>
              <a:gd name="T10" fmla="*/ 359 w 1097"/>
              <a:gd name="T11" fmla="*/ 373 h 856"/>
              <a:gd name="T12" fmla="*/ 447 w 1097"/>
              <a:gd name="T13" fmla="*/ 410 h 856"/>
              <a:gd name="T14" fmla="*/ 650 w 1097"/>
              <a:gd name="T15" fmla="*/ 410 h 856"/>
              <a:gd name="T16" fmla="*/ 764 w 1097"/>
              <a:gd name="T17" fmla="*/ 457 h 856"/>
              <a:gd name="T18" fmla="*/ 811 w 1097"/>
              <a:gd name="T19" fmla="*/ 571 h 856"/>
              <a:gd name="T20" fmla="*/ 848 w 1097"/>
              <a:gd name="T21" fmla="*/ 659 h 856"/>
              <a:gd name="T22" fmla="*/ 936 w 1097"/>
              <a:gd name="T23" fmla="*/ 695 h 856"/>
              <a:gd name="T24" fmla="*/ 1050 w 1097"/>
              <a:gd name="T25" fmla="*/ 742 h 856"/>
              <a:gd name="T26" fmla="*/ 1097 w 1097"/>
              <a:gd name="T27" fmla="*/ 856 h 856"/>
              <a:gd name="T28" fmla="*/ 1060 w 1097"/>
              <a:gd name="T29" fmla="*/ 856 h 856"/>
              <a:gd name="T30" fmla="*/ 1023 w 1097"/>
              <a:gd name="T31" fmla="*/ 769 h 856"/>
              <a:gd name="T32" fmla="*/ 936 w 1097"/>
              <a:gd name="T33" fmla="*/ 732 h 856"/>
              <a:gd name="T34" fmla="*/ 822 w 1097"/>
              <a:gd name="T35" fmla="*/ 685 h 856"/>
              <a:gd name="T36" fmla="*/ 774 w 1097"/>
              <a:gd name="T37" fmla="*/ 571 h 856"/>
              <a:gd name="T38" fmla="*/ 738 w 1097"/>
              <a:gd name="T39" fmla="*/ 483 h 856"/>
              <a:gd name="T40" fmla="*/ 650 w 1097"/>
              <a:gd name="T41" fmla="*/ 447 h 856"/>
              <a:gd name="T42" fmla="*/ 447 w 1097"/>
              <a:gd name="T43" fmla="*/ 447 h 856"/>
              <a:gd name="T44" fmla="*/ 333 w 1097"/>
              <a:gd name="T45" fmla="*/ 399 h 856"/>
              <a:gd name="T46" fmla="*/ 286 w 1097"/>
              <a:gd name="T47" fmla="*/ 285 h 856"/>
              <a:gd name="T48" fmla="*/ 249 w 1097"/>
              <a:gd name="T49" fmla="*/ 198 h 856"/>
              <a:gd name="T50" fmla="*/ 161 w 1097"/>
              <a:gd name="T51" fmla="*/ 161 h 856"/>
              <a:gd name="T52" fmla="*/ 47 w 1097"/>
              <a:gd name="T53" fmla="*/ 114 h 856"/>
              <a:gd name="T54" fmla="*/ 0 w 1097"/>
              <a:gd name="T55" fmla="*/ 0 h 856"/>
              <a:gd name="T56" fmla="*/ 37 w 1097"/>
              <a:gd name="T57" fmla="*/ 0 h 8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97"/>
              <a:gd name="T88" fmla="*/ 0 h 856"/>
              <a:gd name="T89" fmla="*/ 1097 w 1097"/>
              <a:gd name="T90" fmla="*/ 856 h 85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97" h="856">
                <a:moveTo>
                  <a:pt x="37" y="0"/>
                </a:moveTo>
                <a:cubicBezTo>
                  <a:pt x="37" y="34"/>
                  <a:pt x="51" y="65"/>
                  <a:pt x="73" y="88"/>
                </a:cubicBezTo>
                <a:cubicBezTo>
                  <a:pt x="96" y="110"/>
                  <a:pt x="127" y="124"/>
                  <a:pt x="161" y="124"/>
                </a:cubicBezTo>
                <a:cubicBezTo>
                  <a:pt x="206" y="124"/>
                  <a:pt x="246" y="142"/>
                  <a:pt x="275" y="171"/>
                </a:cubicBezTo>
                <a:cubicBezTo>
                  <a:pt x="304" y="201"/>
                  <a:pt x="323" y="241"/>
                  <a:pt x="323" y="285"/>
                </a:cubicBezTo>
                <a:cubicBezTo>
                  <a:pt x="323" y="320"/>
                  <a:pt x="336" y="351"/>
                  <a:pt x="359" y="373"/>
                </a:cubicBezTo>
                <a:cubicBezTo>
                  <a:pt x="381" y="396"/>
                  <a:pt x="412" y="410"/>
                  <a:pt x="447" y="410"/>
                </a:cubicBezTo>
                <a:cubicBezTo>
                  <a:pt x="650" y="410"/>
                  <a:pt x="650" y="410"/>
                  <a:pt x="650" y="410"/>
                </a:cubicBezTo>
                <a:cubicBezTo>
                  <a:pt x="695" y="410"/>
                  <a:pt x="735" y="428"/>
                  <a:pt x="764" y="457"/>
                </a:cubicBezTo>
                <a:cubicBezTo>
                  <a:pt x="793" y="486"/>
                  <a:pt x="811" y="526"/>
                  <a:pt x="811" y="571"/>
                </a:cubicBezTo>
                <a:cubicBezTo>
                  <a:pt x="811" y="605"/>
                  <a:pt x="825" y="636"/>
                  <a:pt x="848" y="659"/>
                </a:cubicBezTo>
                <a:cubicBezTo>
                  <a:pt x="870" y="681"/>
                  <a:pt x="901" y="695"/>
                  <a:pt x="936" y="695"/>
                </a:cubicBezTo>
                <a:cubicBezTo>
                  <a:pt x="980" y="695"/>
                  <a:pt x="1020" y="713"/>
                  <a:pt x="1050" y="742"/>
                </a:cubicBezTo>
                <a:cubicBezTo>
                  <a:pt x="1079" y="772"/>
                  <a:pt x="1097" y="812"/>
                  <a:pt x="1097" y="856"/>
                </a:cubicBezTo>
                <a:cubicBezTo>
                  <a:pt x="1060" y="856"/>
                  <a:pt x="1060" y="856"/>
                  <a:pt x="1060" y="856"/>
                </a:cubicBezTo>
                <a:cubicBezTo>
                  <a:pt x="1060" y="822"/>
                  <a:pt x="1046" y="791"/>
                  <a:pt x="1023" y="769"/>
                </a:cubicBezTo>
                <a:cubicBezTo>
                  <a:pt x="1001" y="746"/>
                  <a:pt x="970" y="732"/>
                  <a:pt x="936" y="732"/>
                </a:cubicBezTo>
                <a:cubicBezTo>
                  <a:pt x="891" y="732"/>
                  <a:pt x="851" y="714"/>
                  <a:pt x="822" y="685"/>
                </a:cubicBezTo>
                <a:cubicBezTo>
                  <a:pt x="792" y="656"/>
                  <a:pt x="774" y="615"/>
                  <a:pt x="774" y="571"/>
                </a:cubicBezTo>
                <a:cubicBezTo>
                  <a:pt x="774" y="537"/>
                  <a:pt x="760" y="506"/>
                  <a:pt x="738" y="483"/>
                </a:cubicBezTo>
                <a:cubicBezTo>
                  <a:pt x="716" y="461"/>
                  <a:pt x="684" y="447"/>
                  <a:pt x="650" y="447"/>
                </a:cubicBezTo>
                <a:cubicBezTo>
                  <a:pt x="447" y="447"/>
                  <a:pt x="447" y="447"/>
                  <a:pt x="447" y="447"/>
                </a:cubicBezTo>
                <a:cubicBezTo>
                  <a:pt x="402" y="447"/>
                  <a:pt x="362" y="429"/>
                  <a:pt x="333" y="399"/>
                </a:cubicBezTo>
                <a:cubicBezTo>
                  <a:pt x="304" y="370"/>
                  <a:pt x="286" y="330"/>
                  <a:pt x="286" y="285"/>
                </a:cubicBezTo>
                <a:cubicBezTo>
                  <a:pt x="286" y="251"/>
                  <a:pt x="272" y="220"/>
                  <a:pt x="249" y="198"/>
                </a:cubicBezTo>
                <a:cubicBezTo>
                  <a:pt x="227" y="175"/>
                  <a:pt x="196" y="161"/>
                  <a:pt x="161" y="161"/>
                </a:cubicBezTo>
                <a:cubicBezTo>
                  <a:pt x="117" y="161"/>
                  <a:pt x="76" y="143"/>
                  <a:pt x="47" y="114"/>
                </a:cubicBezTo>
                <a:cubicBezTo>
                  <a:pt x="18" y="85"/>
                  <a:pt x="0" y="45"/>
                  <a:pt x="0" y="0"/>
                </a:cubicBezTo>
                <a:cubicBezTo>
                  <a:pt x="37" y="0"/>
                  <a:pt x="37" y="0"/>
                  <a:pt x="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8" name="Freeform 11"/>
          <p:cNvSpPr>
            <a:spLocks noChangeArrowheads="1"/>
          </p:cNvSpPr>
          <p:nvPr/>
        </p:nvSpPr>
        <p:spPr bwMode="auto">
          <a:xfrm>
            <a:off x="4515122" y="3151336"/>
            <a:ext cx="309563" cy="307975"/>
          </a:xfrm>
          <a:custGeom>
            <a:avLst/>
            <a:gdLst>
              <a:gd name="T0" fmla="*/ 161 w 161"/>
              <a:gd name="T1" fmla="*/ 37 h 161"/>
              <a:gd name="T2" fmla="*/ 73 w 161"/>
              <a:gd name="T3" fmla="*/ 73 h 161"/>
              <a:gd name="T4" fmla="*/ 37 w 161"/>
              <a:gd name="T5" fmla="*/ 161 h 161"/>
              <a:gd name="T6" fmla="*/ 0 w 161"/>
              <a:gd name="T7" fmla="*/ 161 h 161"/>
              <a:gd name="T8" fmla="*/ 47 w 161"/>
              <a:gd name="T9" fmla="*/ 47 h 161"/>
              <a:gd name="T10" fmla="*/ 161 w 161"/>
              <a:gd name="T11" fmla="*/ 0 h 161"/>
              <a:gd name="T12" fmla="*/ 161 w 161"/>
              <a:gd name="T13" fmla="*/ 37 h 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1"/>
              <a:gd name="T22" fmla="*/ 0 h 161"/>
              <a:gd name="T23" fmla="*/ 161 w 161"/>
              <a:gd name="T24" fmla="*/ 161 h 1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1" h="161">
                <a:moveTo>
                  <a:pt x="161" y="37"/>
                </a:moveTo>
                <a:cubicBezTo>
                  <a:pt x="127" y="37"/>
                  <a:pt x="96" y="51"/>
                  <a:pt x="73" y="73"/>
                </a:cubicBezTo>
                <a:cubicBezTo>
                  <a:pt x="51" y="96"/>
                  <a:pt x="37" y="127"/>
                  <a:pt x="37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16"/>
                  <a:pt x="18" y="76"/>
                  <a:pt x="47" y="47"/>
                </a:cubicBezTo>
                <a:cubicBezTo>
                  <a:pt x="76" y="18"/>
                  <a:pt x="117" y="0"/>
                  <a:pt x="161" y="0"/>
                </a:cubicBezTo>
                <a:cubicBezTo>
                  <a:pt x="161" y="37"/>
                  <a:pt x="161" y="37"/>
                  <a:pt x="161" y="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9" name="Freeform 12"/>
          <p:cNvSpPr>
            <a:spLocks noChangeArrowheads="1"/>
          </p:cNvSpPr>
          <p:nvPr/>
        </p:nvSpPr>
        <p:spPr bwMode="auto">
          <a:xfrm>
            <a:off x="3964260" y="3354536"/>
            <a:ext cx="312737" cy="415925"/>
          </a:xfrm>
          <a:custGeom>
            <a:avLst/>
            <a:gdLst>
              <a:gd name="T0" fmla="*/ 37 w 162"/>
              <a:gd name="T1" fmla="*/ 55 h 216"/>
              <a:gd name="T2" fmla="*/ 74 w 162"/>
              <a:gd name="T3" fmla="*/ 143 h 216"/>
              <a:gd name="T4" fmla="*/ 162 w 162"/>
              <a:gd name="T5" fmla="*/ 179 h 216"/>
              <a:gd name="T6" fmla="*/ 162 w 162"/>
              <a:gd name="T7" fmla="*/ 216 h 216"/>
              <a:gd name="T8" fmla="*/ 48 w 162"/>
              <a:gd name="T9" fmla="*/ 169 h 216"/>
              <a:gd name="T10" fmla="*/ 1 w 162"/>
              <a:gd name="T11" fmla="*/ 55 h 216"/>
              <a:gd name="T12" fmla="*/ 0 w 162"/>
              <a:gd name="T13" fmla="*/ 55 h 216"/>
              <a:gd name="T14" fmla="*/ 0 w 162"/>
              <a:gd name="T15" fmla="*/ 0 h 216"/>
              <a:gd name="T16" fmla="*/ 38 w 162"/>
              <a:gd name="T17" fmla="*/ 0 h 216"/>
              <a:gd name="T18" fmla="*/ 38 w 162"/>
              <a:gd name="T19" fmla="*/ 55 h 216"/>
              <a:gd name="T20" fmla="*/ 37 w 162"/>
              <a:gd name="T21" fmla="*/ 55 h 2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2"/>
              <a:gd name="T34" fmla="*/ 0 h 216"/>
              <a:gd name="T35" fmla="*/ 162 w 162"/>
              <a:gd name="T36" fmla="*/ 216 h 2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2" h="216">
                <a:moveTo>
                  <a:pt x="37" y="55"/>
                </a:moveTo>
                <a:cubicBezTo>
                  <a:pt x="37" y="89"/>
                  <a:pt x="51" y="120"/>
                  <a:pt x="74" y="143"/>
                </a:cubicBezTo>
                <a:cubicBezTo>
                  <a:pt x="96" y="165"/>
                  <a:pt x="127" y="179"/>
                  <a:pt x="162" y="179"/>
                </a:cubicBezTo>
                <a:cubicBezTo>
                  <a:pt x="162" y="216"/>
                  <a:pt x="162" y="216"/>
                  <a:pt x="162" y="216"/>
                </a:cubicBezTo>
                <a:cubicBezTo>
                  <a:pt x="117" y="216"/>
                  <a:pt x="77" y="198"/>
                  <a:pt x="48" y="169"/>
                </a:cubicBezTo>
                <a:cubicBezTo>
                  <a:pt x="19" y="140"/>
                  <a:pt x="1" y="99"/>
                  <a:pt x="1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55"/>
                  <a:pt x="38" y="55"/>
                  <a:pt x="38" y="55"/>
                </a:cubicBezTo>
                <a:cubicBezTo>
                  <a:pt x="37" y="55"/>
                  <a:pt x="37" y="55"/>
                  <a:pt x="37" y="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10" name="Freeform 13"/>
          <p:cNvSpPr>
            <a:spLocks noChangeArrowheads="1"/>
          </p:cNvSpPr>
          <p:nvPr/>
        </p:nvSpPr>
        <p:spPr bwMode="auto">
          <a:xfrm>
            <a:off x="3727722" y="2373461"/>
            <a:ext cx="1096963" cy="1397000"/>
          </a:xfrm>
          <a:custGeom>
            <a:avLst/>
            <a:gdLst>
              <a:gd name="T0" fmla="*/ 447 w 571"/>
              <a:gd name="T1" fmla="*/ 447 h 726"/>
              <a:gd name="T2" fmla="*/ 447 w 571"/>
              <a:gd name="T3" fmla="*/ 565 h 726"/>
              <a:gd name="T4" fmla="*/ 483 w 571"/>
              <a:gd name="T5" fmla="*/ 653 h 726"/>
              <a:gd name="T6" fmla="*/ 571 w 571"/>
              <a:gd name="T7" fmla="*/ 689 h 726"/>
              <a:gd name="T8" fmla="*/ 571 w 571"/>
              <a:gd name="T9" fmla="*/ 726 h 726"/>
              <a:gd name="T10" fmla="*/ 457 w 571"/>
              <a:gd name="T11" fmla="*/ 679 h 726"/>
              <a:gd name="T12" fmla="*/ 410 w 571"/>
              <a:gd name="T13" fmla="*/ 565 h 726"/>
              <a:gd name="T14" fmla="*/ 410 w 571"/>
              <a:gd name="T15" fmla="*/ 447 h 726"/>
              <a:gd name="T16" fmla="*/ 410 w 571"/>
              <a:gd name="T17" fmla="*/ 446 h 726"/>
              <a:gd name="T18" fmla="*/ 374 w 571"/>
              <a:gd name="T19" fmla="*/ 359 h 726"/>
              <a:gd name="T20" fmla="*/ 286 w 571"/>
              <a:gd name="T21" fmla="*/ 322 h 726"/>
              <a:gd name="T22" fmla="*/ 172 w 571"/>
              <a:gd name="T23" fmla="*/ 275 h 726"/>
              <a:gd name="T24" fmla="*/ 125 w 571"/>
              <a:gd name="T25" fmla="*/ 161 h 726"/>
              <a:gd name="T26" fmla="*/ 88 w 571"/>
              <a:gd name="T27" fmla="*/ 73 h 726"/>
              <a:gd name="T28" fmla="*/ 0 w 571"/>
              <a:gd name="T29" fmla="*/ 37 h 726"/>
              <a:gd name="T30" fmla="*/ 0 w 571"/>
              <a:gd name="T31" fmla="*/ 0 h 726"/>
              <a:gd name="T32" fmla="*/ 114 w 571"/>
              <a:gd name="T33" fmla="*/ 47 h 726"/>
              <a:gd name="T34" fmla="*/ 162 w 571"/>
              <a:gd name="T35" fmla="*/ 161 h 726"/>
              <a:gd name="T36" fmla="*/ 198 w 571"/>
              <a:gd name="T37" fmla="*/ 249 h 726"/>
              <a:gd name="T38" fmla="*/ 286 w 571"/>
              <a:gd name="T39" fmla="*/ 285 h 726"/>
              <a:gd name="T40" fmla="*/ 400 w 571"/>
              <a:gd name="T41" fmla="*/ 332 h 726"/>
              <a:gd name="T42" fmla="*/ 447 w 571"/>
              <a:gd name="T43" fmla="*/ 446 h 726"/>
              <a:gd name="T44" fmla="*/ 447 w 571"/>
              <a:gd name="T45" fmla="*/ 447 h 72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71"/>
              <a:gd name="T70" fmla="*/ 0 h 726"/>
              <a:gd name="T71" fmla="*/ 571 w 571"/>
              <a:gd name="T72" fmla="*/ 726 h 72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71" h="726">
                <a:moveTo>
                  <a:pt x="447" y="447"/>
                </a:moveTo>
                <a:cubicBezTo>
                  <a:pt x="447" y="565"/>
                  <a:pt x="447" y="565"/>
                  <a:pt x="447" y="565"/>
                </a:cubicBezTo>
                <a:cubicBezTo>
                  <a:pt x="447" y="599"/>
                  <a:pt x="461" y="630"/>
                  <a:pt x="483" y="653"/>
                </a:cubicBezTo>
                <a:cubicBezTo>
                  <a:pt x="506" y="675"/>
                  <a:pt x="537" y="689"/>
                  <a:pt x="571" y="689"/>
                </a:cubicBezTo>
                <a:cubicBezTo>
                  <a:pt x="571" y="726"/>
                  <a:pt x="571" y="726"/>
                  <a:pt x="571" y="726"/>
                </a:cubicBezTo>
                <a:cubicBezTo>
                  <a:pt x="527" y="726"/>
                  <a:pt x="487" y="708"/>
                  <a:pt x="457" y="679"/>
                </a:cubicBezTo>
                <a:cubicBezTo>
                  <a:pt x="428" y="650"/>
                  <a:pt x="410" y="609"/>
                  <a:pt x="410" y="565"/>
                </a:cubicBezTo>
                <a:cubicBezTo>
                  <a:pt x="410" y="447"/>
                  <a:pt x="410" y="447"/>
                  <a:pt x="410" y="447"/>
                </a:cubicBezTo>
                <a:cubicBezTo>
                  <a:pt x="410" y="446"/>
                  <a:pt x="410" y="446"/>
                  <a:pt x="410" y="446"/>
                </a:cubicBezTo>
                <a:cubicBezTo>
                  <a:pt x="410" y="412"/>
                  <a:pt x="396" y="381"/>
                  <a:pt x="374" y="359"/>
                </a:cubicBezTo>
                <a:cubicBezTo>
                  <a:pt x="351" y="336"/>
                  <a:pt x="320" y="322"/>
                  <a:pt x="286" y="322"/>
                </a:cubicBezTo>
                <a:cubicBezTo>
                  <a:pt x="241" y="322"/>
                  <a:pt x="201" y="304"/>
                  <a:pt x="172" y="275"/>
                </a:cubicBezTo>
                <a:cubicBezTo>
                  <a:pt x="143" y="246"/>
                  <a:pt x="125" y="205"/>
                  <a:pt x="125" y="161"/>
                </a:cubicBezTo>
                <a:cubicBezTo>
                  <a:pt x="125" y="127"/>
                  <a:pt x="111" y="96"/>
                  <a:pt x="88" y="73"/>
                </a:cubicBezTo>
                <a:cubicBezTo>
                  <a:pt x="66" y="51"/>
                  <a:pt x="35" y="37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85" y="18"/>
                  <a:pt x="114" y="47"/>
                </a:cubicBezTo>
                <a:cubicBezTo>
                  <a:pt x="143" y="76"/>
                  <a:pt x="162" y="116"/>
                  <a:pt x="162" y="161"/>
                </a:cubicBezTo>
                <a:cubicBezTo>
                  <a:pt x="162" y="195"/>
                  <a:pt x="175" y="226"/>
                  <a:pt x="198" y="249"/>
                </a:cubicBezTo>
                <a:cubicBezTo>
                  <a:pt x="220" y="271"/>
                  <a:pt x="251" y="285"/>
                  <a:pt x="286" y="285"/>
                </a:cubicBezTo>
                <a:cubicBezTo>
                  <a:pt x="330" y="285"/>
                  <a:pt x="371" y="303"/>
                  <a:pt x="400" y="332"/>
                </a:cubicBezTo>
                <a:cubicBezTo>
                  <a:pt x="429" y="362"/>
                  <a:pt x="447" y="402"/>
                  <a:pt x="447" y="446"/>
                </a:cubicBezTo>
                <a:cubicBezTo>
                  <a:pt x="447" y="447"/>
                  <a:pt x="447" y="447"/>
                  <a:pt x="447" y="4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11" name="Freeform 14"/>
          <p:cNvSpPr>
            <a:spLocks noChangeArrowheads="1"/>
          </p:cNvSpPr>
          <p:nvPr/>
        </p:nvSpPr>
        <p:spPr bwMode="auto">
          <a:xfrm>
            <a:off x="4515122" y="2373461"/>
            <a:ext cx="1800225" cy="1636713"/>
          </a:xfrm>
          <a:custGeom>
            <a:avLst/>
            <a:gdLst>
              <a:gd name="T0" fmla="*/ 0 w 936"/>
              <a:gd name="T1" fmla="*/ 850 h 850"/>
              <a:gd name="T2" fmla="*/ 47 w 936"/>
              <a:gd name="T3" fmla="*/ 736 h 850"/>
              <a:gd name="T4" fmla="*/ 161 w 936"/>
              <a:gd name="T5" fmla="*/ 689 h 850"/>
              <a:gd name="T6" fmla="*/ 365 w 936"/>
              <a:gd name="T7" fmla="*/ 689 h 850"/>
              <a:gd name="T8" fmla="*/ 452 w 936"/>
              <a:gd name="T9" fmla="*/ 653 h 850"/>
              <a:gd name="T10" fmla="*/ 489 w 936"/>
              <a:gd name="T11" fmla="*/ 565 h 850"/>
              <a:gd name="T12" fmla="*/ 489 w 936"/>
              <a:gd name="T13" fmla="*/ 446 h 850"/>
              <a:gd name="T14" fmla="*/ 536 w 936"/>
              <a:gd name="T15" fmla="*/ 332 h 850"/>
              <a:gd name="T16" fmla="*/ 650 w 936"/>
              <a:gd name="T17" fmla="*/ 285 h 850"/>
              <a:gd name="T18" fmla="*/ 738 w 936"/>
              <a:gd name="T19" fmla="*/ 249 h 850"/>
              <a:gd name="T20" fmla="*/ 774 w 936"/>
              <a:gd name="T21" fmla="*/ 161 h 850"/>
              <a:gd name="T22" fmla="*/ 822 w 936"/>
              <a:gd name="T23" fmla="*/ 47 h 850"/>
              <a:gd name="T24" fmla="*/ 936 w 936"/>
              <a:gd name="T25" fmla="*/ 0 h 850"/>
              <a:gd name="T26" fmla="*/ 936 w 936"/>
              <a:gd name="T27" fmla="*/ 37 h 850"/>
              <a:gd name="T28" fmla="*/ 848 w 936"/>
              <a:gd name="T29" fmla="*/ 73 h 850"/>
              <a:gd name="T30" fmla="*/ 811 w 936"/>
              <a:gd name="T31" fmla="*/ 161 h 850"/>
              <a:gd name="T32" fmla="*/ 764 w 936"/>
              <a:gd name="T33" fmla="*/ 275 h 850"/>
              <a:gd name="T34" fmla="*/ 650 w 936"/>
              <a:gd name="T35" fmla="*/ 322 h 850"/>
              <a:gd name="T36" fmla="*/ 562 w 936"/>
              <a:gd name="T37" fmla="*/ 359 h 850"/>
              <a:gd name="T38" fmla="*/ 526 w 936"/>
              <a:gd name="T39" fmla="*/ 446 h 850"/>
              <a:gd name="T40" fmla="*/ 526 w 936"/>
              <a:gd name="T41" fmla="*/ 565 h 850"/>
              <a:gd name="T42" fmla="*/ 479 w 936"/>
              <a:gd name="T43" fmla="*/ 679 h 850"/>
              <a:gd name="T44" fmla="*/ 365 w 936"/>
              <a:gd name="T45" fmla="*/ 726 h 850"/>
              <a:gd name="T46" fmla="*/ 161 w 936"/>
              <a:gd name="T47" fmla="*/ 726 h 850"/>
              <a:gd name="T48" fmla="*/ 73 w 936"/>
              <a:gd name="T49" fmla="*/ 763 h 850"/>
              <a:gd name="T50" fmla="*/ 37 w 936"/>
              <a:gd name="T51" fmla="*/ 850 h 850"/>
              <a:gd name="T52" fmla="*/ 0 w 936"/>
              <a:gd name="T53" fmla="*/ 850 h 85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6"/>
              <a:gd name="T82" fmla="*/ 0 h 850"/>
              <a:gd name="T83" fmla="*/ 936 w 936"/>
              <a:gd name="T84" fmla="*/ 850 h 85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6" h="850">
                <a:moveTo>
                  <a:pt x="0" y="850"/>
                </a:moveTo>
                <a:cubicBezTo>
                  <a:pt x="0" y="806"/>
                  <a:pt x="18" y="766"/>
                  <a:pt x="47" y="736"/>
                </a:cubicBezTo>
                <a:cubicBezTo>
                  <a:pt x="76" y="707"/>
                  <a:pt x="117" y="689"/>
                  <a:pt x="161" y="689"/>
                </a:cubicBezTo>
                <a:cubicBezTo>
                  <a:pt x="365" y="689"/>
                  <a:pt x="365" y="689"/>
                  <a:pt x="365" y="689"/>
                </a:cubicBezTo>
                <a:cubicBezTo>
                  <a:pt x="399" y="689"/>
                  <a:pt x="430" y="675"/>
                  <a:pt x="452" y="653"/>
                </a:cubicBezTo>
                <a:cubicBezTo>
                  <a:pt x="475" y="630"/>
                  <a:pt x="489" y="599"/>
                  <a:pt x="489" y="565"/>
                </a:cubicBezTo>
                <a:cubicBezTo>
                  <a:pt x="489" y="446"/>
                  <a:pt x="489" y="446"/>
                  <a:pt x="489" y="446"/>
                </a:cubicBezTo>
                <a:cubicBezTo>
                  <a:pt x="489" y="402"/>
                  <a:pt x="507" y="362"/>
                  <a:pt x="536" y="332"/>
                </a:cubicBezTo>
                <a:cubicBezTo>
                  <a:pt x="565" y="303"/>
                  <a:pt x="606" y="285"/>
                  <a:pt x="650" y="285"/>
                </a:cubicBezTo>
                <a:cubicBezTo>
                  <a:pt x="684" y="285"/>
                  <a:pt x="715" y="271"/>
                  <a:pt x="738" y="249"/>
                </a:cubicBezTo>
                <a:cubicBezTo>
                  <a:pt x="760" y="226"/>
                  <a:pt x="774" y="195"/>
                  <a:pt x="774" y="161"/>
                </a:cubicBezTo>
                <a:cubicBezTo>
                  <a:pt x="774" y="116"/>
                  <a:pt x="792" y="76"/>
                  <a:pt x="822" y="47"/>
                </a:cubicBezTo>
                <a:cubicBezTo>
                  <a:pt x="851" y="18"/>
                  <a:pt x="891" y="0"/>
                  <a:pt x="936" y="0"/>
                </a:cubicBezTo>
                <a:cubicBezTo>
                  <a:pt x="936" y="37"/>
                  <a:pt x="936" y="37"/>
                  <a:pt x="936" y="37"/>
                </a:cubicBezTo>
                <a:cubicBezTo>
                  <a:pt x="901" y="37"/>
                  <a:pt x="870" y="51"/>
                  <a:pt x="848" y="73"/>
                </a:cubicBezTo>
                <a:cubicBezTo>
                  <a:pt x="825" y="96"/>
                  <a:pt x="811" y="127"/>
                  <a:pt x="811" y="161"/>
                </a:cubicBezTo>
                <a:cubicBezTo>
                  <a:pt x="811" y="205"/>
                  <a:pt x="793" y="246"/>
                  <a:pt x="764" y="275"/>
                </a:cubicBezTo>
                <a:cubicBezTo>
                  <a:pt x="735" y="304"/>
                  <a:pt x="695" y="322"/>
                  <a:pt x="650" y="322"/>
                </a:cubicBezTo>
                <a:cubicBezTo>
                  <a:pt x="616" y="322"/>
                  <a:pt x="585" y="336"/>
                  <a:pt x="562" y="359"/>
                </a:cubicBezTo>
                <a:cubicBezTo>
                  <a:pt x="540" y="381"/>
                  <a:pt x="526" y="412"/>
                  <a:pt x="526" y="446"/>
                </a:cubicBezTo>
                <a:cubicBezTo>
                  <a:pt x="526" y="565"/>
                  <a:pt x="526" y="565"/>
                  <a:pt x="526" y="565"/>
                </a:cubicBezTo>
                <a:cubicBezTo>
                  <a:pt x="526" y="609"/>
                  <a:pt x="508" y="650"/>
                  <a:pt x="479" y="679"/>
                </a:cubicBezTo>
                <a:cubicBezTo>
                  <a:pt x="449" y="708"/>
                  <a:pt x="409" y="726"/>
                  <a:pt x="365" y="726"/>
                </a:cubicBezTo>
                <a:cubicBezTo>
                  <a:pt x="161" y="726"/>
                  <a:pt x="161" y="726"/>
                  <a:pt x="161" y="726"/>
                </a:cubicBezTo>
                <a:cubicBezTo>
                  <a:pt x="127" y="726"/>
                  <a:pt x="96" y="740"/>
                  <a:pt x="73" y="763"/>
                </a:cubicBezTo>
                <a:cubicBezTo>
                  <a:pt x="51" y="785"/>
                  <a:pt x="37" y="816"/>
                  <a:pt x="37" y="850"/>
                </a:cubicBezTo>
                <a:cubicBezTo>
                  <a:pt x="0" y="850"/>
                  <a:pt x="0" y="850"/>
                  <a:pt x="0" y="8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12" name="Freeform 15"/>
          <p:cNvSpPr>
            <a:spLocks noChangeArrowheads="1"/>
          </p:cNvSpPr>
          <p:nvPr/>
        </p:nvSpPr>
        <p:spPr bwMode="auto">
          <a:xfrm>
            <a:off x="3026047" y="2524274"/>
            <a:ext cx="1560513" cy="1981200"/>
          </a:xfrm>
          <a:custGeom>
            <a:avLst/>
            <a:gdLst>
              <a:gd name="T0" fmla="*/ 774 w 811"/>
              <a:gd name="T1" fmla="*/ 1030 h 1030"/>
              <a:gd name="T2" fmla="*/ 774 w 811"/>
              <a:gd name="T3" fmla="*/ 772 h 1030"/>
              <a:gd name="T4" fmla="*/ 738 w 811"/>
              <a:gd name="T5" fmla="*/ 685 h 1030"/>
              <a:gd name="T6" fmla="*/ 650 w 811"/>
              <a:gd name="T7" fmla="*/ 648 h 1030"/>
              <a:gd name="T8" fmla="*/ 446 w 811"/>
              <a:gd name="T9" fmla="*/ 648 h 1030"/>
              <a:gd name="T10" fmla="*/ 332 w 811"/>
              <a:gd name="T11" fmla="*/ 601 h 1030"/>
              <a:gd name="T12" fmla="*/ 285 w 811"/>
              <a:gd name="T13" fmla="*/ 487 h 1030"/>
              <a:gd name="T14" fmla="*/ 285 w 811"/>
              <a:gd name="T15" fmla="*/ 285 h 1030"/>
              <a:gd name="T16" fmla="*/ 285 w 811"/>
              <a:gd name="T17" fmla="*/ 285 h 1030"/>
              <a:gd name="T18" fmla="*/ 249 w 811"/>
              <a:gd name="T19" fmla="*/ 198 h 1030"/>
              <a:gd name="T20" fmla="*/ 161 w 811"/>
              <a:gd name="T21" fmla="*/ 161 h 1030"/>
              <a:gd name="T22" fmla="*/ 47 w 811"/>
              <a:gd name="T23" fmla="*/ 114 h 1030"/>
              <a:gd name="T24" fmla="*/ 0 w 811"/>
              <a:gd name="T25" fmla="*/ 0 h 1030"/>
              <a:gd name="T26" fmla="*/ 37 w 811"/>
              <a:gd name="T27" fmla="*/ 0 h 1030"/>
              <a:gd name="T28" fmla="*/ 73 w 811"/>
              <a:gd name="T29" fmla="*/ 88 h 1030"/>
              <a:gd name="T30" fmla="*/ 161 w 811"/>
              <a:gd name="T31" fmla="*/ 124 h 1030"/>
              <a:gd name="T32" fmla="*/ 275 w 811"/>
              <a:gd name="T33" fmla="*/ 171 h 1030"/>
              <a:gd name="T34" fmla="*/ 322 w 811"/>
              <a:gd name="T35" fmla="*/ 285 h 1030"/>
              <a:gd name="T36" fmla="*/ 322 w 811"/>
              <a:gd name="T37" fmla="*/ 285 h 1030"/>
              <a:gd name="T38" fmla="*/ 322 w 811"/>
              <a:gd name="T39" fmla="*/ 487 h 1030"/>
              <a:gd name="T40" fmla="*/ 359 w 811"/>
              <a:gd name="T41" fmla="*/ 575 h 1030"/>
              <a:gd name="T42" fmla="*/ 446 w 811"/>
              <a:gd name="T43" fmla="*/ 611 h 1030"/>
              <a:gd name="T44" fmla="*/ 650 w 811"/>
              <a:gd name="T45" fmla="*/ 611 h 1030"/>
              <a:gd name="T46" fmla="*/ 764 w 811"/>
              <a:gd name="T47" fmla="*/ 658 h 1030"/>
              <a:gd name="T48" fmla="*/ 811 w 811"/>
              <a:gd name="T49" fmla="*/ 772 h 1030"/>
              <a:gd name="T50" fmla="*/ 811 w 811"/>
              <a:gd name="T51" fmla="*/ 1030 h 1030"/>
              <a:gd name="T52" fmla="*/ 774 w 811"/>
              <a:gd name="T53" fmla="*/ 1030 h 103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11"/>
              <a:gd name="T82" fmla="*/ 0 h 1030"/>
              <a:gd name="T83" fmla="*/ 811 w 811"/>
              <a:gd name="T84" fmla="*/ 1030 h 103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11" h="1030">
                <a:moveTo>
                  <a:pt x="774" y="1030"/>
                </a:moveTo>
                <a:cubicBezTo>
                  <a:pt x="774" y="772"/>
                  <a:pt x="774" y="772"/>
                  <a:pt x="774" y="772"/>
                </a:cubicBezTo>
                <a:cubicBezTo>
                  <a:pt x="774" y="738"/>
                  <a:pt x="760" y="707"/>
                  <a:pt x="738" y="685"/>
                </a:cubicBezTo>
                <a:cubicBezTo>
                  <a:pt x="715" y="662"/>
                  <a:pt x="684" y="648"/>
                  <a:pt x="650" y="648"/>
                </a:cubicBezTo>
                <a:cubicBezTo>
                  <a:pt x="446" y="648"/>
                  <a:pt x="446" y="648"/>
                  <a:pt x="446" y="648"/>
                </a:cubicBezTo>
                <a:cubicBezTo>
                  <a:pt x="402" y="648"/>
                  <a:pt x="362" y="630"/>
                  <a:pt x="332" y="601"/>
                </a:cubicBezTo>
                <a:cubicBezTo>
                  <a:pt x="303" y="572"/>
                  <a:pt x="285" y="531"/>
                  <a:pt x="285" y="487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251"/>
                  <a:pt x="271" y="220"/>
                  <a:pt x="249" y="198"/>
                </a:cubicBezTo>
                <a:cubicBezTo>
                  <a:pt x="226" y="175"/>
                  <a:pt x="195" y="161"/>
                  <a:pt x="161" y="161"/>
                </a:cubicBezTo>
                <a:cubicBezTo>
                  <a:pt x="116" y="161"/>
                  <a:pt x="76" y="143"/>
                  <a:pt x="47" y="114"/>
                </a:cubicBezTo>
                <a:cubicBezTo>
                  <a:pt x="18" y="85"/>
                  <a:pt x="0" y="44"/>
                  <a:pt x="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34"/>
                  <a:pt x="51" y="65"/>
                  <a:pt x="73" y="88"/>
                </a:cubicBezTo>
                <a:cubicBezTo>
                  <a:pt x="96" y="110"/>
                  <a:pt x="127" y="124"/>
                  <a:pt x="161" y="124"/>
                </a:cubicBezTo>
                <a:cubicBezTo>
                  <a:pt x="205" y="124"/>
                  <a:pt x="246" y="142"/>
                  <a:pt x="275" y="171"/>
                </a:cubicBezTo>
                <a:cubicBezTo>
                  <a:pt x="304" y="201"/>
                  <a:pt x="322" y="241"/>
                  <a:pt x="322" y="285"/>
                </a:cubicBezTo>
                <a:cubicBezTo>
                  <a:pt x="322" y="285"/>
                  <a:pt x="322" y="285"/>
                  <a:pt x="322" y="285"/>
                </a:cubicBezTo>
                <a:cubicBezTo>
                  <a:pt x="322" y="487"/>
                  <a:pt x="322" y="487"/>
                  <a:pt x="322" y="487"/>
                </a:cubicBezTo>
                <a:cubicBezTo>
                  <a:pt x="322" y="521"/>
                  <a:pt x="336" y="552"/>
                  <a:pt x="359" y="575"/>
                </a:cubicBezTo>
                <a:cubicBezTo>
                  <a:pt x="381" y="597"/>
                  <a:pt x="412" y="611"/>
                  <a:pt x="446" y="611"/>
                </a:cubicBezTo>
                <a:cubicBezTo>
                  <a:pt x="650" y="611"/>
                  <a:pt x="650" y="611"/>
                  <a:pt x="650" y="611"/>
                </a:cubicBezTo>
                <a:cubicBezTo>
                  <a:pt x="694" y="611"/>
                  <a:pt x="735" y="629"/>
                  <a:pt x="764" y="658"/>
                </a:cubicBezTo>
                <a:cubicBezTo>
                  <a:pt x="793" y="688"/>
                  <a:pt x="811" y="728"/>
                  <a:pt x="811" y="772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774" y="1030"/>
                  <a:pt x="774" y="1030"/>
                  <a:pt x="774" y="10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4772297" y="987574"/>
            <a:ext cx="339725" cy="336550"/>
          </a:xfrm>
          <a:prstGeom prst="ellipse">
            <a:avLst/>
          </a:prstGeom>
          <a:noFill/>
          <a:ln w="43" cap="flat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5766072" y="1690836"/>
            <a:ext cx="339725" cy="334963"/>
          </a:xfrm>
          <a:prstGeom prst="ellipse">
            <a:avLst/>
          </a:prstGeom>
          <a:noFill/>
          <a:ln w="43" cap="flat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6315347" y="2238524"/>
            <a:ext cx="338138" cy="338137"/>
          </a:xfrm>
          <a:prstGeom prst="ellipse">
            <a:avLst/>
          </a:prstGeom>
          <a:noFill/>
          <a:ln w="43" cap="flat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3832497" y="3016399"/>
            <a:ext cx="338138" cy="338137"/>
          </a:xfrm>
          <a:prstGeom prst="ellipse">
            <a:avLst/>
          </a:prstGeom>
          <a:noFill/>
          <a:ln w="43" cap="flat" cmpd="sng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2889522" y="2184549"/>
            <a:ext cx="339725" cy="339725"/>
          </a:xfrm>
          <a:prstGeom prst="ellipse">
            <a:avLst/>
          </a:prstGeom>
          <a:noFill/>
          <a:ln w="43" cap="flat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4383360" y="1246336"/>
            <a:ext cx="334962" cy="339725"/>
          </a:xfrm>
          <a:prstGeom prst="ellipse">
            <a:avLst/>
          </a:prstGeom>
          <a:noFill/>
          <a:ln w="43" cap="flat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3283222" y="1246336"/>
            <a:ext cx="336550" cy="339725"/>
          </a:xfrm>
          <a:prstGeom prst="ellipse">
            <a:avLst/>
          </a:prstGeom>
          <a:noFill/>
          <a:ln w="43" cap="flat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3389585" y="2238524"/>
            <a:ext cx="336550" cy="338137"/>
          </a:xfrm>
          <a:prstGeom prst="ellipse">
            <a:avLst/>
          </a:prstGeom>
          <a:noFill/>
          <a:ln w="43" cap="flat" cmpd="sng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4583385" y="1795611"/>
            <a:ext cx="334962" cy="336550"/>
          </a:xfrm>
          <a:prstGeom prst="ellipse">
            <a:avLst/>
          </a:prstGeom>
          <a:noFill/>
          <a:ln w="43" cap="flat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2610122" y="3016399"/>
            <a:ext cx="339725" cy="338137"/>
          </a:xfrm>
          <a:prstGeom prst="ellipse">
            <a:avLst/>
          </a:prstGeom>
          <a:noFill/>
          <a:ln w="43" cap="flat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4824685" y="3016399"/>
            <a:ext cx="338137" cy="338137"/>
          </a:xfrm>
          <a:prstGeom prst="ellipse">
            <a:avLst/>
          </a:prstGeom>
          <a:noFill/>
          <a:ln w="43" cap="flat" cmpd="sng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4383360" y="4505474"/>
            <a:ext cx="334962" cy="339725"/>
          </a:xfrm>
          <a:prstGeom prst="ellipse">
            <a:avLst/>
          </a:prstGeom>
          <a:solidFill>
            <a:schemeClr val="bg1"/>
          </a:solidFill>
          <a:ln w="9525" cmpd="sng">
            <a:solidFill>
              <a:srgbClr val="7F7F7F"/>
            </a:solidFill>
            <a:bevel/>
            <a:headEnd/>
            <a:tailEnd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25" name="Freeform 28"/>
          <p:cNvSpPr>
            <a:spLocks noEditPoints="1" noChangeArrowheads="1"/>
          </p:cNvSpPr>
          <p:nvPr/>
        </p:nvSpPr>
        <p:spPr bwMode="auto">
          <a:xfrm>
            <a:off x="4484960" y="4570561"/>
            <a:ext cx="133350" cy="209550"/>
          </a:xfrm>
          <a:custGeom>
            <a:avLst/>
            <a:gdLst>
              <a:gd name="T0" fmla="*/ 35 w 69"/>
              <a:gd name="T1" fmla="*/ 110 h 110"/>
              <a:gd name="T2" fmla="*/ 15 w 69"/>
              <a:gd name="T3" fmla="*/ 56 h 110"/>
              <a:gd name="T4" fmla="*/ 14 w 69"/>
              <a:gd name="T5" fmla="*/ 86 h 110"/>
              <a:gd name="T6" fmla="*/ 10 w 69"/>
              <a:gd name="T7" fmla="*/ 38 h 110"/>
              <a:gd name="T8" fmla="*/ 35 w 69"/>
              <a:gd name="T9" fmla="*/ 33 h 110"/>
              <a:gd name="T10" fmla="*/ 59 w 69"/>
              <a:gd name="T11" fmla="*/ 38 h 110"/>
              <a:gd name="T12" fmla="*/ 55 w 69"/>
              <a:gd name="T13" fmla="*/ 86 h 110"/>
              <a:gd name="T14" fmla="*/ 55 w 69"/>
              <a:gd name="T15" fmla="*/ 56 h 110"/>
              <a:gd name="T16" fmla="*/ 35 w 69"/>
              <a:gd name="T17" fmla="*/ 110 h 110"/>
              <a:gd name="T18" fmla="*/ 35 w 69"/>
              <a:gd name="T19" fmla="*/ 0 h 110"/>
              <a:gd name="T20" fmla="*/ 49 w 69"/>
              <a:gd name="T21" fmla="*/ 14 h 110"/>
              <a:gd name="T22" fmla="*/ 35 w 69"/>
              <a:gd name="T23" fmla="*/ 29 h 110"/>
              <a:gd name="T24" fmla="*/ 20 w 69"/>
              <a:gd name="T25" fmla="*/ 14 h 110"/>
              <a:gd name="T26" fmla="*/ 35 w 69"/>
              <a:gd name="T27" fmla="*/ 0 h 1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9"/>
              <a:gd name="T43" fmla="*/ 0 h 110"/>
              <a:gd name="T44" fmla="*/ 69 w 69"/>
              <a:gd name="T45" fmla="*/ 110 h 1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9" h="110">
                <a:moveTo>
                  <a:pt x="35" y="110"/>
                </a:moveTo>
                <a:cubicBezTo>
                  <a:pt x="8" y="88"/>
                  <a:pt x="24" y="71"/>
                  <a:pt x="15" y="56"/>
                </a:cubicBezTo>
                <a:cubicBezTo>
                  <a:pt x="13" y="66"/>
                  <a:pt x="11" y="72"/>
                  <a:pt x="14" y="86"/>
                </a:cubicBezTo>
                <a:cubicBezTo>
                  <a:pt x="1" y="72"/>
                  <a:pt x="0" y="44"/>
                  <a:pt x="10" y="38"/>
                </a:cubicBezTo>
                <a:cubicBezTo>
                  <a:pt x="20" y="32"/>
                  <a:pt x="26" y="33"/>
                  <a:pt x="35" y="33"/>
                </a:cubicBezTo>
                <a:cubicBezTo>
                  <a:pt x="43" y="33"/>
                  <a:pt x="49" y="32"/>
                  <a:pt x="59" y="38"/>
                </a:cubicBezTo>
                <a:cubicBezTo>
                  <a:pt x="69" y="44"/>
                  <a:pt x="68" y="72"/>
                  <a:pt x="55" y="86"/>
                </a:cubicBezTo>
                <a:cubicBezTo>
                  <a:pt x="58" y="72"/>
                  <a:pt x="56" y="66"/>
                  <a:pt x="55" y="56"/>
                </a:cubicBezTo>
                <a:cubicBezTo>
                  <a:pt x="45" y="71"/>
                  <a:pt x="61" y="88"/>
                  <a:pt x="35" y="110"/>
                </a:cubicBezTo>
                <a:close/>
                <a:moveTo>
                  <a:pt x="35" y="0"/>
                </a:moveTo>
                <a:cubicBezTo>
                  <a:pt x="42" y="0"/>
                  <a:pt x="49" y="6"/>
                  <a:pt x="49" y="14"/>
                </a:cubicBezTo>
                <a:cubicBezTo>
                  <a:pt x="49" y="22"/>
                  <a:pt x="42" y="29"/>
                  <a:pt x="35" y="29"/>
                </a:cubicBezTo>
                <a:cubicBezTo>
                  <a:pt x="27" y="29"/>
                  <a:pt x="20" y="22"/>
                  <a:pt x="20" y="14"/>
                </a:cubicBezTo>
                <a:cubicBezTo>
                  <a:pt x="20" y="6"/>
                  <a:pt x="27" y="0"/>
                  <a:pt x="35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26" name="Freeform 29"/>
          <p:cNvSpPr>
            <a:spLocks noEditPoints="1" noChangeArrowheads="1"/>
          </p:cNvSpPr>
          <p:nvPr/>
        </p:nvSpPr>
        <p:spPr bwMode="auto">
          <a:xfrm>
            <a:off x="2994297" y="2248049"/>
            <a:ext cx="130175" cy="211137"/>
          </a:xfrm>
          <a:custGeom>
            <a:avLst/>
            <a:gdLst>
              <a:gd name="T0" fmla="*/ 34 w 68"/>
              <a:gd name="T1" fmla="*/ 110 h 110"/>
              <a:gd name="T2" fmla="*/ 14 w 68"/>
              <a:gd name="T3" fmla="*/ 56 h 110"/>
              <a:gd name="T4" fmla="*/ 13 w 68"/>
              <a:gd name="T5" fmla="*/ 86 h 110"/>
              <a:gd name="T6" fmla="*/ 10 w 68"/>
              <a:gd name="T7" fmla="*/ 38 h 110"/>
              <a:gd name="T8" fmla="*/ 34 w 68"/>
              <a:gd name="T9" fmla="*/ 34 h 110"/>
              <a:gd name="T10" fmla="*/ 58 w 68"/>
              <a:gd name="T11" fmla="*/ 38 h 110"/>
              <a:gd name="T12" fmla="*/ 55 w 68"/>
              <a:gd name="T13" fmla="*/ 86 h 110"/>
              <a:gd name="T14" fmla="*/ 54 w 68"/>
              <a:gd name="T15" fmla="*/ 56 h 110"/>
              <a:gd name="T16" fmla="*/ 34 w 68"/>
              <a:gd name="T17" fmla="*/ 110 h 110"/>
              <a:gd name="T18" fmla="*/ 34 w 68"/>
              <a:gd name="T19" fmla="*/ 0 h 110"/>
              <a:gd name="T20" fmla="*/ 48 w 68"/>
              <a:gd name="T21" fmla="*/ 15 h 110"/>
              <a:gd name="T22" fmla="*/ 34 w 68"/>
              <a:gd name="T23" fmla="*/ 29 h 110"/>
              <a:gd name="T24" fmla="*/ 20 w 68"/>
              <a:gd name="T25" fmla="*/ 15 h 110"/>
              <a:gd name="T26" fmla="*/ 34 w 68"/>
              <a:gd name="T27" fmla="*/ 0 h 1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8"/>
              <a:gd name="T43" fmla="*/ 0 h 110"/>
              <a:gd name="T44" fmla="*/ 68 w 68"/>
              <a:gd name="T45" fmla="*/ 110 h 1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8" h="110">
                <a:moveTo>
                  <a:pt x="34" y="110"/>
                </a:moveTo>
                <a:cubicBezTo>
                  <a:pt x="8" y="89"/>
                  <a:pt x="23" y="72"/>
                  <a:pt x="14" y="56"/>
                </a:cubicBezTo>
                <a:cubicBezTo>
                  <a:pt x="12" y="66"/>
                  <a:pt x="11" y="72"/>
                  <a:pt x="13" y="86"/>
                </a:cubicBezTo>
                <a:cubicBezTo>
                  <a:pt x="0" y="72"/>
                  <a:pt x="0" y="45"/>
                  <a:pt x="10" y="38"/>
                </a:cubicBezTo>
                <a:cubicBezTo>
                  <a:pt x="19" y="33"/>
                  <a:pt x="26" y="34"/>
                  <a:pt x="34" y="34"/>
                </a:cubicBezTo>
                <a:cubicBezTo>
                  <a:pt x="43" y="34"/>
                  <a:pt x="49" y="33"/>
                  <a:pt x="58" y="38"/>
                </a:cubicBezTo>
                <a:cubicBezTo>
                  <a:pt x="68" y="45"/>
                  <a:pt x="68" y="72"/>
                  <a:pt x="55" y="86"/>
                </a:cubicBezTo>
                <a:cubicBezTo>
                  <a:pt x="57" y="72"/>
                  <a:pt x="56" y="66"/>
                  <a:pt x="54" y="56"/>
                </a:cubicBezTo>
                <a:cubicBezTo>
                  <a:pt x="45" y="72"/>
                  <a:pt x="61" y="89"/>
                  <a:pt x="34" y="110"/>
                </a:cubicBezTo>
                <a:close/>
                <a:moveTo>
                  <a:pt x="34" y="0"/>
                </a:moveTo>
                <a:cubicBezTo>
                  <a:pt x="42" y="0"/>
                  <a:pt x="48" y="7"/>
                  <a:pt x="48" y="15"/>
                </a:cubicBezTo>
                <a:cubicBezTo>
                  <a:pt x="48" y="22"/>
                  <a:pt x="42" y="29"/>
                  <a:pt x="34" y="29"/>
                </a:cubicBezTo>
                <a:cubicBezTo>
                  <a:pt x="26" y="29"/>
                  <a:pt x="20" y="22"/>
                  <a:pt x="20" y="15"/>
                </a:cubicBezTo>
                <a:cubicBezTo>
                  <a:pt x="20" y="7"/>
                  <a:pt x="26" y="0"/>
                  <a:pt x="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27" name="Freeform 30"/>
          <p:cNvSpPr>
            <a:spLocks noEditPoints="1" noChangeArrowheads="1"/>
          </p:cNvSpPr>
          <p:nvPr/>
        </p:nvSpPr>
        <p:spPr bwMode="auto">
          <a:xfrm>
            <a:off x="4484960" y="1308249"/>
            <a:ext cx="133350" cy="212725"/>
          </a:xfrm>
          <a:custGeom>
            <a:avLst/>
            <a:gdLst>
              <a:gd name="T0" fmla="*/ 35 w 69"/>
              <a:gd name="T1" fmla="*/ 110 h 110"/>
              <a:gd name="T2" fmla="*/ 15 w 69"/>
              <a:gd name="T3" fmla="*/ 56 h 110"/>
              <a:gd name="T4" fmla="*/ 14 w 69"/>
              <a:gd name="T5" fmla="*/ 86 h 110"/>
              <a:gd name="T6" fmla="*/ 10 w 69"/>
              <a:gd name="T7" fmla="*/ 38 h 110"/>
              <a:gd name="T8" fmla="*/ 35 w 69"/>
              <a:gd name="T9" fmla="*/ 34 h 110"/>
              <a:gd name="T10" fmla="*/ 59 w 69"/>
              <a:gd name="T11" fmla="*/ 38 h 110"/>
              <a:gd name="T12" fmla="*/ 55 w 69"/>
              <a:gd name="T13" fmla="*/ 86 h 110"/>
              <a:gd name="T14" fmla="*/ 55 w 69"/>
              <a:gd name="T15" fmla="*/ 56 h 110"/>
              <a:gd name="T16" fmla="*/ 35 w 69"/>
              <a:gd name="T17" fmla="*/ 110 h 110"/>
              <a:gd name="T18" fmla="*/ 35 w 69"/>
              <a:gd name="T19" fmla="*/ 0 h 110"/>
              <a:gd name="T20" fmla="*/ 49 w 69"/>
              <a:gd name="T21" fmla="*/ 15 h 110"/>
              <a:gd name="T22" fmla="*/ 35 w 69"/>
              <a:gd name="T23" fmla="*/ 29 h 110"/>
              <a:gd name="T24" fmla="*/ 20 w 69"/>
              <a:gd name="T25" fmla="*/ 15 h 110"/>
              <a:gd name="T26" fmla="*/ 35 w 69"/>
              <a:gd name="T27" fmla="*/ 0 h 1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9"/>
              <a:gd name="T43" fmla="*/ 0 h 110"/>
              <a:gd name="T44" fmla="*/ 69 w 69"/>
              <a:gd name="T45" fmla="*/ 110 h 1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9" h="110">
                <a:moveTo>
                  <a:pt x="35" y="110"/>
                </a:moveTo>
                <a:cubicBezTo>
                  <a:pt x="8" y="89"/>
                  <a:pt x="24" y="72"/>
                  <a:pt x="15" y="56"/>
                </a:cubicBezTo>
                <a:cubicBezTo>
                  <a:pt x="13" y="66"/>
                  <a:pt x="11" y="72"/>
                  <a:pt x="14" y="86"/>
                </a:cubicBezTo>
                <a:cubicBezTo>
                  <a:pt x="1" y="72"/>
                  <a:pt x="0" y="45"/>
                  <a:pt x="10" y="38"/>
                </a:cubicBezTo>
                <a:cubicBezTo>
                  <a:pt x="20" y="33"/>
                  <a:pt x="26" y="34"/>
                  <a:pt x="35" y="34"/>
                </a:cubicBezTo>
                <a:cubicBezTo>
                  <a:pt x="43" y="34"/>
                  <a:pt x="49" y="33"/>
                  <a:pt x="59" y="38"/>
                </a:cubicBezTo>
                <a:cubicBezTo>
                  <a:pt x="69" y="45"/>
                  <a:pt x="68" y="72"/>
                  <a:pt x="55" y="86"/>
                </a:cubicBezTo>
                <a:cubicBezTo>
                  <a:pt x="58" y="72"/>
                  <a:pt x="56" y="66"/>
                  <a:pt x="55" y="56"/>
                </a:cubicBezTo>
                <a:cubicBezTo>
                  <a:pt x="45" y="72"/>
                  <a:pt x="61" y="89"/>
                  <a:pt x="35" y="110"/>
                </a:cubicBezTo>
                <a:close/>
                <a:moveTo>
                  <a:pt x="35" y="0"/>
                </a:moveTo>
                <a:cubicBezTo>
                  <a:pt x="42" y="0"/>
                  <a:pt x="49" y="7"/>
                  <a:pt x="49" y="15"/>
                </a:cubicBezTo>
                <a:cubicBezTo>
                  <a:pt x="49" y="22"/>
                  <a:pt x="42" y="29"/>
                  <a:pt x="35" y="29"/>
                </a:cubicBezTo>
                <a:cubicBezTo>
                  <a:pt x="27" y="29"/>
                  <a:pt x="20" y="22"/>
                  <a:pt x="20" y="15"/>
                </a:cubicBezTo>
                <a:cubicBezTo>
                  <a:pt x="20" y="7"/>
                  <a:pt x="27" y="0"/>
                  <a:pt x="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28" name="Freeform 31"/>
          <p:cNvSpPr>
            <a:spLocks noEditPoints="1" noChangeArrowheads="1"/>
          </p:cNvSpPr>
          <p:nvPr/>
        </p:nvSpPr>
        <p:spPr bwMode="auto">
          <a:xfrm>
            <a:off x="5870847" y="1754336"/>
            <a:ext cx="130175" cy="211138"/>
          </a:xfrm>
          <a:custGeom>
            <a:avLst/>
            <a:gdLst>
              <a:gd name="T0" fmla="*/ 34 w 68"/>
              <a:gd name="T1" fmla="*/ 110 h 110"/>
              <a:gd name="T2" fmla="*/ 14 w 68"/>
              <a:gd name="T3" fmla="*/ 56 h 110"/>
              <a:gd name="T4" fmla="*/ 13 w 68"/>
              <a:gd name="T5" fmla="*/ 85 h 110"/>
              <a:gd name="T6" fmla="*/ 10 w 68"/>
              <a:gd name="T7" fmla="*/ 38 h 110"/>
              <a:gd name="T8" fmla="*/ 34 w 68"/>
              <a:gd name="T9" fmla="*/ 33 h 110"/>
              <a:gd name="T10" fmla="*/ 58 w 68"/>
              <a:gd name="T11" fmla="*/ 38 h 110"/>
              <a:gd name="T12" fmla="*/ 55 w 68"/>
              <a:gd name="T13" fmla="*/ 85 h 110"/>
              <a:gd name="T14" fmla="*/ 54 w 68"/>
              <a:gd name="T15" fmla="*/ 56 h 110"/>
              <a:gd name="T16" fmla="*/ 34 w 68"/>
              <a:gd name="T17" fmla="*/ 110 h 110"/>
              <a:gd name="T18" fmla="*/ 34 w 68"/>
              <a:gd name="T19" fmla="*/ 0 h 110"/>
              <a:gd name="T20" fmla="*/ 48 w 68"/>
              <a:gd name="T21" fmla="*/ 14 h 110"/>
              <a:gd name="T22" fmla="*/ 34 w 68"/>
              <a:gd name="T23" fmla="*/ 28 h 110"/>
              <a:gd name="T24" fmla="*/ 20 w 68"/>
              <a:gd name="T25" fmla="*/ 14 h 110"/>
              <a:gd name="T26" fmla="*/ 34 w 68"/>
              <a:gd name="T27" fmla="*/ 0 h 1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8"/>
              <a:gd name="T43" fmla="*/ 0 h 110"/>
              <a:gd name="T44" fmla="*/ 68 w 68"/>
              <a:gd name="T45" fmla="*/ 110 h 1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8" h="110">
                <a:moveTo>
                  <a:pt x="34" y="110"/>
                </a:moveTo>
                <a:cubicBezTo>
                  <a:pt x="8" y="88"/>
                  <a:pt x="23" y="71"/>
                  <a:pt x="14" y="56"/>
                </a:cubicBezTo>
                <a:cubicBezTo>
                  <a:pt x="12" y="65"/>
                  <a:pt x="11" y="72"/>
                  <a:pt x="13" y="85"/>
                </a:cubicBezTo>
                <a:cubicBezTo>
                  <a:pt x="0" y="71"/>
                  <a:pt x="0" y="44"/>
                  <a:pt x="10" y="38"/>
                </a:cubicBezTo>
                <a:cubicBezTo>
                  <a:pt x="19" y="32"/>
                  <a:pt x="25" y="33"/>
                  <a:pt x="34" y="33"/>
                </a:cubicBezTo>
                <a:cubicBezTo>
                  <a:pt x="42" y="33"/>
                  <a:pt x="49" y="32"/>
                  <a:pt x="58" y="38"/>
                </a:cubicBezTo>
                <a:cubicBezTo>
                  <a:pt x="68" y="44"/>
                  <a:pt x="68" y="71"/>
                  <a:pt x="55" y="85"/>
                </a:cubicBezTo>
                <a:cubicBezTo>
                  <a:pt x="57" y="72"/>
                  <a:pt x="56" y="65"/>
                  <a:pt x="54" y="56"/>
                </a:cubicBezTo>
                <a:cubicBezTo>
                  <a:pt x="45" y="71"/>
                  <a:pt x="60" y="88"/>
                  <a:pt x="34" y="110"/>
                </a:cubicBezTo>
                <a:close/>
                <a:moveTo>
                  <a:pt x="34" y="0"/>
                </a:moveTo>
                <a:cubicBezTo>
                  <a:pt x="42" y="0"/>
                  <a:pt x="48" y="6"/>
                  <a:pt x="48" y="14"/>
                </a:cubicBezTo>
                <a:cubicBezTo>
                  <a:pt x="48" y="22"/>
                  <a:pt x="42" y="28"/>
                  <a:pt x="34" y="28"/>
                </a:cubicBezTo>
                <a:cubicBezTo>
                  <a:pt x="26" y="28"/>
                  <a:pt x="20" y="22"/>
                  <a:pt x="20" y="14"/>
                </a:cubicBezTo>
                <a:cubicBezTo>
                  <a:pt x="20" y="6"/>
                  <a:pt x="26" y="0"/>
                  <a:pt x="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29" name="Freeform 32"/>
          <p:cNvSpPr>
            <a:spLocks noEditPoints="1" noChangeArrowheads="1"/>
          </p:cNvSpPr>
          <p:nvPr/>
        </p:nvSpPr>
        <p:spPr bwMode="auto">
          <a:xfrm>
            <a:off x="3935685" y="3079899"/>
            <a:ext cx="131762" cy="211137"/>
          </a:xfrm>
          <a:custGeom>
            <a:avLst/>
            <a:gdLst>
              <a:gd name="T0" fmla="*/ 34 w 68"/>
              <a:gd name="T1" fmla="*/ 110 h 110"/>
              <a:gd name="T2" fmla="*/ 14 w 68"/>
              <a:gd name="T3" fmla="*/ 56 h 110"/>
              <a:gd name="T4" fmla="*/ 13 w 68"/>
              <a:gd name="T5" fmla="*/ 86 h 110"/>
              <a:gd name="T6" fmla="*/ 10 w 68"/>
              <a:gd name="T7" fmla="*/ 38 h 110"/>
              <a:gd name="T8" fmla="*/ 34 w 68"/>
              <a:gd name="T9" fmla="*/ 34 h 110"/>
              <a:gd name="T10" fmla="*/ 58 w 68"/>
              <a:gd name="T11" fmla="*/ 38 h 110"/>
              <a:gd name="T12" fmla="*/ 55 w 68"/>
              <a:gd name="T13" fmla="*/ 86 h 110"/>
              <a:gd name="T14" fmla="*/ 54 w 68"/>
              <a:gd name="T15" fmla="*/ 56 h 110"/>
              <a:gd name="T16" fmla="*/ 34 w 68"/>
              <a:gd name="T17" fmla="*/ 110 h 110"/>
              <a:gd name="T18" fmla="*/ 34 w 68"/>
              <a:gd name="T19" fmla="*/ 0 h 110"/>
              <a:gd name="T20" fmla="*/ 48 w 68"/>
              <a:gd name="T21" fmla="*/ 14 h 110"/>
              <a:gd name="T22" fmla="*/ 34 w 68"/>
              <a:gd name="T23" fmla="*/ 29 h 110"/>
              <a:gd name="T24" fmla="*/ 20 w 68"/>
              <a:gd name="T25" fmla="*/ 14 h 110"/>
              <a:gd name="T26" fmla="*/ 34 w 68"/>
              <a:gd name="T27" fmla="*/ 0 h 1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8"/>
              <a:gd name="T43" fmla="*/ 0 h 110"/>
              <a:gd name="T44" fmla="*/ 68 w 68"/>
              <a:gd name="T45" fmla="*/ 110 h 1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8" h="110">
                <a:moveTo>
                  <a:pt x="34" y="110"/>
                </a:moveTo>
                <a:cubicBezTo>
                  <a:pt x="8" y="88"/>
                  <a:pt x="23" y="71"/>
                  <a:pt x="14" y="56"/>
                </a:cubicBezTo>
                <a:cubicBezTo>
                  <a:pt x="12" y="66"/>
                  <a:pt x="11" y="72"/>
                  <a:pt x="13" y="86"/>
                </a:cubicBezTo>
                <a:cubicBezTo>
                  <a:pt x="0" y="72"/>
                  <a:pt x="0" y="44"/>
                  <a:pt x="10" y="38"/>
                </a:cubicBezTo>
                <a:cubicBezTo>
                  <a:pt x="19" y="32"/>
                  <a:pt x="26" y="34"/>
                  <a:pt x="34" y="34"/>
                </a:cubicBezTo>
                <a:cubicBezTo>
                  <a:pt x="43" y="34"/>
                  <a:pt x="49" y="32"/>
                  <a:pt x="58" y="38"/>
                </a:cubicBezTo>
                <a:cubicBezTo>
                  <a:pt x="68" y="44"/>
                  <a:pt x="68" y="72"/>
                  <a:pt x="55" y="86"/>
                </a:cubicBezTo>
                <a:cubicBezTo>
                  <a:pt x="57" y="72"/>
                  <a:pt x="56" y="66"/>
                  <a:pt x="54" y="56"/>
                </a:cubicBezTo>
                <a:cubicBezTo>
                  <a:pt x="45" y="71"/>
                  <a:pt x="60" y="88"/>
                  <a:pt x="34" y="110"/>
                </a:cubicBezTo>
                <a:close/>
                <a:moveTo>
                  <a:pt x="34" y="0"/>
                </a:moveTo>
                <a:cubicBezTo>
                  <a:pt x="42" y="0"/>
                  <a:pt x="48" y="6"/>
                  <a:pt x="48" y="14"/>
                </a:cubicBezTo>
                <a:cubicBezTo>
                  <a:pt x="48" y="22"/>
                  <a:pt x="42" y="29"/>
                  <a:pt x="34" y="29"/>
                </a:cubicBezTo>
                <a:cubicBezTo>
                  <a:pt x="26" y="29"/>
                  <a:pt x="20" y="22"/>
                  <a:pt x="20" y="14"/>
                </a:cubicBezTo>
                <a:cubicBezTo>
                  <a:pt x="20" y="6"/>
                  <a:pt x="26" y="0"/>
                  <a:pt x="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30" name="Freeform 33"/>
          <p:cNvSpPr>
            <a:spLocks noEditPoints="1" noChangeArrowheads="1"/>
          </p:cNvSpPr>
          <p:nvPr/>
        </p:nvSpPr>
        <p:spPr bwMode="auto">
          <a:xfrm>
            <a:off x="4927872" y="3079899"/>
            <a:ext cx="131763" cy="211137"/>
          </a:xfrm>
          <a:custGeom>
            <a:avLst/>
            <a:gdLst>
              <a:gd name="T0" fmla="*/ 34 w 68"/>
              <a:gd name="T1" fmla="*/ 110 h 110"/>
              <a:gd name="T2" fmla="*/ 14 w 68"/>
              <a:gd name="T3" fmla="*/ 56 h 110"/>
              <a:gd name="T4" fmla="*/ 13 w 68"/>
              <a:gd name="T5" fmla="*/ 86 h 110"/>
              <a:gd name="T6" fmla="*/ 10 w 68"/>
              <a:gd name="T7" fmla="*/ 38 h 110"/>
              <a:gd name="T8" fmla="*/ 34 w 68"/>
              <a:gd name="T9" fmla="*/ 34 h 110"/>
              <a:gd name="T10" fmla="*/ 58 w 68"/>
              <a:gd name="T11" fmla="*/ 38 h 110"/>
              <a:gd name="T12" fmla="*/ 55 w 68"/>
              <a:gd name="T13" fmla="*/ 86 h 110"/>
              <a:gd name="T14" fmla="*/ 54 w 68"/>
              <a:gd name="T15" fmla="*/ 56 h 110"/>
              <a:gd name="T16" fmla="*/ 34 w 68"/>
              <a:gd name="T17" fmla="*/ 110 h 110"/>
              <a:gd name="T18" fmla="*/ 34 w 68"/>
              <a:gd name="T19" fmla="*/ 0 h 110"/>
              <a:gd name="T20" fmla="*/ 48 w 68"/>
              <a:gd name="T21" fmla="*/ 15 h 110"/>
              <a:gd name="T22" fmla="*/ 34 w 68"/>
              <a:gd name="T23" fmla="*/ 29 h 110"/>
              <a:gd name="T24" fmla="*/ 20 w 68"/>
              <a:gd name="T25" fmla="*/ 15 h 110"/>
              <a:gd name="T26" fmla="*/ 34 w 68"/>
              <a:gd name="T27" fmla="*/ 0 h 1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8"/>
              <a:gd name="T43" fmla="*/ 0 h 110"/>
              <a:gd name="T44" fmla="*/ 68 w 68"/>
              <a:gd name="T45" fmla="*/ 110 h 1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8" h="110">
                <a:moveTo>
                  <a:pt x="34" y="110"/>
                </a:moveTo>
                <a:cubicBezTo>
                  <a:pt x="7" y="89"/>
                  <a:pt x="23" y="72"/>
                  <a:pt x="14" y="56"/>
                </a:cubicBezTo>
                <a:cubicBezTo>
                  <a:pt x="12" y="66"/>
                  <a:pt x="11" y="72"/>
                  <a:pt x="13" y="86"/>
                </a:cubicBezTo>
                <a:cubicBezTo>
                  <a:pt x="0" y="72"/>
                  <a:pt x="0" y="45"/>
                  <a:pt x="10" y="38"/>
                </a:cubicBezTo>
                <a:cubicBezTo>
                  <a:pt x="19" y="33"/>
                  <a:pt x="25" y="34"/>
                  <a:pt x="34" y="34"/>
                </a:cubicBezTo>
                <a:cubicBezTo>
                  <a:pt x="42" y="34"/>
                  <a:pt x="49" y="33"/>
                  <a:pt x="58" y="38"/>
                </a:cubicBezTo>
                <a:cubicBezTo>
                  <a:pt x="68" y="45"/>
                  <a:pt x="68" y="72"/>
                  <a:pt x="55" y="86"/>
                </a:cubicBezTo>
                <a:cubicBezTo>
                  <a:pt x="57" y="72"/>
                  <a:pt x="56" y="66"/>
                  <a:pt x="54" y="56"/>
                </a:cubicBezTo>
                <a:cubicBezTo>
                  <a:pt x="45" y="72"/>
                  <a:pt x="60" y="89"/>
                  <a:pt x="34" y="110"/>
                </a:cubicBezTo>
                <a:close/>
                <a:moveTo>
                  <a:pt x="34" y="0"/>
                </a:moveTo>
                <a:cubicBezTo>
                  <a:pt x="42" y="0"/>
                  <a:pt x="48" y="7"/>
                  <a:pt x="48" y="15"/>
                </a:cubicBezTo>
                <a:cubicBezTo>
                  <a:pt x="48" y="22"/>
                  <a:pt x="42" y="29"/>
                  <a:pt x="34" y="29"/>
                </a:cubicBezTo>
                <a:cubicBezTo>
                  <a:pt x="26" y="29"/>
                  <a:pt x="20" y="22"/>
                  <a:pt x="20" y="15"/>
                </a:cubicBezTo>
                <a:cubicBezTo>
                  <a:pt x="20" y="7"/>
                  <a:pt x="26" y="0"/>
                  <a:pt x="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31" name="Freeform 34"/>
          <p:cNvSpPr>
            <a:spLocks noEditPoints="1" noChangeArrowheads="1"/>
          </p:cNvSpPr>
          <p:nvPr/>
        </p:nvSpPr>
        <p:spPr bwMode="auto">
          <a:xfrm>
            <a:off x="2714897" y="3079899"/>
            <a:ext cx="130175" cy="211137"/>
          </a:xfrm>
          <a:custGeom>
            <a:avLst/>
            <a:gdLst>
              <a:gd name="T0" fmla="*/ 34 w 68"/>
              <a:gd name="T1" fmla="*/ 110 h 110"/>
              <a:gd name="T2" fmla="*/ 14 w 68"/>
              <a:gd name="T3" fmla="*/ 56 h 110"/>
              <a:gd name="T4" fmla="*/ 13 w 68"/>
              <a:gd name="T5" fmla="*/ 86 h 110"/>
              <a:gd name="T6" fmla="*/ 10 w 68"/>
              <a:gd name="T7" fmla="*/ 38 h 110"/>
              <a:gd name="T8" fmla="*/ 34 w 68"/>
              <a:gd name="T9" fmla="*/ 34 h 110"/>
              <a:gd name="T10" fmla="*/ 58 w 68"/>
              <a:gd name="T11" fmla="*/ 38 h 110"/>
              <a:gd name="T12" fmla="*/ 55 w 68"/>
              <a:gd name="T13" fmla="*/ 86 h 110"/>
              <a:gd name="T14" fmla="*/ 54 w 68"/>
              <a:gd name="T15" fmla="*/ 56 h 110"/>
              <a:gd name="T16" fmla="*/ 34 w 68"/>
              <a:gd name="T17" fmla="*/ 110 h 110"/>
              <a:gd name="T18" fmla="*/ 34 w 68"/>
              <a:gd name="T19" fmla="*/ 0 h 110"/>
              <a:gd name="T20" fmla="*/ 48 w 68"/>
              <a:gd name="T21" fmla="*/ 15 h 110"/>
              <a:gd name="T22" fmla="*/ 34 w 68"/>
              <a:gd name="T23" fmla="*/ 29 h 110"/>
              <a:gd name="T24" fmla="*/ 20 w 68"/>
              <a:gd name="T25" fmla="*/ 15 h 110"/>
              <a:gd name="T26" fmla="*/ 34 w 68"/>
              <a:gd name="T27" fmla="*/ 0 h 1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8"/>
              <a:gd name="T43" fmla="*/ 0 h 110"/>
              <a:gd name="T44" fmla="*/ 68 w 68"/>
              <a:gd name="T45" fmla="*/ 110 h 1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8" h="110">
                <a:moveTo>
                  <a:pt x="34" y="110"/>
                </a:moveTo>
                <a:cubicBezTo>
                  <a:pt x="8" y="89"/>
                  <a:pt x="24" y="72"/>
                  <a:pt x="14" y="56"/>
                </a:cubicBezTo>
                <a:cubicBezTo>
                  <a:pt x="12" y="66"/>
                  <a:pt x="11" y="72"/>
                  <a:pt x="13" y="86"/>
                </a:cubicBezTo>
                <a:cubicBezTo>
                  <a:pt x="1" y="72"/>
                  <a:pt x="0" y="45"/>
                  <a:pt x="10" y="38"/>
                </a:cubicBezTo>
                <a:cubicBezTo>
                  <a:pt x="19" y="33"/>
                  <a:pt x="26" y="34"/>
                  <a:pt x="34" y="34"/>
                </a:cubicBezTo>
                <a:cubicBezTo>
                  <a:pt x="43" y="34"/>
                  <a:pt x="49" y="33"/>
                  <a:pt x="58" y="38"/>
                </a:cubicBezTo>
                <a:cubicBezTo>
                  <a:pt x="68" y="45"/>
                  <a:pt x="68" y="72"/>
                  <a:pt x="55" y="86"/>
                </a:cubicBezTo>
                <a:cubicBezTo>
                  <a:pt x="57" y="72"/>
                  <a:pt x="56" y="66"/>
                  <a:pt x="54" y="56"/>
                </a:cubicBezTo>
                <a:cubicBezTo>
                  <a:pt x="45" y="72"/>
                  <a:pt x="61" y="89"/>
                  <a:pt x="34" y="110"/>
                </a:cubicBezTo>
                <a:close/>
                <a:moveTo>
                  <a:pt x="34" y="0"/>
                </a:moveTo>
                <a:cubicBezTo>
                  <a:pt x="42" y="0"/>
                  <a:pt x="48" y="7"/>
                  <a:pt x="48" y="15"/>
                </a:cubicBezTo>
                <a:cubicBezTo>
                  <a:pt x="48" y="22"/>
                  <a:pt x="42" y="29"/>
                  <a:pt x="34" y="29"/>
                </a:cubicBezTo>
                <a:cubicBezTo>
                  <a:pt x="26" y="29"/>
                  <a:pt x="20" y="22"/>
                  <a:pt x="20" y="15"/>
                </a:cubicBezTo>
                <a:cubicBezTo>
                  <a:pt x="20" y="7"/>
                  <a:pt x="26" y="0"/>
                  <a:pt x="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32" name="Freeform 35"/>
          <p:cNvSpPr>
            <a:spLocks noEditPoints="1" noChangeArrowheads="1"/>
          </p:cNvSpPr>
          <p:nvPr/>
        </p:nvSpPr>
        <p:spPr bwMode="auto">
          <a:xfrm>
            <a:off x="6418535" y="2302024"/>
            <a:ext cx="133350" cy="212725"/>
          </a:xfrm>
          <a:custGeom>
            <a:avLst/>
            <a:gdLst>
              <a:gd name="T0" fmla="*/ 34 w 69"/>
              <a:gd name="T1" fmla="*/ 110 h 110"/>
              <a:gd name="T2" fmla="*/ 14 w 69"/>
              <a:gd name="T3" fmla="*/ 56 h 110"/>
              <a:gd name="T4" fmla="*/ 14 w 69"/>
              <a:gd name="T5" fmla="*/ 86 h 110"/>
              <a:gd name="T6" fmla="*/ 10 w 69"/>
              <a:gd name="T7" fmla="*/ 38 h 110"/>
              <a:gd name="T8" fmla="*/ 34 w 69"/>
              <a:gd name="T9" fmla="*/ 34 h 110"/>
              <a:gd name="T10" fmla="*/ 58 w 69"/>
              <a:gd name="T11" fmla="*/ 38 h 110"/>
              <a:gd name="T12" fmla="*/ 55 w 69"/>
              <a:gd name="T13" fmla="*/ 86 h 110"/>
              <a:gd name="T14" fmla="*/ 54 w 69"/>
              <a:gd name="T15" fmla="*/ 56 h 110"/>
              <a:gd name="T16" fmla="*/ 34 w 69"/>
              <a:gd name="T17" fmla="*/ 110 h 110"/>
              <a:gd name="T18" fmla="*/ 34 w 69"/>
              <a:gd name="T19" fmla="*/ 0 h 110"/>
              <a:gd name="T20" fmla="*/ 49 w 69"/>
              <a:gd name="T21" fmla="*/ 15 h 110"/>
              <a:gd name="T22" fmla="*/ 34 w 69"/>
              <a:gd name="T23" fmla="*/ 29 h 110"/>
              <a:gd name="T24" fmla="*/ 20 w 69"/>
              <a:gd name="T25" fmla="*/ 15 h 110"/>
              <a:gd name="T26" fmla="*/ 34 w 69"/>
              <a:gd name="T27" fmla="*/ 0 h 1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9"/>
              <a:gd name="T43" fmla="*/ 0 h 110"/>
              <a:gd name="T44" fmla="*/ 69 w 69"/>
              <a:gd name="T45" fmla="*/ 110 h 1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9" h="110">
                <a:moveTo>
                  <a:pt x="34" y="110"/>
                </a:moveTo>
                <a:cubicBezTo>
                  <a:pt x="8" y="89"/>
                  <a:pt x="24" y="72"/>
                  <a:pt x="14" y="56"/>
                </a:cubicBezTo>
                <a:cubicBezTo>
                  <a:pt x="12" y="66"/>
                  <a:pt x="11" y="72"/>
                  <a:pt x="14" y="86"/>
                </a:cubicBezTo>
                <a:cubicBezTo>
                  <a:pt x="1" y="72"/>
                  <a:pt x="0" y="45"/>
                  <a:pt x="10" y="38"/>
                </a:cubicBezTo>
                <a:cubicBezTo>
                  <a:pt x="19" y="33"/>
                  <a:pt x="26" y="34"/>
                  <a:pt x="34" y="34"/>
                </a:cubicBezTo>
                <a:cubicBezTo>
                  <a:pt x="43" y="34"/>
                  <a:pt x="49" y="33"/>
                  <a:pt x="58" y="38"/>
                </a:cubicBezTo>
                <a:cubicBezTo>
                  <a:pt x="69" y="45"/>
                  <a:pt x="68" y="72"/>
                  <a:pt x="55" y="86"/>
                </a:cubicBezTo>
                <a:cubicBezTo>
                  <a:pt x="57" y="72"/>
                  <a:pt x="56" y="66"/>
                  <a:pt x="54" y="56"/>
                </a:cubicBezTo>
                <a:cubicBezTo>
                  <a:pt x="45" y="72"/>
                  <a:pt x="61" y="89"/>
                  <a:pt x="34" y="110"/>
                </a:cubicBezTo>
                <a:close/>
                <a:moveTo>
                  <a:pt x="34" y="0"/>
                </a:moveTo>
                <a:cubicBezTo>
                  <a:pt x="42" y="0"/>
                  <a:pt x="49" y="7"/>
                  <a:pt x="49" y="15"/>
                </a:cubicBezTo>
                <a:cubicBezTo>
                  <a:pt x="49" y="22"/>
                  <a:pt x="42" y="29"/>
                  <a:pt x="34" y="29"/>
                </a:cubicBezTo>
                <a:cubicBezTo>
                  <a:pt x="26" y="29"/>
                  <a:pt x="20" y="22"/>
                  <a:pt x="20" y="15"/>
                </a:cubicBezTo>
                <a:cubicBezTo>
                  <a:pt x="20" y="7"/>
                  <a:pt x="26" y="0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33" name="Freeform 36"/>
          <p:cNvSpPr>
            <a:spLocks noEditPoints="1" noChangeArrowheads="1"/>
          </p:cNvSpPr>
          <p:nvPr/>
        </p:nvSpPr>
        <p:spPr bwMode="auto">
          <a:xfrm>
            <a:off x="4877072" y="1051074"/>
            <a:ext cx="130175" cy="209550"/>
          </a:xfrm>
          <a:custGeom>
            <a:avLst/>
            <a:gdLst>
              <a:gd name="T0" fmla="*/ 34 w 68"/>
              <a:gd name="T1" fmla="*/ 109 h 109"/>
              <a:gd name="T2" fmla="*/ 14 w 68"/>
              <a:gd name="T3" fmla="*/ 55 h 109"/>
              <a:gd name="T4" fmla="*/ 13 w 68"/>
              <a:gd name="T5" fmla="*/ 85 h 109"/>
              <a:gd name="T6" fmla="*/ 10 w 68"/>
              <a:gd name="T7" fmla="*/ 38 h 109"/>
              <a:gd name="T8" fmla="*/ 34 w 68"/>
              <a:gd name="T9" fmla="*/ 33 h 109"/>
              <a:gd name="T10" fmla="*/ 58 w 68"/>
              <a:gd name="T11" fmla="*/ 38 h 109"/>
              <a:gd name="T12" fmla="*/ 55 w 68"/>
              <a:gd name="T13" fmla="*/ 85 h 109"/>
              <a:gd name="T14" fmla="*/ 54 w 68"/>
              <a:gd name="T15" fmla="*/ 55 h 109"/>
              <a:gd name="T16" fmla="*/ 34 w 68"/>
              <a:gd name="T17" fmla="*/ 109 h 109"/>
              <a:gd name="T18" fmla="*/ 34 w 68"/>
              <a:gd name="T19" fmla="*/ 0 h 109"/>
              <a:gd name="T20" fmla="*/ 48 w 68"/>
              <a:gd name="T21" fmla="*/ 14 h 109"/>
              <a:gd name="T22" fmla="*/ 34 w 68"/>
              <a:gd name="T23" fmla="*/ 28 h 109"/>
              <a:gd name="T24" fmla="*/ 20 w 68"/>
              <a:gd name="T25" fmla="*/ 14 h 109"/>
              <a:gd name="T26" fmla="*/ 34 w 68"/>
              <a:gd name="T27" fmla="*/ 0 h 10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8"/>
              <a:gd name="T43" fmla="*/ 0 h 109"/>
              <a:gd name="T44" fmla="*/ 68 w 68"/>
              <a:gd name="T45" fmla="*/ 109 h 10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8" h="109">
                <a:moveTo>
                  <a:pt x="34" y="109"/>
                </a:moveTo>
                <a:cubicBezTo>
                  <a:pt x="8" y="88"/>
                  <a:pt x="23" y="71"/>
                  <a:pt x="14" y="55"/>
                </a:cubicBezTo>
                <a:cubicBezTo>
                  <a:pt x="12" y="65"/>
                  <a:pt x="11" y="72"/>
                  <a:pt x="13" y="85"/>
                </a:cubicBezTo>
                <a:cubicBezTo>
                  <a:pt x="0" y="71"/>
                  <a:pt x="0" y="44"/>
                  <a:pt x="10" y="38"/>
                </a:cubicBezTo>
                <a:cubicBezTo>
                  <a:pt x="19" y="32"/>
                  <a:pt x="25" y="33"/>
                  <a:pt x="34" y="33"/>
                </a:cubicBezTo>
                <a:cubicBezTo>
                  <a:pt x="42" y="33"/>
                  <a:pt x="49" y="32"/>
                  <a:pt x="58" y="38"/>
                </a:cubicBezTo>
                <a:cubicBezTo>
                  <a:pt x="68" y="44"/>
                  <a:pt x="68" y="71"/>
                  <a:pt x="55" y="85"/>
                </a:cubicBezTo>
                <a:cubicBezTo>
                  <a:pt x="57" y="72"/>
                  <a:pt x="56" y="65"/>
                  <a:pt x="54" y="55"/>
                </a:cubicBezTo>
                <a:cubicBezTo>
                  <a:pt x="45" y="71"/>
                  <a:pt x="60" y="88"/>
                  <a:pt x="34" y="109"/>
                </a:cubicBezTo>
                <a:close/>
                <a:moveTo>
                  <a:pt x="34" y="0"/>
                </a:moveTo>
                <a:cubicBezTo>
                  <a:pt x="42" y="0"/>
                  <a:pt x="48" y="6"/>
                  <a:pt x="48" y="14"/>
                </a:cubicBezTo>
                <a:cubicBezTo>
                  <a:pt x="48" y="22"/>
                  <a:pt x="42" y="28"/>
                  <a:pt x="34" y="28"/>
                </a:cubicBezTo>
                <a:cubicBezTo>
                  <a:pt x="26" y="28"/>
                  <a:pt x="20" y="22"/>
                  <a:pt x="20" y="14"/>
                </a:cubicBezTo>
                <a:cubicBezTo>
                  <a:pt x="20" y="6"/>
                  <a:pt x="26" y="0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34" name="Freeform 37"/>
          <p:cNvSpPr>
            <a:spLocks noEditPoints="1" noChangeArrowheads="1"/>
          </p:cNvSpPr>
          <p:nvPr/>
        </p:nvSpPr>
        <p:spPr bwMode="auto">
          <a:xfrm>
            <a:off x="4684985" y="1859111"/>
            <a:ext cx="133350" cy="212725"/>
          </a:xfrm>
          <a:custGeom>
            <a:avLst/>
            <a:gdLst>
              <a:gd name="T0" fmla="*/ 34 w 69"/>
              <a:gd name="T1" fmla="*/ 110 h 110"/>
              <a:gd name="T2" fmla="*/ 14 w 69"/>
              <a:gd name="T3" fmla="*/ 56 h 110"/>
              <a:gd name="T4" fmla="*/ 14 w 69"/>
              <a:gd name="T5" fmla="*/ 85 h 110"/>
              <a:gd name="T6" fmla="*/ 10 w 69"/>
              <a:gd name="T7" fmla="*/ 38 h 110"/>
              <a:gd name="T8" fmla="*/ 34 w 69"/>
              <a:gd name="T9" fmla="*/ 33 h 110"/>
              <a:gd name="T10" fmla="*/ 58 w 69"/>
              <a:gd name="T11" fmla="*/ 38 h 110"/>
              <a:gd name="T12" fmla="*/ 55 w 69"/>
              <a:gd name="T13" fmla="*/ 85 h 110"/>
              <a:gd name="T14" fmla="*/ 54 w 69"/>
              <a:gd name="T15" fmla="*/ 56 h 110"/>
              <a:gd name="T16" fmla="*/ 34 w 69"/>
              <a:gd name="T17" fmla="*/ 110 h 110"/>
              <a:gd name="T18" fmla="*/ 34 w 69"/>
              <a:gd name="T19" fmla="*/ 0 h 110"/>
              <a:gd name="T20" fmla="*/ 49 w 69"/>
              <a:gd name="T21" fmla="*/ 14 h 110"/>
              <a:gd name="T22" fmla="*/ 34 w 69"/>
              <a:gd name="T23" fmla="*/ 28 h 110"/>
              <a:gd name="T24" fmla="*/ 20 w 69"/>
              <a:gd name="T25" fmla="*/ 14 h 110"/>
              <a:gd name="T26" fmla="*/ 34 w 69"/>
              <a:gd name="T27" fmla="*/ 0 h 1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9"/>
              <a:gd name="T43" fmla="*/ 0 h 110"/>
              <a:gd name="T44" fmla="*/ 69 w 69"/>
              <a:gd name="T45" fmla="*/ 110 h 1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9" h="110">
                <a:moveTo>
                  <a:pt x="34" y="110"/>
                </a:moveTo>
                <a:cubicBezTo>
                  <a:pt x="8" y="88"/>
                  <a:pt x="24" y="71"/>
                  <a:pt x="14" y="56"/>
                </a:cubicBezTo>
                <a:cubicBezTo>
                  <a:pt x="12" y="65"/>
                  <a:pt x="11" y="72"/>
                  <a:pt x="14" y="85"/>
                </a:cubicBezTo>
                <a:cubicBezTo>
                  <a:pt x="1" y="71"/>
                  <a:pt x="0" y="44"/>
                  <a:pt x="10" y="38"/>
                </a:cubicBezTo>
                <a:cubicBezTo>
                  <a:pt x="19" y="32"/>
                  <a:pt x="26" y="33"/>
                  <a:pt x="34" y="33"/>
                </a:cubicBezTo>
                <a:cubicBezTo>
                  <a:pt x="43" y="33"/>
                  <a:pt x="49" y="32"/>
                  <a:pt x="58" y="38"/>
                </a:cubicBezTo>
                <a:cubicBezTo>
                  <a:pt x="69" y="44"/>
                  <a:pt x="68" y="71"/>
                  <a:pt x="55" y="85"/>
                </a:cubicBezTo>
                <a:cubicBezTo>
                  <a:pt x="58" y="72"/>
                  <a:pt x="56" y="65"/>
                  <a:pt x="54" y="56"/>
                </a:cubicBezTo>
                <a:cubicBezTo>
                  <a:pt x="45" y="71"/>
                  <a:pt x="61" y="88"/>
                  <a:pt x="34" y="110"/>
                </a:cubicBezTo>
                <a:close/>
                <a:moveTo>
                  <a:pt x="34" y="0"/>
                </a:moveTo>
                <a:cubicBezTo>
                  <a:pt x="42" y="0"/>
                  <a:pt x="49" y="6"/>
                  <a:pt x="49" y="14"/>
                </a:cubicBezTo>
                <a:cubicBezTo>
                  <a:pt x="49" y="22"/>
                  <a:pt x="42" y="28"/>
                  <a:pt x="34" y="28"/>
                </a:cubicBezTo>
                <a:cubicBezTo>
                  <a:pt x="27" y="28"/>
                  <a:pt x="20" y="22"/>
                  <a:pt x="20" y="14"/>
                </a:cubicBezTo>
                <a:cubicBezTo>
                  <a:pt x="20" y="6"/>
                  <a:pt x="27" y="0"/>
                  <a:pt x="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35" name="Freeform 38"/>
          <p:cNvSpPr>
            <a:spLocks noEditPoints="1" noChangeArrowheads="1"/>
          </p:cNvSpPr>
          <p:nvPr/>
        </p:nvSpPr>
        <p:spPr bwMode="auto">
          <a:xfrm>
            <a:off x="3492772" y="2302024"/>
            <a:ext cx="131763" cy="212725"/>
          </a:xfrm>
          <a:custGeom>
            <a:avLst/>
            <a:gdLst>
              <a:gd name="T0" fmla="*/ 35 w 69"/>
              <a:gd name="T1" fmla="*/ 110 h 110"/>
              <a:gd name="T2" fmla="*/ 15 w 69"/>
              <a:gd name="T3" fmla="*/ 56 h 110"/>
              <a:gd name="T4" fmla="*/ 14 w 69"/>
              <a:gd name="T5" fmla="*/ 86 h 110"/>
              <a:gd name="T6" fmla="*/ 10 w 69"/>
              <a:gd name="T7" fmla="*/ 38 h 110"/>
              <a:gd name="T8" fmla="*/ 35 w 69"/>
              <a:gd name="T9" fmla="*/ 34 h 110"/>
              <a:gd name="T10" fmla="*/ 59 w 69"/>
              <a:gd name="T11" fmla="*/ 38 h 110"/>
              <a:gd name="T12" fmla="*/ 55 w 69"/>
              <a:gd name="T13" fmla="*/ 86 h 110"/>
              <a:gd name="T14" fmla="*/ 55 w 69"/>
              <a:gd name="T15" fmla="*/ 56 h 110"/>
              <a:gd name="T16" fmla="*/ 35 w 69"/>
              <a:gd name="T17" fmla="*/ 110 h 110"/>
              <a:gd name="T18" fmla="*/ 35 w 69"/>
              <a:gd name="T19" fmla="*/ 0 h 110"/>
              <a:gd name="T20" fmla="*/ 49 w 69"/>
              <a:gd name="T21" fmla="*/ 15 h 110"/>
              <a:gd name="T22" fmla="*/ 35 w 69"/>
              <a:gd name="T23" fmla="*/ 29 h 110"/>
              <a:gd name="T24" fmla="*/ 20 w 69"/>
              <a:gd name="T25" fmla="*/ 15 h 110"/>
              <a:gd name="T26" fmla="*/ 35 w 69"/>
              <a:gd name="T27" fmla="*/ 0 h 1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9"/>
              <a:gd name="T43" fmla="*/ 0 h 110"/>
              <a:gd name="T44" fmla="*/ 69 w 69"/>
              <a:gd name="T45" fmla="*/ 110 h 1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9" h="110">
                <a:moveTo>
                  <a:pt x="35" y="110"/>
                </a:moveTo>
                <a:cubicBezTo>
                  <a:pt x="8" y="89"/>
                  <a:pt x="24" y="72"/>
                  <a:pt x="15" y="56"/>
                </a:cubicBezTo>
                <a:cubicBezTo>
                  <a:pt x="13" y="66"/>
                  <a:pt x="11" y="72"/>
                  <a:pt x="14" y="86"/>
                </a:cubicBezTo>
                <a:cubicBezTo>
                  <a:pt x="1" y="72"/>
                  <a:pt x="0" y="45"/>
                  <a:pt x="10" y="38"/>
                </a:cubicBezTo>
                <a:cubicBezTo>
                  <a:pt x="20" y="33"/>
                  <a:pt x="26" y="34"/>
                  <a:pt x="35" y="34"/>
                </a:cubicBezTo>
                <a:cubicBezTo>
                  <a:pt x="43" y="34"/>
                  <a:pt x="49" y="33"/>
                  <a:pt x="59" y="38"/>
                </a:cubicBezTo>
                <a:cubicBezTo>
                  <a:pt x="69" y="45"/>
                  <a:pt x="68" y="72"/>
                  <a:pt x="55" y="86"/>
                </a:cubicBezTo>
                <a:cubicBezTo>
                  <a:pt x="58" y="72"/>
                  <a:pt x="56" y="66"/>
                  <a:pt x="55" y="56"/>
                </a:cubicBezTo>
                <a:cubicBezTo>
                  <a:pt x="45" y="72"/>
                  <a:pt x="61" y="89"/>
                  <a:pt x="35" y="110"/>
                </a:cubicBezTo>
                <a:close/>
                <a:moveTo>
                  <a:pt x="35" y="0"/>
                </a:moveTo>
                <a:cubicBezTo>
                  <a:pt x="42" y="0"/>
                  <a:pt x="49" y="7"/>
                  <a:pt x="49" y="15"/>
                </a:cubicBezTo>
                <a:cubicBezTo>
                  <a:pt x="49" y="22"/>
                  <a:pt x="42" y="29"/>
                  <a:pt x="35" y="29"/>
                </a:cubicBezTo>
                <a:cubicBezTo>
                  <a:pt x="27" y="29"/>
                  <a:pt x="20" y="22"/>
                  <a:pt x="20" y="15"/>
                </a:cubicBezTo>
                <a:cubicBezTo>
                  <a:pt x="20" y="7"/>
                  <a:pt x="27" y="0"/>
                  <a:pt x="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36" name="Freeform 39"/>
          <p:cNvSpPr>
            <a:spLocks noEditPoints="1" noChangeArrowheads="1"/>
          </p:cNvSpPr>
          <p:nvPr/>
        </p:nvSpPr>
        <p:spPr bwMode="auto">
          <a:xfrm>
            <a:off x="3384822" y="1308249"/>
            <a:ext cx="133350" cy="212725"/>
          </a:xfrm>
          <a:custGeom>
            <a:avLst/>
            <a:gdLst>
              <a:gd name="T0" fmla="*/ 35 w 69"/>
              <a:gd name="T1" fmla="*/ 110 h 110"/>
              <a:gd name="T2" fmla="*/ 15 w 69"/>
              <a:gd name="T3" fmla="*/ 56 h 110"/>
              <a:gd name="T4" fmla="*/ 14 w 69"/>
              <a:gd name="T5" fmla="*/ 86 h 110"/>
              <a:gd name="T6" fmla="*/ 10 w 69"/>
              <a:gd name="T7" fmla="*/ 38 h 110"/>
              <a:gd name="T8" fmla="*/ 35 w 69"/>
              <a:gd name="T9" fmla="*/ 34 h 110"/>
              <a:gd name="T10" fmla="*/ 59 w 69"/>
              <a:gd name="T11" fmla="*/ 38 h 110"/>
              <a:gd name="T12" fmla="*/ 55 w 69"/>
              <a:gd name="T13" fmla="*/ 86 h 110"/>
              <a:gd name="T14" fmla="*/ 55 w 69"/>
              <a:gd name="T15" fmla="*/ 56 h 110"/>
              <a:gd name="T16" fmla="*/ 35 w 69"/>
              <a:gd name="T17" fmla="*/ 110 h 110"/>
              <a:gd name="T18" fmla="*/ 35 w 69"/>
              <a:gd name="T19" fmla="*/ 0 h 110"/>
              <a:gd name="T20" fmla="*/ 49 w 69"/>
              <a:gd name="T21" fmla="*/ 15 h 110"/>
              <a:gd name="T22" fmla="*/ 35 w 69"/>
              <a:gd name="T23" fmla="*/ 29 h 110"/>
              <a:gd name="T24" fmla="*/ 20 w 69"/>
              <a:gd name="T25" fmla="*/ 15 h 110"/>
              <a:gd name="T26" fmla="*/ 35 w 69"/>
              <a:gd name="T27" fmla="*/ 0 h 1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9"/>
              <a:gd name="T43" fmla="*/ 0 h 110"/>
              <a:gd name="T44" fmla="*/ 69 w 69"/>
              <a:gd name="T45" fmla="*/ 110 h 1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9" h="110">
                <a:moveTo>
                  <a:pt x="35" y="110"/>
                </a:moveTo>
                <a:cubicBezTo>
                  <a:pt x="8" y="89"/>
                  <a:pt x="24" y="72"/>
                  <a:pt x="15" y="56"/>
                </a:cubicBezTo>
                <a:cubicBezTo>
                  <a:pt x="13" y="66"/>
                  <a:pt x="11" y="72"/>
                  <a:pt x="14" y="86"/>
                </a:cubicBezTo>
                <a:cubicBezTo>
                  <a:pt x="1" y="72"/>
                  <a:pt x="0" y="45"/>
                  <a:pt x="10" y="38"/>
                </a:cubicBezTo>
                <a:cubicBezTo>
                  <a:pt x="20" y="33"/>
                  <a:pt x="26" y="34"/>
                  <a:pt x="35" y="34"/>
                </a:cubicBezTo>
                <a:cubicBezTo>
                  <a:pt x="43" y="34"/>
                  <a:pt x="49" y="33"/>
                  <a:pt x="59" y="38"/>
                </a:cubicBezTo>
                <a:cubicBezTo>
                  <a:pt x="69" y="45"/>
                  <a:pt x="68" y="72"/>
                  <a:pt x="55" y="86"/>
                </a:cubicBezTo>
                <a:cubicBezTo>
                  <a:pt x="58" y="72"/>
                  <a:pt x="56" y="66"/>
                  <a:pt x="55" y="56"/>
                </a:cubicBezTo>
                <a:cubicBezTo>
                  <a:pt x="45" y="72"/>
                  <a:pt x="61" y="89"/>
                  <a:pt x="35" y="110"/>
                </a:cubicBezTo>
                <a:close/>
                <a:moveTo>
                  <a:pt x="35" y="0"/>
                </a:moveTo>
                <a:cubicBezTo>
                  <a:pt x="42" y="0"/>
                  <a:pt x="49" y="7"/>
                  <a:pt x="49" y="15"/>
                </a:cubicBezTo>
                <a:cubicBezTo>
                  <a:pt x="49" y="22"/>
                  <a:pt x="42" y="29"/>
                  <a:pt x="35" y="29"/>
                </a:cubicBezTo>
                <a:cubicBezTo>
                  <a:pt x="27" y="29"/>
                  <a:pt x="20" y="22"/>
                  <a:pt x="20" y="15"/>
                </a:cubicBezTo>
                <a:cubicBezTo>
                  <a:pt x="20" y="7"/>
                  <a:pt x="27" y="0"/>
                  <a:pt x="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38" name="TextBox 70"/>
          <p:cNvSpPr>
            <a:spLocks noChangeArrowheads="1"/>
          </p:cNvSpPr>
          <p:nvPr/>
        </p:nvSpPr>
        <p:spPr bwMode="auto">
          <a:xfrm>
            <a:off x="295655" y="3022540"/>
            <a:ext cx="23968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vi-VN" altLang="zh-CN" sz="16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Đỗ Nguyễn Minh Anh</a:t>
            </a:r>
            <a:endParaRPr lang="zh-CN" altLang="en-US" b="1" dirty="0">
              <a:solidFill>
                <a:srgbClr val="404040"/>
              </a:solidFill>
            </a:endParaRPr>
          </a:p>
        </p:txBody>
      </p:sp>
      <p:sp>
        <p:nvSpPr>
          <p:cNvPr id="39" name="TextBox 71"/>
          <p:cNvSpPr>
            <a:spLocks noChangeArrowheads="1"/>
          </p:cNvSpPr>
          <p:nvPr/>
        </p:nvSpPr>
        <p:spPr bwMode="auto">
          <a:xfrm>
            <a:off x="6205730" y="167813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vi-VN" altLang="zh-CN" sz="1600">
                <a:solidFill>
                  <a:srgbClr val="404040"/>
                </a:solidFill>
                <a:ea typeface="微软雅黑" pitchFamily="34" charset="-122"/>
                <a:sym typeface="Arial" pitchFamily="34" charset="0"/>
              </a:rPr>
              <a:t>Đình Lâm</a:t>
            </a:r>
            <a:endParaRPr lang="zh-CN" altLang="en-US" dirty="0">
              <a:solidFill>
                <a:srgbClr val="404040"/>
              </a:solidFill>
            </a:endParaRPr>
          </a:p>
        </p:txBody>
      </p:sp>
      <p:sp>
        <p:nvSpPr>
          <p:cNvPr id="40" name="TextBox 72"/>
          <p:cNvSpPr>
            <a:spLocks noChangeArrowheads="1"/>
          </p:cNvSpPr>
          <p:nvPr/>
        </p:nvSpPr>
        <p:spPr bwMode="auto">
          <a:xfrm>
            <a:off x="4465373" y="1001861"/>
            <a:ext cx="25410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vi-VN" altLang="zh-CN" sz="16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Vương Đình Thái Dương</a:t>
            </a:r>
            <a:endParaRPr lang="zh-CN" altLang="en-US" dirty="0">
              <a:solidFill>
                <a:srgbClr val="404040"/>
              </a:solidFill>
            </a:endParaRPr>
          </a:p>
        </p:txBody>
      </p:sp>
      <p:sp>
        <p:nvSpPr>
          <p:cNvPr id="41" name="TextBox 73"/>
          <p:cNvSpPr>
            <a:spLocks noChangeArrowheads="1"/>
          </p:cNvSpPr>
          <p:nvPr/>
        </p:nvSpPr>
        <p:spPr bwMode="auto">
          <a:xfrm>
            <a:off x="2201083" y="1910540"/>
            <a:ext cx="17075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vi-VN" altLang="zh-CN" sz="16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Phan Tiến Minh</a:t>
            </a:r>
            <a:endParaRPr lang="zh-CN" altLang="en-US" dirty="0">
              <a:solidFill>
                <a:srgbClr val="404040"/>
              </a:solidFill>
            </a:endParaRPr>
          </a:p>
        </p:txBody>
      </p:sp>
      <p:sp>
        <p:nvSpPr>
          <p:cNvPr id="42" name="TextBox 74"/>
          <p:cNvSpPr>
            <a:spLocks noChangeArrowheads="1"/>
          </p:cNvSpPr>
          <p:nvPr/>
        </p:nvSpPr>
        <p:spPr bwMode="auto">
          <a:xfrm>
            <a:off x="1547694" y="1201886"/>
            <a:ext cx="17812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vi-VN" altLang="zh-CN" sz="16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Hà Khánh Giang</a:t>
            </a:r>
            <a:endParaRPr lang="zh-CN" altLang="en-US" dirty="0">
              <a:solidFill>
                <a:srgbClr val="404040"/>
              </a:solidFill>
            </a:endParaRPr>
          </a:p>
        </p:txBody>
      </p:sp>
      <p:sp>
        <p:nvSpPr>
          <p:cNvPr id="43" name="TextBox 75"/>
          <p:cNvSpPr>
            <a:spLocks noChangeArrowheads="1"/>
          </p:cNvSpPr>
          <p:nvPr/>
        </p:nvSpPr>
        <p:spPr bwMode="auto">
          <a:xfrm>
            <a:off x="1163193" y="2133644"/>
            <a:ext cx="16033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vi-VN" altLang="zh-CN" sz="16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Đào Tuấn Vinh</a:t>
            </a:r>
            <a:endParaRPr lang="zh-CN" altLang="en-US" dirty="0">
              <a:solidFill>
                <a:srgbClr val="404040"/>
              </a:solidFill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4772297" y="4445089"/>
            <a:ext cx="3151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vi-VN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Những sản phẩm tốt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45" name="标题 4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altLang="zh-CN" dirty="0"/>
              <a:t>Sản phẩm lớp 6A1</a:t>
            </a:r>
            <a:endParaRPr lang="zh-CN" alt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7F94789-7F8F-0C46-86F1-5CA1105A376A}"/>
              </a:ext>
            </a:extLst>
          </p:cNvPr>
          <p:cNvSpPr txBox="1"/>
          <p:nvPr/>
        </p:nvSpPr>
        <p:spPr>
          <a:xfrm>
            <a:off x="6864622" y="2145417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Đình Phúc</a:t>
            </a:r>
          </a:p>
        </p:txBody>
      </p:sp>
    </p:spTree>
    <p:extLst>
      <p:ext uri="{BB962C8B-B14F-4D97-AF65-F5344CB8AC3E}">
        <p14:creationId xmlns:p14="http://schemas.microsoft.com/office/powerpoint/2010/main" val="517965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3153303" y="995114"/>
            <a:ext cx="1619045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3200008" y="1455700"/>
            <a:ext cx="1634562" cy="527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208849" y="2130571"/>
            <a:ext cx="1640409" cy="314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3240452" y="2591595"/>
            <a:ext cx="1634563" cy="319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3247821" y="3021887"/>
            <a:ext cx="1640409" cy="437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3634492" y="4185386"/>
            <a:ext cx="1628758" cy="5008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3331405" y="3553613"/>
            <a:ext cx="1597760" cy="3263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59" name="Freeform 37"/>
          <p:cNvSpPr>
            <a:spLocks noChangeArrowheads="1"/>
          </p:cNvSpPr>
          <p:nvPr/>
        </p:nvSpPr>
        <p:spPr bwMode="auto">
          <a:xfrm>
            <a:off x="4805195" y="1723275"/>
            <a:ext cx="1318909" cy="1100889"/>
          </a:xfrm>
          <a:custGeom>
            <a:avLst/>
            <a:gdLst>
              <a:gd name="T0" fmla="*/ 0 w 518"/>
              <a:gd name="T1" fmla="*/ 0 h 218"/>
              <a:gd name="T2" fmla="*/ 518 w 518"/>
              <a:gd name="T3" fmla="*/ 211 h 218"/>
              <a:gd name="T4" fmla="*/ 0 60000 65536"/>
              <a:gd name="T5" fmla="*/ 0 60000 65536"/>
              <a:gd name="T6" fmla="*/ 0 w 518"/>
              <a:gd name="T7" fmla="*/ 0 h 218"/>
              <a:gd name="T8" fmla="*/ 518 w 518"/>
              <a:gd name="T9" fmla="*/ 218 h 2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8" h="218">
                <a:moveTo>
                  <a:pt x="0" y="0"/>
                </a:moveTo>
                <a:cubicBezTo>
                  <a:pt x="411" y="0"/>
                  <a:pt x="260" y="218"/>
                  <a:pt x="518" y="211"/>
                </a:cubicBezTo>
              </a:path>
            </a:pathLst>
          </a:custGeom>
          <a:noFill/>
          <a:ln w="14" cap="flat" cmpd="sng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62" name="Freeform 38"/>
          <p:cNvSpPr>
            <a:spLocks noChangeArrowheads="1"/>
          </p:cNvSpPr>
          <p:nvPr/>
        </p:nvSpPr>
        <p:spPr bwMode="auto">
          <a:xfrm>
            <a:off x="4823010" y="2294543"/>
            <a:ext cx="1301094" cy="515333"/>
          </a:xfrm>
          <a:custGeom>
            <a:avLst/>
            <a:gdLst>
              <a:gd name="T0" fmla="*/ 0 w 518"/>
              <a:gd name="T1" fmla="*/ 0 h 95"/>
              <a:gd name="T2" fmla="*/ 518 w 518"/>
              <a:gd name="T3" fmla="*/ 92 h 95"/>
              <a:gd name="T4" fmla="*/ 0 60000 65536"/>
              <a:gd name="T5" fmla="*/ 0 60000 65536"/>
              <a:gd name="T6" fmla="*/ 0 w 518"/>
              <a:gd name="T7" fmla="*/ 0 h 95"/>
              <a:gd name="T8" fmla="*/ 518 w 518"/>
              <a:gd name="T9" fmla="*/ 95 h 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8" h="95">
                <a:moveTo>
                  <a:pt x="0" y="0"/>
                </a:moveTo>
                <a:cubicBezTo>
                  <a:pt x="411" y="0"/>
                  <a:pt x="260" y="95"/>
                  <a:pt x="518" y="92"/>
                </a:cubicBezTo>
              </a:path>
            </a:pathLst>
          </a:custGeom>
          <a:noFill/>
          <a:ln w="14" cap="flat" cmpd="sng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63" name="Freeform 39"/>
          <p:cNvSpPr>
            <a:spLocks noChangeArrowheads="1"/>
          </p:cNvSpPr>
          <p:nvPr/>
        </p:nvSpPr>
        <p:spPr bwMode="auto">
          <a:xfrm>
            <a:off x="4863946" y="1093737"/>
            <a:ext cx="1260157" cy="1744714"/>
          </a:xfrm>
          <a:custGeom>
            <a:avLst/>
            <a:gdLst>
              <a:gd name="T0" fmla="*/ 0 w 518"/>
              <a:gd name="T1" fmla="*/ 0 h 351"/>
              <a:gd name="T2" fmla="*/ 518 w 518"/>
              <a:gd name="T3" fmla="*/ 340 h 351"/>
              <a:gd name="T4" fmla="*/ 0 60000 65536"/>
              <a:gd name="T5" fmla="*/ 0 60000 65536"/>
              <a:gd name="T6" fmla="*/ 0 w 518"/>
              <a:gd name="T7" fmla="*/ 0 h 351"/>
              <a:gd name="T8" fmla="*/ 518 w 518"/>
              <a:gd name="T9" fmla="*/ 351 h 3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8" h="351">
                <a:moveTo>
                  <a:pt x="0" y="0"/>
                </a:moveTo>
                <a:cubicBezTo>
                  <a:pt x="411" y="0"/>
                  <a:pt x="260" y="351"/>
                  <a:pt x="518" y="340"/>
                </a:cubicBezTo>
              </a:path>
            </a:pathLst>
          </a:custGeom>
          <a:noFill/>
          <a:ln w="14" cap="flat" cmpd="sng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64" name="Freeform 40"/>
          <p:cNvSpPr>
            <a:spLocks noChangeArrowheads="1"/>
          </p:cNvSpPr>
          <p:nvPr/>
        </p:nvSpPr>
        <p:spPr bwMode="auto">
          <a:xfrm>
            <a:off x="4929166" y="2784476"/>
            <a:ext cx="1194938" cy="854453"/>
          </a:xfrm>
          <a:custGeom>
            <a:avLst/>
            <a:gdLst>
              <a:gd name="T0" fmla="*/ 0 w 518"/>
              <a:gd name="T1" fmla="*/ 234 h 234"/>
              <a:gd name="T2" fmla="*/ 518 w 518"/>
              <a:gd name="T3" fmla="*/ 7 h 234"/>
              <a:gd name="T4" fmla="*/ 0 60000 65536"/>
              <a:gd name="T5" fmla="*/ 0 60000 65536"/>
              <a:gd name="T6" fmla="*/ 0 w 518"/>
              <a:gd name="T7" fmla="*/ 0 h 234"/>
              <a:gd name="T8" fmla="*/ 518 w 518"/>
              <a:gd name="T9" fmla="*/ 234 h 2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8" h="234">
                <a:moveTo>
                  <a:pt x="0" y="234"/>
                </a:moveTo>
                <a:cubicBezTo>
                  <a:pt x="411" y="234"/>
                  <a:pt x="260" y="0"/>
                  <a:pt x="518" y="7"/>
                </a:cubicBezTo>
              </a:path>
            </a:pathLst>
          </a:custGeom>
          <a:noFill/>
          <a:ln w="14" cap="flat" cmpd="sng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65" name="Freeform 41"/>
          <p:cNvSpPr>
            <a:spLocks noChangeArrowheads="1"/>
          </p:cNvSpPr>
          <p:nvPr/>
        </p:nvSpPr>
        <p:spPr bwMode="auto">
          <a:xfrm>
            <a:off x="4520646" y="2797176"/>
            <a:ext cx="1603458" cy="438150"/>
          </a:xfrm>
          <a:custGeom>
            <a:avLst/>
            <a:gdLst>
              <a:gd name="T0" fmla="*/ 0 w 518"/>
              <a:gd name="T1" fmla="*/ 117 h 117"/>
              <a:gd name="T2" fmla="*/ 518 w 518"/>
              <a:gd name="T3" fmla="*/ 4 h 117"/>
              <a:gd name="T4" fmla="*/ 0 60000 65536"/>
              <a:gd name="T5" fmla="*/ 0 60000 65536"/>
              <a:gd name="T6" fmla="*/ 0 w 518"/>
              <a:gd name="T7" fmla="*/ 0 h 117"/>
              <a:gd name="T8" fmla="*/ 518 w 518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8" h="117">
                <a:moveTo>
                  <a:pt x="0" y="117"/>
                </a:moveTo>
                <a:cubicBezTo>
                  <a:pt x="411" y="117"/>
                  <a:pt x="260" y="0"/>
                  <a:pt x="518" y="4"/>
                </a:cubicBezTo>
              </a:path>
            </a:pathLst>
          </a:custGeom>
          <a:noFill/>
          <a:ln w="14" cap="flat" cmpd="sng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66" name="Freeform 42"/>
          <p:cNvSpPr>
            <a:spLocks noChangeArrowheads="1"/>
          </p:cNvSpPr>
          <p:nvPr/>
        </p:nvSpPr>
        <p:spPr bwMode="auto">
          <a:xfrm>
            <a:off x="5041696" y="2778125"/>
            <a:ext cx="1082407" cy="1397987"/>
          </a:xfrm>
          <a:custGeom>
            <a:avLst/>
            <a:gdLst>
              <a:gd name="T0" fmla="*/ 0 w 518"/>
              <a:gd name="T1" fmla="*/ 327 h 327"/>
              <a:gd name="T2" fmla="*/ 518 w 518"/>
              <a:gd name="T3" fmla="*/ 10 h 327"/>
              <a:gd name="T4" fmla="*/ 0 60000 65536"/>
              <a:gd name="T5" fmla="*/ 0 60000 65536"/>
              <a:gd name="T6" fmla="*/ 0 w 518"/>
              <a:gd name="T7" fmla="*/ 0 h 327"/>
              <a:gd name="T8" fmla="*/ 518 w 518"/>
              <a:gd name="T9" fmla="*/ 327 h 3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8" h="327">
                <a:moveTo>
                  <a:pt x="0" y="327"/>
                </a:moveTo>
                <a:cubicBezTo>
                  <a:pt x="411" y="327"/>
                  <a:pt x="260" y="0"/>
                  <a:pt x="518" y="10"/>
                </a:cubicBezTo>
              </a:path>
            </a:pathLst>
          </a:custGeom>
          <a:noFill/>
          <a:ln w="14" cap="flat" cmpd="sng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67" name="Line 43"/>
          <p:cNvSpPr>
            <a:spLocks noChangeShapeType="1"/>
          </p:cNvSpPr>
          <p:nvPr/>
        </p:nvSpPr>
        <p:spPr bwMode="auto">
          <a:xfrm>
            <a:off x="4943668" y="2816228"/>
            <a:ext cx="1180435" cy="26840"/>
          </a:xfrm>
          <a:prstGeom prst="line">
            <a:avLst/>
          </a:prstGeom>
          <a:noFill/>
          <a:ln w="14" cap="flat" cmpd="sng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69" name="Freeform 227"/>
          <p:cNvSpPr>
            <a:spLocks noChangeArrowheads="1"/>
          </p:cNvSpPr>
          <p:nvPr/>
        </p:nvSpPr>
        <p:spPr bwMode="auto">
          <a:xfrm>
            <a:off x="6003454" y="2717801"/>
            <a:ext cx="244475" cy="187325"/>
          </a:xfrm>
          <a:custGeom>
            <a:avLst/>
            <a:gdLst>
              <a:gd name="T0" fmla="*/ 0 w 154"/>
              <a:gd name="T1" fmla="*/ 0 h 118"/>
              <a:gd name="T2" fmla="*/ 154 w 154"/>
              <a:gd name="T3" fmla="*/ 59 h 118"/>
              <a:gd name="T4" fmla="*/ 0 w 154"/>
              <a:gd name="T5" fmla="*/ 118 h 118"/>
              <a:gd name="T6" fmla="*/ 0 w 154"/>
              <a:gd name="T7" fmla="*/ 0 h 118"/>
              <a:gd name="T8" fmla="*/ 0 60000 65536"/>
              <a:gd name="T9" fmla="*/ 0 60000 65536"/>
              <a:gd name="T10" fmla="*/ 0 60000 65536"/>
              <a:gd name="T11" fmla="*/ 0 60000 65536"/>
              <a:gd name="T12" fmla="*/ 0 w 154"/>
              <a:gd name="T13" fmla="*/ 0 h 118"/>
              <a:gd name="T14" fmla="*/ 154 w 154"/>
              <a:gd name="T15" fmla="*/ 118 h 1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" h="118">
                <a:moveTo>
                  <a:pt x="0" y="0"/>
                </a:moveTo>
                <a:lnTo>
                  <a:pt x="154" y="59"/>
                </a:lnTo>
                <a:lnTo>
                  <a:pt x="0" y="1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70" name="TextBox 254"/>
          <p:cNvSpPr>
            <a:spLocks noChangeArrowheads="1"/>
          </p:cNvSpPr>
          <p:nvPr/>
        </p:nvSpPr>
        <p:spPr bwMode="auto">
          <a:xfrm>
            <a:off x="3409804" y="1023869"/>
            <a:ext cx="10390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vi-VN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Khái niệm</a:t>
            </a:r>
            <a:endParaRPr lang="zh-CN" altLang="en-US" dirty="0"/>
          </a:p>
        </p:txBody>
      </p:sp>
      <p:sp>
        <p:nvSpPr>
          <p:cNvPr id="72" name="TextBox 261"/>
          <p:cNvSpPr>
            <a:spLocks noChangeArrowheads="1"/>
          </p:cNvSpPr>
          <p:nvPr/>
        </p:nvSpPr>
        <p:spPr bwMode="auto">
          <a:xfrm>
            <a:off x="3439811" y="1546109"/>
            <a:ext cx="10871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vi-VN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Hình dạng</a:t>
            </a:r>
            <a:endParaRPr lang="zh-CN" altLang="en-US" dirty="0"/>
          </a:p>
        </p:txBody>
      </p:sp>
      <p:sp>
        <p:nvSpPr>
          <p:cNvPr id="74" name="TextBox 267"/>
          <p:cNvSpPr>
            <a:spLocks noChangeArrowheads="1"/>
          </p:cNvSpPr>
          <p:nvPr/>
        </p:nvSpPr>
        <p:spPr bwMode="auto">
          <a:xfrm>
            <a:off x="3397308" y="2124431"/>
            <a:ext cx="10745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vi-VN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Kích thước</a:t>
            </a:r>
            <a:endParaRPr lang="zh-CN" altLang="en-US" dirty="0"/>
          </a:p>
        </p:txBody>
      </p:sp>
      <p:sp>
        <p:nvSpPr>
          <p:cNvPr id="76" name="TextBox 273"/>
          <p:cNvSpPr>
            <a:spLocks noChangeArrowheads="1"/>
          </p:cNvSpPr>
          <p:nvPr/>
        </p:nvSpPr>
        <p:spPr bwMode="auto">
          <a:xfrm>
            <a:off x="3244613" y="2623544"/>
            <a:ext cx="14901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vi-VN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Tế bào nhân sơ</a:t>
            </a:r>
            <a:endParaRPr lang="zh-CN" altLang="en-US" dirty="0"/>
          </a:p>
        </p:txBody>
      </p:sp>
      <p:sp>
        <p:nvSpPr>
          <p:cNvPr id="78" name="TextBox 279"/>
          <p:cNvSpPr>
            <a:spLocks noChangeArrowheads="1"/>
          </p:cNvSpPr>
          <p:nvPr/>
        </p:nvSpPr>
        <p:spPr bwMode="auto">
          <a:xfrm>
            <a:off x="3192019" y="3047360"/>
            <a:ext cx="16680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vi-VN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Tế bào nhân thực</a:t>
            </a:r>
            <a:endParaRPr lang="zh-CN" altLang="en-US" dirty="0"/>
          </a:p>
        </p:txBody>
      </p:sp>
      <p:sp>
        <p:nvSpPr>
          <p:cNvPr id="80" name="TextBox 285"/>
          <p:cNvSpPr>
            <a:spLocks noChangeArrowheads="1"/>
          </p:cNvSpPr>
          <p:nvPr/>
        </p:nvSpPr>
        <p:spPr bwMode="auto">
          <a:xfrm>
            <a:off x="3297289" y="3552120"/>
            <a:ext cx="16835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vi-VN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Tế bào động vật</a:t>
            </a:r>
            <a:endParaRPr lang="zh-CN" altLang="en-US" dirty="0"/>
          </a:p>
        </p:txBody>
      </p:sp>
      <p:sp>
        <p:nvSpPr>
          <p:cNvPr id="82" name="TextBox 291"/>
          <p:cNvSpPr>
            <a:spLocks noChangeArrowheads="1"/>
          </p:cNvSpPr>
          <p:nvPr/>
        </p:nvSpPr>
        <p:spPr bwMode="auto">
          <a:xfrm>
            <a:off x="3744572" y="4312732"/>
            <a:ext cx="14981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vi-VN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Tế bào thực vật</a:t>
            </a:r>
            <a:endParaRPr lang="zh-CN" altLang="en-US" dirty="0"/>
          </a:p>
        </p:txBody>
      </p:sp>
      <p:sp>
        <p:nvSpPr>
          <p:cNvPr id="83" name="TextBox 292"/>
          <p:cNvSpPr>
            <a:spLocks noChangeArrowheads="1"/>
          </p:cNvSpPr>
          <p:nvPr/>
        </p:nvSpPr>
        <p:spPr bwMode="auto">
          <a:xfrm>
            <a:off x="6516216" y="1470026"/>
            <a:ext cx="14616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vi-VN" altLang="zh-CN" sz="3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Tế bào</a:t>
            </a:r>
            <a:endParaRPr lang="zh-CN" altLang="en-US" sz="3000" b="1" dirty="0">
              <a:solidFill>
                <a:srgbClr val="FF0000"/>
              </a:solidFill>
            </a:endParaRPr>
          </a:p>
        </p:txBody>
      </p: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6195541" y="2009776"/>
            <a:ext cx="2363788" cy="188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vi-VN" altLang="zh-CN" sz="2000" b="1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Khái niệm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vi-VN" altLang="zh-CN" sz="2000" b="1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Hình dạng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vi-VN" altLang="zh-CN" sz="2000" b="1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Kích thước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vi-VN" altLang="zh-CN" sz="2000" b="1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Phân loại</a:t>
            </a:r>
            <a:endParaRPr lang="zh-CN" altLang="en-US" sz="2000" b="1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404532" y="944245"/>
            <a:ext cx="25044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vi-VN" altLang="zh-CN" sz="13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Tế bào là đơn vị cơ bản của sự sống</a:t>
            </a:r>
            <a:endParaRPr lang="zh-CN" altLang="en-US" sz="1300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6" name="矩形 85"/>
          <p:cNvSpPr>
            <a:spLocks noChangeArrowheads="1"/>
          </p:cNvSpPr>
          <p:nvPr/>
        </p:nvSpPr>
        <p:spPr bwMode="auto">
          <a:xfrm>
            <a:off x="419903" y="1587238"/>
            <a:ext cx="23879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vi-VN" altLang="zh-CN" sz="12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Có nhiều hình dạng khác nhau</a:t>
            </a:r>
            <a:endParaRPr lang="zh-CN" altLang="en-US" sz="1200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7" name="矩形 86"/>
          <p:cNvSpPr>
            <a:spLocks noChangeArrowheads="1"/>
          </p:cNvSpPr>
          <p:nvPr/>
        </p:nvSpPr>
        <p:spPr bwMode="auto">
          <a:xfrm>
            <a:off x="277361" y="2079307"/>
            <a:ext cx="27588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vi-VN" altLang="zh-CN" sz="13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Đa phần kích thước rất nhỏm phải quan sát dưới kính hiển vi</a:t>
            </a:r>
            <a:endParaRPr lang="zh-CN" altLang="en-US" sz="1300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8" name="矩形 87"/>
          <p:cNvSpPr>
            <a:spLocks noChangeArrowheads="1"/>
          </p:cNvSpPr>
          <p:nvPr/>
        </p:nvSpPr>
        <p:spPr bwMode="auto">
          <a:xfrm>
            <a:off x="319933" y="2621191"/>
            <a:ext cx="2681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vi-VN" altLang="zh-CN" sz="12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Gồm màng tế bào, tế bào chất vùng nhân</a:t>
            </a:r>
            <a:endParaRPr lang="zh-CN" altLang="en-US" sz="1200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261344" y="3072480"/>
            <a:ext cx="2794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vi-VN" altLang="zh-CN" sz="12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Gồm màng tế bào, tế bào chất, nhân</a:t>
            </a:r>
            <a:endParaRPr lang="zh-CN" altLang="en-US" sz="1200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0" name="矩形 89"/>
          <p:cNvSpPr>
            <a:spLocks noChangeArrowheads="1"/>
          </p:cNvSpPr>
          <p:nvPr/>
        </p:nvSpPr>
        <p:spPr bwMode="auto">
          <a:xfrm>
            <a:off x="247003" y="3514185"/>
            <a:ext cx="2961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vi-VN" altLang="zh-CN" sz="12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Trong tế bào chất có ti thể, môt số ít có không bào, một số cơ quan khác</a:t>
            </a:r>
            <a:endParaRPr lang="zh-CN" altLang="en-US" sz="1200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1" name="矩形 90"/>
          <p:cNvSpPr>
            <a:spLocks noChangeArrowheads="1"/>
          </p:cNvSpPr>
          <p:nvPr/>
        </p:nvSpPr>
        <p:spPr bwMode="auto">
          <a:xfrm>
            <a:off x="247005" y="4109632"/>
            <a:ext cx="33591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vi-VN" altLang="zh-CN" sz="12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Phía ngoài màng tế bào còn có thành tế bào, trong tế bào chất  ngoài các cơ quan  giống tb động vật thì có lục lạp, không bào</a:t>
            </a:r>
            <a:endParaRPr lang="zh-CN" altLang="en-US" sz="1200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2" name="直接连接符 91"/>
          <p:cNvSpPr>
            <a:spLocks noChangeShapeType="1"/>
          </p:cNvSpPr>
          <p:nvPr/>
        </p:nvSpPr>
        <p:spPr bwMode="auto">
          <a:xfrm>
            <a:off x="6220941" y="1989139"/>
            <a:ext cx="2343150" cy="1587"/>
          </a:xfrm>
          <a:prstGeom prst="line">
            <a:avLst/>
          </a:prstGeom>
          <a:noFill/>
          <a:ln w="12700" cap="flat" cmpd="sng">
            <a:solidFill>
              <a:srgbClr val="7F7F7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078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51" grpId="0" animBg="1"/>
      <p:bldP spid="52" grpId="0" animBg="1"/>
      <p:bldP spid="57" grpId="0" animBg="1"/>
      <p:bldP spid="56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70" grpId="0"/>
      <p:bldP spid="72" grpId="0"/>
      <p:bldP spid="74" grpId="0"/>
      <p:bldP spid="76" grpId="0"/>
      <p:bldP spid="78" grpId="0"/>
      <p:bldP spid="80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ChangeArrowheads="1"/>
          </p:cNvSpPr>
          <p:nvPr/>
        </p:nvSpPr>
        <p:spPr bwMode="auto">
          <a:xfrm>
            <a:off x="507846" y="903291"/>
            <a:ext cx="1425575" cy="1568407"/>
          </a:xfrm>
          <a:custGeom>
            <a:avLst/>
            <a:gdLst>
              <a:gd name="T0" fmla="*/ 387 w 396"/>
              <a:gd name="T1" fmla="*/ 304 h 435"/>
              <a:gd name="T2" fmla="*/ 349 w 396"/>
              <a:gd name="T3" fmla="*/ 262 h 435"/>
              <a:gd name="T4" fmla="*/ 256 w 396"/>
              <a:gd name="T5" fmla="*/ 250 h 435"/>
              <a:gd name="T6" fmla="*/ 256 w 396"/>
              <a:gd name="T7" fmla="*/ 225 h 435"/>
              <a:gd name="T8" fmla="*/ 270 w 396"/>
              <a:gd name="T9" fmla="*/ 176 h 435"/>
              <a:gd name="T10" fmla="*/ 277 w 396"/>
              <a:gd name="T11" fmla="*/ 163 h 435"/>
              <a:gd name="T12" fmla="*/ 280 w 396"/>
              <a:gd name="T13" fmla="*/ 154 h 435"/>
              <a:gd name="T14" fmla="*/ 286 w 396"/>
              <a:gd name="T15" fmla="*/ 138 h 435"/>
              <a:gd name="T16" fmla="*/ 282 w 396"/>
              <a:gd name="T17" fmla="*/ 124 h 435"/>
              <a:gd name="T18" fmla="*/ 292 w 396"/>
              <a:gd name="T19" fmla="*/ 86 h 435"/>
              <a:gd name="T20" fmla="*/ 265 w 396"/>
              <a:gd name="T21" fmla="*/ 22 h 435"/>
              <a:gd name="T22" fmla="*/ 223 w 396"/>
              <a:gd name="T23" fmla="*/ 11 h 435"/>
              <a:gd name="T24" fmla="*/ 213 w 396"/>
              <a:gd name="T25" fmla="*/ 6 h 435"/>
              <a:gd name="T26" fmla="*/ 194 w 396"/>
              <a:gd name="T27" fmla="*/ 0 h 435"/>
              <a:gd name="T28" fmla="*/ 164 w 396"/>
              <a:gd name="T29" fmla="*/ 5 h 435"/>
              <a:gd name="T30" fmla="*/ 144 w 396"/>
              <a:gd name="T31" fmla="*/ 16 h 435"/>
              <a:gd name="T32" fmla="*/ 125 w 396"/>
              <a:gd name="T33" fmla="*/ 34 h 435"/>
              <a:gd name="T34" fmla="*/ 111 w 396"/>
              <a:gd name="T35" fmla="*/ 53 h 435"/>
              <a:gd name="T36" fmla="*/ 114 w 396"/>
              <a:gd name="T37" fmla="*/ 125 h 435"/>
              <a:gd name="T38" fmla="*/ 114 w 396"/>
              <a:gd name="T39" fmla="*/ 146 h 435"/>
              <a:gd name="T40" fmla="*/ 119 w 396"/>
              <a:gd name="T41" fmla="*/ 162 h 435"/>
              <a:gd name="T42" fmla="*/ 123 w 396"/>
              <a:gd name="T43" fmla="*/ 173 h 435"/>
              <a:gd name="T44" fmla="*/ 130 w 396"/>
              <a:gd name="T45" fmla="*/ 178 h 435"/>
              <a:gd name="T46" fmla="*/ 133 w 396"/>
              <a:gd name="T47" fmla="*/ 182 h 435"/>
              <a:gd name="T48" fmla="*/ 143 w 396"/>
              <a:gd name="T49" fmla="*/ 218 h 435"/>
              <a:gd name="T50" fmla="*/ 145 w 396"/>
              <a:gd name="T51" fmla="*/ 249 h 435"/>
              <a:gd name="T52" fmla="*/ 48 w 396"/>
              <a:gd name="T53" fmla="*/ 262 h 435"/>
              <a:gd name="T54" fmla="*/ 10 w 396"/>
              <a:gd name="T55" fmla="*/ 304 h 435"/>
              <a:gd name="T56" fmla="*/ 0 w 396"/>
              <a:gd name="T57" fmla="*/ 435 h 435"/>
              <a:gd name="T58" fmla="*/ 175 w 396"/>
              <a:gd name="T59" fmla="*/ 435 h 435"/>
              <a:gd name="T60" fmla="*/ 221 w 396"/>
              <a:gd name="T61" fmla="*/ 435 h 435"/>
              <a:gd name="T62" fmla="*/ 396 w 396"/>
              <a:gd name="T63" fmla="*/ 435 h 435"/>
              <a:gd name="T64" fmla="*/ 387 w 396"/>
              <a:gd name="T65" fmla="*/ 304 h 4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96"/>
              <a:gd name="T100" fmla="*/ 0 h 435"/>
              <a:gd name="T101" fmla="*/ 396 w 396"/>
              <a:gd name="T102" fmla="*/ 435 h 43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96" h="435">
                <a:moveTo>
                  <a:pt x="387" y="304"/>
                </a:moveTo>
                <a:cubicBezTo>
                  <a:pt x="385" y="274"/>
                  <a:pt x="349" y="262"/>
                  <a:pt x="349" y="262"/>
                </a:cubicBezTo>
                <a:cubicBezTo>
                  <a:pt x="256" y="250"/>
                  <a:pt x="256" y="250"/>
                  <a:pt x="256" y="250"/>
                </a:cubicBezTo>
                <a:cubicBezTo>
                  <a:pt x="256" y="225"/>
                  <a:pt x="256" y="225"/>
                  <a:pt x="256" y="225"/>
                </a:cubicBezTo>
                <a:cubicBezTo>
                  <a:pt x="271" y="206"/>
                  <a:pt x="270" y="176"/>
                  <a:pt x="270" y="176"/>
                </a:cubicBezTo>
                <a:cubicBezTo>
                  <a:pt x="277" y="182"/>
                  <a:pt x="277" y="166"/>
                  <a:pt x="277" y="163"/>
                </a:cubicBezTo>
                <a:cubicBezTo>
                  <a:pt x="277" y="161"/>
                  <a:pt x="280" y="157"/>
                  <a:pt x="280" y="154"/>
                </a:cubicBezTo>
                <a:cubicBezTo>
                  <a:pt x="280" y="151"/>
                  <a:pt x="282" y="145"/>
                  <a:pt x="286" y="138"/>
                </a:cubicBezTo>
                <a:cubicBezTo>
                  <a:pt x="289" y="132"/>
                  <a:pt x="287" y="125"/>
                  <a:pt x="282" y="124"/>
                </a:cubicBezTo>
                <a:cubicBezTo>
                  <a:pt x="286" y="117"/>
                  <a:pt x="292" y="86"/>
                  <a:pt x="292" y="86"/>
                </a:cubicBezTo>
                <a:cubicBezTo>
                  <a:pt x="295" y="60"/>
                  <a:pt x="279" y="38"/>
                  <a:pt x="265" y="22"/>
                </a:cubicBezTo>
                <a:cubicBezTo>
                  <a:pt x="252" y="6"/>
                  <a:pt x="236" y="6"/>
                  <a:pt x="223" y="11"/>
                </a:cubicBezTo>
                <a:cubicBezTo>
                  <a:pt x="222" y="9"/>
                  <a:pt x="215" y="8"/>
                  <a:pt x="213" y="6"/>
                </a:cubicBezTo>
                <a:cubicBezTo>
                  <a:pt x="211" y="3"/>
                  <a:pt x="199" y="0"/>
                  <a:pt x="194" y="0"/>
                </a:cubicBezTo>
                <a:cubicBezTo>
                  <a:pt x="190" y="0"/>
                  <a:pt x="173" y="3"/>
                  <a:pt x="164" y="5"/>
                </a:cubicBezTo>
                <a:cubicBezTo>
                  <a:pt x="155" y="7"/>
                  <a:pt x="154" y="12"/>
                  <a:pt x="144" y="16"/>
                </a:cubicBezTo>
                <a:cubicBezTo>
                  <a:pt x="134" y="20"/>
                  <a:pt x="125" y="32"/>
                  <a:pt x="125" y="34"/>
                </a:cubicBezTo>
                <a:cubicBezTo>
                  <a:pt x="124" y="36"/>
                  <a:pt x="125" y="28"/>
                  <a:pt x="111" y="53"/>
                </a:cubicBezTo>
                <a:cubicBezTo>
                  <a:pt x="97" y="79"/>
                  <a:pt x="111" y="118"/>
                  <a:pt x="114" y="125"/>
                </a:cubicBezTo>
                <a:cubicBezTo>
                  <a:pt x="111" y="128"/>
                  <a:pt x="114" y="143"/>
                  <a:pt x="114" y="146"/>
                </a:cubicBezTo>
                <a:cubicBezTo>
                  <a:pt x="114" y="149"/>
                  <a:pt x="117" y="160"/>
                  <a:pt x="119" y="162"/>
                </a:cubicBezTo>
                <a:cubicBezTo>
                  <a:pt x="121" y="164"/>
                  <a:pt x="121" y="166"/>
                  <a:pt x="123" y="173"/>
                </a:cubicBezTo>
                <a:cubicBezTo>
                  <a:pt x="125" y="180"/>
                  <a:pt x="130" y="178"/>
                  <a:pt x="130" y="178"/>
                </a:cubicBezTo>
                <a:cubicBezTo>
                  <a:pt x="133" y="182"/>
                  <a:pt x="133" y="182"/>
                  <a:pt x="133" y="182"/>
                </a:cubicBezTo>
                <a:cubicBezTo>
                  <a:pt x="135" y="206"/>
                  <a:pt x="143" y="218"/>
                  <a:pt x="143" y="218"/>
                </a:cubicBezTo>
                <a:cubicBezTo>
                  <a:pt x="145" y="249"/>
                  <a:pt x="145" y="249"/>
                  <a:pt x="145" y="249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8" y="262"/>
                  <a:pt x="16" y="275"/>
                  <a:pt x="10" y="304"/>
                </a:cubicBezTo>
                <a:cubicBezTo>
                  <a:pt x="3" y="335"/>
                  <a:pt x="0" y="435"/>
                  <a:pt x="0" y="435"/>
                </a:cubicBezTo>
                <a:cubicBezTo>
                  <a:pt x="175" y="435"/>
                  <a:pt x="175" y="435"/>
                  <a:pt x="175" y="435"/>
                </a:cubicBezTo>
                <a:cubicBezTo>
                  <a:pt x="221" y="435"/>
                  <a:pt x="221" y="435"/>
                  <a:pt x="221" y="435"/>
                </a:cubicBezTo>
                <a:cubicBezTo>
                  <a:pt x="396" y="435"/>
                  <a:pt x="396" y="435"/>
                  <a:pt x="396" y="435"/>
                </a:cubicBezTo>
                <a:cubicBezTo>
                  <a:pt x="396" y="435"/>
                  <a:pt x="390" y="334"/>
                  <a:pt x="387" y="304"/>
                </a:cubicBezTo>
                <a:close/>
              </a:path>
            </a:pathLst>
          </a:custGeom>
          <a:solidFill>
            <a:srgbClr val="403B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11" name="TextBox 231"/>
          <p:cNvSpPr>
            <a:spLocks noChangeArrowheads="1"/>
          </p:cNvSpPr>
          <p:nvPr/>
        </p:nvSpPr>
        <p:spPr bwMode="auto">
          <a:xfrm>
            <a:off x="4065588" y="1186917"/>
            <a:ext cx="1539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添加标题</a:t>
            </a:r>
            <a:endParaRPr lang="zh-CN" altLang="en-US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4171950" y="1510767"/>
            <a:ext cx="1320800" cy="0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TextBox 240"/>
          <p:cNvSpPr>
            <a:spLocks noChangeArrowheads="1"/>
          </p:cNvSpPr>
          <p:nvPr/>
        </p:nvSpPr>
        <p:spPr bwMode="auto">
          <a:xfrm>
            <a:off x="5749925" y="1842554"/>
            <a:ext cx="1539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添加标题</a:t>
            </a:r>
            <a:endParaRPr lang="zh-CN" alt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783263" y="2156879"/>
            <a:ext cx="1441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在这里添加文本内容在这里添加文本内容</a:t>
            </a:r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5856288" y="2166404"/>
            <a:ext cx="1320800" cy="0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TextBox 243"/>
          <p:cNvSpPr>
            <a:spLocks noChangeArrowheads="1"/>
          </p:cNvSpPr>
          <p:nvPr/>
        </p:nvSpPr>
        <p:spPr bwMode="auto">
          <a:xfrm>
            <a:off x="3563938" y="2593442"/>
            <a:ext cx="1539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添加标题</a:t>
            </a:r>
            <a:endParaRPr lang="zh-CN" alt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597275" y="2909354"/>
            <a:ext cx="1441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在这里添加文本内容在这里添加文本内容</a:t>
            </a:r>
          </a:p>
        </p:txBody>
      </p:sp>
      <p:sp>
        <p:nvSpPr>
          <p:cNvPr id="20" name="TextBox 246"/>
          <p:cNvSpPr>
            <a:spLocks noChangeArrowheads="1"/>
          </p:cNvSpPr>
          <p:nvPr/>
        </p:nvSpPr>
        <p:spPr bwMode="auto">
          <a:xfrm>
            <a:off x="5275263" y="3155417"/>
            <a:ext cx="1539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添加标题</a:t>
            </a:r>
            <a:endParaRPr lang="zh-CN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308600" y="3471329"/>
            <a:ext cx="1441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在这里添加文本内容在这里添加文本内容</a:t>
            </a:r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5381625" y="3479267"/>
            <a:ext cx="1320800" cy="1587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>
          <a:xfrm>
            <a:off x="591922" y="181453"/>
            <a:ext cx="8229600" cy="243480"/>
          </a:xfrm>
        </p:spPr>
        <p:txBody>
          <a:bodyPr>
            <a:noAutofit/>
          </a:bodyPr>
          <a:lstStyle/>
          <a:p>
            <a:pPr algn="ctr"/>
            <a:r>
              <a:rPr lang="vi-VN" altLang="zh-CN" sz="4000" dirty="0">
                <a:solidFill>
                  <a:srgbClr val="FF0000"/>
                </a:solidFill>
                <a:latin typeface="+mn-lt"/>
              </a:rPr>
              <a:t>Nhận biết các loại tế bào</a:t>
            </a:r>
            <a:endParaRPr lang="zh-CN" altLang="en-US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F3C228B4-8221-2A4B-A5B4-C84E6DFC0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680" y="650300"/>
            <a:ext cx="2493546" cy="1749507"/>
          </a:xfrm>
          <a:prstGeom prst="rect">
            <a:avLst/>
          </a:prstGeom>
        </p:spPr>
      </p:pic>
      <p:pic>
        <p:nvPicPr>
          <p:cNvPr id="29" name="Picture 28" descr="Diagram&#10;&#10;Description automatically generated">
            <a:extLst>
              <a:ext uri="{FF2B5EF4-FFF2-40B4-BE49-F238E27FC236}">
                <a16:creationId xmlns:a16="http://schemas.microsoft.com/office/drawing/2014/main" id="{B3338368-CFCA-2041-9882-72EFBEE62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013" y="668188"/>
            <a:ext cx="2815332" cy="1680405"/>
          </a:xfrm>
          <a:prstGeom prst="rect">
            <a:avLst/>
          </a:prstGeom>
        </p:spPr>
      </p:pic>
      <p:pic>
        <p:nvPicPr>
          <p:cNvPr id="31" name="Picture 30" descr="Diagram&#10;&#10;Description automatically generated">
            <a:extLst>
              <a:ext uri="{FF2B5EF4-FFF2-40B4-BE49-F238E27FC236}">
                <a16:creationId xmlns:a16="http://schemas.microsoft.com/office/drawing/2014/main" id="{06489967-E1E9-DB4A-896A-FB83CFB67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725" y="2444978"/>
            <a:ext cx="3712668" cy="1883546"/>
          </a:xfrm>
          <a:prstGeom prst="rect">
            <a:avLst/>
          </a:prstGeom>
        </p:spPr>
      </p:pic>
      <p:pic>
        <p:nvPicPr>
          <p:cNvPr id="33" name="Picture 32" descr="Diagram&#10;&#10;Description automatically generated">
            <a:extLst>
              <a:ext uri="{FF2B5EF4-FFF2-40B4-BE49-F238E27FC236}">
                <a16:creationId xmlns:a16="http://schemas.microsoft.com/office/drawing/2014/main" id="{E2FD6E23-C410-4A4F-8C42-D04437B11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22" y="2579017"/>
            <a:ext cx="3108469" cy="174950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6747705-7F7F-7E4B-9A35-8FD07F0A48C1}"/>
              </a:ext>
            </a:extLst>
          </p:cNvPr>
          <p:cNvSpPr/>
          <p:nvPr/>
        </p:nvSpPr>
        <p:spPr>
          <a:xfrm>
            <a:off x="2299147" y="2256733"/>
            <a:ext cx="1401244" cy="2149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/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F6F2A19-3FD4-454C-AA4D-06E3B4D1CEDB}"/>
              </a:ext>
            </a:extLst>
          </p:cNvPr>
          <p:cNvSpPr/>
          <p:nvPr/>
        </p:nvSpPr>
        <p:spPr>
          <a:xfrm>
            <a:off x="6012160" y="1842554"/>
            <a:ext cx="2160240" cy="4387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/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9D841BB-FDA8-664B-8B39-D420D6292963}"/>
              </a:ext>
            </a:extLst>
          </p:cNvPr>
          <p:cNvSpPr/>
          <p:nvPr/>
        </p:nvSpPr>
        <p:spPr>
          <a:xfrm>
            <a:off x="827584" y="4465454"/>
            <a:ext cx="2160240" cy="352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/>
              <a:t>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B837EA-F79B-8F42-8302-8CAB9670682A}"/>
              </a:ext>
            </a:extLst>
          </p:cNvPr>
          <p:cNvSpPr/>
          <p:nvPr/>
        </p:nvSpPr>
        <p:spPr>
          <a:xfrm>
            <a:off x="5936061" y="4475312"/>
            <a:ext cx="2236339" cy="3427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72914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20" grpId="0"/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1915989" y="596056"/>
            <a:ext cx="658952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r>
              <a:rPr lang="vi-VN" altLang="zh-CN" sz="5000" b="1" dirty="0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itchFamily="34" charset="-122"/>
              </a:rPr>
              <a:t>Phần 2 Trắc nghiệm</a:t>
            </a:r>
            <a:endParaRPr lang="en-US" altLang="zh-CN" sz="5000" b="1" dirty="0">
              <a:solidFill>
                <a:schemeClr val="accent3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微软雅黑" pitchFamily="34" charset="-122"/>
            </a:endParaRPr>
          </a:p>
        </p:txBody>
      </p:sp>
      <p:sp>
        <p:nvSpPr>
          <p:cNvPr id="41" name="五角星 40"/>
          <p:cNvSpPr/>
          <p:nvPr/>
        </p:nvSpPr>
        <p:spPr>
          <a:xfrm rot="19903756">
            <a:off x="778865" y="2253336"/>
            <a:ext cx="792273" cy="79227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五角星 41"/>
          <p:cNvSpPr/>
          <p:nvPr/>
        </p:nvSpPr>
        <p:spPr>
          <a:xfrm rot="21380687">
            <a:off x="1082934" y="3588714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五角星 42"/>
          <p:cNvSpPr/>
          <p:nvPr/>
        </p:nvSpPr>
        <p:spPr>
          <a:xfrm rot="19938392">
            <a:off x="2502562" y="3526712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五角星 43"/>
          <p:cNvSpPr/>
          <p:nvPr/>
        </p:nvSpPr>
        <p:spPr>
          <a:xfrm rot="19938392">
            <a:off x="1838245" y="3176261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五角星 44"/>
          <p:cNvSpPr/>
          <p:nvPr/>
        </p:nvSpPr>
        <p:spPr>
          <a:xfrm rot="19967404">
            <a:off x="7226638" y="3099693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五角星 45"/>
          <p:cNvSpPr/>
          <p:nvPr/>
        </p:nvSpPr>
        <p:spPr>
          <a:xfrm>
            <a:off x="6343247" y="3487531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五角星 46"/>
          <p:cNvSpPr/>
          <p:nvPr/>
        </p:nvSpPr>
        <p:spPr>
          <a:xfrm>
            <a:off x="8122729" y="3484610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五角星 47"/>
          <p:cNvSpPr/>
          <p:nvPr/>
        </p:nvSpPr>
        <p:spPr>
          <a:xfrm>
            <a:off x="8636173" y="3727953"/>
            <a:ext cx="93172" cy="9317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五角星 50"/>
          <p:cNvSpPr/>
          <p:nvPr/>
        </p:nvSpPr>
        <p:spPr>
          <a:xfrm rot="19922997">
            <a:off x="8316952" y="3102505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36" y="1684365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30655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53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5" dur="3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7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9" dur="3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1" dur="3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3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20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7" grpId="0" animBg="1"/>
          <p:bldP spid="47" grpId="1" animBg="1"/>
          <p:bldP spid="48" grpId="0" animBg="1"/>
          <p:bldP spid="51" grpId="0" animBg="1"/>
          <p:bldP spid="51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53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5" dur="3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7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9" dur="3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1" dur="3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3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20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7" grpId="0" animBg="1"/>
          <p:bldP spid="47" grpId="1" animBg="1"/>
          <p:bldP spid="48" grpId="0" animBg="1"/>
          <p:bldP spid="51" grpId="0" animBg="1"/>
          <p:bldP spid="51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71"/>
          <p:cNvGrpSpPr/>
          <p:nvPr/>
        </p:nvGrpSpPr>
        <p:grpSpPr>
          <a:xfrm>
            <a:off x="1372744" y="2155978"/>
            <a:ext cx="908076" cy="864834"/>
            <a:chOff x="971600" y="2565539"/>
            <a:chExt cx="1210768" cy="115311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" name="正五边形 72"/>
            <p:cNvSpPr/>
            <p:nvPr/>
          </p:nvSpPr>
          <p:spPr>
            <a:xfrm>
              <a:off x="971600" y="2565539"/>
              <a:ext cx="1210768" cy="1153112"/>
            </a:xfrm>
            <a:prstGeom prst="pent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15668" y="3013964"/>
              <a:ext cx="1065441" cy="4103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err="1">
                  <a:solidFill>
                    <a:schemeClr val="bg1"/>
                  </a:solidFill>
                  <a:latin typeface="Broadway" pitchFamily="82" charset="0"/>
                </a:rPr>
                <a:t>Câu</a:t>
              </a:r>
              <a:r>
                <a:rPr lang="en-US" altLang="zh-CN" sz="1400" dirty="0">
                  <a:solidFill>
                    <a:schemeClr val="bg1"/>
                  </a:solidFill>
                  <a:latin typeface="Broadway" pitchFamily="82" charset="0"/>
                </a:rPr>
                <a:t> 1</a:t>
              </a:r>
              <a:endParaRPr lang="zh-CN" altLang="en-US" sz="1400" dirty="0">
                <a:solidFill>
                  <a:schemeClr val="bg1"/>
                </a:solidFill>
                <a:latin typeface="Broadway" pitchFamily="82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2308848" y="2507388"/>
            <a:ext cx="908076" cy="864834"/>
            <a:chOff x="2010514" y="3034085"/>
            <a:chExt cx="1210768" cy="1153112"/>
          </a:xfrm>
          <a:solidFill>
            <a:schemeClr val="accent2"/>
          </a:solidFill>
        </p:grpSpPr>
        <p:sp>
          <p:nvSpPr>
            <p:cNvPr id="76" name="正五边形 75"/>
            <p:cNvSpPr/>
            <p:nvPr/>
          </p:nvSpPr>
          <p:spPr>
            <a:xfrm flipV="1">
              <a:off x="2010514" y="3034085"/>
              <a:ext cx="1210768" cy="1153112"/>
            </a:xfrm>
            <a:prstGeom prst="pent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15830" y="3335922"/>
              <a:ext cx="1153341" cy="4103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err="1">
                  <a:solidFill>
                    <a:schemeClr val="bg1"/>
                  </a:solidFill>
                  <a:latin typeface="Broadway" pitchFamily="82" charset="0"/>
                </a:rPr>
                <a:t>Câu</a:t>
              </a:r>
              <a:r>
                <a:rPr lang="en-US" altLang="zh-CN" sz="1400" dirty="0">
                  <a:solidFill>
                    <a:schemeClr val="bg1"/>
                  </a:solidFill>
                  <a:latin typeface="Broadway" pitchFamily="82" charset="0"/>
                </a:rPr>
                <a:t> 2</a:t>
              </a:r>
              <a:endParaRPr lang="zh-CN" altLang="en-US" sz="1400" dirty="0">
                <a:solidFill>
                  <a:schemeClr val="bg1"/>
                </a:solidFill>
                <a:latin typeface="Broadway" pitchFamily="82" charset="0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220543" y="2155504"/>
            <a:ext cx="921239" cy="864835"/>
            <a:chOff x="3049428" y="2564904"/>
            <a:chExt cx="1228319" cy="1153112"/>
          </a:xfrm>
          <a:solidFill>
            <a:schemeClr val="accent1"/>
          </a:solidFill>
        </p:grpSpPr>
        <p:sp>
          <p:nvSpPr>
            <p:cNvPr id="79" name="正五边形 78"/>
            <p:cNvSpPr/>
            <p:nvPr/>
          </p:nvSpPr>
          <p:spPr>
            <a:xfrm>
              <a:off x="3049428" y="2564904"/>
              <a:ext cx="1210768" cy="1153112"/>
            </a:xfrm>
            <a:prstGeom prst="pent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143383" y="2929630"/>
              <a:ext cx="1134364" cy="4103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err="1">
                  <a:solidFill>
                    <a:schemeClr val="bg1"/>
                  </a:solidFill>
                  <a:latin typeface="Broadway" pitchFamily="82" charset="0"/>
                </a:rPr>
                <a:t>Câu</a:t>
              </a:r>
              <a:r>
                <a:rPr lang="en-US" altLang="zh-CN" sz="1400" dirty="0">
                  <a:solidFill>
                    <a:schemeClr val="bg1"/>
                  </a:solidFill>
                  <a:latin typeface="Broadway" pitchFamily="82" charset="0"/>
                </a:rPr>
                <a:t> 3</a:t>
              </a:r>
              <a:endParaRPr lang="zh-CN" altLang="en-US" sz="1400" dirty="0">
                <a:solidFill>
                  <a:schemeClr val="bg1"/>
                </a:solidFill>
                <a:latin typeface="Broadway" pitchFamily="82" charset="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163210" y="2501888"/>
            <a:ext cx="908076" cy="864834"/>
            <a:chOff x="4074952" y="3026752"/>
            <a:chExt cx="1210768" cy="1153112"/>
          </a:xfrm>
          <a:solidFill>
            <a:schemeClr val="accent3"/>
          </a:solidFill>
        </p:grpSpPr>
        <p:sp>
          <p:nvSpPr>
            <p:cNvPr id="82" name="正五边形 81"/>
            <p:cNvSpPr/>
            <p:nvPr/>
          </p:nvSpPr>
          <p:spPr>
            <a:xfrm flipV="1">
              <a:off x="4074952" y="3026752"/>
              <a:ext cx="1210768" cy="1153112"/>
            </a:xfrm>
            <a:prstGeom prst="pent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086963" y="3187527"/>
              <a:ext cx="1104152" cy="4103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err="1">
                  <a:solidFill>
                    <a:schemeClr val="bg1"/>
                  </a:solidFill>
                  <a:latin typeface="Broadway" pitchFamily="82" charset="0"/>
                </a:rPr>
                <a:t>Câu</a:t>
              </a:r>
              <a:r>
                <a:rPr lang="en-US" altLang="zh-CN" sz="1400" dirty="0">
                  <a:solidFill>
                    <a:schemeClr val="bg1"/>
                  </a:solidFill>
                  <a:latin typeface="Broadway" pitchFamily="82" charset="0"/>
                </a:rPr>
                <a:t> 4</a:t>
              </a:r>
              <a:endParaRPr lang="zh-CN" altLang="en-US" sz="1400" dirty="0">
                <a:solidFill>
                  <a:schemeClr val="bg1"/>
                </a:solidFill>
                <a:latin typeface="Broadway" pitchFamily="82" charset="0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5144290" y="2155978"/>
            <a:ext cx="963368" cy="864834"/>
            <a:chOff x="5099352" y="2565539"/>
            <a:chExt cx="1284490" cy="1153112"/>
          </a:xfrm>
          <a:solidFill>
            <a:schemeClr val="accent1"/>
          </a:solidFill>
        </p:grpSpPr>
        <p:sp>
          <p:nvSpPr>
            <p:cNvPr id="85" name="正五边形 84"/>
            <p:cNvSpPr/>
            <p:nvPr/>
          </p:nvSpPr>
          <p:spPr>
            <a:xfrm>
              <a:off x="5099352" y="2565539"/>
              <a:ext cx="1210768" cy="1153112"/>
            </a:xfrm>
            <a:prstGeom prst="pent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216773" y="3003556"/>
              <a:ext cx="1167069" cy="4103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err="1">
                  <a:solidFill>
                    <a:schemeClr val="bg1"/>
                  </a:solidFill>
                  <a:latin typeface="Broadway" pitchFamily="82" charset="0"/>
                </a:rPr>
                <a:t>Câu</a:t>
              </a:r>
              <a:r>
                <a:rPr lang="en-US" altLang="zh-CN" sz="1400" dirty="0">
                  <a:solidFill>
                    <a:schemeClr val="bg1"/>
                  </a:solidFill>
                  <a:latin typeface="Broadway" pitchFamily="82" charset="0"/>
                </a:rPr>
                <a:t> 5</a:t>
              </a:r>
              <a:endParaRPr lang="zh-CN" altLang="en-US" sz="1400" dirty="0">
                <a:solidFill>
                  <a:schemeClr val="bg1"/>
                </a:solidFill>
                <a:latin typeface="Broadway" pitchFamily="82" charset="0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759977" y="3066842"/>
            <a:ext cx="1789432" cy="1754325"/>
            <a:chOff x="620274" y="3771436"/>
            <a:chExt cx="2385909" cy="2339098"/>
          </a:xfrm>
        </p:grpSpPr>
        <p:cxnSp>
          <p:nvCxnSpPr>
            <p:cNvPr id="94" name="直接连接符 93"/>
            <p:cNvCxnSpPr/>
            <p:nvPr/>
          </p:nvCxnSpPr>
          <p:spPr>
            <a:xfrm>
              <a:off x="1216652" y="3802992"/>
              <a:ext cx="71089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1576984" y="3802992"/>
              <a:ext cx="0" cy="72008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/>
            <p:cNvSpPr/>
            <p:nvPr/>
          </p:nvSpPr>
          <p:spPr>
            <a:xfrm>
              <a:off x="620274" y="3771436"/>
              <a:ext cx="2385909" cy="2339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dirty="0"/>
                <a:t>Quan </a:t>
              </a:r>
              <a:r>
                <a:rPr lang="en-US" dirty="0" err="1"/>
                <a:t>sát</a:t>
              </a:r>
              <a:r>
                <a:rPr lang="en-US" dirty="0"/>
                <a:t> </a:t>
              </a:r>
              <a:r>
                <a:rPr lang="en-US" dirty="0" err="1"/>
                <a:t>hình</a:t>
              </a:r>
              <a:r>
                <a:rPr lang="en-US" dirty="0"/>
                <a:t> 2.1, </a:t>
              </a:r>
              <a:r>
                <a:rPr lang="en-US" dirty="0" err="1"/>
                <a:t>nêu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thành</a:t>
              </a:r>
              <a:r>
                <a:rPr lang="en-US" dirty="0"/>
                <a:t>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chính</a:t>
              </a:r>
              <a:r>
                <a:rPr lang="en-US" dirty="0"/>
                <a:t> </a:t>
              </a:r>
              <a:r>
                <a:rPr lang="en-US" dirty="0" err="1"/>
                <a:t>của</a:t>
              </a:r>
              <a:r>
                <a:rPr lang="en-US" dirty="0"/>
                <a:t> </a:t>
              </a:r>
              <a:r>
                <a:rPr lang="en-US" dirty="0" err="1"/>
                <a:t>tế</a:t>
              </a:r>
              <a:r>
                <a:rPr lang="en-US" dirty="0"/>
                <a:t> </a:t>
              </a:r>
              <a:r>
                <a:rPr lang="en-US" dirty="0" err="1"/>
                <a:t>bào</a:t>
              </a:r>
              <a:r>
                <a:rPr lang="en-US" dirty="0"/>
                <a:t> </a:t>
              </a:r>
              <a:r>
                <a:rPr lang="en-US" dirty="0" err="1"/>
                <a:t>và</a:t>
              </a:r>
              <a:r>
                <a:rPr lang="en-US" dirty="0"/>
                <a:t> </a:t>
              </a:r>
              <a:r>
                <a:rPr lang="en-US" dirty="0" err="1"/>
                <a:t>chức</a:t>
              </a:r>
              <a:r>
                <a:rPr lang="en-US" dirty="0"/>
                <a:t> </a:t>
              </a:r>
              <a:r>
                <a:rPr lang="en-US" dirty="0" err="1"/>
                <a:t>năng</a:t>
              </a:r>
              <a:r>
                <a:rPr lang="en-US" dirty="0"/>
                <a:t> </a:t>
              </a:r>
              <a:r>
                <a:rPr lang="en-US" dirty="0" err="1"/>
                <a:t>của</a:t>
              </a:r>
              <a:r>
                <a:rPr lang="en-US" dirty="0"/>
                <a:t> </a:t>
              </a:r>
              <a:r>
                <a:rPr lang="en-US" dirty="0" err="1"/>
                <a:t>chúng</a:t>
              </a:r>
              <a:r>
                <a:rPr lang="en-US" dirty="0"/>
                <a:t>.</a:t>
              </a:r>
              <a:r>
                <a:rPr lang="en-VN" sz="1100" dirty="0"/>
                <a:t> </a:t>
              </a:r>
              <a:endParaRPr lang="zh-CN" altLang="en-US" sz="1100" dirty="0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3036730" y="3084069"/>
            <a:ext cx="1319246" cy="845212"/>
            <a:chOff x="2804343" y="3802992"/>
            <a:chExt cx="1758994" cy="1126949"/>
          </a:xfrm>
        </p:grpSpPr>
        <p:cxnSp>
          <p:nvCxnSpPr>
            <p:cNvPr id="98" name="直接连接符 97"/>
            <p:cNvCxnSpPr/>
            <p:nvPr/>
          </p:nvCxnSpPr>
          <p:spPr>
            <a:xfrm>
              <a:off x="3296221" y="3802992"/>
              <a:ext cx="71089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3656553" y="3802992"/>
              <a:ext cx="0" cy="72008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矩形 99"/>
            <p:cNvSpPr/>
            <p:nvPr/>
          </p:nvSpPr>
          <p:spPr>
            <a:xfrm>
              <a:off x="2804343" y="4581128"/>
              <a:ext cx="1758994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zh-CN" altLang="en-US" sz="1100" dirty="0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4906319" y="3084068"/>
            <a:ext cx="1823299" cy="2114977"/>
            <a:chOff x="4809569" y="3802992"/>
            <a:chExt cx="1758994" cy="2819970"/>
          </a:xfrm>
        </p:grpSpPr>
        <p:cxnSp>
          <p:nvCxnSpPr>
            <p:cNvPr id="102" name="直接连接符 101"/>
            <p:cNvCxnSpPr/>
            <p:nvPr/>
          </p:nvCxnSpPr>
          <p:spPr>
            <a:xfrm>
              <a:off x="5373441" y="3802992"/>
              <a:ext cx="71089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5733773" y="3802992"/>
              <a:ext cx="0" cy="72008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矩形 103"/>
            <p:cNvSpPr/>
            <p:nvPr/>
          </p:nvSpPr>
          <p:spPr>
            <a:xfrm>
              <a:off x="4809569" y="3914528"/>
              <a:ext cx="1758994" cy="2708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altLang="zh-CN" dirty="0"/>
                <a:t>Tìm ra điểm giống và khác nhau giữa tế bào động vật và tế bào thực vật</a:t>
              </a:r>
              <a:endParaRPr lang="zh-CN" altLang="en-US" dirty="0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1661067" y="536828"/>
            <a:ext cx="2062584" cy="1923604"/>
            <a:chOff x="1833381" y="1247540"/>
            <a:chExt cx="2750111" cy="2564806"/>
          </a:xfrm>
        </p:grpSpPr>
        <p:cxnSp>
          <p:nvCxnSpPr>
            <p:cNvPr id="110" name="直接连接符 109"/>
            <p:cNvCxnSpPr/>
            <p:nvPr/>
          </p:nvCxnSpPr>
          <p:spPr>
            <a:xfrm>
              <a:off x="2255566" y="2919975"/>
              <a:ext cx="71089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2615898" y="2204864"/>
              <a:ext cx="0" cy="72008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矩形 111"/>
            <p:cNvSpPr/>
            <p:nvPr/>
          </p:nvSpPr>
          <p:spPr>
            <a:xfrm>
              <a:off x="1833381" y="1247540"/>
              <a:ext cx="2750111" cy="25648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Quan </a:t>
              </a:r>
              <a:r>
                <a:rPr lang="en-US" dirty="0" err="1"/>
                <a:t>sát</a:t>
              </a:r>
              <a:r>
                <a:rPr lang="en-US" dirty="0"/>
                <a:t> </a:t>
              </a:r>
              <a:r>
                <a:rPr lang="en-US" dirty="0" err="1"/>
                <a:t>hình</a:t>
              </a:r>
              <a:r>
                <a:rPr lang="en-US" dirty="0"/>
                <a:t> 2.2, </a:t>
              </a:r>
              <a:r>
                <a:rPr lang="en-US" dirty="0" err="1"/>
                <a:t>chỉ</a:t>
              </a:r>
              <a:r>
                <a:rPr lang="en-US" dirty="0"/>
                <a:t> ra </a:t>
              </a:r>
              <a:r>
                <a:rPr lang="en-US" dirty="0" err="1"/>
                <a:t>điểm</a:t>
              </a:r>
              <a:r>
                <a:rPr lang="en-US" dirty="0"/>
                <a:t> </a:t>
              </a:r>
              <a:r>
                <a:rPr lang="en-US" dirty="0" err="1"/>
                <a:t>giống</a:t>
              </a:r>
              <a:r>
                <a:rPr lang="en-US" dirty="0"/>
                <a:t> </a:t>
              </a:r>
              <a:r>
                <a:rPr lang="en-US" dirty="0" err="1"/>
                <a:t>và</a:t>
              </a:r>
              <a:r>
                <a:rPr lang="en-US" dirty="0"/>
                <a:t> </a:t>
              </a:r>
              <a:r>
                <a:rPr lang="en-US" dirty="0" err="1"/>
                <a:t>khác</a:t>
              </a:r>
              <a:r>
                <a:rPr lang="en-US" dirty="0"/>
                <a:t> </a:t>
              </a:r>
              <a:r>
                <a:rPr lang="en-US" dirty="0" err="1"/>
                <a:t>nhau</a:t>
              </a:r>
              <a:r>
                <a:rPr lang="en-US" dirty="0"/>
                <a:t> </a:t>
              </a:r>
              <a:r>
                <a:rPr lang="en-US" dirty="0" err="1"/>
                <a:t>về</a:t>
              </a:r>
              <a:r>
                <a:rPr lang="en-US" dirty="0"/>
                <a:t> </a:t>
              </a:r>
              <a:r>
                <a:rPr lang="en-US" dirty="0" err="1"/>
                <a:t>thành</a:t>
              </a:r>
              <a:r>
                <a:rPr lang="en-US" dirty="0"/>
                <a:t>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cấu</a:t>
              </a:r>
              <a:r>
                <a:rPr lang="en-US" dirty="0"/>
                <a:t> </a:t>
              </a:r>
              <a:r>
                <a:rPr lang="en-US" dirty="0" err="1"/>
                <a:t>tạo</a:t>
              </a:r>
              <a:r>
                <a:rPr lang="en-US" dirty="0"/>
                <a:t> </a:t>
              </a:r>
              <a:r>
                <a:rPr lang="en-US" dirty="0" err="1"/>
                <a:t>giữa</a:t>
              </a:r>
              <a:r>
                <a:rPr lang="en-US" dirty="0"/>
                <a:t> </a:t>
              </a:r>
              <a:r>
                <a:rPr lang="en-US" dirty="0" err="1"/>
                <a:t>tế</a:t>
              </a:r>
              <a:r>
                <a:rPr lang="en-US" dirty="0"/>
                <a:t> </a:t>
              </a:r>
              <a:r>
                <a:rPr lang="en-US" dirty="0" err="1"/>
                <a:t>bào</a:t>
              </a:r>
              <a:r>
                <a:rPr lang="en-US" dirty="0"/>
                <a:t> </a:t>
              </a:r>
              <a:r>
                <a:rPr lang="en-US" dirty="0" err="1"/>
                <a:t>nhân</a:t>
              </a:r>
              <a:r>
                <a:rPr lang="en-US" dirty="0"/>
                <a:t> </a:t>
              </a:r>
              <a:r>
                <a:rPr lang="en-US" dirty="0" err="1"/>
                <a:t>sơ</a:t>
              </a:r>
              <a:r>
                <a:rPr lang="en-US" dirty="0"/>
                <a:t> </a:t>
              </a:r>
              <a:r>
                <a:rPr lang="en-US" dirty="0" err="1"/>
                <a:t>và</a:t>
              </a:r>
              <a:r>
                <a:rPr lang="en-US" dirty="0"/>
                <a:t> </a:t>
              </a:r>
              <a:r>
                <a:rPr lang="en-US" dirty="0" err="1"/>
                <a:t>tế</a:t>
              </a:r>
              <a:r>
                <a:rPr lang="en-US" dirty="0"/>
                <a:t> </a:t>
              </a:r>
              <a:r>
                <a:rPr lang="en-US" dirty="0" err="1"/>
                <a:t>bào</a:t>
              </a:r>
              <a:r>
                <a:rPr lang="en-US" dirty="0"/>
                <a:t> </a:t>
              </a:r>
              <a:r>
                <a:rPr lang="en-US" dirty="0" err="1"/>
                <a:t>nhân</a:t>
              </a:r>
              <a:r>
                <a:rPr lang="en-US" dirty="0"/>
                <a:t> </a:t>
              </a:r>
              <a:r>
                <a:rPr lang="en-US" dirty="0" err="1"/>
                <a:t>thực</a:t>
              </a:r>
              <a:r>
                <a:rPr lang="en-US" dirty="0"/>
                <a:t>.</a:t>
              </a:r>
              <a:endParaRPr lang="en-VN" dirty="0"/>
            </a:p>
            <a:p>
              <a:pPr lvl="0" algn="ctr"/>
              <a:endParaRPr lang="zh-CN" altLang="en-US" sz="1100" dirty="0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3842190" y="708375"/>
            <a:ext cx="1943771" cy="1646605"/>
            <a:chOff x="3821117" y="1245788"/>
            <a:chExt cx="2591694" cy="2195472"/>
          </a:xfrm>
        </p:grpSpPr>
        <p:cxnSp>
          <p:nvCxnSpPr>
            <p:cNvPr id="114" name="直接连接符 113"/>
            <p:cNvCxnSpPr/>
            <p:nvPr/>
          </p:nvCxnSpPr>
          <p:spPr>
            <a:xfrm>
              <a:off x="4323331" y="2951825"/>
              <a:ext cx="71089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4683663" y="2236714"/>
              <a:ext cx="0" cy="72008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矩形 115"/>
            <p:cNvSpPr/>
            <p:nvPr/>
          </p:nvSpPr>
          <p:spPr>
            <a:xfrm>
              <a:off x="3821117" y="1245788"/>
              <a:ext cx="2591694" cy="2195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dirty="0"/>
                <a:t>Thành phần nào giúp thực vật cứng cáp dù không có hệ xương nâng đỡ như ở động vật ?</a:t>
              </a:r>
              <a:endParaRPr lang="en-VN" dirty="0"/>
            </a:p>
            <a:p>
              <a:pPr lvl="0" algn="ctr"/>
              <a:endParaRPr lang="zh-CN" altLang="en-US" sz="1100" dirty="0"/>
            </a:p>
          </p:txBody>
        </p:sp>
      </p:grpSp>
      <p:pic>
        <p:nvPicPr>
          <p:cNvPr id="38" name="image166.png">
            <a:extLst>
              <a:ext uri="{FF2B5EF4-FFF2-40B4-BE49-F238E27FC236}">
                <a16:creationId xmlns:a16="http://schemas.microsoft.com/office/drawing/2014/main" id="{1C4B9320-FA19-9F4C-8F97-04196E0EC82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948264" y="705856"/>
            <a:ext cx="1864921" cy="1778635"/>
          </a:xfrm>
          <a:prstGeom prst="rect">
            <a:avLst/>
          </a:prstGeom>
          <a:ln/>
        </p:spPr>
      </p:pic>
      <p:pic>
        <p:nvPicPr>
          <p:cNvPr id="41" name="image161.png">
            <a:extLst>
              <a:ext uri="{FF2B5EF4-FFF2-40B4-BE49-F238E27FC236}">
                <a16:creationId xmlns:a16="http://schemas.microsoft.com/office/drawing/2014/main" id="{D2E88EE3-4DAD-7445-90F1-A02A394A84F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414654" y="2887654"/>
            <a:ext cx="2446756" cy="1713865"/>
          </a:xfrm>
          <a:prstGeom prst="rect">
            <a:avLst/>
          </a:prstGeom>
          <a:ln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36D629-5319-6740-96B4-978F93A2D9FB}"/>
              </a:ext>
            </a:extLst>
          </p:cNvPr>
          <p:cNvSpPr/>
          <p:nvPr/>
        </p:nvSpPr>
        <p:spPr>
          <a:xfrm>
            <a:off x="2840415" y="3487303"/>
            <a:ext cx="1663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tabLst>
                <a:tab pos="180340" algn="l"/>
              </a:tabLst>
            </a:pPr>
            <a:r>
              <a:rPr lang="vi-VN" dirty="0">
                <a:solidFill>
                  <a:srgbClr val="000000"/>
                </a:solidFill>
                <a:ea typeface="Times New Roman" panose="02020603050405020304" pitchFamily="18" charset="0"/>
              </a:rPr>
              <a:t>Thành phần nào giúp thực vật có khả năng tự tổng hợp chất hữu cơ ?</a:t>
            </a:r>
            <a:endParaRPr lang="en-VN" sz="1600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C120633C-F1AA-7146-987B-34E37C9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8" y="-77933"/>
            <a:ext cx="8229600" cy="676647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VN" sz="4000" b="1" dirty="0">
                <a:solidFill>
                  <a:srgbClr val="FF0000"/>
                </a:solidFill>
                <a:latin typeface="+mn-lt"/>
              </a:rPr>
              <a:t>hần 3. Câu hỏi tự luận</a:t>
            </a:r>
          </a:p>
        </p:txBody>
      </p:sp>
    </p:spTree>
    <p:extLst>
      <p:ext uri="{BB962C8B-B14F-4D97-AF65-F5344CB8AC3E}">
        <p14:creationId xmlns:p14="http://schemas.microsoft.com/office/powerpoint/2010/main" val="833313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442</Words>
  <Application>Microsoft Macintosh PowerPoint</Application>
  <PresentationFormat>On-screen Show (16:9)</PresentationFormat>
  <Paragraphs>78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微软雅黑</vt:lpstr>
      <vt:lpstr>Arial</vt:lpstr>
      <vt:lpstr>Broadway</vt:lpstr>
      <vt:lpstr>Calibri</vt:lpstr>
      <vt:lpstr>Microsoft Sans Serif</vt:lpstr>
      <vt:lpstr>Times New Roman</vt:lpstr>
      <vt:lpstr>Wingdings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Sản phẩm lớp 6A1</vt:lpstr>
      <vt:lpstr>PowerPoint Presentation</vt:lpstr>
      <vt:lpstr>Nhận biết các loại tế bào</vt:lpstr>
      <vt:lpstr>PowerPoint Presentation</vt:lpstr>
      <vt:lpstr>Phần 3. Câu hỏi tự luận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phuong lan</cp:lastModifiedBy>
  <cp:revision>41</cp:revision>
  <dcterms:created xsi:type="dcterms:W3CDTF">2015-08-22T03:26:29Z</dcterms:created>
  <dcterms:modified xsi:type="dcterms:W3CDTF">2021-10-01T02:28:55Z</dcterms:modified>
</cp:coreProperties>
</file>