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88" r:id="rId2"/>
    <p:sldId id="289"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309" r:id="rId23"/>
    <p:sldId id="311" r:id="rId24"/>
    <p:sldId id="312" r:id="rId25"/>
    <p:sldId id="313" r:id="rId26"/>
    <p:sldId id="31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slide" Target="../slides/slide4.xml"/><Relationship Id="rId1" Type="http://schemas.openxmlformats.org/officeDocument/2006/relationships/slide" Target="../slides/slide8.xml"/><Relationship Id="rId4"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03F100-F3B7-4345-AA39-98ECFD65AD57}" type="doc">
      <dgm:prSet loTypeId="urn:microsoft.com/office/officeart/2005/8/layout/radial6" loCatId="cycle" qsTypeId="urn:microsoft.com/office/officeart/2005/8/quickstyle/simple1" qsCatId="simple" csTypeId="urn:microsoft.com/office/officeart/2005/8/colors/colorful4" csCatId="colorful" phldr="1"/>
      <dgm:spPr/>
      <dgm:t>
        <a:bodyPr/>
        <a:lstStyle/>
        <a:p>
          <a:endParaRPr lang="vi-VN"/>
        </a:p>
      </dgm:t>
    </dgm:pt>
    <dgm:pt modelId="{EB5E25BD-1289-4951-B896-6B6EFC4EE3A6}">
      <dgm:prSet phldrT="[Text]" custT="1"/>
      <dgm:spPr/>
      <dgm:t>
        <a:bodyPr/>
        <a:lstStyle/>
        <a:p>
          <a:r>
            <a:rPr lang="en-US" sz="2800" smtClean="0">
              <a:latin typeface="Times New Roman" pitchFamily="18" charset="0"/>
              <a:cs typeface="Times New Roman" pitchFamily="18" charset="0"/>
            </a:rPr>
            <a:t>TIẾN TRÌNH DẠY HỌC</a:t>
          </a:r>
          <a:endParaRPr lang="vi-VN" sz="2800">
            <a:latin typeface="Times New Roman" pitchFamily="18" charset="0"/>
            <a:cs typeface="Times New Roman" pitchFamily="18" charset="0"/>
          </a:endParaRPr>
        </a:p>
      </dgm:t>
    </dgm:pt>
    <dgm:pt modelId="{C6756DC2-8171-4C5D-8034-54AD9CAB2E80}" type="parTrans" cxnId="{3EF91F81-E191-46C5-AE7B-DFD1E4752BBB}">
      <dgm:prSet/>
      <dgm:spPr/>
      <dgm:t>
        <a:bodyPr/>
        <a:lstStyle/>
        <a:p>
          <a:endParaRPr lang="vi-VN" sz="2800">
            <a:latin typeface="Times New Roman" pitchFamily="18" charset="0"/>
            <a:cs typeface="Times New Roman" pitchFamily="18" charset="0"/>
          </a:endParaRPr>
        </a:p>
      </dgm:t>
    </dgm:pt>
    <dgm:pt modelId="{811FEB1A-66FF-4248-8F3D-389623BAAAE9}" type="sibTrans" cxnId="{3EF91F81-E191-46C5-AE7B-DFD1E4752BBB}">
      <dgm:prSet/>
      <dgm:spPr/>
      <dgm:t>
        <a:bodyPr/>
        <a:lstStyle/>
        <a:p>
          <a:endParaRPr lang="vi-VN" sz="2800">
            <a:latin typeface="Times New Roman" pitchFamily="18" charset="0"/>
            <a:cs typeface="Times New Roman" pitchFamily="18" charset="0"/>
          </a:endParaRPr>
        </a:p>
      </dgm:t>
    </dgm:pt>
    <dgm:pt modelId="{39FC106B-7069-43D0-9217-BF686B19310B}">
      <dgm:prSet phldrT="[Text]" custT="1"/>
      <dgm:spPr/>
      <dgm:t>
        <a:bodyPr/>
        <a:lstStyle/>
        <a:p>
          <a:r>
            <a:rPr lang="en-US" sz="2800" smtClean="0">
              <a:latin typeface="Times New Roman" pitchFamily="18" charset="0"/>
              <a:cs typeface="Times New Roman" pitchFamily="18" charset="0"/>
            </a:rPr>
            <a:t>KHỞI ĐỘNG</a:t>
          </a:r>
          <a:endParaRPr lang="vi-VN" sz="280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5FB7D24-5449-403A-ACAD-520BC4D57F51}" type="parTrans" cxnId="{4685B411-0190-419D-957C-173CE46C17EC}">
      <dgm:prSet/>
      <dgm:spPr/>
      <dgm:t>
        <a:bodyPr/>
        <a:lstStyle/>
        <a:p>
          <a:endParaRPr lang="vi-VN" sz="2800">
            <a:latin typeface="Times New Roman" pitchFamily="18" charset="0"/>
            <a:cs typeface="Times New Roman" pitchFamily="18" charset="0"/>
          </a:endParaRPr>
        </a:p>
      </dgm:t>
    </dgm:pt>
    <dgm:pt modelId="{C4287C5A-4712-4500-AD57-1AF6F418C51D}" type="sibTrans" cxnId="{4685B411-0190-419D-957C-173CE46C17EC}">
      <dgm:prSet/>
      <dgm:spPr/>
      <dgm:t>
        <a:bodyPr/>
        <a:lstStyle/>
        <a:p>
          <a:endParaRPr lang="vi-VN" sz="2800">
            <a:latin typeface="Times New Roman" pitchFamily="18" charset="0"/>
            <a:cs typeface="Times New Roman" pitchFamily="18" charset="0"/>
          </a:endParaRPr>
        </a:p>
      </dgm:t>
    </dgm:pt>
    <dgm:pt modelId="{39C5E403-D812-46A7-9E9B-859463C3B4CC}">
      <dgm:prSet phldrT="[Text]" custT="1"/>
      <dgm:spPr/>
      <dgm:t>
        <a:bodyPr/>
        <a:lstStyle/>
        <a:p>
          <a:r>
            <a:rPr lang="en-US" sz="2800" smtClean="0">
              <a:latin typeface="Times New Roman" pitchFamily="18" charset="0"/>
              <a:cs typeface="Times New Roman" pitchFamily="18" charset="0"/>
            </a:rPr>
            <a:t>HÌNH THÀNH KIẾN THỨC</a:t>
          </a:r>
          <a:endParaRPr lang="vi-VN" sz="280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0D1875C6-FFD2-486E-86AF-59DAED6E7A08}" type="parTrans" cxnId="{AF1A02F8-6F02-40B7-AC76-435C46D23C32}">
      <dgm:prSet/>
      <dgm:spPr/>
      <dgm:t>
        <a:bodyPr/>
        <a:lstStyle/>
        <a:p>
          <a:endParaRPr lang="vi-VN" sz="2800">
            <a:latin typeface="Times New Roman" pitchFamily="18" charset="0"/>
            <a:cs typeface="Times New Roman" pitchFamily="18" charset="0"/>
          </a:endParaRPr>
        </a:p>
      </dgm:t>
    </dgm:pt>
    <dgm:pt modelId="{75184EF9-AFA3-4DF3-833B-F9EB82EF44F1}" type="sibTrans" cxnId="{AF1A02F8-6F02-40B7-AC76-435C46D23C32}">
      <dgm:prSet/>
      <dgm:spPr/>
      <dgm:t>
        <a:bodyPr/>
        <a:lstStyle/>
        <a:p>
          <a:endParaRPr lang="vi-VN" sz="2800">
            <a:latin typeface="Times New Roman" pitchFamily="18" charset="0"/>
            <a:cs typeface="Times New Roman" pitchFamily="18" charset="0"/>
          </a:endParaRPr>
        </a:p>
      </dgm:t>
    </dgm:pt>
    <dgm:pt modelId="{FDB558AB-90E8-4F12-B55D-5B8D40F45F0C}">
      <dgm:prSet phldrT="[Text]" custT="1"/>
      <dgm:spPr/>
      <dgm:t>
        <a:bodyPr/>
        <a:lstStyle/>
        <a:p>
          <a:r>
            <a:rPr lang="en-US" sz="2800" smtClean="0">
              <a:latin typeface="Times New Roman" pitchFamily="18" charset="0"/>
              <a:cs typeface="Times New Roman" pitchFamily="18" charset="0"/>
            </a:rPr>
            <a:t>LUYỆN TẬP</a:t>
          </a:r>
          <a:endParaRPr lang="vi-VN" sz="280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38AE1B5E-1F6A-4302-A8FD-E35ACEE8D3E9}" type="parTrans" cxnId="{99FB5799-1F16-4343-A17A-DA2BDB2DC464}">
      <dgm:prSet/>
      <dgm:spPr/>
      <dgm:t>
        <a:bodyPr/>
        <a:lstStyle/>
        <a:p>
          <a:endParaRPr lang="vi-VN" sz="2800">
            <a:latin typeface="Times New Roman" pitchFamily="18" charset="0"/>
            <a:cs typeface="Times New Roman" pitchFamily="18" charset="0"/>
          </a:endParaRPr>
        </a:p>
      </dgm:t>
    </dgm:pt>
    <dgm:pt modelId="{CF6B50E7-D9C5-4443-B973-DFE240621DA5}" type="sibTrans" cxnId="{99FB5799-1F16-4343-A17A-DA2BDB2DC464}">
      <dgm:prSet/>
      <dgm:spPr/>
      <dgm:t>
        <a:bodyPr/>
        <a:lstStyle/>
        <a:p>
          <a:endParaRPr lang="vi-VN" sz="2800">
            <a:latin typeface="Times New Roman" pitchFamily="18" charset="0"/>
            <a:cs typeface="Times New Roman" pitchFamily="18" charset="0"/>
          </a:endParaRPr>
        </a:p>
      </dgm:t>
    </dgm:pt>
    <dgm:pt modelId="{F6A0E2D0-37DF-41EB-ACEA-25C4F777577D}">
      <dgm:prSet phldrT="[Text]" custT="1"/>
      <dgm:spPr/>
      <dgm:t>
        <a:bodyPr/>
        <a:lstStyle/>
        <a:p>
          <a:r>
            <a:rPr lang="en-US" sz="2800" smtClean="0">
              <a:latin typeface="Times New Roman" pitchFamily="18" charset="0"/>
              <a:cs typeface="Times New Roman" pitchFamily="18" charset="0"/>
            </a:rPr>
            <a:t>VẬN DỤNG</a:t>
          </a:r>
          <a:endParaRPr lang="vi-VN" sz="280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8CCF6A75-FDF8-4B5A-8723-C48BDFCEFAB8}" type="parTrans" cxnId="{51146E75-F8C1-494A-BCAA-79C219F79037}">
      <dgm:prSet/>
      <dgm:spPr/>
      <dgm:t>
        <a:bodyPr/>
        <a:lstStyle/>
        <a:p>
          <a:endParaRPr lang="vi-VN" sz="2800">
            <a:latin typeface="Times New Roman" pitchFamily="18" charset="0"/>
            <a:cs typeface="Times New Roman" pitchFamily="18" charset="0"/>
          </a:endParaRPr>
        </a:p>
      </dgm:t>
    </dgm:pt>
    <dgm:pt modelId="{7FC8EBAE-C259-4D28-95EC-3515C10CCE89}" type="sibTrans" cxnId="{51146E75-F8C1-494A-BCAA-79C219F79037}">
      <dgm:prSet/>
      <dgm:spPr/>
      <dgm:t>
        <a:bodyPr/>
        <a:lstStyle/>
        <a:p>
          <a:endParaRPr lang="vi-VN" sz="2800">
            <a:latin typeface="Times New Roman" pitchFamily="18" charset="0"/>
            <a:cs typeface="Times New Roman" pitchFamily="18" charset="0"/>
          </a:endParaRPr>
        </a:p>
      </dgm:t>
    </dgm:pt>
    <dgm:pt modelId="{71AE993B-B6FB-48BB-B283-B5D1EB825C3B}" type="pres">
      <dgm:prSet presAssocID="{EE03F100-F3B7-4345-AA39-98ECFD65AD57}" presName="Name0" presStyleCnt="0">
        <dgm:presLayoutVars>
          <dgm:chMax val="1"/>
          <dgm:dir/>
          <dgm:animLvl val="ctr"/>
          <dgm:resizeHandles val="exact"/>
        </dgm:presLayoutVars>
      </dgm:prSet>
      <dgm:spPr/>
      <dgm:t>
        <a:bodyPr/>
        <a:lstStyle/>
        <a:p>
          <a:endParaRPr lang="vi-VN"/>
        </a:p>
      </dgm:t>
    </dgm:pt>
    <dgm:pt modelId="{DFB102A1-FF78-466F-868D-2CB21D819668}" type="pres">
      <dgm:prSet presAssocID="{EB5E25BD-1289-4951-B896-6B6EFC4EE3A6}" presName="centerShape" presStyleLbl="node0" presStyleIdx="0" presStyleCnt="1"/>
      <dgm:spPr/>
      <dgm:t>
        <a:bodyPr/>
        <a:lstStyle/>
        <a:p>
          <a:endParaRPr lang="vi-VN"/>
        </a:p>
      </dgm:t>
    </dgm:pt>
    <dgm:pt modelId="{E5B32E5E-D85D-47C8-84C7-2E9BB82C215F}" type="pres">
      <dgm:prSet presAssocID="{39FC106B-7069-43D0-9217-BF686B19310B}" presName="node" presStyleLbl="node1" presStyleIdx="0" presStyleCnt="4" custScaleX="138926" custScaleY="118133">
        <dgm:presLayoutVars>
          <dgm:bulletEnabled val="1"/>
        </dgm:presLayoutVars>
      </dgm:prSet>
      <dgm:spPr/>
      <dgm:t>
        <a:bodyPr/>
        <a:lstStyle/>
        <a:p>
          <a:endParaRPr lang="vi-VN"/>
        </a:p>
      </dgm:t>
    </dgm:pt>
    <dgm:pt modelId="{1AB233D7-8462-4CBB-B0A5-A0EE6F825876}" type="pres">
      <dgm:prSet presAssocID="{39FC106B-7069-43D0-9217-BF686B19310B}" presName="dummy" presStyleCnt="0"/>
      <dgm:spPr/>
    </dgm:pt>
    <dgm:pt modelId="{E1855241-9996-4005-AF37-C66D12634C45}" type="pres">
      <dgm:prSet presAssocID="{C4287C5A-4712-4500-AD57-1AF6F418C51D}" presName="sibTrans" presStyleLbl="sibTrans2D1" presStyleIdx="0" presStyleCnt="4"/>
      <dgm:spPr/>
      <dgm:t>
        <a:bodyPr/>
        <a:lstStyle/>
        <a:p>
          <a:endParaRPr lang="vi-VN"/>
        </a:p>
      </dgm:t>
    </dgm:pt>
    <dgm:pt modelId="{26558BCD-630A-4D4C-BB2C-AB205BB324AC}" type="pres">
      <dgm:prSet presAssocID="{39C5E403-D812-46A7-9E9B-859463C3B4CC}" presName="node" presStyleLbl="node1" presStyleIdx="1" presStyleCnt="4" custScaleX="145121" custScaleY="118591" custRadScaleRad="128251" custRadScaleInc="2169">
        <dgm:presLayoutVars>
          <dgm:bulletEnabled val="1"/>
        </dgm:presLayoutVars>
      </dgm:prSet>
      <dgm:spPr/>
      <dgm:t>
        <a:bodyPr/>
        <a:lstStyle/>
        <a:p>
          <a:endParaRPr lang="vi-VN"/>
        </a:p>
      </dgm:t>
    </dgm:pt>
    <dgm:pt modelId="{21B76B0B-3FE9-4D8B-98AC-94647A91452C}" type="pres">
      <dgm:prSet presAssocID="{39C5E403-D812-46A7-9E9B-859463C3B4CC}" presName="dummy" presStyleCnt="0"/>
      <dgm:spPr/>
    </dgm:pt>
    <dgm:pt modelId="{910FBB71-6079-435D-AF54-0D2419B0FB5C}" type="pres">
      <dgm:prSet presAssocID="{75184EF9-AFA3-4DF3-833B-F9EB82EF44F1}" presName="sibTrans" presStyleLbl="sibTrans2D1" presStyleIdx="1" presStyleCnt="4"/>
      <dgm:spPr/>
      <dgm:t>
        <a:bodyPr/>
        <a:lstStyle/>
        <a:p>
          <a:endParaRPr lang="vi-VN"/>
        </a:p>
      </dgm:t>
    </dgm:pt>
    <dgm:pt modelId="{BD0FA2B9-D173-47DF-9815-3556E7A74726}" type="pres">
      <dgm:prSet presAssocID="{FDB558AB-90E8-4F12-B55D-5B8D40F45F0C}" presName="node" presStyleLbl="node1" presStyleIdx="2" presStyleCnt="4" custScaleX="148893" custScaleY="127199">
        <dgm:presLayoutVars>
          <dgm:bulletEnabled val="1"/>
        </dgm:presLayoutVars>
      </dgm:prSet>
      <dgm:spPr/>
      <dgm:t>
        <a:bodyPr/>
        <a:lstStyle/>
        <a:p>
          <a:endParaRPr lang="vi-VN"/>
        </a:p>
      </dgm:t>
    </dgm:pt>
    <dgm:pt modelId="{F2A597C6-54EA-4409-B6E2-1B21FE00D8EA}" type="pres">
      <dgm:prSet presAssocID="{FDB558AB-90E8-4F12-B55D-5B8D40F45F0C}" presName="dummy" presStyleCnt="0"/>
      <dgm:spPr/>
    </dgm:pt>
    <dgm:pt modelId="{C276746E-ECFF-4050-8D85-FB52FD228CFF}" type="pres">
      <dgm:prSet presAssocID="{CF6B50E7-D9C5-4443-B973-DFE240621DA5}" presName="sibTrans" presStyleLbl="sibTrans2D1" presStyleIdx="2" presStyleCnt="4"/>
      <dgm:spPr/>
      <dgm:t>
        <a:bodyPr/>
        <a:lstStyle/>
        <a:p>
          <a:endParaRPr lang="vi-VN"/>
        </a:p>
      </dgm:t>
    </dgm:pt>
    <dgm:pt modelId="{58812B0D-6CC4-4C9C-AB72-72E0FADEFA37}" type="pres">
      <dgm:prSet presAssocID="{F6A0E2D0-37DF-41EB-ACEA-25C4F777577D}" presName="node" presStyleLbl="node1" presStyleIdx="3" presStyleCnt="4" custScaleX="137044" custScaleY="128632" custRadScaleRad="121772" custRadScaleInc="-2566">
        <dgm:presLayoutVars>
          <dgm:bulletEnabled val="1"/>
        </dgm:presLayoutVars>
      </dgm:prSet>
      <dgm:spPr/>
      <dgm:t>
        <a:bodyPr/>
        <a:lstStyle/>
        <a:p>
          <a:endParaRPr lang="vi-VN"/>
        </a:p>
      </dgm:t>
    </dgm:pt>
    <dgm:pt modelId="{92BA6C00-EC5B-403A-BC68-65739BEE9729}" type="pres">
      <dgm:prSet presAssocID="{F6A0E2D0-37DF-41EB-ACEA-25C4F777577D}" presName="dummy" presStyleCnt="0"/>
      <dgm:spPr/>
    </dgm:pt>
    <dgm:pt modelId="{64490653-F133-4B80-B142-EDE452810FA0}" type="pres">
      <dgm:prSet presAssocID="{7FC8EBAE-C259-4D28-95EC-3515C10CCE89}" presName="sibTrans" presStyleLbl="sibTrans2D1" presStyleIdx="3" presStyleCnt="4"/>
      <dgm:spPr/>
      <dgm:t>
        <a:bodyPr/>
        <a:lstStyle/>
        <a:p>
          <a:endParaRPr lang="vi-VN"/>
        </a:p>
      </dgm:t>
    </dgm:pt>
  </dgm:ptLst>
  <dgm:cxnLst>
    <dgm:cxn modelId="{25D2094D-6959-4B07-BA62-584B02C0CA90}" type="presOf" srcId="{C4287C5A-4712-4500-AD57-1AF6F418C51D}" destId="{E1855241-9996-4005-AF37-C66D12634C45}" srcOrd="0" destOrd="0" presId="urn:microsoft.com/office/officeart/2005/8/layout/radial6"/>
    <dgm:cxn modelId="{3EF91F81-E191-46C5-AE7B-DFD1E4752BBB}" srcId="{EE03F100-F3B7-4345-AA39-98ECFD65AD57}" destId="{EB5E25BD-1289-4951-B896-6B6EFC4EE3A6}" srcOrd="0" destOrd="0" parTransId="{C6756DC2-8171-4C5D-8034-54AD9CAB2E80}" sibTransId="{811FEB1A-66FF-4248-8F3D-389623BAAAE9}"/>
    <dgm:cxn modelId="{8C05FF77-7B05-41D2-9F9F-CBEA4DA4F405}" type="presOf" srcId="{EB5E25BD-1289-4951-B896-6B6EFC4EE3A6}" destId="{DFB102A1-FF78-466F-868D-2CB21D819668}" srcOrd="0" destOrd="0" presId="urn:microsoft.com/office/officeart/2005/8/layout/radial6"/>
    <dgm:cxn modelId="{2918A614-4FBE-44FA-930C-D455DDB810B4}" type="presOf" srcId="{39C5E403-D812-46A7-9E9B-859463C3B4CC}" destId="{26558BCD-630A-4D4C-BB2C-AB205BB324AC}" srcOrd="0" destOrd="0" presId="urn:microsoft.com/office/officeart/2005/8/layout/radial6"/>
    <dgm:cxn modelId="{1A992D03-53AF-4FE9-B15D-98042476A614}" type="presOf" srcId="{EE03F100-F3B7-4345-AA39-98ECFD65AD57}" destId="{71AE993B-B6FB-48BB-B283-B5D1EB825C3B}" srcOrd="0" destOrd="0" presId="urn:microsoft.com/office/officeart/2005/8/layout/radial6"/>
    <dgm:cxn modelId="{4685B411-0190-419D-957C-173CE46C17EC}" srcId="{EB5E25BD-1289-4951-B896-6B6EFC4EE3A6}" destId="{39FC106B-7069-43D0-9217-BF686B19310B}" srcOrd="0" destOrd="0" parTransId="{55FB7D24-5449-403A-ACAD-520BC4D57F51}" sibTransId="{C4287C5A-4712-4500-AD57-1AF6F418C51D}"/>
    <dgm:cxn modelId="{99FB5799-1F16-4343-A17A-DA2BDB2DC464}" srcId="{EB5E25BD-1289-4951-B896-6B6EFC4EE3A6}" destId="{FDB558AB-90E8-4F12-B55D-5B8D40F45F0C}" srcOrd="2" destOrd="0" parTransId="{38AE1B5E-1F6A-4302-A8FD-E35ACEE8D3E9}" sibTransId="{CF6B50E7-D9C5-4443-B973-DFE240621DA5}"/>
    <dgm:cxn modelId="{51146E75-F8C1-494A-BCAA-79C219F79037}" srcId="{EB5E25BD-1289-4951-B896-6B6EFC4EE3A6}" destId="{F6A0E2D0-37DF-41EB-ACEA-25C4F777577D}" srcOrd="3" destOrd="0" parTransId="{8CCF6A75-FDF8-4B5A-8723-C48BDFCEFAB8}" sibTransId="{7FC8EBAE-C259-4D28-95EC-3515C10CCE89}"/>
    <dgm:cxn modelId="{AF1A02F8-6F02-40B7-AC76-435C46D23C32}" srcId="{EB5E25BD-1289-4951-B896-6B6EFC4EE3A6}" destId="{39C5E403-D812-46A7-9E9B-859463C3B4CC}" srcOrd="1" destOrd="0" parTransId="{0D1875C6-FFD2-486E-86AF-59DAED6E7A08}" sibTransId="{75184EF9-AFA3-4DF3-833B-F9EB82EF44F1}"/>
    <dgm:cxn modelId="{0C0491E7-0B0F-4AAB-A561-B175808571D3}" type="presOf" srcId="{39FC106B-7069-43D0-9217-BF686B19310B}" destId="{E5B32E5E-D85D-47C8-84C7-2E9BB82C215F}" srcOrd="0" destOrd="0" presId="urn:microsoft.com/office/officeart/2005/8/layout/radial6"/>
    <dgm:cxn modelId="{73E1C1E2-BABF-4746-925A-934600ECFC3D}" type="presOf" srcId="{75184EF9-AFA3-4DF3-833B-F9EB82EF44F1}" destId="{910FBB71-6079-435D-AF54-0D2419B0FB5C}" srcOrd="0" destOrd="0" presId="urn:microsoft.com/office/officeart/2005/8/layout/radial6"/>
    <dgm:cxn modelId="{B5A734BE-F37C-4E1A-A4CC-AB47968C95DA}" type="presOf" srcId="{7FC8EBAE-C259-4D28-95EC-3515C10CCE89}" destId="{64490653-F133-4B80-B142-EDE452810FA0}" srcOrd="0" destOrd="0" presId="urn:microsoft.com/office/officeart/2005/8/layout/radial6"/>
    <dgm:cxn modelId="{1D0A46F0-83F3-46E5-A2F0-46E978CD701A}" type="presOf" srcId="{F6A0E2D0-37DF-41EB-ACEA-25C4F777577D}" destId="{58812B0D-6CC4-4C9C-AB72-72E0FADEFA37}" srcOrd="0" destOrd="0" presId="urn:microsoft.com/office/officeart/2005/8/layout/radial6"/>
    <dgm:cxn modelId="{5264256F-3603-4128-BBB0-340BACA3EEA5}" type="presOf" srcId="{FDB558AB-90E8-4F12-B55D-5B8D40F45F0C}" destId="{BD0FA2B9-D173-47DF-9815-3556E7A74726}" srcOrd="0" destOrd="0" presId="urn:microsoft.com/office/officeart/2005/8/layout/radial6"/>
    <dgm:cxn modelId="{F996818F-ACC3-4FD9-AF61-740CDBB1E270}" type="presOf" srcId="{CF6B50E7-D9C5-4443-B973-DFE240621DA5}" destId="{C276746E-ECFF-4050-8D85-FB52FD228CFF}" srcOrd="0" destOrd="0" presId="urn:microsoft.com/office/officeart/2005/8/layout/radial6"/>
    <dgm:cxn modelId="{63900628-78F6-4EBC-B22D-BDD26A90BB79}" type="presParOf" srcId="{71AE993B-B6FB-48BB-B283-B5D1EB825C3B}" destId="{DFB102A1-FF78-466F-868D-2CB21D819668}" srcOrd="0" destOrd="0" presId="urn:microsoft.com/office/officeart/2005/8/layout/radial6"/>
    <dgm:cxn modelId="{00881035-ADB6-40EF-BBCA-971E7B92FA35}" type="presParOf" srcId="{71AE993B-B6FB-48BB-B283-B5D1EB825C3B}" destId="{E5B32E5E-D85D-47C8-84C7-2E9BB82C215F}" srcOrd="1" destOrd="0" presId="urn:microsoft.com/office/officeart/2005/8/layout/radial6"/>
    <dgm:cxn modelId="{248EDD4F-FEA7-43FD-B723-043DFD493E45}" type="presParOf" srcId="{71AE993B-B6FB-48BB-B283-B5D1EB825C3B}" destId="{1AB233D7-8462-4CBB-B0A5-A0EE6F825876}" srcOrd="2" destOrd="0" presId="urn:microsoft.com/office/officeart/2005/8/layout/radial6"/>
    <dgm:cxn modelId="{EA93E183-8476-49DC-9967-7992DEC25CD4}" type="presParOf" srcId="{71AE993B-B6FB-48BB-B283-B5D1EB825C3B}" destId="{E1855241-9996-4005-AF37-C66D12634C45}" srcOrd="3" destOrd="0" presId="urn:microsoft.com/office/officeart/2005/8/layout/radial6"/>
    <dgm:cxn modelId="{D0692B60-4358-458E-87DB-BD91882E7F6A}" type="presParOf" srcId="{71AE993B-B6FB-48BB-B283-B5D1EB825C3B}" destId="{26558BCD-630A-4D4C-BB2C-AB205BB324AC}" srcOrd="4" destOrd="0" presId="urn:microsoft.com/office/officeart/2005/8/layout/radial6"/>
    <dgm:cxn modelId="{B10C3617-6AD5-4E66-9F2D-EF85F5C2F7CB}" type="presParOf" srcId="{71AE993B-B6FB-48BB-B283-B5D1EB825C3B}" destId="{21B76B0B-3FE9-4D8B-98AC-94647A91452C}" srcOrd="5" destOrd="0" presId="urn:microsoft.com/office/officeart/2005/8/layout/radial6"/>
    <dgm:cxn modelId="{F12046DF-4E91-481F-87D4-610C75378582}" type="presParOf" srcId="{71AE993B-B6FB-48BB-B283-B5D1EB825C3B}" destId="{910FBB71-6079-435D-AF54-0D2419B0FB5C}" srcOrd="6" destOrd="0" presId="urn:microsoft.com/office/officeart/2005/8/layout/radial6"/>
    <dgm:cxn modelId="{9CC01385-E9E4-43D4-B314-C3DF2153A123}" type="presParOf" srcId="{71AE993B-B6FB-48BB-B283-B5D1EB825C3B}" destId="{BD0FA2B9-D173-47DF-9815-3556E7A74726}" srcOrd="7" destOrd="0" presId="urn:microsoft.com/office/officeart/2005/8/layout/radial6"/>
    <dgm:cxn modelId="{8DD59A1F-F4E9-4C1F-A84B-879248002C8D}" type="presParOf" srcId="{71AE993B-B6FB-48BB-B283-B5D1EB825C3B}" destId="{F2A597C6-54EA-4409-B6E2-1B21FE00D8EA}" srcOrd="8" destOrd="0" presId="urn:microsoft.com/office/officeart/2005/8/layout/radial6"/>
    <dgm:cxn modelId="{EEB92A8B-3F50-45B7-8594-1CABC90C47C9}" type="presParOf" srcId="{71AE993B-B6FB-48BB-B283-B5D1EB825C3B}" destId="{C276746E-ECFF-4050-8D85-FB52FD228CFF}" srcOrd="9" destOrd="0" presId="urn:microsoft.com/office/officeart/2005/8/layout/radial6"/>
    <dgm:cxn modelId="{F94C9F22-2F93-4820-A606-659049FFED43}" type="presParOf" srcId="{71AE993B-B6FB-48BB-B283-B5D1EB825C3B}" destId="{58812B0D-6CC4-4C9C-AB72-72E0FADEFA37}" srcOrd="10" destOrd="0" presId="urn:microsoft.com/office/officeart/2005/8/layout/radial6"/>
    <dgm:cxn modelId="{616E9E34-1C4A-4C8A-BF46-CEC4440FBF09}" type="presParOf" srcId="{71AE993B-B6FB-48BB-B283-B5D1EB825C3B}" destId="{92BA6C00-EC5B-403A-BC68-65739BEE9729}" srcOrd="11" destOrd="0" presId="urn:microsoft.com/office/officeart/2005/8/layout/radial6"/>
    <dgm:cxn modelId="{8D636D81-2B64-410A-B927-0368EEDC5A33}" type="presParOf" srcId="{71AE993B-B6FB-48BB-B283-B5D1EB825C3B}" destId="{64490653-F133-4B80-B142-EDE452810FA0}" srcOrd="12" destOrd="0" presId="urn:microsoft.com/office/officeart/2005/8/layout/radial6"/>
  </dgm:cxnLst>
  <dgm:bg>
    <a:noFill/>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490653-F133-4B80-B142-EDE452810FA0}">
      <dsp:nvSpPr>
        <dsp:cNvPr id="0" name=""/>
        <dsp:cNvSpPr/>
      </dsp:nvSpPr>
      <dsp:spPr>
        <a:xfrm>
          <a:off x="1630747" y="615923"/>
          <a:ext cx="4709013" cy="4709013"/>
        </a:xfrm>
        <a:prstGeom prst="blockArc">
          <a:avLst>
            <a:gd name="adj1" fmla="val 10660706"/>
            <a:gd name="adj2" fmla="val 16957013"/>
            <a:gd name="adj3" fmla="val 4637"/>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276746E-ECFF-4050-8D85-FB52FD228CFF}">
      <dsp:nvSpPr>
        <dsp:cNvPr id="0" name=""/>
        <dsp:cNvSpPr/>
      </dsp:nvSpPr>
      <dsp:spPr>
        <a:xfrm>
          <a:off x="1632568" y="726591"/>
          <a:ext cx="4709013" cy="4709013"/>
        </a:xfrm>
        <a:prstGeom prst="blockArc">
          <a:avLst>
            <a:gd name="adj1" fmla="val 4645776"/>
            <a:gd name="adj2" fmla="val 10826163"/>
            <a:gd name="adj3" fmla="val 4637"/>
          </a:avLst>
        </a:prstGeom>
        <a:solidFill>
          <a:schemeClr val="accent4">
            <a:hueOff val="-2976513"/>
            <a:satOff val="17933"/>
            <a:lumOff val="143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10FBB71-6079-435D-AF54-0D2419B0FB5C}">
      <dsp:nvSpPr>
        <dsp:cNvPr id="0" name=""/>
        <dsp:cNvSpPr/>
      </dsp:nvSpPr>
      <dsp:spPr>
        <a:xfrm>
          <a:off x="2783469" y="765327"/>
          <a:ext cx="4709013" cy="4709013"/>
        </a:xfrm>
        <a:prstGeom prst="blockArc">
          <a:avLst>
            <a:gd name="adj1" fmla="val 21509756"/>
            <a:gd name="adj2" fmla="val 6385542"/>
            <a:gd name="adj3" fmla="val 4637"/>
          </a:avLst>
        </a:prstGeom>
        <a:solidFill>
          <a:schemeClr val="accent4">
            <a:hueOff val="-1488257"/>
            <a:satOff val="8966"/>
            <a:lumOff val="71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1855241-9996-4005-AF37-C66D12634C45}">
      <dsp:nvSpPr>
        <dsp:cNvPr id="0" name=""/>
        <dsp:cNvSpPr/>
      </dsp:nvSpPr>
      <dsp:spPr>
        <a:xfrm>
          <a:off x="2786251" y="576773"/>
          <a:ext cx="4709013" cy="4709013"/>
        </a:xfrm>
        <a:prstGeom prst="blockArc">
          <a:avLst>
            <a:gd name="adj1" fmla="val 15210121"/>
            <a:gd name="adj2" fmla="val 191703"/>
            <a:gd name="adj3" fmla="val 4637"/>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FB102A1-FF78-466F-868D-2CB21D819668}">
      <dsp:nvSpPr>
        <dsp:cNvPr id="0" name=""/>
        <dsp:cNvSpPr/>
      </dsp:nvSpPr>
      <dsp:spPr>
        <a:xfrm>
          <a:off x="3404393" y="1942735"/>
          <a:ext cx="2166464" cy="2166464"/>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TIẾN TRÌNH DẠY HỌC</a:t>
          </a:r>
          <a:endParaRPr lang="vi-VN" sz="2800" kern="1200">
            <a:latin typeface="Times New Roman" pitchFamily="18" charset="0"/>
            <a:cs typeface="Times New Roman" pitchFamily="18" charset="0"/>
          </a:endParaRPr>
        </a:p>
      </dsp:txBody>
      <dsp:txXfrm>
        <a:off x="3721664" y="2260006"/>
        <a:ext cx="1531922" cy="1531922"/>
      </dsp:txXfrm>
    </dsp:sp>
    <dsp:sp modelId="{E5B32E5E-D85D-47C8-84C7-2E9BB82C215F}">
      <dsp:nvSpPr>
        <dsp:cNvPr id="0" name=""/>
        <dsp:cNvSpPr/>
      </dsp:nvSpPr>
      <dsp:spPr>
        <a:xfrm>
          <a:off x="3434201" y="-169702"/>
          <a:ext cx="2106847" cy="1791516"/>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KHỞI ĐỘNG</a:t>
          </a:r>
          <a:endParaRPr lang="vi-VN" sz="2800" kern="1200">
            <a:latin typeface="Times New Roman" pitchFamily="18" charset="0"/>
            <a:cs typeface="Times New Roman" pitchFamily="18" charset="0"/>
          </a:endParaRPr>
        </a:p>
      </dsp:txBody>
      <dsp:txXfrm>
        <a:off x="3742742" y="92659"/>
        <a:ext cx="1489765" cy="1266794"/>
      </dsp:txXfrm>
    </dsp:sp>
    <dsp:sp modelId="{26558BCD-630A-4D4C-BB2C-AB205BB324AC}">
      <dsp:nvSpPr>
        <dsp:cNvPr id="0" name=""/>
        <dsp:cNvSpPr/>
      </dsp:nvSpPr>
      <dsp:spPr>
        <a:xfrm>
          <a:off x="6336696" y="2160234"/>
          <a:ext cx="2200796" cy="1798462"/>
        </a:xfrm>
        <a:prstGeom prst="ellipse">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HÌNH THÀNH KIẾN THỨC</a:t>
          </a:r>
          <a:endParaRPr lang="vi-VN" sz="2800" kern="1200">
            <a:latin typeface="Times New Roman" pitchFamily="18" charset="0"/>
            <a:cs typeface="Times New Roman" pitchFamily="18" charset="0"/>
          </a:endParaRPr>
        </a:p>
      </dsp:txBody>
      <dsp:txXfrm>
        <a:off x="6658995" y="2423613"/>
        <a:ext cx="1556198" cy="1271704"/>
      </dsp:txXfrm>
    </dsp:sp>
    <dsp:sp modelId="{BD0FA2B9-D173-47DF-9815-3556E7A74726}">
      <dsp:nvSpPr>
        <dsp:cNvPr id="0" name=""/>
        <dsp:cNvSpPr/>
      </dsp:nvSpPr>
      <dsp:spPr>
        <a:xfrm>
          <a:off x="3358625" y="4361377"/>
          <a:ext cx="2257999" cy="1929004"/>
        </a:xfrm>
        <a:prstGeom prst="ellipse">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LUYỆN TẬP</a:t>
          </a:r>
          <a:endParaRPr lang="vi-VN" sz="2800" kern="1200">
            <a:latin typeface="Times New Roman" pitchFamily="18" charset="0"/>
            <a:cs typeface="Times New Roman" pitchFamily="18" charset="0"/>
          </a:endParaRPr>
        </a:p>
      </dsp:txBody>
      <dsp:txXfrm>
        <a:off x="3689301" y="4643873"/>
        <a:ext cx="1596647" cy="1364012"/>
      </dsp:txXfrm>
    </dsp:sp>
    <dsp:sp modelId="{58812B0D-6CC4-4C9C-AB72-72E0FADEFA37}">
      <dsp:nvSpPr>
        <dsp:cNvPr id="0" name=""/>
        <dsp:cNvSpPr/>
      </dsp:nvSpPr>
      <dsp:spPr>
        <a:xfrm>
          <a:off x="648076" y="2088226"/>
          <a:ext cx="2078306" cy="1950736"/>
        </a:xfrm>
        <a:prstGeom prst="ellipse">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VẬN DỤNG</a:t>
          </a:r>
          <a:endParaRPr lang="vi-VN" sz="2800" kern="1200">
            <a:latin typeface="Times New Roman" pitchFamily="18" charset="0"/>
            <a:cs typeface="Times New Roman" pitchFamily="18" charset="0"/>
          </a:endParaRPr>
        </a:p>
      </dsp:txBody>
      <dsp:txXfrm>
        <a:off x="952437" y="2373905"/>
        <a:ext cx="1469584" cy="1379378"/>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3D396ACC-B39B-4338-8BA7-EAD91E55F877}" type="datetimeFigureOut">
              <a:rPr lang="vi-VN" smtClean="0"/>
              <a:pPr>
                <a:defRPr/>
              </a:pPr>
              <a:t>02/08/2021</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AA645914-F109-430D-8D2A-1BA655E4C3AE}" type="slidenum">
              <a:rPr lang="vi-VN" smtClean="0"/>
              <a:pPr>
                <a:defRPr/>
              </a:pPr>
              <a:t>‹#›</a:t>
            </a:fld>
            <a:endParaRPr lang="vi-VN"/>
          </a:p>
        </p:txBody>
      </p:sp>
    </p:spTree>
    <p:extLst>
      <p:ext uri="{BB962C8B-B14F-4D97-AF65-F5344CB8AC3E}">
        <p14:creationId xmlns:p14="http://schemas.microsoft.com/office/powerpoint/2010/main" val="2429293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8CDB274C-D102-4859-A026-D17371E99E03}" type="datetimeFigureOut">
              <a:rPr lang="vi-VN" smtClean="0"/>
              <a:pPr>
                <a:defRPr/>
              </a:pPr>
              <a:t>02/08/2021</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BCF21E11-5E6D-44CF-AD3D-4000D8FAEE54}" type="slidenum">
              <a:rPr lang="vi-VN" smtClean="0"/>
              <a:pPr>
                <a:defRPr/>
              </a:pPr>
              <a:t>‹#›</a:t>
            </a:fld>
            <a:endParaRPr lang="vi-VN"/>
          </a:p>
        </p:txBody>
      </p:sp>
    </p:spTree>
    <p:extLst>
      <p:ext uri="{BB962C8B-B14F-4D97-AF65-F5344CB8AC3E}">
        <p14:creationId xmlns:p14="http://schemas.microsoft.com/office/powerpoint/2010/main" val="1184579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BF37FD65-C2C4-4731-B638-B8A0459A36AC}" type="datetimeFigureOut">
              <a:rPr lang="vi-VN" smtClean="0"/>
              <a:pPr>
                <a:defRPr/>
              </a:pPr>
              <a:t>02/08/2021</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F060D230-2D42-46BC-B788-D5D2A96B44B1}" type="slidenum">
              <a:rPr lang="vi-VN" smtClean="0"/>
              <a:pPr>
                <a:defRPr/>
              </a:pPr>
              <a:t>‹#›</a:t>
            </a:fld>
            <a:endParaRPr lang="vi-VN"/>
          </a:p>
        </p:txBody>
      </p:sp>
    </p:spTree>
    <p:extLst>
      <p:ext uri="{BB962C8B-B14F-4D97-AF65-F5344CB8AC3E}">
        <p14:creationId xmlns:p14="http://schemas.microsoft.com/office/powerpoint/2010/main" val="4146595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75E8AAB2-04AA-40B1-9D51-D8625F0B6522}" type="datetimeFigureOut">
              <a:rPr lang="vi-VN" smtClean="0"/>
              <a:pPr>
                <a:defRPr/>
              </a:pPr>
              <a:t>02/08/2021</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FD0E45F1-98C4-44D2-A7E5-6D7856B26743}" type="slidenum">
              <a:rPr lang="vi-VN" smtClean="0"/>
              <a:pPr>
                <a:defRPr/>
              </a:pPr>
              <a:t>‹#›</a:t>
            </a:fld>
            <a:endParaRPr lang="vi-VN"/>
          </a:p>
        </p:txBody>
      </p:sp>
    </p:spTree>
    <p:extLst>
      <p:ext uri="{BB962C8B-B14F-4D97-AF65-F5344CB8AC3E}">
        <p14:creationId xmlns:p14="http://schemas.microsoft.com/office/powerpoint/2010/main" val="325088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EA43AD7-16F9-47E6-B6F8-20D9B140F785}" type="datetimeFigureOut">
              <a:rPr lang="vi-VN" smtClean="0"/>
              <a:pPr>
                <a:defRPr/>
              </a:pPr>
              <a:t>02/08/2021</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636BAE04-A371-47D2-826B-E55ACF07F63B}" type="slidenum">
              <a:rPr lang="vi-VN" smtClean="0"/>
              <a:pPr>
                <a:defRPr/>
              </a:pPr>
              <a:t>‹#›</a:t>
            </a:fld>
            <a:endParaRPr lang="vi-VN"/>
          </a:p>
        </p:txBody>
      </p:sp>
    </p:spTree>
    <p:extLst>
      <p:ext uri="{BB962C8B-B14F-4D97-AF65-F5344CB8AC3E}">
        <p14:creationId xmlns:p14="http://schemas.microsoft.com/office/powerpoint/2010/main" val="1715102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172247C8-8B40-4EC3-BB11-D711F4197D66}" type="datetimeFigureOut">
              <a:rPr lang="vi-VN" smtClean="0"/>
              <a:pPr>
                <a:defRPr/>
              </a:pPr>
              <a:t>02/08/2021</a:t>
            </a:fld>
            <a:endParaRPr lang="vi-VN"/>
          </a:p>
        </p:txBody>
      </p:sp>
      <p:sp>
        <p:nvSpPr>
          <p:cNvPr id="6" name="Footer Placeholder 5"/>
          <p:cNvSpPr>
            <a:spLocks noGrp="1"/>
          </p:cNvSpPr>
          <p:nvPr>
            <p:ph type="ftr" sz="quarter" idx="11"/>
          </p:nvPr>
        </p:nvSpPr>
        <p:spPr/>
        <p:txBody>
          <a:bodyPr/>
          <a:lstStyle/>
          <a:p>
            <a:pPr>
              <a:defRPr/>
            </a:pPr>
            <a:endParaRPr lang="vi-VN"/>
          </a:p>
        </p:txBody>
      </p:sp>
      <p:sp>
        <p:nvSpPr>
          <p:cNvPr id="7" name="Slide Number Placeholder 6"/>
          <p:cNvSpPr>
            <a:spLocks noGrp="1"/>
          </p:cNvSpPr>
          <p:nvPr>
            <p:ph type="sldNum" sz="quarter" idx="12"/>
          </p:nvPr>
        </p:nvSpPr>
        <p:spPr/>
        <p:txBody>
          <a:bodyPr/>
          <a:lstStyle/>
          <a:p>
            <a:pPr>
              <a:defRPr/>
            </a:pPr>
            <a:fld id="{FC4B59AB-D5FA-437B-99FE-24492866408C}" type="slidenum">
              <a:rPr lang="vi-VN" smtClean="0"/>
              <a:pPr>
                <a:defRPr/>
              </a:pPr>
              <a:t>‹#›</a:t>
            </a:fld>
            <a:endParaRPr lang="vi-VN"/>
          </a:p>
        </p:txBody>
      </p:sp>
    </p:spTree>
    <p:extLst>
      <p:ext uri="{BB962C8B-B14F-4D97-AF65-F5344CB8AC3E}">
        <p14:creationId xmlns:p14="http://schemas.microsoft.com/office/powerpoint/2010/main" val="2687313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1808BDC5-5B6E-421C-BEAD-0176E60A1839}" type="datetimeFigureOut">
              <a:rPr lang="vi-VN" smtClean="0"/>
              <a:pPr>
                <a:defRPr/>
              </a:pPr>
              <a:t>02/08/2021</a:t>
            </a:fld>
            <a:endParaRPr lang="vi-VN"/>
          </a:p>
        </p:txBody>
      </p:sp>
      <p:sp>
        <p:nvSpPr>
          <p:cNvPr id="8" name="Footer Placeholder 7"/>
          <p:cNvSpPr>
            <a:spLocks noGrp="1"/>
          </p:cNvSpPr>
          <p:nvPr>
            <p:ph type="ftr" sz="quarter" idx="11"/>
          </p:nvPr>
        </p:nvSpPr>
        <p:spPr/>
        <p:txBody>
          <a:bodyPr/>
          <a:lstStyle/>
          <a:p>
            <a:pPr>
              <a:defRPr/>
            </a:pPr>
            <a:endParaRPr lang="vi-VN"/>
          </a:p>
        </p:txBody>
      </p:sp>
      <p:sp>
        <p:nvSpPr>
          <p:cNvPr id="9" name="Slide Number Placeholder 8"/>
          <p:cNvSpPr>
            <a:spLocks noGrp="1"/>
          </p:cNvSpPr>
          <p:nvPr>
            <p:ph type="sldNum" sz="quarter" idx="12"/>
          </p:nvPr>
        </p:nvSpPr>
        <p:spPr/>
        <p:txBody>
          <a:bodyPr/>
          <a:lstStyle/>
          <a:p>
            <a:pPr>
              <a:defRPr/>
            </a:pPr>
            <a:fld id="{40D074BB-2032-4165-8806-F9779C462790}" type="slidenum">
              <a:rPr lang="vi-VN" smtClean="0"/>
              <a:pPr>
                <a:defRPr/>
              </a:pPr>
              <a:t>‹#›</a:t>
            </a:fld>
            <a:endParaRPr lang="vi-VN"/>
          </a:p>
        </p:txBody>
      </p:sp>
    </p:spTree>
    <p:extLst>
      <p:ext uri="{BB962C8B-B14F-4D97-AF65-F5344CB8AC3E}">
        <p14:creationId xmlns:p14="http://schemas.microsoft.com/office/powerpoint/2010/main" val="3000152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7142E1B3-C76B-434C-A093-300C24803DC3}" type="datetimeFigureOut">
              <a:rPr lang="vi-VN" smtClean="0"/>
              <a:pPr>
                <a:defRPr/>
              </a:pPr>
              <a:t>02/08/2021</a:t>
            </a:fld>
            <a:endParaRPr lang="vi-VN"/>
          </a:p>
        </p:txBody>
      </p:sp>
      <p:sp>
        <p:nvSpPr>
          <p:cNvPr id="4" name="Footer Placeholder 3"/>
          <p:cNvSpPr>
            <a:spLocks noGrp="1"/>
          </p:cNvSpPr>
          <p:nvPr>
            <p:ph type="ftr" sz="quarter" idx="11"/>
          </p:nvPr>
        </p:nvSpPr>
        <p:spPr/>
        <p:txBody>
          <a:bodyPr/>
          <a:lstStyle/>
          <a:p>
            <a:pPr>
              <a:defRPr/>
            </a:pPr>
            <a:endParaRPr lang="vi-VN"/>
          </a:p>
        </p:txBody>
      </p:sp>
      <p:sp>
        <p:nvSpPr>
          <p:cNvPr id="5" name="Slide Number Placeholder 4"/>
          <p:cNvSpPr>
            <a:spLocks noGrp="1"/>
          </p:cNvSpPr>
          <p:nvPr>
            <p:ph type="sldNum" sz="quarter" idx="12"/>
          </p:nvPr>
        </p:nvSpPr>
        <p:spPr/>
        <p:txBody>
          <a:bodyPr/>
          <a:lstStyle/>
          <a:p>
            <a:pPr>
              <a:defRPr/>
            </a:pPr>
            <a:fld id="{A082CFA2-EA2D-46B0-B43E-D6187CBFC28D}" type="slidenum">
              <a:rPr lang="vi-VN" smtClean="0"/>
              <a:pPr>
                <a:defRPr/>
              </a:pPr>
              <a:t>‹#›</a:t>
            </a:fld>
            <a:endParaRPr lang="vi-VN"/>
          </a:p>
        </p:txBody>
      </p:sp>
    </p:spTree>
    <p:extLst>
      <p:ext uri="{BB962C8B-B14F-4D97-AF65-F5344CB8AC3E}">
        <p14:creationId xmlns:p14="http://schemas.microsoft.com/office/powerpoint/2010/main" val="1230185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0D4077F-AA59-411F-9D32-30F4A015C799}" type="datetimeFigureOut">
              <a:rPr lang="vi-VN" smtClean="0"/>
              <a:pPr>
                <a:defRPr/>
              </a:pPr>
              <a:t>02/08/2021</a:t>
            </a:fld>
            <a:endParaRPr lang="vi-VN"/>
          </a:p>
        </p:txBody>
      </p:sp>
      <p:sp>
        <p:nvSpPr>
          <p:cNvPr id="3" name="Footer Placeholder 2"/>
          <p:cNvSpPr>
            <a:spLocks noGrp="1"/>
          </p:cNvSpPr>
          <p:nvPr>
            <p:ph type="ftr" sz="quarter" idx="11"/>
          </p:nvPr>
        </p:nvSpPr>
        <p:spPr/>
        <p:txBody>
          <a:bodyPr/>
          <a:lstStyle/>
          <a:p>
            <a:pPr>
              <a:defRPr/>
            </a:pPr>
            <a:endParaRPr lang="vi-VN"/>
          </a:p>
        </p:txBody>
      </p:sp>
      <p:sp>
        <p:nvSpPr>
          <p:cNvPr id="4" name="Slide Number Placeholder 3"/>
          <p:cNvSpPr>
            <a:spLocks noGrp="1"/>
          </p:cNvSpPr>
          <p:nvPr>
            <p:ph type="sldNum" sz="quarter" idx="12"/>
          </p:nvPr>
        </p:nvSpPr>
        <p:spPr/>
        <p:txBody>
          <a:bodyPr/>
          <a:lstStyle/>
          <a:p>
            <a:pPr>
              <a:defRPr/>
            </a:pPr>
            <a:fld id="{9EB767D6-915F-48B6-8A3A-8A8396ECF7AD}" type="slidenum">
              <a:rPr lang="vi-VN" smtClean="0"/>
              <a:pPr>
                <a:defRPr/>
              </a:pPr>
              <a:t>‹#›</a:t>
            </a:fld>
            <a:endParaRPr lang="vi-VN"/>
          </a:p>
        </p:txBody>
      </p:sp>
    </p:spTree>
    <p:extLst>
      <p:ext uri="{BB962C8B-B14F-4D97-AF65-F5344CB8AC3E}">
        <p14:creationId xmlns:p14="http://schemas.microsoft.com/office/powerpoint/2010/main" val="2993363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F4571999-9A46-4597-9E44-5814DCF07ED3}" type="datetimeFigureOut">
              <a:rPr lang="vi-VN" smtClean="0"/>
              <a:pPr>
                <a:defRPr/>
              </a:pPr>
              <a:t>02/08/2021</a:t>
            </a:fld>
            <a:endParaRPr lang="vi-VN"/>
          </a:p>
        </p:txBody>
      </p:sp>
      <p:sp>
        <p:nvSpPr>
          <p:cNvPr id="6" name="Footer Placeholder 5"/>
          <p:cNvSpPr>
            <a:spLocks noGrp="1"/>
          </p:cNvSpPr>
          <p:nvPr>
            <p:ph type="ftr" sz="quarter" idx="11"/>
          </p:nvPr>
        </p:nvSpPr>
        <p:spPr/>
        <p:txBody>
          <a:bodyPr/>
          <a:lstStyle/>
          <a:p>
            <a:pPr>
              <a:defRPr/>
            </a:pPr>
            <a:endParaRPr lang="vi-VN"/>
          </a:p>
        </p:txBody>
      </p:sp>
      <p:sp>
        <p:nvSpPr>
          <p:cNvPr id="7" name="Slide Number Placeholder 6"/>
          <p:cNvSpPr>
            <a:spLocks noGrp="1"/>
          </p:cNvSpPr>
          <p:nvPr>
            <p:ph type="sldNum" sz="quarter" idx="12"/>
          </p:nvPr>
        </p:nvSpPr>
        <p:spPr/>
        <p:txBody>
          <a:bodyPr/>
          <a:lstStyle/>
          <a:p>
            <a:pPr>
              <a:defRPr/>
            </a:pPr>
            <a:fld id="{388698FF-E3C5-4627-B106-708959CD520E}" type="slidenum">
              <a:rPr lang="vi-VN" smtClean="0"/>
              <a:pPr>
                <a:defRPr/>
              </a:pPr>
              <a:t>‹#›</a:t>
            </a:fld>
            <a:endParaRPr lang="vi-VN"/>
          </a:p>
        </p:txBody>
      </p:sp>
    </p:spTree>
    <p:extLst>
      <p:ext uri="{BB962C8B-B14F-4D97-AF65-F5344CB8AC3E}">
        <p14:creationId xmlns:p14="http://schemas.microsoft.com/office/powerpoint/2010/main" val="579306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97608B54-2399-4860-B050-078847CEF1E5}" type="datetimeFigureOut">
              <a:rPr lang="vi-VN" smtClean="0"/>
              <a:pPr>
                <a:defRPr/>
              </a:pPr>
              <a:t>02/08/2021</a:t>
            </a:fld>
            <a:endParaRPr lang="vi-VN"/>
          </a:p>
        </p:txBody>
      </p:sp>
      <p:sp>
        <p:nvSpPr>
          <p:cNvPr id="6" name="Footer Placeholder 5"/>
          <p:cNvSpPr>
            <a:spLocks noGrp="1"/>
          </p:cNvSpPr>
          <p:nvPr>
            <p:ph type="ftr" sz="quarter" idx="11"/>
          </p:nvPr>
        </p:nvSpPr>
        <p:spPr/>
        <p:txBody>
          <a:bodyPr/>
          <a:lstStyle/>
          <a:p>
            <a:pPr>
              <a:defRPr/>
            </a:pPr>
            <a:endParaRPr lang="vi-VN"/>
          </a:p>
        </p:txBody>
      </p:sp>
      <p:sp>
        <p:nvSpPr>
          <p:cNvPr id="7" name="Slide Number Placeholder 6"/>
          <p:cNvSpPr>
            <a:spLocks noGrp="1"/>
          </p:cNvSpPr>
          <p:nvPr>
            <p:ph type="sldNum" sz="quarter" idx="12"/>
          </p:nvPr>
        </p:nvSpPr>
        <p:spPr/>
        <p:txBody>
          <a:bodyPr/>
          <a:lstStyle/>
          <a:p>
            <a:pPr>
              <a:defRPr/>
            </a:pPr>
            <a:fld id="{3E93420B-E59A-45FB-9786-AF84D108CA92}" type="slidenum">
              <a:rPr lang="vi-VN" smtClean="0"/>
              <a:pPr>
                <a:defRPr/>
              </a:pPr>
              <a:t>‹#›</a:t>
            </a:fld>
            <a:endParaRPr lang="vi-VN"/>
          </a:p>
        </p:txBody>
      </p:sp>
    </p:spTree>
    <p:extLst>
      <p:ext uri="{BB962C8B-B14F-4D97-AF65-F5344CB8AC3E}">
        <p14:creationId xmlns:p14="http://schemas.microsoft.com/office/powerpoint/2010/main" val="1932191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fld id="{F1906A43-3349-4180-8831-C024DD7750F7}" type="datetimeFigureOut">
              <a:rPr lang="vi-VN" smtClean="0">
                <a:latin typeface="Calibri" pitchFamily="34" charset="0"/>
                <a:cs typeface="Arial" charset="0"/>
              </a:rPr>
              <a:pPr fontAlgn="base">
                <a:spcBef>
                  <a:spcPct val="0"/>
                </a:spcBef>
                <a:spcAft>
                  <a:spcPct val="0"/>
                </a:spcAft>
                <a:defRPr/>
              </a:pPr>
              <a:t>02/08/2021</a:t>
            </a:fld>
            <a:endParaRPr lang="vi-VN">
              <a:latin typeface="Calibri" pitchFamily="34"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vi-VN">
              <a:latin typeface="Calibri" pitchFamily="34"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A319D78C-5EF8-42E2-A74A-B4B735B39258}" type="slidenum">
              <a:rPr lang="vi-VN" smtClean="0">
                <a:latin typeface="Calibri" pitchFamily="34" charset="0"/>
                <a:cs typeface="Arial" charset="0"/>
              </a:rPr>
              <a:pPr fontAlgn="base">
                <a:spcBef>
                  <a:spcPct val="0"/>
                </a:spcBef>
                <a:spcAft>
                  <a:spcPct val="0"/>
                </a:spcAft>
                <a:defRPr/>
              </a:pPr>
              <a:t>‹#›</a:t>
            </a:fld>
            <a:endParaRPr lang="vi-VN">
              <a:latin typeface="Calibri" pitchFamily="34" charset="0"/>
              <a:cs typeface="Arial" charset="0"/>
            </a:endParaRPr>
          </a:p>
        </p:txBody>
      </p:sp>
    </p:spTree>
    <p:extLst>
      <p:ext uri="{BB962C8B-B14F-4D97-AF65-F5344CB8AC3E}">
        <p14:creationId xmlns:p14="http://schemas.microsoft.com/office/powerpoint/2010/main" val="335456688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hyperlink" Target="SO%20LON%20HON.sb3" TargetMode="External"/><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SO%20LON%20HON.sb3"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SO%20LON%20HON.sb3" TargetMode="Externa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SO%20LON%20HON.sb3" TargetMode="Externa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SO%20LON%20HON.sb3"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SO%20LON%20HON.sb3" TargetMode="Externa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SO%20LON%20HON.sb3" TargetMode="External"/><Relationship Id="rId1" Type="http://schemas.openxmlformats.org/officeDocument/2006/relationships/slideLayout" Target="../slideLayouts/slideLayout7.xm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WordArt 25"/>
          <p:cNvSpPr>
            <a:spLocks noChangeArrowheads="1" noChangeShapeType="1" noTextEdit="1"/>
          </p:cNvSpPr>
          <p:nvPr/>
        </p:nvSpPr>
        <p:spPr bwMode="auto">
          <a:xfrm>
            <a:off x="666698" y="320040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5645841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a:solidFill>
                  <a:srgbClr val="FF0000"/>
                </a:solidFill>
                <a:latin typeface="Times New Roman" pitchFamily="18" charset="0"/>
                <a:cs typeface="Times New Roman" pitchFamily="18" charset="0"/>
              </a:rPr>
              <a:t>3</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Luyện</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tập</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381000" y="1593270"/>
            <a:ext cx="8534400" cy="353943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b="1" dirty="0" smtClean="0">
                <a:latin typeface="Times New Roman" pitchFamily="18" charset="0"/>
                <a:cs typeface="Times New Roman" pitchFamily="18" charset="0"/>
              </a:rPr>
              <a:t>Câu 1</a:t>
            </a:r>
            <a:r>
              <a:rPr lang="pt-BR" sz="3200" b="1" dirty="0">
                <a:latin typeface="Times New Roman" pitchFamily="18" charset="0"/>
                <a:cs typeface="Times New Roman" pitchFamily="18" charset="0"/>
              </a:rPr>
              <a:t>. Tìm câu sai </a:t>
            </a:r>
            <a:r>
              <a:rPr lang="pt-BR" sz="3200" b="1" dirty="0" smtClean="0">
                <a:latin typeface="Times New Roman" pitchFamily="18" charset="0"/>
                <a:cs typeface="Times New Roman" pitchFamily="18" charset="0"/>
              </a:rPr>
              <a:t>?</a:t>
            </a:r>
          </a:p>
          <a:p>
            <a:r>
              <a:rPr lang="pt-BR" sz="3200" dirty="0" smtClean="0">
                <a:latin typeface="Times New Roman" pitchFamily="18" charset="0"/>
                <a:cs typeface="Times New Roman" pitchFamily="18" charset="0"/>
              </a:rPr>
              <a:t>a) Chương </a:t>
            </a:r>
            <a:r>
              <a:rPr lang="pt-BR" sz="3200" dirty="0">
                <a:latin typeface="Times New Roman" pitchFamily="18" charset="0"/>
                <a:cs typeface="Times New Roman" pitchFamily="18" charset="0"/>
              </a:rPr>
              <a:t>trình máy tính là một dãy các lệnh mà máy tính có thể hiểu và thực hiện được.</a:t>
            </a:r>
            <a:endParaRPr lang="en-US" sz="3200" dirty="0">
              <a:latin typeface="Times New Roman" pitchFamily="18" charset="0"/>
              <a:cs typeface="Times New Roman" pitchFamily="18" charset="0"/>
            </a:endParaRPr>
          </a:p>
          <a:p>
            <a:r>
              <a:rPr lang="pt-BR" sz="3200" dirty="0">
                <a:latin typeface="Times New Roman" pitchFamily="18" charset="0"/>
                <a:cs typeface="Times New Roman" pitchFamily="18" charset="0"/>
              </a:rPr>
              <a:t>b) Chương trình máy tính được viết bằng ngôn ngữ lập trình.</a:t>
            </a:r>
            <a:endParaRPr lang="en-US" sz="3200" dirty="0">
              <a:latin typeface="Times New Roman" pitchFamily="18" charset="0"/>
              <a:cs typeface="Times New Roman" pitchFamily="18" charset="0"/>
            </a:endParaRPr>
          </a:p>
          <a:p>
            <a:r>
              <a:rPr lang="pt-BR" sz="3200" dirty="0">
                <a:latin typeface="Times New Roman" pitchFamily="18" charset="0"/>
                <a:cs typeface="Times New Roman" pitchFamily="18" charset="0"/>
              </a:rPr>
              <a:t>c) Máy tính có thể thực hiện các lệnh trong chương trình theo trình tự tùy </a:t>
            </a:r>
            <a:r>
              <a:rPr lang="pt-BR" sz="3200" dirty="0" smtClean="0">
                <a:latin typeface="Times New Roman" pitchFamily="18" charset="0"/>
                <a:cs typeface="Times New Roman" pitchFamily="18" charset="0"/>
              </a:rPr>
              <a:t>ý</a:t>
            </a:r>
            <a:endParaRPr lang="en-US" sz="3200" dirty="0">
              <a:latin typeface="Times New Roman" pitchFamily="18" charset="0"/>
              <a:cs typeface="Times New Roman" pitchFamily="18" charset="0"/>
            </a:endParaRPr>
          </a:p>
        </p:txBody>
      </p:sp>
      <p:sp>
        <p:nvSpPr>
          <p:cNvPr id="5" name="Text Box 3"/>
          <p:cNvSpPr txBox="1">
            <a:spLocks noChangeArrowheads="1"/>
          </p:cNvSpPr>
          <p:nvPr/>
        </p:nvSpPr>
        <p:spPr bwMode="auto">
          <a:xfrm>
            <a:off x="408709" y="4055482"/>
            <a:ext cx="8534400" cy="1077218"/>
          </a:xfrm>
          <a:prstGeom prst="rect">
            <a:avLst/>
          </a:prstGeom>
          <a:solidFill>
            <a:schemeClr val="accent5">
              <a:lumMod val="20000"/>
              <a:lumOff val="8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smtClean="0">
                <a:solidFill>
                  <a:srgbClr val="FF0000"/>
                </a:solidFill>
                <a:latin typeface="Times New Roman" pitchFamily="18" charset="0"/>
                <a:cs typeface="Times New Roman" pitchFamily="18" charset="0"/>
              </a:rPr>
              <a:t>c</a:t>
            </a:r>
            <a:r>
              <a:rPr lang="pt-BR" sz="3200" dirty="0">
                <a:solidFill>
                  <a:srgbClr val="FF0000"/>
                </a:solidFill>
                <a:latin typeface="Times New Roman" pitchFamily="18" charset="0"/>
                <a:cs typeface="Times New Roman" pitchFamily="18" charset="0"/>
              </a:rPr>
              <a:t>) Máy tính có thể thực hiện các lệnh trong chương trình theo trình tự tùy </a:t>
            </a:r>
            <a:r>
              <a:rPr lang="pt-BR" sz="3200" dirty="0" smtClean="0">
                <a:solidFill>
                  <a:srgbClr val="FF0000"/>
                </a:solidFill>
                <a:latin typeface="Times New Roman" pitchFamily="18" charset="0"/>
                <a:cs typeface="Times New Roman" pitchFamily="18" charset="0"/>
              </a:rPr>
              <a:t>ý</a:t>
            </a:r>
            <a:endParaRPr lang="en-US" sz="3200"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2153821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p:cTn id="7" dur="500" fill="hold"/>
                                        <p:tgtEl>
                                          <p:spTgt spid="203779"/>
                                        </p:tgtEl>
                                        <p:attrNameLst>
                                          <p:attrName>ppt_w</p:attrName>
                                        </p:attrNameLst>
                                      </p:cBhvr>
                                      <p:tavLst>
                                        <p:tav tm="0">
                                          <p:val>
                                            <p:fltVal val="0"/>
                                          </p:val>
                                        </p:tav>
                                        <p:tav tm="100000">
                                          <p:val>
                                            <p:strVal val="#ppt_w"/>
                                          </p:val>
                                        </p:tav>
                                      </p:tavLst>
                                    </p:anim>
                                    <p:anim calcmode="lin" valueType="num">
                                      <p:cBhvr>
                                        <p:cTn id="8" dur="500" fill="hold"/>
                                        <p:tgtEl>
                                          <p:spTgt spid="203779"/>
                                        </p:tgtEl>
                                        <p:attrNameLst>
                                          <p:attrName>ppt_h</p:attrName>
                                        </p:attrNameLst>
                                      </p:cBhvr>
                                      <p:tavLst>
                                        <p:tav tm="0">
                                          <p:val>
                                            <p:fltVal val="0"/>
                                          </p:val>
                                        </p:tav>
                                        <p:tav tm="100000">
                                          <p:val>
                                            <p:strVal val="#ppt_h"/>
                                          </p:val>
                                        </p:tav>
                                      </p:tavLst>
                                    </p:anim>
                                    <p:animEffect transition="in" filter="fade">
                                      <p:cBhvr>
                                        <p:cTn id="9" dur="500"/>
                                        <p:tgtEl>
                                          <p:spTgt spid="20377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sp>
        <p:nvSpPr>
          <p:cNvPr id="7" name="Text Box 3"/>
          <p:cNvSpPr txBox="1">
            <a:spLocks noChangeArrowheads="1"/>
          </p:cNvSpPr>
          <p:nvPr/>
        </p:nvSpPr>
        <p:spPr bwMode="auto">
          <a:xfrm>
            <a:off x="3945146" y="1875118"/>
            <a:ext cx="5351253" cy="501675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a:latin typeface="Times New Roman" pitchFamily="18" charset="0"/>
                <a:cs typeface="Times New Roman" pitchFamily="18" charset="0"/>
              </a:rPr>
              <a:t>a) Em hãy cho biết chương trình đó thực hiện thuật toán nào ?</a:t>
            </a:r>
            <a:endParaRPr lang="en-US" sz="3200" u="sng" dirty="0">
              <a:latin typeface="Times New Roman" pitchFamily="18" charset="0"/>
              <a:cs typeface="Times New Roman" pitchFamily="18" charset="0"/>
            </a:endParaRPr>
          </a:p>
          <a:p>
            <a:r>
              <a:rPr lang="pt-BR" sz="3200" dirty="0">
                <a:latin typeface="Times New Roman" pitchFamily="18" charset="0"/>
                <a:cs typeface="Times New Roman" pitchFamily="18" charset="0"/>
              </a:rPr>
              <a:t>b) Hãy xác định đầu vào, đầu ra của thuật toán đó.</a:t>
            </a:r>
            <a:endParaRPr lang="en-US" sz="3200" u="sng" dirty="0">
              <a:latin typeface="Times New Roman" pitchFamily="18" charset="0"/>
              <a:cs typeface="Times New Roman" pitchFamily="18" charset="0"/>
            </a:endParaRPr>
          </a:p>
          <a:p>
            <a:r>
              <a:rPr lang="pt-BR" sz="3200" dirty="0">
                <a:latin typeface="Times New Roman" pitchFamily="18" charset="0"/>
                <a:cs typeface="Times New Roman" pitchFamily="18" charset="0"/>
              </a:rPr>
              <a:t>c) Hãy cho ví dụ cụ thể giá trị dữ liệu đầu vào và cho biết kết quả đầu ra tương ứng.</a:t>
            </a:r>
            <a:endParaRPr lang="en-US" sz="3200" u="sng" dirty="0">
              <a:latin typeface="Times New Roman" pitchFamily="18" charset="0"/>
              <a:cs typeface="Times New Roman" pitchFamily="18" charset="0"/>
            </a:endParaRPr>
          </a:p>
          <a:p>
            <a:r>
              <a:rPr lang="pt-BR" sz="3200" dirty="0">
                <a:latin typeface="Times New Roman" pitchFamily="18" charset="0"/>
                <a:cs typeface="Times New Roman" pitchFamily="18" charset="0"/>
              </a:rPr>
              <a:t>d) Hãy trình bày thuật toán bằng sơ đồ khối.</a:t>
            </a:r>
            <a:endParaRPr lang="en-US" sz="3200" dirty="0">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35" y="1972102"/>
            <a:ext cx="3792746" cy="480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9304876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03779"/>
                                        </p:tgtEl>
                                        <p:attrNameLst>
                                          <p:attrName>style.visibility</p:attrName>
                                        </p:attrNameLst>
                                      </p:cBhvr>
                                      <p:to>
                                        <p:strVal val="visible"/>
                                      </p:to>
                                    </p:set>
                                    <p:anim calcmode="lin" valueType="num">
                                      <p:cBhvr>
                                        <p:cTn id="12" dur="500" fill="hold"/>
                                        <p:tgtEl>
                                          <p:spTgt spid="203779"/>
                                        </p:tgtEl>
                                        <p:attrNameLst>
                                          <p:attrName>ppt_w</p:attrName>
                                        </p:attrNameLst>
                                      </p:cBhvr>
                                      <p:tavLst>
                                        <p:tav tm="0">
                                          <p:val>
                                            <p:fltVal val="0"/>
                                          </p:val>
                                        </p:tav>
                                        <p:tav tm="100000">
                                          <p:val>
                                            <p:strVal val="#ppt_w"/>
                                          </p:val>
                                        </p:tav>
                                      </p:tavLst>
                                    </p:anim>
                                    <p:anim calcmode="lin" valueType="num">
                                      <p:cBhvr>
                                        <p:cTn id="13" dur="500" fill="hold"/>
                                        <p:tgtEl>
                                          <p:spTgt spid="203779"/>
                                        </p:tgtEl>
                                        <p:attrNameLst>
                                          <p:attrName>ppt_h</p:attrName>
                                        </p:attrNameLst>
                                      </p:cBhvr>
                                      <p:tavLst>
                                        <p:tav tm="0">
                                          <p:val>
                                            <p:fltVal val="0"/>
                                          </p:val>
                                        </p:tav>
                                        <p:tav tm="100000">
                                          <p:val>
                                            <p:strVal val="#ppt_h"/>
                                          </p:val>
                                        </p:tav>
                                      </p:tavLst>
                                    </p:anim>
                                    <p:animEffect transition="in" filter="fade">
                                      <p:cBhvr>
                                        <p:cTn id="14" dur="500"/>
                                        <p:tgtEl>
                                          <p:spTgt spid="203779"/>
                                        </p:tgtEl>
                                      </p:cBhvr>
                                    </p:animEffect>
                                  </p:childTnLst>
                                </p:cTn>
                              </p:par>
                              <p:par>
                                <p:cTn id="15" presetID="53" presetClass="entr" presetSubtype="16" fill="hold" nodeType="withEffect">
                                  <p:stCondLst>
                                    <p:cond delay="0"/>
                                  </p:stCondLst>
                                  <p:childTnLst>
                                    <p:set>
                                      <p:cBhvr>
                                        <p:cTn id="16" dur="1" fill="hold">
                                          <p:stCondLst>
                                            <p:cond delay="0"/>
                                          </p:stCondLst>
                                        </p:cTn>
                                        <p:tgtEl>
                                          <p:spTgt spid="5122"/>
                                        </p:tgtEl>
                                        <p:attrNameLst>
                                          <p:attrName>style.visibility</p:attrName>
                                        </p:attrNameLst>
                                      </p:cBhvr>
                                      <p:to>
                                        <p:strVal val="visible"/>
                                      </p:to>
                                    </p:set>
                                    <p:anim calcmode="lin" valueType="num">
                                      <p:cBhvr>
                                        <p:cTn id="17" dur="500" fill="hold"/>
                                        <p:tgtEl>
                                          <p:spTgt spid="5122"/>
                                        </p:tgtEl>
                                        <p:attrNameLst>
                                          <p:attrName>ppt_w</p:attrName>
                                        </p:attrNameLst>
                                      </p:cBhvr>
                                      <p:tavLst>
                                        <p:tav tm="0">
                                          <p:val>
                                            <p:fltVal val="0"/>
                                          </p:val>
                                        </p:tav>
                                        <p:tav tm="100000">
                                          <p:val>
                                            <p:strVal val="#ppt_w"/>
                                          </p:val>
                                        </p:tav>
                                      </p:tavLst>
                                    </p:anim>
                                    <p:anim calcmode="lin" valueType="num">
                                      <p:cBhvr>
                                        <p:cTn id="18" dur="500" fill="hold"/>
                                        <p:tgtEl>
                                          <p:spTgt spid="5122"/>
                                        </p:tgtEl>
                                        <p:attrNameLst>
                                          <p:attrName>ppt_h</p:attrName>
                                        </p:attrNameLst>
                                      </p:cBhvr>
                                      <p:tavLst>
                                        <p:tav tm="0">
                                          <p:val>
                                            <p:fltVal val="0"/>
                                          </p:val>
                                        </p:tav>
                                        <p:tav tm="100000">
                                          <p:val>
                                            <p:strVal val="#ppt_h"/>
                                          </p:val>
                                        </p:tav>
                                      </p:tavLst>
                                    </p:anim>
                                    <p:animEffect transition="in" filter="fade">
                                      <p:cBhvr>
                                        <p:cTn id="19"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35" y="1972102"/>
            <a:ext cx="3792746" cy="480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052454" y="2779455"/>
            <a:ext cx="4862945" cy="2554545"/>
          </a:xfrm>
          <a:prstGeom prst="rect">
            <a:avLst/>
          </a:prstGeom>
        </p:spPr>
        <p:txBody>
          <a:bodyPr wrap="square">
            <a:spAutoFit/>
          </a:bodyPr>
          <a:lstStyle/>
          <a:p>
            <a:r>
              <a:rPr lang="nl-NL" sz="3200" b="1" dirty="0" smtClean="0">
                <a:latin typeface="Times New Roman" pitchFamily="18" charset="0"/>
                <a:cs typeface="Times New Roman" pitchFamily="18" charset="0"/>
              </a:rPr>
              <a:t>a) Thuật </a:t>
            </a:r>
            <a:r>
              <a:rPr lang="nl-NL" sz="3200" b="1" dirty="0">
                <a:latin typeface="Times New Roman" pitchFamily="18" charset="0"/>
                <a:cs typeface="Times New Roman" pitchFamily="18" charset="0"/>
              </a:rPr>
              <a:t>toán tính điểm trung bình ba môn Toán, Văn và Tiếng Anh để xét xem HS được thưởng ngôi sao hay cần cố gắng hơn.</a:t>
            </a:r>
            <a:endParaRPr lang="en-US" sz="3200" b="1" dirty="0">
              <a:latin typeface="Times New Roman" pitchFamily="18" charset="0"/>
              <a:cs typeface="Times New Roman" pitchFamily="18" charset="0"/>
            </a:endParaRPr>
          </a:p>
        </p:txBody>
      </p:sp>
      <p:sp>
        <p:nvSpPr>
          <p:cNvPr id="7"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6154877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35" y="1972102"/>
            <a:ext cx="3792746" cy="480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983179" y="2831288"/>
            <a:ext cx="5015346" cy="1077218"/>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12700">
            <a:solidFill>
              <a:schemeClr val="tx1"/>
            </a:solidFill>
          </a:ln>
        </p:spPr>
        <p:txBody>
          <a:bodyPr wrap="square">
            <a:spAutoFit/>
          </a:bodyPr>
          <a:lstStyle/>
          <a:p>
            <a:r>
              <a:rPr lang="nl-NL" sz="3200" b="1" dirty="0">
                <a:solidFill>
                  <a:srgbClr val="FF0000"/>
                </a:solidFill>
                <a:latin typeface="Times New Roman" pitchFamily="18" charset="0"/>
                <a:cs typeface="Times New Roman" pitchFamily="18" charset="0"/>
              </a:rPr>
              <a:t>Đầu vào:</a:t>
            </a:r>
            <a:r>
              <a:rPr lang="nl-NL" sz="3200" dirty="0">
                <a:latin typeface="Times New Roman" pitchFamily="18" charset="0"/>
                <a:cs typeface="Times New Roman" pitchFamily="18" charset="0"/>
              </a:rPr>
              <a:t> Ba số a, b, c (điểm Toán, Văn và Tiếng Anh).</a:t>
            </a:r>
            <a:endParaRPr lang="en-US" sz="3200" b="1" dirty="0">
              <a:solidFill>
                <a:schemeClr val="bg1"/>
              </a:solidFill>
              <a:latin typeface="Times New Roman" pitchFamily="18" charset="0"/>
              <a:cs typeface="Times New Roman" pitchFamily="18" charset="0"/>
            </a:endParaRPr>
          </a:p>
        </p:txBody>
      </p:sp>
      <p:sp>
        <p:nvSpPr>
          <p:cNvPr id="7" name="Rectangle 6"/>
          <p:cNvSpPr/>
          <p:nvPr/>
        </p:nvSpPr>
        <p:spPr>
          <a:xfrm>
            <a:off x="3983179" y="4343400"/>
            <a:ext cx="5015346" cy="156966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12700">
            <a:solidFill>
              <a:schemeClr val="tx1"/>
            </a:solidFill>
          </a:ln>
        </p:spPr>
        <p:txBody>
          <a:bodyPr wrap="square">
            <a:spAutoFit/>
          </a:bodyPr>
          <a:lstStyle/>
          <a:p>
            <a:r>
              <a:rPr lang="nl-NL" sz="3200" b="1" dirty="0">
                <a:solidFill>
                  <a:schemeClr val="tx2">
                    <a:lumMod val="60000"/>
                    <a:lumOff val="40000"/>
                  </a:schemeClr>
                </a:solidFill>
                <a:latin typeface="Times New Roman" pitchFamily="18" charset="0"/>
                <a:cs typeface="Times New Roman" pitchFamily="18" charset="0"/>
              </a:rPr>
              <a:t>Đầu </a:t>
            </a:r>
            <a:r>
              <a:rPr lang="nl-NL" sz="3200" b="1" dirty="0" smtClean="0">
                <a:solidFill>
                  <a:schemeClr val="tx2">
                    <a:lumMod val="60000"/>
                    <a:lumOff val="40000"/>
                  </a:schemeClr>
                </a:solidFill>
                <a:latin typeface="Times New Roman" pitchFamily="18" charset="0"/>
                <a:cs typeface="Times New Roman" pitchFamily="18" charset="0"/>
              </a:rPr>
              <a:t>ra: </a:t>
            </a:r>
            <a:r>
              <a:rPr lang="nl-NL" sz="3200" dirty="0">
                <a:latin typeface="Times New Roman" pitchFamily="18" charset="0"/>
                <a:cs typeface="Times New Roman" pitchFamily="18" charset="0"/>
              </a:rPr>
              <a:t>Thông báo “Bạn được thưởng ngôi sao” hay “Bạn cố gắng lên nhé</a:t>
            </a:r>
            <a:r>
              <a:rPr lang="nl-NL" sz="3200" dirty="0" smtClean="0">
                <a:latin typeface="Times New Roman" pitchFamily="18" charset="0"/>
                <a:cs typeface="Times New Roman" pitchFamily="18" charset="0"/>
              </a:rPr>
              <a:t>”.</a:t>
            </a:r>
            <a:endParaRPr lang="en-US" sz="3200" b="1" dirty="0">
              <a:solidFill>
                <a:schemeClr val="bg1"/>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30243189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35" y="1972102"/>
            <a:ext cx="3792746" cy="480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983179" y="2389915"/>
            <a:ext cx="5015346" cy="156966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12700">
            <a:solidFill>
              <a:schemeClr val="tx1"/>
            </a:solidFill>
          </a:ln>
        </p:spPr>
        <p:txBody>
          <a:bodyPr wrap="square">
            <a:spAutoFit/>
          </a:bodyPr>
          <a:lstStyle/>
          <a:p>
            <a:r>
              <a:rPr lang="nl-NL" sz="3200" b="1" dirty="0" smtClean="0">
                <a:solidFill>
                  <a:srgbClr val="FF0000"/>
                </a:solidFill>
                <a:latin typeface="Times New Roman" pitchFamily="18" charset="0"/>
                <a:cs typeface="Times New Roman" pitchFamily="18" charset="0"/>
              </a:rPr>
              <a:t>Đầu vào:</a:t>
            </a:r>
            <a:r>
              <a:rPr lang="nl-NL" sz="3200" dirty="0" smtClean="0">
                <a:latin typeface="Times New Roman" pitchFamily="18" charset="0"/>
                <a:cs typeface="Times New Roman" pitchFamily="18" charset="0"/>
              </a:rPr>
              <a:t> Bạn Nam </a:t>
            </a:r>
            <a:r>
              <a:rPr lang="nl-NL" sz="3200" dirty="0">
                <a:latin typeface="Times New Roman" pitchFamily="18" charset="0"/>
                <a:cs typeface="Times New Roman" pitchFamily="18" charset="0"/>
              </a:rPr>
              <a:t>có điểm Toán được 9, điểm Văn là 8 và điểm Tiếng Anh là 10</a:t>
            </a:r>
            <a:endParaRPr lang="en-US" sz="3200" b="1" dirty="0">
              <a:solidFill>
                <a:schemeClr val="bg1"/>
              </a:solidFill>
              <a:latin typeface="Times New Roman" pitchFamily="18" charset="0"/>
              <a:cs typeface="Times New Roman" pitchFamily="18" charset="0"/>
            </a:endParaRPr>
          </a:p>
        </p:txBody>
      </p:sp>
      <p:sp>
        <p:nvSpPr>
          <p:cNvPr id="7" name="Rectangle 6"/>
          <p:cNvSpPr/>
          <p:nvPr/>
        </p:nvSpPr>
        <p:spPr>
          <a:xfrm>
            <a:off x="3983179" y="4343400"/>
            <a:ext cx="5015346" cy="1077218"/>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12700">
            <a:solidFill>
              <a:schemeClr val="tx1"/>
            </a:solidFill>
          </a:ln>
        </p:spPr>
        <p:txBody>
          <a:bodyPr wrap="square">
            <a:spAutoFit/>
          </a:bodyPr>
          <a:lstStyle/>
          <a:p>
            <a:r>
              <a:rPr lang="nl-NL" sz="3200" b="1" dirty="0">
                <a:solidFill>
                  <a:schemeClr val="tx2">
                    <a:lumMod val="60000"/>
                    <a:lumOff val="40000"/>
                  </a:schemeClr>
                </a:solidFill>
                <a:latin typeface="Times New Roman" pitchFamily="18" charset="0"/>
                <a:cs typeface="Times New Roman" pitchFamily="18" charset="0"/>
              </a:rPr>
              <a:t>Đầu </a:t>
            </a:r>
            <a:r>
              <a:rPr lang="nl-NL" sz="3200" b="1" dirty="0" smtClean="0">
                <a:solidFill>
                  <a:schemeClr val="tx2">
                    <a:lumMod val="60000"/>
                    <a:lumOff val="40000"/>
                  </a:schemeClr>
                </a:solidFill>
                <a:latin typeface="Times New Roman" pitchFamily="18" charset="0"/>
                <a:cs typeface="Times New Roman" pitchFamily="18" charset="0"/>
              </a:rPr>
              <a:t>ra: </a:t>
            </a:r>
            <a:r>
              <a:rPr lang="nl-NL" sz="3200" dirty="0">
                <a:latin typeface="Times New Roman" pitchFamily="18" charset="0"/>
                <a:cs typeface="Times New Roman" pitchFamily="18" charset="0"/>
              </a:rPr>
              <a:t>“</a:t>
            </a:r>
            <a:r>
              <a:rPr lang="nl-NL" sz="3200" dirty="0" smtClean="0">
                <a:latin typeface="Times New Roman" pitchFamily="18" charset="0"/>
                <a:cs typeface="Times New Roman" pitchFamily="18" charset="0"/>
              </a:rPr>
              <a:t>Bạn Nam </a:t>
            </a:r>
            <a:r>
              <a:rPr lang="nl-NL" sz="3200" dirty="0">
                <a:latin typeface="Times New Roman" pitchFamily="18" charset="0"/>
                <a:cs typeface="Times New Roman" pitchFamily="18" charset="0"/>
              </a:rPr>
              <a:t>được thưởng </a:t>
            </a:r>
            <a:r>
              <a:rPr lang="nl-NL" sz="3200" dirty="0" smtClean="0">
                <a:latin typeface="Times New Roman" pitchFamily="18" charset="0"/>
                <a:cs typeface="Times New Roman" pitchFamily="18" charset="0"/>
              </a:rPr>
              <a:t>ngôi sao</a:t>
            </a:r>
            <a:r>
              <a:rPr lang="nl-NL" sz="3200" dirty="0">
                <a:latin typeface="Times New Roman" pitchFamily="18" charset="0"/>
                <a:cs typeface="Times New Roman" pitchFamily="18" charset="0"/>
              </a:rPr>
              <a:t>”</a:t>
            </a:r>
            <a:endParaRPr lang="en-US" sz="3200" b="1" dirty="0">
              <a:solidFill>
                <a:schemeClr val="bg1"/>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1281883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654" y="1972102"/>
            <a:ext cx="3792746" cy="480277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1972314"/>
            <a:ext cx="3974457" cy="4830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27394347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Effect transition="in" filter="fade">
                                      <p:cBhvr>
                                        <p:cTn id="9"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sp>
        <p:nvSpPr>
          <p:cNvPr id="7" name="Text Box 3"/>
          <p:cNvSpPr txBox="1">
            <a:spLocks noChangeArrowheads="1"/>
          </p:cNvSpPr>
          <p:nvPr/>
        </p:nvSpPr>
        <p:spPr bwMode="auto">
          <a:xfrm>
            <a:off x="3945146" y="1875118"/>
            <a:ext cx="5351253" cy="501675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smtClean="0">
                <a:latin typeface="Times New Roman" pitchFamily="18" charset="0"/>
                <a:cs typeface="Times New Roman" pitchFamily="18" charset="0"/>
              </a:rPr>
              <a:t>a</a:t>
            </a:r>
            <a:r>
              <a:rPr lang="pt-BR" sz="3200" dirty="0">
                <a:latin typeface="Times New Roman" pitchFamily="18" charset="0"/>
                <a:cs typeface="Times New Roman" pitchFamily="18" charset="0"/>
              </a:rPr>
              <a:t>) Chương trình đó thực hiện công việc gì ?</a:t>
            </a:r>
            <a:endParaRPr lang="en-US" sz="3200" u="sng" dirty="0">
              <a:latin typeface="Times New Roman" pitchFamily="18" charset="0"/>
              <a:cs typeface="Times New Roman" pitchFamily="18" charset="0"/>
            </a:endParaRPr>
          </a:p>
          <a:p>
            <a:r>
              <a:rPr lang="pt-BR" sz="3200" dirty="0">
                <a:latin typeface="Times New Roman" pitchFamily="18" charset="0"/>
                <a:cs typeface="Times New Roman" pitchFamily="18" charset="0"/>
              </a:rPr>
              <a:t>b) Các cấu trúc điều khiển tuần tự, rẽ nhánh và lặp có được sử dụng trong chương trình </a:t>
            </a:r>
            <a:r>
              <a:rPr lang="pt-BR" sz="3200" dirty="0" smtClean="0">
                <a:latin typeface="Times New Roman" pitchFamily="18" charset="0"/>
                <a:cs typeface="Times New Roman" pitchFamily="18" charset="0"/>
              </a:rPr>
              <a:t>không? Hãy </a:t>
            </a:r>
            <a:r>
              <a:rPr lang="pt-BR" sz="3200" dirty="0">
                <a:latin typeface="Times New Roman" pitchFamily="18" charset="0"/>
                <a:cs typeface="Times New Roman" pitchFamily="18" charset="0"/>
              </a:rPr>
              <a:t>nêu các câu lệnh trong chương trình thể hiện cấu trúc đó.</a:t>
            </a:r>
            <a:endParaRPr lang="en-US" sz="3200" u="sng" dirty="0">
              <a:latin typeface="Times New Roman" pitchFamily="18" charset="0"/>
              <a:cs typeface="Times New Roman" pitchFamily="18" charset="0"/>
            </a:endParaRPr>
          </a:p>
          <a:p>
            <a:r>
              <a:rPr lang="pt-BR" sz="3200" dirty="0">
                <a:latin typeface="Times New Roman" pitchFamily="18" charset="0"/>
                <a:cs typeface="Times New Roman" pitchFamily="18" charset="0"/>
              </a:rPr>
              <a:t>c) Thực hành tạo chương trình bằng Scratch.</a:t>
            </a:r>
            <a:endParaRPr lang="en-US" sz="3200" dirty="0">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 y="1987714"/>
            <a:ext cx="3945146"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29887270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03779"/>
                                        </p:tgtEl>
                                        <p:attrNameLst>
                                          <p:attrName>style.visibility</p:attrName>
                                        </p:attrNameLst>
                                      </p:cBhvr>
                                      <p:to>
                                        <p:strVal val="visible"/>
                                      </p:to>
                                    </p:set>
                                    <p:anim calcmode="lin" valueType="num">
                                      <p:cBhvr>
                                        <p:cTn id="12" dur="500" fill="hold"/>
                                        <p:tgtEl>
                                          <p:spTgt spid="203779"/>
                                        </p:tgtEl>
                                        <p:attrNameLst>
                                          <p:attrName>ppt_w</p:attrName>
                                        </p:attrNameLst>
                                      </p:cBhvr>
                                      <p:tavLst>
                                        <p:tav tm="0">
                                          <p:val>
                                            <p:fltVal val="0"/>
                                          </p:val>
                                        </p:tav>
                                        <p:tav tm="100000">
                                          <p:val>
                                            <p:strVal val="#ppt_w"/>
                                          </p:val>
                                        </p:tav>
                                      </p:tavLst>
                                    </p:anim>
                                    <p:anim calcmode="lin" valueType="num">
                                      <p:cBhvr>
                                        <p:cTn id="13" dur="500" fill="hold"/>
                                        <p:tgtEl>
                                          <p:spTgt spid="203779"/>
                                        </p:tgtEl>
                                        <p:attrNameLst>
                                          <p:attrName>ppt_h</p:attrName>
                                        </p:attrNameLst>
                                      </p:cBhvr>
                                      <p:tavLst>
                                        <p:tav tm="0">
                                          <p:val>
                                            <p:fltVal val="0"/>
                                          </p:val>
                                        </p:tav>
                                        <p:tav tm="100000">
                                          <p:val>
                                            <p:strVal val="#ppt_h"/>
                                          </p:val>
                                        </p:tav>
                                      </p:tavLst>
                                    </p:anim>
                                    <p:animEffect transition="in" filter="fade">
                                      <p:cBhvr>
                                        <p:cTn id="14" dur="500"/>
                                        <p:tgtEl>
                                          <p:spTgt spid="203779"/>
                                        </p:tgtEl>
                                      </p:cBhvr>
                                    </p:animEffect>
                                  </p:childTnLst>
                                </p:cTn>
                              </p:par>
                              <p:par>
                                <p:cTn id="15" presetID="53" presetClass="entr" presetSubtype="16"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sp>
        <p:nvSpPr>
          <p:cNvPr id="7" name="Text Box 3"/>
          <p:cNvSpPr txBox="1">
            <a:spLocks noChangeArrowheads="1"/>
          </p:cNvSpPr>
          <p:nvPr/>
        </p:nvSpPr>
        <p:spPr bwMode="auto">
          <a:xfrm>
            <a:off x="4042132" y="1985958"/>
            <a:ext cx="5122654" cy="4524315"/>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smtClean="0">
                <a:latin typeface="Times New Roman" pitchFamily="18" charset="0"/>
                <a:cs typeface="Times New Roman" pitchFamily="18" charset="0"/>
              </a:rPr>
              <a:t>a</a:t>
            </a:r>
            <a:r>
              <a:rPr lang="pt-BR" sz="3200" dirty="0">
                <a:latin typeface="Times New Roman" pitchFamily="18" charset="0"/>
                <a:cs typeface="Times New Roman" pitchFamily="18" charset="0"/>
              </a:rPr>
              <a:t>) Chương trình đó thực hiện công việc </a:t>
            </a:r>
            <a:r>
              <a:rPr lang="pt-BR" sz="3200" dirty="0" smtClean="0">
                <a:latin typeface="Times New Roman" pitchFamily="18" charset="0"/>
                <a:cs typeface="Times New Roman" pitchFamily="18" charset="0"/>
              </a:rPr>
              <a:t>gì:</a:t>
            </a:r>
            <a:endParaRPr lang="en-US" sz="3200" u="sng" dirty="0">
              <a:latin typeface="Times New Roman" pitchFamily="18" charset="0"/>
              <a:cs typeface="Times New Roman" pitchFamily="18" charset="0"/>
            </a:endParaRPr>
          </a:p>
          <a:p>
            <a:r>
              <a:rPr lang="nl-NL" sz="3200" dirty="0" smtClean="0">
                <a:latin typeface="Times New Roman" pitchFamily="18" charset="0"/>
                <a:cs typeface="Times New Roman" pitchFamily="18" charset="0"/>
              </a:rPr>
              <a:t>- Nhân </a:t>
            </a:r>
            <a:r>
              <a:rPr lang="nl-NL" sz="3200" dirty="0">
                <a:latin typeface="Times New Roman" pitchFamily="18" charset="0"/>
                <a:cs typeface="Times New Roman" pitchFamily="18" charset="0"/>
              </a:rPr>
              <a:t>vật nói xin chào trong 2 giây, sau đó lặp lại 10 lần việc di chuyển 10 bước nếu chạm biên thì quay lại. Trong quá trình nhân vật di chuyển chương trình phát âm thanh tiếng trống.</a:t>
            </a:r>
            <a:endParaRPr lang="en-US" sz="3200" dirty="0">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 y="1987714"/>
            <a:ext cx="3945146"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2010097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sp>
        <p:nvSpPr>
          <p:cNvPr id="7" name="Text Box 3"/>
          <p:cNvSpPr txBox="1">
            <a:spLocks noChangeArrowheads="1"/>
          </p:cNvSpPr>
          <p:nvPr/>
        </p:nvSpPr>
        <p:spPr bwMode="auto">
          <a:xfrm>
            <a:off x="4069842" y="2221493"/>
            <a:ext cx="4970254" cy="2554545"/>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smtClean="0">
                <a:latin typeface="Times New Roman" pitchFamily="18" charset="0"/>
                <a:cs typeface="Times New Roman" pitchFamily="18" charset="0"/>
              </a:rPr>
              <a:t>b</a:t>
            </a:r>
            <a:r>
              <a:rPr lang="pt-BR" sz="3200" dirty="0">
                <a:latin typeface="Times New Roman" pitchFamily="18" charset="0"/>
                <a:cs typeface="Times New Roman" pitchFamily="18" charset="0"/>
              </a:rPr>
              <a:t>) Các cấu trúc điều khiển tuần tự, rẽ nhánh và </a:t>
            </a:r>
            <a:r>
              <a:rPr lang="pt-BR" sz="3200" dirty="0" smtClean="0">
                <a:latin typeface="Times New Roman" pitchFamily="18" charset="0"/>
                <a:cs typeface="Times New Roman" pitchFamily="18" charset="0"/>
              </a:rPr>
              <a:t>lặp </a:t>
            </a:r>
            <a:r>
              <a:rPr lang="pt-BR" sz="3200" dirty="0">
                <a:latin typeface="Times New Roman" pitchFamily="18" charset="0"/>
                <a:cs typeface="Times New Roman" pitchFamily="18" charset="0"/>
              </a:rPr>
              <a:t>được sử dụng trong chương </a:t>
            </a:r>
            <a:r>
              <a:rPr lang="pt-BR" sz="3200" dirty="0" smtClean="0">
                <a:latin typeface="Times New Roman" pitchFamily="18" charset="0"/>
                <a:cs typeface="Times New Roman" pitchFamily="18" charset="0"/>
              </a:rPr>
              <a:t>trình.</a:t>
            </a:r>
          </a:p>
          <a:p>
            <a:r>
              <a:rPr lang="nl-NL" sz="3200" b="1" dirty="0">
                <a:latin typeface="Times New Roman" pitchFamily="18" charset="0"/>
                <a:cs typeface="Times New Roman" pitchFamily="18" charset="0"/>
              </a:rPr>
              <a:t>Ví dụ:</a:t>
            </a:r>
            <a:r>
              <a:rPr lang="nl-NL" sz="3200" dirty="0">
                <a:latin typeface="Times New Roman" pitchFamily="18" charset="0"/>
                <a:cs typeface="Times New Roman" pitchFamily="18" charset="0"/>
              </a:rPr>
              <a:t> Nhân vật nói “xin chào” sau đó mới di chuyển</a:t>
            </a:r>
            <a:r>
              <a:rPr lang="pt-BR" sz="3200" dirty="0" smtClean="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 y="1987714"/>
            <a:ext cx="3945146"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42567139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sp>
        <p:nvSpPr>
          <p:cNvPr id="7" name="Text Box 3"/>
          <p:cNvSpPr txBox="1">
            <a:spLocks noChangeArrowheads="1"/>
          </p:cNvSpPr>
          <p:nvPr/>
        </p:nvSpPr>
        <p:spPr bwMode="auto">
          <a:xfrm>
            <a:off x="4107870" y="2531477"/>
            <a:ext cx="4876800" cy="1569660"/>
          </a:xfrm>
          <a:prstGeom prst="rect">
            <a:avLst/>
          </a:prstGeom>
          <a:solidFill>
            <a:schemeClr val="tx2">
              <a:lumMod val="20000"/>
              <a:lumOff val="8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nl-NL" sz="3200" b="1" dirty="0">
                <a:solidFill>
                  <a:srgbClr val="FF0000"/>
                </a:solidFill>
                <a:latin typeface="Times New Roman" pitchFamily="18" charset="0"/>
                <a:cs typeface="Times New Roman" pitchFamily="18" charset="0"/>
              </a:rPr>
              <a:t>Cấu trúc rẽ </a:t>
            </a:r>
            <a:r>
              <a:rPr lang="nl-NL" sz="3200" b="1" dirty="0" smtClean="0">
                <a:solidFill>
                  <a:srgbClr val="FF0000"/>
                </a:solidFill>
                <a:latin typeface="Times New Roman" pitchFamily="18" charset="0"/>
                <a:cs typeface="Times New Roman" pitchFamily="18" charset="0"/>
              </a:rPr>
              <a:t>nhánh:</a:t>
            </a:r>
          </a:p>
          <a:p>
            <a:r>
              <a:rPr lang="nl-NL" sz="3200" dirty="0">
                <a:latin typeface="Times New Roman" pitchFamily="18" charset="0"/>
                <a:cs typeface="Times New Roman" pitchFamily="18" charset="0"/>
              </a:rPr>
              <a:t>Lệnh </a:t>
            </a:r>
            <a:r>
              <a:rPr lang="nl-NL" sz="3200" b="1" dirty="0">
                <a:latin typeface="Times New Roman" pitchFamily="18" charset="0"/>
                <a:cs typeface="Times New Roman" pitchFamily="18" charset="0"/>
              </a:rPr>
              <a:t>“nếu chạm biên, bật lại”.</a:t>
            </a:r>
            <a:endParaRPr lang="en-US" sz="3200" b="1" dirty="0">
              <a:solidFill>
                <a:srgbClr val="FF0000"/>
              </a:solidFill>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 y="1987714"/>
            <a:ext cx="3945146"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Box 3"/>
          <p:cNvSpPr txBox="1">
            <a:spLocks noChangeArrowheads="1"/>
          </p:cNvSpPr>
          <p:nvPr/>
        </p:nvSpPr>
        <p:spPr bwMode="auto">
          <a:xfrm>
            <a:off x="4107870" y="4409182"/>
            <a:ext cx="4876800" cy="1077218"/>
          </a:xfrm>
          <a:prstGeom prst="rect">
            <a:avLst/>
          </a:prstGeom>
          <a:solidFill>
            <a:schemeClr val="tx2">
              <a:lumMod val="20000"/>
              <a:lumOff val="8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nl-NL" sz="3200" b="1" dirty="0">
                <a:solidFill>
                  <a:srgbClr val="FF0000"/>
                </a:solidFill>
                <a:latin typeface="Times New Roman" pitchFamily="18" charset="0"/>
                <a:cs typeface="Times New Roman" pitchFamily="18" charset="0"/>
              </a:rPr>
              <a:t>Cấu trúc </a:t>
            </a:r>
            <a:r>
              <a:rPr lang="nl-NL" sz="3200" b="1" dirty="0" smtClean="0">
                <a:solidFill>
                  <a:srgbClr val="FF0000"/>
                </a:solidFill>
                <a:latin typeface="Times New Roman" pitchFamily="18" charset="0"/>
                <a:cs typeface="Times New Roman" pitchFamily="18" charset="0"/>
              </a:rPr>
              <a:t>lặp:</a:t>
            </a:r>
          </a:p>
          <a:p>
            <a:r>
              <a:rPr lang="nl-NL" sz="3200" dirty="0">
                <a:latin typeface="Times New Roman" pitchFamily="18" charset="0"/>
                <a:cs typeface="Times New Roman" pitchFamily="18" charset="0"/>
              </a:rPr>
              <a:t>Lệnh</a:t>
            </a:r>
            <a:r>
              <a:rPr lang="nl-NL" sz="3200" b="1" dirty="0">
                <a:latin typeface="Times New Roman" pitchFamily="18" charset="0"/>
                <a:cs typeface="Times New Roman" pitchFamily="18" charset="0"/>
              </a:rPr>
              <a:t> </a:t>
            </a:r>
            <a:r>
              <a:rPr lang="nl-NL" sz="3200" b="1" dirty="0" smtClean="0">
                <a:latin typeface="Times New Roman" pitchFamily="18" charset="0"/>
                <a:cs typeface="Times New Roman" pitchFamily="18" charset="0"/>
              </a:rPr>
              <a:t>“</a:t>
            </a:r>
            <a:r>
              <a:rPr lang="nl-NL" sz="3200" b="1" dirty="0">
                <a:latin typeface="Times New Roman" pitchFamily="18" charset="0"/>
                <a:cs typeface="Times New Roman" pitchFamily="18" charset="0"/>
              </a:rPr>
              <a:t>Lặp lại 10 lần</a:t>
            </a:r>
            <a:r>
              <a:rPr lang="nl-NL" sz="3200" b="1" dirty="0" smtClean="0">
                <a:latin typeface="Times New Roman" pitchFamily="18" charset="0"/>
                <a:cs typeface="Times New Roman" pitchFamily="18" charset="0"/>
              </a:rPr>
              <a:t>”.</a:t>
            </a:r>
            <a:endParaRPr lang="en-US" sz="3200" b="1"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9651105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07504" y="548680"/>
          <a:ext cx="9036496"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WordArt 25"/>
          <p:cNvSpPr>
            <a:spLocks noGrp="1" noChangeArrowheads="1" noChangeShapeType="1" noTextEdit="1"/>
          </p:cNvSpPr>
          <p:nvPr>
            <p:ph type="title"/>
          </p:nvPr>
        </p:nvSpPr>
        <p:spPr bwMode="auto">
          <a:xfrm>
            <a:off x="609600" y="0"/>
            <a:ext cx="8229600" cy="383458"/>
          </a:xfrm>
          <a:prstGeom prst="rect">
            <a:avLst/>
          </a:prstGeom>
        </p:spPr>
        <p:txBody>
          <a:bodyPr wrap="none" fromWordArt="1">
            <a:prstTxWarp prst="textPlain">
              <a:avLst>
                <a:gd name="adj" fmla="val 50000"/>
              </a:avLst>
            </a:prstTxWarp>
            <a:normAutofit fontScale="90000"/>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8885121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0876" y="2001568"/>
            <a:ext cx="5124523"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Box 3"/>
          <p:cNvSpPr txBox="1">
            <a:spLocks noChangeArrowheads="1"/>
          </p:cNvSpPr>
          <p:nvPr/>
        </p:nvSpPr>
        <p:spPr bwMode="auto">
          <a:xfrm>
            <a:off x="280619" y="3516170"/>
            <a:ext cx="3376981" cy="584775"/>
          </a:xfrm>
          <a:prstGeom prst="rect">
            <a:avLst/>
          </a:prstGeom>
          <a:solidFill>
            <a:schemeClr val="tx2">
              <a:lumMod val="20000"/>
              <a:lumOff val="8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nl-NL" sz="3200" b="1" dirty="0" smtClean="0">
                <a:solidFill>
                  <a:srgbClr val="FF0000"/>
                </a:solidFill>
                <a:latin typeface="Times New Roman" pitchFamily="18" charset="0"/>
                <a:cs typeface="Times New Roman" pitchFamily="18" charset="0"/>
              </a:rPr>
              <a:t>Viết chương trình</a:t>
            </a:r>
            <a:endParaRPr lang="en-US" sz="3200" b="1" dirty="0">
              <a:solidFill>
                <a:srgbClr val="FF0000"/>
              </a:solidFill>
              <a:latin typeface="Times New Roman" pitchFamily="18" charset="0"/>
              <a:cs typeface="Times New Roman" pitchFamily="18" charset="0"/>
            </a:endParaRPr>
          </a:p>
        </p:txBody>
      </p:sp>
      <p:pic>
        <p:nvPicPr>
          <p:cNvPr id="9" name="Picture 2">
            <a:hlinkClick r:id="rId3" action="ppaction://hlinkfil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8200" y="6248400"/>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615654736"/>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137160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304800" y="2133600"/>
            <a:ext cx="8686800" cy="2308324"/>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u="none" dirty="0"/>
              <a:t>Câu 1: </a:t>
            </a:r>
            <a:r>
              <a:rPr lang="pt-BR" u="none" dirty="0">
                <a:solidFill>
                  <a:schemeClr val="tx1"/>
                </a:solidFill>
              </a:rPr>
              <a:t>Em hãy vẽ sơ đồ khối mô tả thuật toán tìm số lớn hơn trong hai số a và b. Từ sơ đồ khối, hãy viết chương trình Scratch thực hiện thuật toán.</a:t>
            </a:r>
            <a:endParaRPr lang="en-US" u="none" dirty="0">
              <a:solidFill>
                <a:schemeClr val="tx1"/>
              </a:solidFill>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248400"/>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41375576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505691" y="3377625"/>
            <a:ext cx="2362200" cy="584775"/>
          </a:xfrm>
          <a:prstGeom prst="rect">
            <a:avLst/>
          </a:prstGeom>
          <a:solidFill>
            <a:schemeClr val="accent5">
              <a:lumMod val="60000"/>
              <a:lumOff val="4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pt-BR" sz="3200" b="1" dirty="0" smtClean="0">
                <a:solidFill>
                  <a:srgbClr val="FF0000"/>
                </a:solidFill>
                <a:latin typeface="Times New Roman" pitchFamily="18" charset="0"/>
                <a:cs typeface="Times New Roman" pitchFamily="18" charset="0"/>
              </a:rPr>
              <a:t>Sơ đồ khối</a:t>
            </a:r>
            <a:endParaRPr lang="en-US" sz="3200" b="1" dirty="0">
              <a:solidFill>
                <a:srgbClr val="FF0000"/>
              </a:solidFill>
              <a:latin typeface="Times New Roman" pitchFamily="18" charset="0"/>
              <a:cs typeface="Times New Roman" pitchFamily="18" charset="0"/>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6225548"/>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7445" y="993547"/>
            <a:ext cx="5029200" cy="5736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45450224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p:cTn id="12" dur="500" fill="hold"/>
                                        <p:tgtEl>
                                          <p:spTgt spid="1026"/>
                                        </p:tgtEl>
                                        <p:attrNameLst>
                                          <p:attrName>ppt_w</p:attrName>
                                        </p:attrNameLst>
                                      </p:cBhvr>
                                      <p:tavLst>
                                        <p:tav tm="0">
                                          <p:val>
                                            <p:fltVal val="0"/>
                                          </p:val>
                                        </p:tav>
                                        <p:tav tm="100000">
                                          <p:val>
                                            <p:strVal val="#ppt_w"/>
                                          </p:val>
                                        </p:tav>
                                      </p:tavLst>
                                    </p:anim>
                                    <p:anim calcmode="lin" valueType="num">
                                      <p:cBhvr>
                                        <p:cTn id="13" dur="500" fill="hold"/>
                                        <p:tgtEl>
                                          <p:spTgt spid="1026"/>
                                        </p:tgtEl>
                                        <p:attrNameLst>
                                          <p:attrName>ppt_h</p:attrName>
                                        </p:attrNameLst>
                                      </p:cBhvr>
                                      <p:tavLst>
                                        <p:tav tm="0">
                                          <p:val>
                                            <p:fltVal val="0"/>
                                          </p:val>
                                        </p:tav>
                                        <p:tav tm="100000">
                                          <p:val>
                                            <p:strVal val="#ppt_h"/>
                                          </p:val>
                                        </p:tav>
                                      </p:tavLst>
                                    </p:anim>
                                    <p:animEffect transition="in" filter="fade">
                                      <p:cBhvr>
                                        <p:cTn id="14"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561109" y="3377625"/>
            <a:ext cx="2715491" cy="584775"/>
          </a:xfrm>
          <a:prstGeom prst="rect">
            <a:avLst/>
          </a:prstGeom>
          <a:solidFill>
            <a:schemeClr val="accent5">
              <a:lumMod val="60000"/>
              <a:lumOff val="4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pt-BR" sz="3200" b="1" dirty="0" smtClean="0">
                <a:solidFill>
                  <a:srgbClr val="FF0000"/>
                </a:solidFill>
                <a:latin typeface="Times New Roman" pitchFamily="18" charset="0"/>
                <a:cs typeface="Times New Roman" pitchFamily="18" charset="0"/>
              </a:rPr>
              <a:t>Chương trình</a:t>
            </a:r>
            <a:endParaRPr lang="en-US" sz="3200" b="1" dirty="0">
              <a:solidFill>
                <a:srgbClr val="FF0000"/>
              </a:solidFill>
              <a:latin typeface="Times New Roman" pitchFamily="18" charset="0"/>
              <a:cs typeface="Times New Roman" pitchFamily="18" charset="0"/>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6225548"/>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919886"/>
            <a:ext cx="4953000" cy="5879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664334834"/>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1161355"/>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304800" y="2057400"/>
            <a:ext cx="8686800" cy="1754326"/>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u="none" dirty="0"/>
              <a:t>Câu 2: </a:t>
            </a:r>
            <a:r>
              <a:rPr lang="pt-BR" u="none" dirty="0">
                <a:solidFill>
                  <a:schemeClr val="tx1"/>
                </a:solidFill>
              </a:rPr>
              <a:t>Em hãy viết chương trình Scratch thực hiện thuật toán tính trung bình cộng của ba số.</a:t>
            </a:r>
            <a:endParaRPr lang="en-US" u="none" dirty="0">
              <a:solidFill>
                <a:schemeClr val="tx1"/>
              </a:solidFill>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248400"/>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6801580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1171037"/>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505691" y="3377625"/>
            <a:ext cx="2362200" cy="584775"/>
          </a:xfrm>
          <a:prstGeom prst="rect">
            <a:avLst/>
          </a:prstGeom>
          <a:solidFill>
            <a:schemeClr val="accent5">
              <a:lumMod val="60000"/>
              <a:lumOff val="4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pt-BR" sz="3200" b="1" dirty="0" smtClean="0">
                <a:solidFill>
                  <a:srgbClr val="FF0000"/>
                </a:solidFill>
                <a:latin typeface="Times New Roman" pitchFamily="18" charset="0"/>
                <a:cs typeface="Times New Roman" pitchFamily="18" charset="0"/>
              </a:rPr>
              <a:t>Sơ đồ khối</a:t>
            </a:r>
            <a:endParaRPr lang="en-US" sz="3200" b="1" dirty="0">
              <a:solidFill>
                <a:srgbClr val="FF0000"/>
              </a:solidFill>
              <a:latin typeface="Times New Roman" pitchFamily="18" charset="0"/>
              <a:cs typeface="Times New Roman" pitchFamily="18" charset="0"/>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6225548"/>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0989" y="941659"/>
            <a:ext cx="4562476" cy="58198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3678007859"/>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10" y="838190"/>
            <a:ext cx="29718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193955" y="2592794"/>
            <a:ext cx="2168246" cy="1077218"/>
          </a:xfrm>
          <a:prstGeom prst="rect">
            <a:avLst/>
          </a:prstGeom>
          <a:solidFill>
            <a:schemeClr val="accent5">
              <a:lumMod val="60000"/>
              <a:lumOff val="4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pt-BR" sz="3200" b="1" dirty="0" smtClean="0">
                <a:solidFill>
                  <a:srgbClr val="FF0000"/>
                </a:solidFill>
                <a:latin typeface="Times New Roman" pitchFamily="18" charset="0"/>
                <a:cs typeface="Times New Roman" pitchFamily="18" charset="0"/>
              </a:rPr>
              <a:t>Chương trình</a:t>
            </a:r>
            <a:endParaRPr lang="en-US" sz="3200" b="1" dirty="0">
              <a:solidFill>
                <a:srgbClr val="FF0000"/>
              </a:solidFill>
              <a:latin typeface="Times New Roman" pitchFamily="18" charset="0"/>
              <a:cs typeface="Times New Roman" pitchFamily="18" charset="0"/>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6225548"/>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4548" y="927822"/>
            <a:ext cx="6447279" cy="5802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298478023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ction Button: Home 2">
            <a:hlinkClick r:id="rId2" action="ppaction://hlinksldjump" highlightClick="1"/>
          </p:cNvPr>
          <p:cNvSpPr/>
          <p:nvPr/>
        </p:nvSpPr>
        <p:spPr>
          <a:xfrm>
            <a:off x="8532813" y="6453188"/>
            <a:ext cx="611187" cy="404812"/>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vi-VN">
              <a:solidFill>
                <a:srgbClr val="FFFFFF"/>
              </a:solidFill>
            </a:endParaRPr>
          </a:p>
        </p:txBody>
      </p:sp>
      <p:sp>
        <p:nvSpPr>
          <p:cNvPr id="8195" name="Rectangle 3"/>
          <p:cNvSpPr>
            <a:spLocks noChangeArrowheads="1"/>
          </p:cNvSpPr>
          <p:nvPr/>
        </p:nvSpPr>
        <p:spPr bwMode="auto">
          <a:xfrm>
            <a:off x="58789" y="1447800"/>
            <a:ext cx="4572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pt-BR" sz="2800" b="1" smtClean="0">
                <a:solidFill>
                  <a:srgbClr val="292934"/>
                </a:solidFill>
                <a:latin typeface="Times New Roman" pitchFamily="18" charset="0"/>
                <a:cs typeface="Times New Roman" pitchFamily="18" charset="0"/>
              </a:rPr>
              <a:t>Trò chơi "</a:t>
            </a:r>
            <a:r>
              <a:rPr lang="pt-BR" sz="2800" b="1" i="1" smtClean="0">
                <a:solidFill>
                  <a:srgbClr val="292934"/>
                </a:solidFill>
                <a:latin typeface="Times New Roman" pitchFamily="18" charset="0"/>
                <a:cs typeface="Times New Roman" pitchFamily="18" charset="0"/>
              </a:rPr>
              <a:t>Làm theo chỉ dẫn</a:t>
            </a:r>
            <a:r>
              <a:rPr lang="pt-BR" sz="2800" b="1" smtClean="0">
                <a:solidFill>
                  <a:srgbClr val="292934"/>
                </a:solidFill>
                <a:latin typeface="Times New Roman" pitchFamily="18" charset="0"/>
                <a:cs typeface="Times New Roman" pitchFamily="18" charset="0"/>
              </a:rPr>
              <a:t>"</a:t>
            </a:r>
            <a:endParaRPr lang="vi-VN" sz="2800" b="1" smtClean="0">
              <a:solidFill>
                <a:srgbClr val="292934"/>
              </a:solidFill>
              <a:latin typeface="Times New Roman" pitchFamily="18" charset="0"/>
              <a:cs typeface="Times New Roman" pitchFamily="18" charset="0"/>
            </a:endParaRPr>
          </a:p>
        </p:txBody>
      </p:sp>
      <p:sp>
        <p:nvSpPr>
          <p:cNvPr id="5"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5679885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1001098"/>
            <a:ext cx="5422900" cy="503237"/>
          </a:xfrm>
        </p:spPr>
        <p:txBody>
          <a:bodyPr>
            <a:normAutofit fontScale="90000"/>
          </a:bodyPr>
          <a:lstStyle/>
          <a:p>
            <a:pPr eaLnBrk="1" fontAlgn="auto" hangingPunct="1">
              <a:spcAft>
                <a:spcPts val="0"/>
              </a:spcAft>
              <a:defRPr/>
            </a:pPr>
            <a:r>
              <a:rPr lang="nl-NL" sz="2800" b="1" smtClean="0">
                <a:latin typeface="Times New Roman" pitchFamily="18" charset="0"/>
                <a:cs typeface="Times New Roman" pitchFamily="18" charset="0"/>
              </a:rPr>
              <a:t>1. Chương trình máy tính </a:t>
            </a:r>
            <a:endParaRPr lang="vi-VN" sz="2800" smtClean="0">
              <a:latin typeface="Times New Roman" pitchFamily="18" charset="0"/>
              <a:cs typeface="Times New Roman" pitchFamily="18" charset="0"/>
            </a:endParaRPr>
          </a:p>
        </p:txBody>
      </p:sp>
      <p:sp>
        <p:nvSpPr>
          <p:cNvPr id="7171" name="Rectangle 5"/>
          <p:cNvSpPr>
            <a:spLocks noChangeArrowheads="1"/>
          </p:cNvSpPr>
          <p:nvPr/>
        </p:nvSpPr>
        <p:spPr bwMode="auto">
          <a:xfrm>
            <a:off x="107950" y="1524000"/>
            <a:ext cx="8856663"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nl-NL" sz="2800" smtClean="0">
                <a:solidFill>
                  <a:srgbClr val="292934"/>
                </a:solidFill>
                <a:latin typeface="Times New Roman" pitchFamily="18" charset="0"/>
                <a:cs typeface="Times New Roman" pitchFamily="18" charset="0"/>
              </a:rPr>
              <a:t>Ngôn ngữ lập tr</a:t>
            </a:r>
            <a:r>
              <a:rPr lang="vi-VN" sz="2800" smtClean="0">
                <a:solidFill>
                  <a:srgbClr val="292934"/>
                </a:solidFill>
                <a:latin typeface="Times New Roman" pitchFamily="18" charset="0"/>
                <a:cs typeface="Times New Roman" pitchFamily="18" charset="0"/>
              </a:rPr>
              <a:t>ì</a:t>
            </a:r>
            <a:r>
              <a:rPr lang="nl-NL" sz="2800" smtClean="0">
                <a:solidFill>
                  <a:srgbClr val="292934"/>
                </a:solidFill>
                <a:latin typeface="Times New Roman" pitchFamily="18" charset="0"/>
                <a:cs typeface="Times New Roman" pitchFamily="18" charset="0"/>
              </a:rPr>
              <a:t>nh chính là ngôn ngữ được dùng đ</a:t>
            </a:r>
            <a:r>
              <a:rPr lang="vi-VN" sz="2800" smtClean="0">
                <a:solidFill>
                  <a:srgbClr val="292934"/>
                </a:solidFill>
                <a:latin typeface="Times New Roman" pitchFamily="18" charset="0"/>
                <a:cs typeface="Times New Roman" pitchFamily="18" charset="0"/>
              </a:rPr>
              <a:t>ể</a:t>
            </a:r>
            <a:r>
              <a:rPr lang="nl-NL" sz="2800" smtClean="0">
                <a:solidFill>
                  <a:srgbClr val="292934"/>
                </a:solidFill>
                <a:latin typeface="Times New Roman" pitchFamily="18" charset="0"/>
                <a:cs typeface="Times New Roman" pitchFamily="18" charset="0"/>
              </a:rPr>
              <a:t> tạo ra chương trình chỉ dẫn cho máy tính hiểu cách thực hiện công việc.</a:t>
            </a:r>
            <a:endParaRPr lang="vi-VN" sz="2800" smtClean="0">
              <a:solidFill>
                <a:srgbClr val="292934"/>
              </a:solidFill>
              <a:latin typeface="Times New Roman" pitchFamily="18" charset="0"/>
              <a:cs typeface="Times New Roman" pitchFamily="18" charset="0"/>
            </a:endParaRPr>
          </a:p>
        </p:txBody>
      </p:sp>
      <p:sp>
        <p:nvSpPr>
          <p:cNvPr id="7172" name="Rectangle 6"/>
          <p:cNvSpPr>
            <a:spLocks noChangeArrowheads="1"/>
          </p:cNvSpPr>
          <p:nvPr/>
        </p:nvSpPr>
        <p:spPr bwMode="auto">
          <a:xfrm>
            <a:off x="107950" y="3052763"/>
            <a:ext cx="8856663" cy="224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nl-NL" sz="2800" smtClean="0">
                <a:solidFill>
                  <a:srgbClr val="292934"/>
                </a:solidFill>
                <a:latin typeface="Times New Roman" pitchFamily="18" charset="0"/>
                <a:cs typeface="Times New Roman" pitchFamily="18" charset="0"/>
              </a:rPr>
              <a:t>Chương tr</a:t>
            </a:r>
            <a:r>
              <a:rPr lang="vi-VN" sz="2800" smtClean="0">
                <a:solidFill>
                  <a:srgbClr val="292934"/>
                </a:solidFill>
                <a:latin typeface="Times New Roman" pitchFamily="18" charset="0"/>
                <a:cs typeface="Times New Roman" pitchFamily="18" charset="0"/>
              </a:rPr>
              <a:t>ì</a:t>
            </a:r>
            <a:r>
              <a:rPr lang="nl-NL" sz="2800" smtClean="0">
                <a:solidFill>
                  <a:srgbClr val="292934"/>
                </a:solidFill>
                <a:latin typeface="Times New Roman" pitchFamily="18" charset="0"/>
                <a:cs typeface="Times New Roman" pitchFamily="18" charset="0"/>
              </a:rPr>
              <a:t>nh là tập hợp các lệnh viết b</a:t>
            </a:r>
            <a:r>
              <a:rPr lang="vi-VN" sz="2800" smtClean="0">
                <a:solidFill>
                  <a:srgbClr val="292934"/>
                </a:solidFill>
                <a:latin typeface="Times New Roman" pitchFamily="18" charset="0"/>
                <a:cs typeface="Times New Roman" pitchFamily="18" charset="0"/>
              </a:rPr>
              <a:t>ằ</a:t>
            </a:r>
            <a:r>
              <a:rPr lang="nl-NL" sz="2800" smtClean="0">
                <a:solidFill>
                  <a:srgbClr val="292934"/>
                </a:solidFill>
                <a:latin typeface="Times New Roman" pitchFamily="18" charset="0"/>
                <a:cs typeface="Times New Roman" pitchFamily="18" charset="0"/>
              </a:rPr>
              <a:t>ng ngôn ngữ lập trình nào đó, chỉ dẫn theo từng bước của thuật toán đ</a:t>
            </a:r>
            <a:r>
              <a:rPr lang="vi-VN" sz="2800" smtClean="0">
                <a:solidFill>
                  <a:srgbClr val="292934"/>
                </a:solidFill>
                <a:latin typeface="Times New Roman" pitchFamily="18" charset="0"/>
                <a:cs typeface="Times New Roman" pitchFamily="18" charset="0"/>
              </a:rPr>
              <a:t>ể</a:t>
            </a:r>
            <a:r>
              <a:rPr lang="nl-NL" sz="2800" smtClean="0">
                <a:solidFill>
                  <a:srgbClr val="292934"/>
                </a:solidFill>
                <a:latin typeface="Times New Roman" pitchFamily="18" charset="0"/>
                <a:cs typeface="Times New Roman" pitchFamily="18" charset="0"/>
              </a:rPr>
              <a:t> máy tính thực hiện. Nói cách khác, chương trinh là một cách mô tả khác của thuật toán đ</a:t>
            </a:r>
            <a:r>
              <a:rPr lang="vi-VN" sz="2800" smtClean="0">
                <a:solidFill>
                  <a:srgbClr val="292934"/>
                </a:solidFill>
                <a:latin typeface="Times New Roman" pitchFamily="18" charset="0"/>
                <a:cs typeface="Times New Roman" pitchFamily="18" charset="0"/>
              </a:rPr>
              <a:t>ể</a:t>
            </a:r>
            <a:r>
              <a:rPr lang="nl-NL" sz="2800" smtClean="0">
                <a:solidFill>
                  <a:srgbClr val="292934"/>
                </a:solidFill>
                <a:latin typeface="Times New Roman" pitchFamily="18" charset="0"/>
                <a:cs typeface="Times New Roman" pitchFamily="18" charset="0"/>
              </a:rPr>
              <a:t> máy t</a:t>
            </a:r>
            <a:r>
              <a:rPr lang="vi-VN" sz="2800" smtClean="0">
                <a:solidFill>
                  <a:srgbClr val="292934"/>
                </a:solidFill>
                <a:latin typeface="Times New Roman" pitchFamily="18" charset="0"/>
                <a:cs typeface="Times New Roman" pitchFamily="18" charset="0"/>
              </a:rPr>
              <a:t>í</a:t>
            </a:r>
            <a:r>
              <a:rPr lang="nl-NL" sz="2800" smtClean="0">
                <a:solidFill>
                  <a:srgbClr val="292934"/>
                </a:solidFill>
                <a:latin typeface="Times New Roman" pitchFamily="18" charset="0"/>
                <a:cs typeface="Times New Roman" pitchFamily="18" charset="0"/>
              </a:rPr>
              <a:t>nh có thể “hiẻu” và thực hiện được.</a:t>
            </a:r>
            <a:endParaRPr lang="vi-VN" sz="2800" smtClean="0">
              <a:solidFill>
                <a:srgbClr val="292934"/>
              </a:solidFill>
              <a:latin typeface="Times New Roman" pitchFamily="18" charset="0"/>
              <a:cs typeface="Times New Roman" pitchFamily="18" charset="0"/>
            </a:endParaRPr>
          </a:p>
        </p:txBody>
      </p:sp>
      <p:sp>
        <p:nvSpPr>
          <p:cNvPr id="7173" name="Rectangle 7"/>
          <p:cNvSpPr>
            <a:spLocks noChangeArrowheads="1"/>
          </p:cNvSpPr>
          <p:nvPr/>
        </p:nvSpPr>
        <p:spPr bwMode="auto">
          <a:xfrm>
            <a:off x="71438" y="5715000"/>
            <a:ext cx="8856662"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nl-NL" sz="2800" smtClean="0">
                <a:solidFill>
                  <a:srgbClr val="292934"/>
                </a:solidFill>
                <a:latin typeface="Times New Roman" pitchFamily="18" charset="0"/>
                <a:cs typeface="Times New Roman" pitchFamily="18" charset="0"/>
              </a:rPr>
              <a:t>Chương trình máy tính dựa trên các dữ liệu đầu vào, tiến hành các bước xử lí đ</a:t>
            </a:r>
            <a:r>
              <a:rPr lang="vi-VN" sz="2800" smtClean="0">
                <a:solidFill>
                  <a:srgbClr val="292934"/>
                </a:solidFill>
                <a:latin typeface="Times New Roman" pitchFamily="18" charset="0"/>
                <a:cs typeface="Times New Roman" pitchFamily="18" charset="0"/>
              </a:rPr>
              <a:t>ể</a:t>
            </a:r>
            <a:r>
              <a:rPr lang="nl-NL" sz="2800" smtClean="0">
                <a:solidFill>
                  <a:srgbClr val="292934"/>
                </a:solidFill>
                <a:latin typeface="Times New Roman" pitchFamily="18" charset="0"/>
                <a:cs typeface="Times New Roman" pitchFamily="18" charset="0"/>
              </a:rPr>
              <a:t> trả lại kết quả đầu ra.</a:t>
            </a:r>
            <a:endParaRPr lang="vi-VN" sz="2800" smtClean="0">
              <a:solidFill>
                <a:srgbClr val="292934"/>
              </a:solidFill>
              <a:latin typeface="Times New Roman" pitchFamily="18" charset="0"/>
              <a:cs typeface="Times New Roman" pitchFamily="18" charset="0"/>
            </a:endParaRPr>
          </a:p>
        </p:txBody>
      </p:sp>
      <p:sp>
        <p:nvSpPr>
          <p:cNvPr id="7"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8702800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171"/>
                                        </p:tgtEl>
                                        <p:attrNameLst>
                                          <p:attrName>style.visibility</p:attrName>
                                        </p:attrNameLst>
                                      </p:cBhvr>
                                      <p:to>
                                        <p:strVal val="visible"/>
                                      </p:to>
                                    </p:set>
                                    <p:animEffect transition="in" filter="fade">
                                      <p:cBhvr>
                                        <p:cTn id="14" dur="1500"/>
                                        <p:tgtEl>
                                          <p:spTgt spid="717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172"/>
                                        </p:tgtEl>
                                        <p:attrNameLst>
                                          <p:attrName>style.visibility</p:attrName>
                                        </p:attrNameLst>
                                      </p:cBhvr>
                                      <p:to>
                                        <p:strVal val="visible"/>
                                      </p:to>
                                    </p:set>
                                    <p:animEffect transition="in" filter="fade">
                                      <p:cBhvr>
                                        <p:cTn id="19" dur="1500"/>
                                        <p:tgtEl>
                                          <p:spTgt spid="717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173"/>
                                        </p:tgtEl>
                                        <p:attrNameLst>
                                          <p:attrName>style.visibility</p:attrName>
                                        </p:attrNameLst>
                                      </p:cBhvr>
                                      <p:to>
                                        <p:strVal val="visible"/>
                                      </p:to>
                                    </p:set>
                                    <p:animEffect transition="in" filter="fade">
                                      <p:cBhvr>
                                        <p:cTn id="24" dur="1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171" grpId="0"/>
      <p:bldP spid="7172" grpId="0"/>
      <p:bldP spid="717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101600" y="404813"/>
            <a:ext cx="3606800" cy="495300"/>
          </a:xfrm>
          <a:prstGeom prst="rect">
            <a:avLst/>
          </a:prstGeom>
        </p:spPr>
        <p:txBody>
          <a:bodyPr anchor="b"/>
          <a:lstStyle>
            <a:lvl1pPr algn="l" defTabSz="914400" rtl="0" eaLnBrk="1" latinLnBrk="0" hangingPunct="1">
              <a:spcBef>
                <a:spcPct val="0"/>
              </a:spcBef>
              <a:buNone/>
              <a:defRPr sz="5400" kern="1200" cap="all" spc="-100" baseline="0">
                <a:solidFill>
                  <a:schemeClr val="tx2"/>
                </a:solidFill>
                <a:latin typeface="+mj-lt"/>
                <a:ea typeface="+mj-ea"/>
                <a:cs typeface="+mj-cs"/>
              </a:defRPr>
            </a:lvl1pPr>
          </a:lstStyle>
          <a:p>
            <a:pPr fontAlgn="base">
              <a:spcAft>
                <a:spcPct val="0"/>
              </a:spcAft>
              <a:defRPr/>
            </a:pPr>
            <a:r>
              <a:rPr lang="nl-NL" sz="2800" b="1" smtClean="0">
                <a:solidFill>
                  <a:srgbClr val="D2533C"/>
                </a:solidFill>
                <a:latin typeface="Times New Roman" pitchFamily="18" charset="0"/>
                <a:cs typeface="Times New Roman" pitchFamily="18" charset="0"/>
              </a:rPr>
              <a:t>Phiếu học tập</a:t>
            </a:r>
            <a:endParaRPr lang="vi-VN" sz="2800" smtClean="0">
              <a:solidFill>
                <a:srgbClr val="D2533C"/>
              </a:solidFill>
              <a:latin typeface="Times New Roman" pitchFamily="18" charset="0"/>
              <a:cs typeface="Times New Roman" pitchFamily="18" charset="0"/>
            </a:endParaRPr>
          </a:p>
        </p:txBody>
      </p:sp>
      <p:pic>
        <p:nvPicPr>
          <p:cNvPr id="819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650" y="1265238"/>
            <a:ext cx="8572500" cy="482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2924175"/>
            <a:ext cx="1924050"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3663" y="3038475"/>
            <a:ext cx="1685925" cy="59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38538" y="4005263"/>
            <a:ext cx="154305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57925" y="3995738"/>
            <a:ext cx="2028825"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0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74963" y="5084763"/>
            <a:ext cx="2705100"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01"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00813" y="5084763"/>
            <a:ext cx="1571625"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44371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fade">
                                      <p:cBhvr>
                                        <p:cTn id="7" dur="500"/>
                                        <p:tgtEl>
                                          <p:spTgt spid="81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196"/>
                                        </p:tgtEl>
                                        <p:attrNameLst>
                                          <p:attrName>style.visibility</p:attrName>
                                        </p:attrNameLst>
                                      </p:cBhvr>
                                      <p:to>
                                        <p:strVal val="visible"/>
                                      </p:to>
                                    </p:set>
                                    <p:animEffect transition="in" filter="fade">
                                      <p:cBhvr>
                                        <p:cTn id="12" dur="500"/>
                                        <p:tgtEl>
                                          <p:spTgt spid="819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8197"/>
                                        </p:tgtEl>
                                        <p:attrNameLst>
                                          <p:attrName>style.visibility</p:attrName>
                                        </p:attrNameLst>
                                      </p:cBhvr>
                                      <p:to>
                                        <p:strVal val="visible"/>
                                      </p:to>
                                    </p:set>
                                    <p:animEffect transition="in" filter="fade">
                                      <p:cBhvr>
                                        <p:cTn id="17" dur="500"/>
                                        <p:tgtEl>
                                          <p:spTgt spid="819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8198"/>
                                        </p:tgtEl>
                                        <p:attrNameLst>
                                          <p:attrName>style.visibility</p:attrName>
                                        </p:attrNameLst>
                                      </p:cBhvr>
                                      <p:to>
                                        <p:strVal val="visible"/>
                                      </p:to>
                                    </p:set>
                                    <p:animEffect transition="in" filter="fade">
                                      <p:cBhvr>
                                        <p:cTn id="22" dur="500"/>
                                        <p:tgtEl>
                                          <p:spTgt spid="819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8199"/>
                                        </p:tgtEl>
                                        <p:attrNameLst>
                                          <p:attrName>style.visibility</p:attrName>
                                        </p:attrNameLst>
                                      </p:cBhvr>
                                      <p:to>
                                        <p:strVal val="visible"/>
                                      </p:to>
                                    </p:set>
                                    <p:animEffect transition="in" filter="fade">
                                      <p:cBhvr>
                                        <p:cTn id="27" dur="500"/>
                                        <p:tgtEl>
                                          <p:spTgt spid="819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8200"/>
                                        </p:tgtEl>
                                        <p:attrNameLst>
                                          <p:attrName>style.visibility</p:attrName>
                                        </p:attrNameLst>
                                      </p:cBhvr>
                                      <p:to>
                                        <p:strVal val="visible"/>
                                      </p:to>
                                    </p:set>
                                    <p:animEffect transition="in" filter="fade">
                                      <p:cBhvr>
                                        <p:cTn id="32" dur="500"/>
                                        <p:tgtEl>
                                          <p:spTgt spid="820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8201"/>
                                        </p:tgtEl>
                                        <p:attrNameLst>
                                          <p:attrName>style.visibility</p:attrName>
                                        </p:attrNameLst>
                                      </p:cBhvr>
                                      <p:to>
                                        <p:strVal val="visible"/>
                                      </p:to>
                                    </p:set>
                                    <p:animEffect transition="in" filter="fade">
                                      <p:cBhvr>
                                        <p:cTn id="37" dur="5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07950" y="1295400"/>
            <a:ext cx="2452688" cy="495300"/>
          </a:xfrm>
          <a:prstGeom prst="rect">
            <a:avLst/>
          </a:prstGeom>
        </p:spPr>
        <p:txBody>
          <a:bodyPr anchor="b"/>
          <a:lstStyle>
            <a:lvl1pPr algn="l" defTabSz="914400" rtl="0" eaLnBrk="1" latinLnBrk="0" hangingPunct="1">
              <a:spcBef>
                <a:spcPct val="0"/>
              </a:spcBef>
              <a:buNone/>
              <a:defRPr sz="5400" kern="1200" cap="all" spc="-100" baseline="0">
                <a:solidFill>
                  <a:schemeClr val="tx2"/>
                </a:solidFill>
                <a:latin typeface="+mj-lt"/>
                <a:ea typeface="+mj-ea"/>
                <a:cs typeface="+mj-cs"/>
              </a:defRPr>
            </a:lvl1pPr>
          </a:lstStyle>
          <a:p>
            <a:pPr fontAlgn="base">
              <a:spcAft>
                <a:spcPct val="0"/>
              </a:spcAft>
              <a:defRPr/>
            </a:pPr>
            <a:r>
              <a:rPr lang="nl-NL" sz="2800" b="1" smtClean="0">
                <a:solidFill>
                  <a:srgbClr val="D2533C"/>
                </a:solidFill>
                <a:latin typeface="Times New Roman" pitchFamily="18" charset="0"/>
                <a:cs typeface="Times New Roman" pitchFamily="18" charset="0"/>
              </a:rPr>
              <a:t>Thực hành </a:t>
            </a:r>
            <a:endParaRPr lang="vi-VN" sz="2800" smtClean="0">
              <a:solidFill>
                <a:srgbClr val="D2533C"/>
              </a:solidFill>
              <a:latin typeface="Times New Roman" pitchFamily="18" charset="0"/>
              <a:cs typeface="Times New Roman" pitchFamily="18" charset="0"/>
            </a:endParaRPr>
          </a:p>
        </p:txBody>
      </p:sp>
      <p:sp>
        <p:nvSpPr>
          <p:cNvPr id="10243" name="Rectangle 2"/>
          <p:cNvSpPr>
            <a:spLocks noChangeArrowheads="1"/>
          </p:cNvSpPr>
          <p:nvPr/>
        </p:nvSpPr>
        <p:spPr bwMode="auto">
          <a:xfrm>
            <a:off x="395288" y="5029200"/>
            <a:ext cx="7489825"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a. Xác định đầu vào, đầu ra.</a:t>
            </a:r>
            <a:endParaRPr lang="vi-VN" sz="2800" smtClean="0">
              <a:solidFill>
                <a:srgbClr val="292934"/>
              </a:solidFill>
              <a:latin typeface="Times New Roman" pitchFamily="18" charset="0"/>
              <a:cs typeface="Times New Roman" pitchFamily="18" charset="0"/>
            </a:endParaRPr>
          </a:p>
          <a:p>
            <a:pPr fontAlgn="base">
              <a:spcBef>
                <a:spcPct val="0"/>
              </a:spcBef>
              <a:spcAft>
                <a:spcPct val="0"/>
              </a:spcAft>
            </a:pPr>
            <a:r>
              <a:rPr lang="nl-NL" sz="2800" smtClean="0">
                <a:solidFill>
                  <a:srgbClr val="292934"/>
                </a:solidFill>
                <a:latin typeface="Times New Roman" pitchFamily="18" charset="0"/>
                <a:cs typeface="Times New Roman" pitchFamily="18" charset="0"/>
              </a:rPr>
              <a:t>b. Thuật toán.</a:t>
            </a:r>
            <a:endParaRPr lang="vi-VN" sz="2800" smtClean="0">
              <a:solidFill>
                <a:srgbClr val="292934"/>
              </a:solidFill>
              <a:latin typeface="Times New Roman" pitchFamily="18" charset="0"/>
              <a:cs typeface="Times New Roman" pitchFamily="18" charset="0"/>
            </a:endParaRPr>
          </a:p>
          <a:p>
            <a:pPr fontAlgn="base">
              <a:spcBef>
                <a:spcPct val="0"/>
              </a:spcBef>
              <a:spcAft>
                <a:spcPct val="0"/>
              </a:spcAft>
            </a:pPr>
            <a:r>
              <a:rPr lang="nl-NL" sz="2800" smtClean="0">
                <a:solidFill>
                  <a:srgbClr val="292934"/>
                </a:solidFill>
                <a:latin typeface="Times New Roman" pitchFamily="18" charset="0"/>
                <a:cs typeface="Times New Roman" pitchFamily="18" charset="0"/>
              </a:rPr>
              <a:t>c. Chương trình.</a:t>
            </a:r>
            <a:endParaRPr lang="vi-VN" sz="2800" smtClean="0">
              <a:solidFill>
                <a:srgbClr val="292934"/>
              </a:solidFill>
              <a:latin typeface="Times New Roman" pitchFamily="18" charset="0"/>
              <a:cs typeface="Times New Roman" pitchFamily="18" charset="0"/>
            </a:endParaRPr>
          </a:p>
        </p:txBody>
      </p:sp>
      <p:sp>
        <p:nvSpPr>
          <p:cNvPr id="4" name="Rectangle 2"/>
          <p:cNvSpPr>
            <a:spLocks noChangeArrowheads="1"/>
          </p:cNvSpPr>
          <p:nvPr/>
        </p:nvSpPr>
        <p:spPr bwMode="auto">
          <a:xfrm>
            <a:off x="87313" y="2057400"/>
            <a:ext cx="8948737" cy="267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nl-NL" sz="2800" b="1" u="sng" smtClean="0">
                <a:solidFill>
                  <a:srgbClr val="292934"/>
                </a:solidFill>
                <a:latin typeface="Times New Roman" pitchFamily="18" charset="0"/>
                <a:cs typeface="Times New Roman" pitchFamily="18" charset="0"/>
              </a:rPr>
              <a:t>Nhiệm vụ</a:t>
            </a:r>
            <a:r>
              <a:rPr lang="nl-NL" sz="2800" smtClean="0">
                <a:solidFill>
                  <a:srgbClr val="292934"/>
                </a:solidFill>
                <a:latin typeface="Times New Roman" pitchFamily="18" charset="0"/>
                <a:cs typeface="Times New Roman" pitchFamily="18" charset="0"/>
              </a:rPr>
              <a:t>: Ba bạn An, Minh, Khoa đã làm những tấm thiệp chúc mừng ngày Nhà Giáo Việt Nam để bán lấy tiền mua sách tặng các bạn học sinh vùng khó khăn. Gọi số tiền bán được là a, số tiền mua vật liệu là b, cần tính toán số tiền lãi thu được hoặc số tiền bị lỗ. Em hãy mô tả thuật toán giải quyết yêu cầu trên bằng sơ đồ khối và chương trình Scratch.</a:t>
            </a:r>
            <a:endParaRPr lang="vi-VN" sz="2800" smtClean="0">
              <a:solidFill>
                <a:srgbClr val="292934"/>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39284618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1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43"/>
                                        </p:tgtEl>
                                        <p:attrNameLst>
                                          <p:attrName>style.visibility</p:attrName>
                                        </p:attrNameLst>
                                      </p:cBhvr>
                                      <p:to>
                                        <p:strVal val="visible"/>
                                      </p:to>
                                    </p:set>
                                    <p:anim calcmode="lin" valueType="num">
                                      <p:cBhvr additive="base">
                                        <p:cTn id="12" dur="1000" fill="hold"/>
                                        <p:tgtEl>
                                          <p:spTgt spid="10243"/>
                                        </p:tgtEl>
                                        <p:attrNameLst>
                                          <p:attrName>ppt_x</p:attrName>
                                        </p:attrNameLst>
                                      </p:cBhvr>
                                      <p:tavLst>
                                        <p:tav tm="0">
                                          <p:val>
                                            <p:strVal val="#ppt_x"/>
                                          </p:val>
                                        </p:tav>
                                        <p:tav tm="100000">
                                          <p:val>
                                            <p:strVal val="#ppt_x"/>
                                          </p:val>
                                        </p:tav>
                                      </p:tavLst>
                                    </p:anim>
                                    <p:anim calcmode="lin" valueType="num">
                                      <p:cBhvr additive="base">
                                        <p:cTn id="13" dur="1000" fill="hold"/>
                                        <p:tgtEl>
                                          <p:spTgt spid="102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ChangeArrowheads="1"/>
          </p:cNvSpPr>
          <p:nvPr/>
        </p:nvSpPr>
        <p:spPr bwMode="auto">
          <a:xfrm>
            <a:off x="410344" y="2286000"/>
            <a:ext cx="74898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 Đầu vào: hai số a, b.</a:t>
            </a:r>
            <a:endParaRPr lang="vi-VN" sz="2800" smtClean="0">
              <a:solidFill>
                <a:srgbClr val="292934"/>
              </a:solidFill>
              <a:latin typeface="Times New Roman" pitchFamily="18" charset="0"/>
              <a:cs typeface="Times New Roman" pitchFamily="18" charset="0"/>
            </a:endParaRPr>
          </a:p>
        </p:txBody>
      </p:sp>
      <p:sp>
        <p:nvSpPr>
          <p:cNvPr id="12291" name="Rectangle 2"/>
          <p:cNvSpPr>
            <a:spLocks noChangeArrowheads="1"/>
          </p:cNvSpPr>
          <p:nvPr/>
        </p:nvSpPr>
        <p:spPr bwMode="auto">
          <a:xfrm>
            <a:off x="434925" y="1479038"/>
            <a:ext cx="41084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a. Xác định đầu vào, đầu ra</a:t>
            </a:r>
            <a:endParaRPr lang="vi-VN" sz="2800" smtClean="0">
              <a:solidFill>
                <a:srgbClr val="292934"/>
              </a:solidFill>
              <a:latin typeface="Times New Roman" pitchFamily="18" charset="0"/>
              <a:cs typeface="Times New Roman" pitchFamily="18" charset="0"/>
            </a:endParaRPr>
          </a:p>
        </p:txBody>
      </p:sp>
      <p:sp>
        <p:nvSpPr>
          <p:cNvPr id="5" name="Rectangle 4"/>
          <p:cNvSpPr>
            <a:spLocks noChangeArrowheads="1"/>
          </p:cNvSpPr>
          <p:nvPr/>
        </p:nvSpPr>
        <p:spPr bwMode="auto">
          <a:xfrm>
            <a:off x="385763" y="2971800"/>
            <a:ext cx="56245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 Đầu ra: Số tiền lãi hoặc số tiền bị lỗ</a:t>
            </a:r>
            <a:endParaRPr lang="vi-VN" sz="2800" smtClean="0">
              <a:solidFill>
                <a:srgbClr val="292934"/>
              </a:solidFill>
              <a:latin typeface="Calibri" pitchFamily="34" charset="0"/>
              <a:cs typeface="Arial" charset="0"/>
            </a:endParaRPr>
          </a:p>
        </p:txBody>
      </p:sp>
      <p:sp>
        <p:nvSpPr>
          <p:cNvPr id="6"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34029489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animEffect transition="in" filter="barn(inVertical)">
                                      <p:cBhvr>
                                        <p:cTn id="7" dur="500"/>
                                        <p:tgtEl>
                                          <p:spTgt spid="102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tải xuống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981075"/>
            <a:ext cx="550545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ChangeArrowheads="1"/>
          </p:cNvSpPr>
          <p:nvPr/>
        </p:nvSpPr>
        <p:spPr bwMode="auto">
          <a:xfrm>
            <a:off x="90488" y="404813"/>
            <a:ext cx="44640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b. Thuật toán bằng sơ đồ khối</a:t>
            </a:r>
            <a:endParaRPr lang="vi-VN" sz="2800" smtClean="0">
              <a:solidFill>
                <a:srgbClr val="292934"/>
              </a:solidFill>
              <a:latin typeface="Times New Roman" pitchFamily="18" charset="0"/>
              <a:cs typeface="Times New Roman" pitchFamily="18" charset="0"/>
            </a:endParaRPr>
          </a:p>
        </p:txBody>
      </p:sp>
    </p:spTree>
    <p:extLst>
      <p:ext uri="{BB962C8B-B14F-4D97-AF65-F5344CB8AC3E}">
        <p14:creationId xmlns:p14="http://schemas.microsoft.com/office/powerpoint/2010/main" val="35640361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wipe(down)">
                                      <p:cBhvr>
                                        <p:cTn id="7" dur="5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tải xuống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628775"/>
            <a:ext cx="8805862" cy="474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Action Button: Home 3">
            <a:hlinkClick r:id="rId3" action="ppaction://hlinksldjump" highlightClick="1"/>
          </p:cNvPr>
          <p:cNvSpPr/>
          <p:nvPr/>
        </p:nvSpPr>
        <p:spPr>
          <a:xfrm>
            <a:off x="8532813" y="6453188"/>
            <a:ext cx="611187" cy="404812"/>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vi-VN">
              <a:solidFill>
                <a:srgbClr val="FFFFFF"/>
              </a:solidFill>
            </a:endParaRPr>
          </a:p>
        </p:txBody>
      </p:sp>
      <p:sp>
        <p:nvSpPr>
          <p:cNvPr id="14340" name="Rectangle 1"/>
          <p:cNvSpPr>
            <a:spLocks noChangeArrowheads="1"/>
          </p:cNvSpPr>
          <p:nvPr/>
        </p:nvSpPr>
        <p:spPr bwMode="auto">
          <a:xfrm>
            <a:off x="40481" y="1067671"/>
            <a:ext cx="8797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c. Chương trình Scratch tính toán tiền bán thiệp</a:t>
            </a:r>
            <a:endParaRPr lang="vi-VN" sz="2800" smtClean="0">
              <a:solidFill>
                <a:srgbClr val="292934"/>
              </a:solidFill>
              <a:latin typeface="Times New Roman" pitchFamily="18" charset="0"/>
              <a:cs typeface="Times New Roman" pitchFamily="18" charset="0"/>
            </a:endParaRPr>
          </a:p>
        </p:txBody>
      </p:sp>
      <p:sp>
        <p:nvSpPr>
          <p:cNvPr id="5"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9536403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circle(in)">
                                      <p:cBhvr>
                                        <p:cTn id="7" dur="20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366</TotalTime>
  <Words>1157</Words>
  <Application>Microsoft Office PowerPoint</Application>
  <PresentationFormat>On-screen Show (4:3)</PresentationFormat>
  <Paragraphs>104</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PowerPoint Presentation</vt:lpstr>
      <vt:lpstr>Bài 17: CHƯƠNG TRÌNH MÁY TÍNH</vt:lpstr>
      <vt:lpstr>PowerPoint Presentation</vt:lpstr>
      <vt:lpstr>1. Chương trình máy tính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23</cp:revision>
  <dcterms:created xsi:type="dcterms:W3CDTF">2021-07-05T09:11:44Z</dcterms:created>
  <dcterms:modified xsi:type="dcterms:W3CDTF">2021-08-01T17:11:53Z</dcterms:modified>
</cp:coreProperties>
</file>