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6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5" r:id="rId11"/>
    <p:sldId id="298" r:id="rId12"/>
    <p:sldId id="300" r:id="rId13"/>
    <p:sldId id="299" r:id="rId14"/>
    <p:sldId id="313" r:id="rId15"/>
    <p:sldId id="305" r:id="rId16"/>
    <p:sldId id="304" r:id="rId17"/>
    <p:sldId id="306" r:id="rId18"/>
    <p:sldId id="303" r:id="rId19"/>
    <p:sldId id="308" r:id="rId20"/>
    <p:sldId id="309" r:id="rId21"/>
    <p:sldId id="307" r:id="rId22"/>
    <p:sldId id="311" r:id="rId23"/>
    <p:sldId id="310" r:id="rId24"/>
    <p:sldId id="312" r:id="rId25"/>
  </p:sldIdLst>
  <p:sldSz cx="9144000" cy="5143500" type="screen16x9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宋体" panose="02010600030101010101" pitchFamily="2" charset="-122"/>
      <p:regular r:id="rId31"/>
    </p:embeddedFont>
    <p:embeddedFont>
      <p:font typeface="VNI-Times" panose="020B0604020202020204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微软雅黑" panose="020B0503020204020204" pitchFamily="34" charset="-122"/>
      <p:regular r:id="rId42"/>
      <p:bold r:id="rId4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72353F-B06C-4712-9BD7-172685AFA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9C4CD"/>
              </a:clrFrom>
              <a:clrTo>
                <a:srgbClr val="89C4CD">
                  <a:alpha val="0"/>
                </a:srgbClr>
              </a:clrTo>
            </a:clrChange>
          </a:blip>
          <a:srcRect l="34540" t="30634" r="41809" b="14812"/>
          <a:stretch/>
        </p:blipFill>
        <p:spPr>
          <a:xfrm rot="16200000">
            <a:off x="5008175" y="1032278"/>
            <a:ext cx="3475022" cy="457597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325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địch?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3" y="2010475"/>
            <a:ext cx="3712494" cy="2802605"/>
          </a:xfrm>
          <a:prstGeom prst="rect">
            <a:avLst/>
          </a:prstGeom>
        </p:spPr>
      </p:pic>
      <p:pic>
        <p:nvPicPr>
          <p:cNvPr id="5" name="Hình ảnh 4" descr="Ảnh có chứa văn bản, áp phích, ảnh chụp màn hình&#10;&#10;Mô tả được tạo tự động">
            <a:extLst>
              <a:ext uri="{FF2B5EF4-FFF2-40B4-BE49-F238E27FC236}">
                <a16:creationId xmlns:a16="http://schemas.microsoft.com/office/drawing/2014/main" id="{AE690AA5-4B4B-139A-891C-52D467225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3" y="2017884"/>
            <a:ext cx="3712494" cy="27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4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trường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1305</Words>
  <Application>Microsoft Office PowerPoint</Application>
  <PresentationFormat>On-screen Show (16:9)</PresentationFormat>
  <Paragraphs>137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iCiel Nabila</vt:lpstr>
      <vt:lpstr>等线</vt:lpstr>
      <vt:lpstr>Open Sans</vt:lpstr>
      <vt:lpstr>Times New Roman</vt:lpstr>
      <vt:lpstr>Arial</vt:lpstr>
      <vt:lpstr>宋体</vt:lpstr>
      <vt:lpstr>VNI-Times</vt:lpstr>
      <vt:lpstr>Calibri Light</vt:lpstr>
      <vt:lpstr>Calibri</vt:lpstr>
      <vt:lpstr>Wingdings</vt:lpstr>
      <vt:lpstr>微软雅黑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HLC_2021</cp:lastModifiedBy>
  <cp:revision>110</cp:revision>
  <dcterms:created xsi:type="dcterms:W3CDTF">2015-12-05T09:26:00Z</dcterms:created>
  <dcterms:modified xsi:type="dcterms:W3CDTF">2023-09-17T02:19:09Z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