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6" r:id="rId2"/>
    <p:sldId id="260" r:id="rId3"/>
    <p:sldId id="317" r:id="rId4"/>
    <p:sldId id="259" r:id="rId5"/>
    <p:sldId id="261" r:id="rId6"/>
    <p:sldId id="262" r:id="rId7"/>
    <p:sldId id="263" r:id="rId8"/>
    <p:sldId id="264" r:id="rId9"/>
    <p:sldId id="318" r:id="rId10"/>
    <p:sldId id="265" r:id="rId11"/>
    <p:sldId id="257" r:id="rId12"/>
    <p:sldId id="266" r:id="rId13"/>
    <p:sldId id="269" r:id="rId14"/>
    <p:sldId id="311" r:id="rId15"/>
    <p:sldId id="312" r:id="rId16"/>
    <p:sldId id="320" r:id="rId17"/>
    <p:sldId id="322" r:id="rId18"/>
    <p:sldId id="314" r:id="rId19"/>
    <p:sldId id="324" r:id="rId20"/>
    <p:sldId id="31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9" d="100"/>
          <a:sy n="79" d="100"/>
        </p:scale>
        <p:origin x="85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8630C-B1D8-4A03-BEEB-08153CCC5C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2C085B-F81B-452B-842C-7CFF27FD9B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E1052E-F557-446D-8E8A-4C49597D74FD}"/>
              </a:ext>
            </a:extLst>
          </p:cNvPr>
          <p:cNvSpPr>
            <a:spLocks noGrp="1"/>
          </p:cNvSpPr>
          <p:nvPr>
            <p:ph type="dt" sz="half" idx="10"/>
          </p:nvPr>
        </p:nvSpPr>
        <p:spPr/>
        <p:txBody>
          <a:bodyPr/>
          <a:lstStyle/>
          <a:p>
            <a:fld id="{5F3537F8-911D-4F11-8DB0-D0DD46F2F4E5}" type="datetimeFigureOut">
              <a:rPr lang="en-US" smtClean="0"/>
              <a:t>28/1/2024</a:t>
            </a:fld>
            <a:endParaRPr lang="en-US"/>
          </a:p>
        </p:txBody>
      </p:sp>
      <p:sp>
        <p:nvSpPr>
          <p:cNvPr id="5" name="Footer Placeholder 4">
            <a:extLst>
              <a:ext uri="{FF2B5EF4-FFF2-40B4-BE49-F238E27FC236}">
                <a16:creationId xmlns:a16="http://schemas.microsoft.com/office/drawing/2014/main" id="{A8AE0175-148A-43AD-8743-96A9FBFD42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203E47-40EF-42AF-9F06-6E58FADB2DFE}"/>
              </a:ext>
            </a:extLst>
          </p:cNvPr>
          <p:cNvSpPr>
            <a:spLocks noGrp="1"/>
          </p:cNvSpPr>
          <p:nvPr>
            <p:ph type="sldNum" sz="quarter" idx="12"/>
          </p:nvPr>
        </p:nvSpPr>
        <p:spPr/>
        <p:txBody>
          <a:bodyPr/>
          <a:lstStyle/>
          <a:p>
            <a:fld id="{33020759-4EF9-4486-AE5F-5E1C31506D4B}" type="slidenum">
              <a:rPr lang="en-US" smtClean="0"/>
              <a:t>‹#›</a:t>
            </a:fld>
            <a:endParaRPr lang="en-US"/>
          </a:p>
        </p:txBody>
      </p:sp>
    </p:spTree>
    <p:extLst>
      <p:ext uri="{BB962C8B-B14F-4D97-AF65-F5344CB8AC3E}">
        <p14:creationId xmlns:p14="http://schemas.microsoft.com/office/powerpoint/2010/main" val="2295280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5D0AF-EF70-47B5-9F62-AE45D4CC11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28912E-BE96-4AE4-B48E-DD5A815C56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7AA8A7-139C-448B-918D-AB8A47A82C99}"/>
              </a:ext>
            </a:extLst>
          </p:cNvPr>
          <p:cNvSpPr>
            <a:spLocks noGrp="1"/>
          </p:cNvSpPr>
          <p:nvPr>
            <p:ph type="dt" sz="half" idx="10"/>
          </p:nvPr>
        </p:nvSpPr>
        <p:spPr/>
        <p:txBody>
          <a:bodyPr/>
          <a:lstStyle/>
          <a:p>
            <a:fld id="{5F3537F8-911D-4F11-8DB0-D0DD46F2F4E5}" type="datetimeFigureOut">
              <a:rPr lang="en-US" smtClean="0"/>
              <a:t>28/1/2024</a:t>
            </a:fld>
            <a:endParaRPr lang="en-US"/>
          </a:p>
        </p:txBody>
      </p:sp>
      <p:sp>
        <p:nvSpPr>
          <p:cNvPr id="5" name="Footer Placeholder 4">
            <a:extLst>
              <a:ext uri="{FF2B5EF4-FFF2-40B4-BE49-F238E27FC236}">
                <a16:creationId xmlns:a16="http://schemas.microsoft.com/office/drawing/2014/main" id="{BB222779-F2AF-434C-A090-49AD455924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5B6FFB-5CB0-49E2-8BBD-38C2BB565F03}"/>
              </a:ext>
            </a:extLst>
          </p:cNvPr>
          <p:cNvSpPr>
            <a:spLocks noGrp="1"/>
          </p:cNvSpPr>
          <p:nvPr>
            <p:ph type="sldNum" sz="quarter" idx="12"/>
          </p:nvPr>
        </p:nvSpPr>
        <p:spPr/>
        <p:txBody>
          <a:bodyPr/>
          <a:lstStyle/>
          <a:p>
            <a:fld id="{33020759-4EF9-4486-AE5F-5E1C31506D4B}" type="slidenum">
              <a:rPr lang="en-US" smtClean="0"/>
              <a:t>‹#›</a:t>
            </a:fld>
            <a:endParaRPr lang="en-US"/>
          </a:p>
        </p:txBody>
      </p:sp>
    </p:spTree>
    <p:extLst>
      <p:ext uri="{BB962C8B-B14F-4D97-AF65-F5344CB8AC3E}">
        <p14:creationId xmlns:p14="http://schemas.microsoft.com/office/powerpoint/2010/main" val="3057322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7739EF-1B13-48D1-97AB-E8CBD8EAC2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E1BAF3-9715-4466-8DC8-CDF048BB63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FE7B3B-A2C5-4B24-8E03-F35EC8E8C581}"/>
              </a:ext>
            </a:extLst>
          </p:cNvPr>
          <p:cNvSpPr>
            <a:spLocks noGrp="1"/>
          </p:cNvSpPr>
          <p:nvPr>
            <p:ph type="dt" sz="half" idx="10"/>
          </p:nvPr>
        </p:nvSpPr>
        <p:spPr/>
        <p:txBody>
          <a:bodyPr/>
          <a:lstStyle/>
          <a:p>
            <a:fld id="{5F3537F8-911D-4F11-8DB0-D0DD46F2F4E5}" type="datetimeFigureOut">
              <a:rPr lang="en-US" smtClean="0"/>
              <a:t>28/1/2024</a:t>
            </a:fld>
            <a:endParaRPr lang="en-US"/>
          </a:p>
        </p:txBody>
      </p:sp>
      <p:sp>
        <p:nvSpPr>
          <p:cNvPr id="5" name="Footer Placeholder 4">
            <a:extLst>
              <a:ext uri="{FF2B5EF4-FFF2-40B4-BE49-F238E27FC236}">
                <a16:creationId xmlns:a16="http://schemas.microsoft.com/office/drawing/2014/main" id="{4F46596E-4030-4D07-9731-1030738B6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48AE4E-0F3C-4C24-B007-93A00DA56469}"/>
              </a:ext>
            </a:extLst>
          </p:cNvPr>
          <p:cNvSpPr>
            <a:spLocks noGrp="1"/>
          </p:cNvSpPr>
          <p:nvPr>
            <p:ph type="sldNum" sz="quarter" idx="12"/>
          </p:nvPr>
        </p:nvSpPr>
        <p:spPr/>
        <p:txBody>
          <a:bodyPr/>
          <a:lstStyle/>
          <a:p>
            <a:fld id="{33020759-4EF9-4486-AE5F-5E1C31506D4B}" type="slidenum">
              <a:rPr lang="en-US" smtClean="0"/>
              <a:t>‹#›</a:t>
            </a:fld>
            <a:endParaRPr lang="en-US"/>
          </a:p>
        </p:txBody>
      </p:sp>
    </p:spTree>
    <p:extLst>
      <p:ext uri="{BB962C8B-B14F-4D97-AF65-F5344CB8AC3E}">
        <p14:creationId xmlns:p14="http://schemas.microsoft.com/office/powerpoint/2010/main" val="3913141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ABFD8-8CBF-4739-8F3E-2E7C1DFE7988}"/>
              </a:ext>
            </a:extLst>
          </p:cNvPr>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2AEFA8E-5E4E-496A-86DC-E18CB9B0A992}"/>
              </a:ext>
            </a:extLst>
          </p:cNvPr>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5C1CA8-4A92-4601-AA42-F1D19F58BB7B}"/>
              </a:ext>
            </a:extLst>
          </p:cNvPr>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47DEA206-44A2-4F59-98EF-3902B6A68EFB}"/>
              </a:ext>
            </a:extLst>
          </p:cNvPr>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2A35A9E4-BA22-43E5-A722-A477350E6E94}"/>
              </a:ext>
            </a:extLst>
          </p:cNvPr>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5ECD99-4A69-4B26-B7D7-03110B494120}"/>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B03CF327-41E0-4783-9176-03C25D606CA3}"/>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C0CAC3C2-814C-43E6-8A95-CE20FA2DD9BA}"/>
              </a:ext>
            </a:extLst>
          </p:cNvPr>
          <p:cNvSpPr>
            <a:spLocks noGrp="1"/>
          </p:cNvSpPr>
          <p:nvPr>
            <p:ph type="sldNum" sz="quarter" idx="12"/>
          </p:nvPr>
        </p:nvSpPr>
        <p:spPr>
          <a:xfrm>
            <a:off x="8737600" y="6245225"/>
            <a:ext cx="2844800" cy="476250"/>
          </a:xfrm>
        </p:spPr>
        <p:txBody>
          <a:bodyPr/>
          <a:lstStyle>
            <a:lvl1pPr>
              <a:defRPr/>
            </a:lvl1pPr>
          </a:lstStyle>
          <a:p>
            <a:fld id="{D881E1D3-DAB4-4FAD-A361-6270E32D5446}" type="slidenum">
              <a:rPr lang="en-US" altLang="en-US"/>
              <a:pPr/>
              <a:t>‹#›</a:t>
            </a:fld>
            <a:endParaRPr lang="en-US" altLang="en-US"/>
          </a:p>
        </p:txBody>
      </p:sp>
    </p:spTree>
    <p:extLst>
      <p:ext uri="{BB962C8B-B14F-4D97-AF65-F5344CB8AC3E}">
        <p14:creationId xmlns:p14="http://schemas.microsoft.com/office/powerpoint/2010/main" val="581140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510E7-57A9-4B6B-A505-246A522758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98EDA4-CDDF-4DAE-BDF4-BA2CEB6C9D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CC2EED-0B77-4096-B84E-CA83E7CC9D05}"/>
              </a:ext>
            </a:extLst>
          </p:cNvPr>
          <p:cNvSpPr>
            <a:spLocks noGrp="1"/>
          </p:cNvSpPr>
          <p:nvPr>
            <p:ph type="dt" sz="half" idx="10"/>
          </p:nvPr>
        </p:nvSpPr>
        <p:spPr/>
        <p:txBody>
          <a:bodyPr/>
          <a:lstStyle/>
          <a:p>
            <a:fld id="{5F3537F8-911D-4F11-8DB0-D0DD46F2F4E5}" type="datetimeFigureOut">
              <a:rPr lang="en-US" smtClean="0"/>
              <a:t>28/1/2024</a:t>
            </a:fld>
            <a:endParaRPr lang="en-US"/>
          </a:p>
        </p:txBody>
      </p:sp>
      <p:sp>
        <p:nvSpPr>
          <p:cNvPr id="5" name="Footer Placeholder 4">
            <a:extLst>
              <a:ext uri="{FF2B5EF4-FFF2-40B4-BE49-F238E27FC236}">
                <a16:creationId xmlns:a16="http://schemas.microsoft.com/office/drawing/2014/main" id="{E1905422-20AC-4296-92A6-9DC5AFDDB5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4F530B-1837-4F5D-80DB-20325D2EB85C}"/>
              </a:ext>
            </a:extLst>
          </p:cNvPr>
          <p:cNvSpPr>
            <a:spLocks noGrp="1"/>
          </p:cNvSpPr>
          <p:nvPr>
            <p:ph type="sldNum" sz="quarter" idx="12"/>
          </p:nvPr>
        </p:nvSpPr>
        <p:spPr/>
        <p:txBody>
          <a:bodyPr/>
          <a:lstStyle/>
          <a:p>
            <a:fld id="{33020759-4EF9-4486-AE5F-5E1C31506D4B}" type="slidenum">
              <a:rPr lang="en-US" smtClean="0"/>
              <a:t>‹#›</a:t>
            </a:fld>
            <a:endParaRPr lang="en-US"/>
          </a:p>
        </p:txBody>
      </p:sp>
    </p:spTree>
    <p:extLst>
      <p:ext uri="{BB962C8B-B14F-4D97-AF65-F5344CB8AC3E}">
        <p14:creationId xmlns:p14="http://schemas.microsoft.com/office/powerpoint/2010/main" val="3050175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E0608-D3FD-408C-B11D-7767F347C6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9F392A-6DC9-4A72-9447-25C434234D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A458CA-98EC-4668-8F28-162766385860}"/>
              </a:ext>
            </a:extLst>
          </p:cNvPr>
          <p:cNvSpPr>
            <a:spLocks noGrp="1"/>
          </p:cNvSpPr>
          <p:nvPr>
            <p:ph type="dt" sz="half" idx="10"/>
          </p:nvPr>
        </p:nvSpPr>
        <p:spPr/>
        <p:txBody>
          <a:bodyPr/>
          <a:lstStyle/>
          <a:p>
            <a:fld id="{5F3537F8-911D-4F11-8DB0-D0DD46F2F4E5}" type="datetimeFigureOut">
              <a:rPr lang="en-US" smtClean="0"/>
              <a:t>28/1/2024</a:t>
            </a:fld>
            <a:endParaRPr lang="en-US"/>
          </a:p>
        </p:txBody>
      </p:sp>
      <p:sp>
        <p:nvSpPr>
          <p:cNvPr id="5" name="Footer Placeholder 4">
            <a:extLst>
              <a:ext uri="{FF2B5EF4-FFF2-40B4-BE49-F238E27FC236}">
                <a16:creationId xmlns:a16="http://schemas.microsoft.com/office/drawing/2014/main" id="{3057C650-3D27-4A43-A246-53C3216836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702678-3A27-4DA0-99D6-8D633AF3F6BB}"/>
              </a:ext>
            </a:extLst>
          </p:cNvPr>
          <p:cNvSpPr>
            <a:spLocks noGrp="1"/>
          </p:cNvSpPr>
          <p:nvPr>
            <p:ph type="sldNum" sz="quarter" idx="12"/>
          </p:nvPr>
        </p:nvSpPr>
        <p:spPr/>
        <p:txBody>
          <a:bodyPr/>
          <a:lstStyle/>
          <a:p>
            <a:fld id="{33020759-4EF9-4486-AE5F-5E1C31506D4B}" type="slidenum">
              <a:rPr lang="en-US" smtClean="0"/>
              <a:t>‹#›</a:t>
            </a:fld>
            <a:endParaRPr lang="en-US"/>
          </a:p>
        </p:txBody>
      </p:sp>
    </p:spTree>
    <p:extLst>
      <p:ext uri="{BB962C8B-B14F-4D97-AF65-F5344CB8AC3E}">
        <p14:creationId xmlns:p14="http://schemas.microsoft.com/office/powerpoint/2010/main" val="3299063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CB2F4-8DE0-478E-A4E1-E36BF3EECC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B99A1D-92FA-4037-A771-4A685E54DF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7BFC70-67A0-4106-A55B-FEA85EC9AA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A60F97-F095-4BB0-9E8A-5BCFBC4C1CD6}"/>
              </a:ext>
            </a:extLst>
          </p:cNvPr>
          <p:cNvSpPr>
            <a:spLocks noGrp="1"/>
          </p:cNvSpPr>
          <p:nvPr>
            <p:ph type="dt" sz="half" idx="10"/>
          </p:nvPr>
        </p:nvSpPr>
        <p:spPr/>
        <p:txBody>
          <a:bodyPr/>
          <a:lstStyle/>
          <a:p>
            <a:fld id="{5F3537F8-911D-4F11-8DB0-D0DD46F2F4E5}" type="datetimeFigureOut">
              <a:rPr lang="en-US" smtClean="0"/>
              <a:t>28/1/2024</a:t>
            </a:fld>
            <a:endParaRPr lang="en-US"/>
          </a:p>
        </p:txBody>
      </p:sp>
      <p:sp>
        <p:nvSpPr>
          <p:cNvPr id="6" name="Footer Placeholder 5">
            <a:extLst>
              <a:ext uri="{FF2B5EF4-FFF2-40B4-BE49-F238E27FC236}">
                <a16:creationId xmlns:a16="http://schemas.microsoft.com/office/drawing/2014/main" id="{2F6CD510-906E-4DFA-9D92-C25A8CF9BE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1852BB-5658-497F-B112-EE088DB07734}"/>
              </a:ext>
            </a:extLst>
          </p:cNvPr>
          <p:cNvSpPr>
            <a:spLocks noGrp="1"/>
          </p:cNvSpPr>
          <p:nvPr>
            <p:ph type="sldNum" sz="quarter" idx="12"/>
          </p:nvPr>
        </p:nvSpPr>
        <p:spPr/>
        <p:txBody>
          <a:bodyPr/>
          <a:lstStyle/>
          <a:p>
            <a:fld id="{33020759-4EF9-4486-AE5F-5E1C31506D4B}" type="slidenum">
              <a:rPr lang="en-US" smtClean="0"/>
              <a:t>‹#›</a:t>
            </a:fld>
            <a:endParaRPr lang="en-US"/>
          </a:p>
        </p:txBody>
      </p:sp>
    </p:spTree>
    <p:extLst>
      <p:ext uri="{BB962C8B-B14F-4D97-AF65-F5344CB8AC3E}">
        <p14:creationId xmlns:p14="http://schemas.microsoft.com/office/powerpoint/2010/main" val="2161407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41E96-11BF-4CEB-8899-3CDDC82228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8657D4-6B89-4CCC-9232-D5013981CB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436254-C853-4F27-81C0-880993BE8E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762840-A8AD-46B3-8C0C-D0C4FA9D59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CD30B5-F1F7-451C-8C4E-23F498067A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EE3EA2-56DF-4D3F-8517-0240D27CB687}"/>
              </a:ext>
            </a:extLst>
          </p:cNvPr>
          <p:cNvSpPr>
            <a:spLocks noGrp="1"/>
          </p:cNvSpPr>
          <p:nvPr>
            <p:ph type="dt" sz="half" idx="10"/>
          </p:nvPr>
        </p:nvSpPr>
        <p:spPr/>
        <p:txBody>
          <a:bodyPr/>
          <a:lstStyle/>
          <a:p>
            <a:fld id="{5F3537F8-911D-4F11-8DB0-D0DD46F2F4E5}" type="datetimeFigureOut">
              <a:rPr lang="en-US" smtClean="0"/>
              <a:t>28/1/2024</a:t>
            </a:fld>
            <a:endParaRPr lang="en-US"/>
          </a:p>
        </p:txBody>
      </p:sp>
      <p:sp>
        <p:nvSpPr>
          <p:cNvPr id="8" name="Footer Placeholder 7">
            <a:extLst>
              <a:ext uri="{FF2B5EF4-FFF2-40B4-BE49-F238E27FC236}">
                <a16:creationId xmlns:a16="http://schemas.microsoft.com/office/drawing/2014/main" id="{6D3359FE-689B-43DB-B51A-09DC2B301D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A23B216-5225-4ECA-B186-685B247B4A0C}"/>
              </a:ext>
            </a:extLst>
          </p:cNvPr>
          <p:cNvSpPr>
            <a:spLocks noGrp="1"/>
          </p:cNvSpPr>
          <p:nvPr>
            <p:ph type="sldNum" sz="quarter" idx="12"/>
          </p:nvPr>
        </p:nvSpPr>
        <p:spPr/>
        <p:txBody>
          <a:bodyPr/>
          <a:lstStyle/>
          <a:p>
            <a:fld id="{33020759-4EF9-4486-AE5F-5E1C31506D4B}" type="slidenum">
              <a:rPr lang="en-US" smtClean="0"/>
              <a:t>‹#›</a:t>
            </a:fld>
            <a:endParaRPr lang="en-US"/>
          </a:p>
        </p:txBody>
      </p:sp>
    </p:spTree>
    <p:extLst>
      <p:ext uri="{BB962C8B-B14F-4D97-AF65-F5344CB8AC3E}">
        <p14:creationId xmlns:p14="http://schemas.microsoft.com/office/powerpoint/2010/main" val="2229423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E5991-7EB0-46C6-B9CD-1EF07BFD96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DEDB98-05AD-4DFF-9881-5EEC0FFB9506}"/>
              </a:ext>
            </a:extLst>
          </p:cNvPr>
          <p:cNvSpPr>
            <a:spLocks noGrp="1"/>
          </p:cNvSpPr>
          <p:nvPr>
            <p:ph type="dt" sz="half" idx="10"/>
          </p:nvPr>
        </p:nvSpPr>
        <p:spPr/>
        <p:txBody>
          <a:bodyPr/>
          <a:lstStyle/>
          <a:p>
            <a:fld id="{5F3537F8-911D-4F11-8DB0-D0DD46F2F4E5}" type="datetimeFigureOut">
              <a:rPr lang="en-US" smtClean="0"/>
              <a:t>28/1/2024</a:t>
            </a:fld>
            <a:endParaRPr lang="en-US"/>
          </a:p>
        </p:txBody>
      </p:sp>
      <p:sp>
        <p:nvSpPr>
          <p:cNvPr id="4" name="Footer Placeholder 3">
            <a:extLst>
              <a:ext uri="{FF2B5EF4-FFF2-40B4-BE49-F238E27FC236}">
                <a16:creationId xmlns:a16="http://schemas.microsoft.com/office/drawing/2014/main" id="{EF88F1E1-16D8-4DF3-8D0D-B957715412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F1343C-72A3-45EB-9648-6AABCB67A731}"/>
              </a:ext>
            </a:extLst>
          </p:cNvPr>
          <p:cNvSpPr>
            <a:spLocks noGrp="1"/>
          </p:cNvSpPr>
          <p:nvPr>
            <p:ph type="sldNum" sz="quarter" idx="12"/>
          </p:nvPr>
        </p:nvSpPr>
        <p:spPr/>
        <p:txBody>
          <a:bodyPr/>
          <a:lstStyle/>
          <a:p>
            <a:fld id="{33020759-4EF9-4486-AE5F-5E1C31506D4B}" type="slidenum">
              <a:rPr lang="en-US" smtClean="0"/>
              <a:t>‹#›</a:t>
            </a:fld>
            <a:endParaRPr lang="en-US"/>
          </a:p>
        </p:txBody>
      </p:sp>
    </p:spTree>
    <p:extLst>
      <p:ext uri="{BB962C8B-B14F-4D97-AF65-F5344CB8AC3E}">
        <p14:creationId xmlns:p14="http://schemas.microsoft.com/office/powerpoint/2010/main" val="3214231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334E26-6E05-42EC-B6DA-42C4BCFDC765}"/>
              </a:ext>
            </a:extLst>
          </p:cNvPr>
          <p:cNvSpPr>
            <a:spLocks noGrp="1"/>
          </p:cNvSpPr>
          <p:nvPr>
            <p:ph type="dt" sz="half" idx="10"/>
          </p:nvPr>
        </p:nvSpPr>
        <p:spPr/>
        <p:txBody>
          <a:bodyPr/>
          <a:lstStyle/>
          <a:p>
            <a:fld id="{5F3537F8-911D-4F11-8DB0-D0DD46F2F4E5}" type="datetimeFigureOut">
              <a:rPr lang="en-US" smtClean="0"/>
              <a:t>28/1/2024</a:t>
            </a:fld>
            <a:endParaRPr lang="en-US"/>
          </a:p>
        </p:txBody>
      </p:sp>
      <p:sp>
        <p:nvSpPr>
          <p:cNvPr id="3" name="Footer Placeholder 2">
            <a:extLst>
              <a:ext uri="{FF2B5EF4-FFF2-40B4-BE49-F238E27FC236}">
                <a16:creationId xmlns:a16="http://schemas.microsoft.com/office/drawing/2014/main" id="{F303F85D-92FC-4D55-BC36-5701441394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A85F9D-D41D-423B-A5F0-C08274A778D5}"/>
              </a:ext>
            </a:extLst>
          </p:cNvPr>
          <p:cNvSpPr>
            <a:spLocks noGrp="1"/>
          </p:cNvSpPr>
          <p:nvPr>
            <p:ph type="sldNum" sz="quarter" idx="12"/>
          </p:nvPr>
        </p:nvSpPr>
        <p:spPr/>
        <p:txBody>
          <a:bodyPr/>
          <a:lstStyle/>
          <a:p>
            <a:fld id="{33020759-4EF9-4486-AE5F-5E1C31506D4B}" type="slidenum">
              <a:rPr lang="en-US" smtClean="0"/>
              <a:t>‹#›</a:t>
            </a:fld>
            <a:endParaRPr lang="en-US"/>
          </a:p>
        </p:txBody>
      </p:sp>
    </p:spTree>
    <p:extLst>
      <p:ext uri="{BB962C8B-B14F-4D97-AF65-F5344CB8AC3E}">
        <p14:creationId xmlns:p14="http://schemas.microsoft.com/office/powerpoint/2010/main" val="747758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2C3A8-A262-4E16-B910-4C14F3551C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EAF1A7-B4CA-4177-9FF5-B33B64F4C6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C99069-5DAB-4C3D-AD5A-B1E43642E9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7436A2-9E4F-42CF-A4C4-8FB5509A7AB2}"/>
              </a:ext>
            </a:extLst>
          </p:cNvPr>
          <p:cNvSpPr>
            <a:spLocks noGrp="1"/>
          </p:cNvSpPr>
          <p:nvPr>
            <p:ph type="dt" sz="half" idx="10"/>
          </p:nvPr>
        </p:nvSpPr>
        <p:spPr/>
        <p:txBody>
          <a:bodyPr/>
          <a:lstStyle/>
          <a:p>
            <a:fld id="{5F3537F8-911D-4F11-8DB0-D0DD46F2F4E5}" type="datetimeFigureOut">
              <a:rPr lang="en-US" smtClean="0"/>
              <a:t>28/1/2024</a:t>
            </a:fld>
            <a:endParaRPr lang="en-US"/>
          </a:p>
        </p:txBody>
      </p:sp>
      <p:sp>
        <p:nvSpPr>
          <p:cNvPr id="6" name="Footer Placeholder 5">
            <a:extLst>
              <a:ext uri="{FF2B5EF4-FFF2-40B4-BE49-F238E27FC236}">
                <a16:creationId xmlns:a16="http://schemas.microsoft.com/office/drawing/2014/main" id="{9BE5CFB8-0F87-4518-8522-CB7DF70F9C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F88885-6C50-408E-BF14-E4429F657157}"/>
              </a:ext>
            </a:extLst>
          </p:cNvPr>
          <p:cNvSpPr>
            <a:spLocks noGrp="1"/>
          </p:cNvSpPr>
          <p:nvPr>
            <p:ph type="sldNum" sz="quarter" idx="12"/>
          </p:nvPr>
        </p:nvSpPr>
        <p:spPr/>
        <p:txBody>
          <a:bodyPr/>
          <a:lstStyle/>
          <a:p>
            <a:fld id="{33020759-4EF9-4486-AE5F-5E1C31506D4B}" type="slidenum">
              <a:rPr lang="en-US" smtClean="0"/>
              <a:t>‹#›</a:t>
            </a:fld>
            <a:endParaRPr lang="en-US"/>
          </a:p>
        </p:txBody>
      </p:sp>
    </p:spTree>
    <p:extLst>
      <p:ext uri="{BB962C8B-B14F-4D97-AF65-F5344CB8AC3E}">
        <p14:creationId xmlns:p14="http://schemas.microsoft.com/office/powerpoint/2010/main" val="613233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8696E-4CAE-40DF-8FF8-E223821431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E54D23-8F97-474E-8EE2-C7922EEBA6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D11503-FB5D-447A-A5A0-7970A950A0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C01EE-E334-42B2-BC1F-B16A981D9881}"/>
              </a:ext>
            </a:extLst>
          </p:cNvPr>
          <p:cNvSpPr>
            <a:spLocks noGrp="1"/>
          </p:cNvSpPr>
          <p:nvPr>
            <p:ph type="dt" sz="half" idx="10"/>
          </p:nvPr>
        </p:nvSpPr>
        <p:spPr/>
        <p:txBody>
          <a:bodyPr/>
          <a:lstStyle/>
          <a:p>
            <a:fld id="{5F3537F8-911D-4F11-8DB0-D0DD46F2F4E5}" type="datetimeFigureOut">
              <a:rPr lang="en-US" smtClean="0"/>
              <a:t>28/1/2024</a:t>
            </a:fld>
            <a:endParaRPr lang="en-US"/>
          </a:p>
        </p:txBody>
      </p:sp>
      <p:sp>
        <p:nvSpPr>
          <p:cNvPr id="6" name="Footer Placeholder 5">
            <a:extLst>
              <a:ext uri="{FF2B5EF4-FFF2-40B4-BE49-F238E27FC236}">
                <a16:creationId xmlns:a16="http://schemas.microsoft.com/office/drawing/2014/main" id="{C6ACCAF1-56B2-4A1B-B883-1173FF84AE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E111B-3D49-4527-9046-ECC8CE00C2B8}"/>
              </a:ext>
            </a:extLst>
          </p:cNvPr>
          <p:cNvSpPr>
            <a:spLocks noGrp="1"/>
          </p:cNvSpPr>
          <p:nvPr>
            <p:ph type="sldNum" sz="quarter" idx="12"/>
          </p:nvPr>
        </p:nvSpPr>
        <p:spPr/>
        <p:txBody>
          <a:bodyPr/>
          <a:lstStyle/>
          <a:p>
            <a:fld id="{33020759-4EF9-4486-AE5F-5E1C31506D4B}" type="slidenum">
              <a:rPr lang="en-US" smtClean="0"/>
              <a:t>‹#›</a:t>
            </a:fld>
            <a:endParaRPr lang="en-US"/>
          </a:p>
        </p:txBody>
      </p:sp>
    </p:spTree>
    <p:extLst>
      <p:ext uri="{BB962C8B-B14F-4D97-AF65-F5344CB8AC3E}">
        <p14:creationId xmlns:p14="http://schemas.microsoft.com/office/powerpoint/2010/main" val="2719664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B14387-CA85-4A39-A9AC-C680732E34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9EFB0F-9397-4199-B618-9F4DBF16BB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7298E-DB34-40C6-8A21-A652C7E046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3537F8-911D-4F11-8DB0-D0DD46F2F4E5}" type="datetimeFigureOut">
              <a:rPr lang="en-US" smtClean="0"/>
              <a:t>28/1/2024</a:t>
            </a:fld>
            <a:endParaRPr lang="en-US"/>
          </a:p>
        </p:txBody>
      </p:sp>
      <p:sp>
        <p:nvSpPr>
          <p:cNvPr id="5" name="Footer Placeholder 4">
            <a:extLst>
              <a:ext uri="{FF2B5EF4-FFF2-40B4-BE49-F238E27FC236}">
                <a16:creationId xmlns:a16="http://schemas.microsoft.com/office/drawing/2014/main" id="{D327396B-E435-4D27-A42C-848B1DC5A7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3EF1A02-65B9-4925-AD50-36347CC79C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20759-4EF9-4486-AE5F-5E1C31506D4B}" type="slidenum">
              <a:rPr lang="en-US" smtClean="0"/>
              <a:t>‹#›</a:t>
            </a:fld>
            <a:endParaRPr lang="en-US"/>
          </a:p>
        </p:txBody>
      </p:sp>
    </p:spTree>
    <p:extLst>
      <p:ext uri="{BB962C8B-B14F-4D97-AF65-F5344CB8AC3E}">
        <p14:creationId xmlns:p14="http://schemas.microsoft.com/office/powerpoint/2010/main" val="6885596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50.png"/><Relationship Id="rId3" Type="http://schemas.openxmlformats.org/officeDocument/2006/relationships/image" Target="../media/image28.jpg"/><Relationship Id="rId7" Type="http://schemas.openxmlformats.org/officeDocument/2006/relationships/image" Target="../media/image240.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230.png"/><Relationship Id="rId5" Type="http://schemas.openxmlformats.org/officeDocument/2006/relationships/image" Target="../media/image220.pn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30.wmf"/><Relationship Id="rId7" Type="http://schemas.openxmlformats.org/officeDocument/2006/relationships/image" Target="../media/image32.wmf"/><Relationship Id="rId12" Type="http://schemas.openxmlformats.org/officeDocument/2006/relationships/image" Target="../media/image35.wmf"/><Relationship Id="rId2" Type="http://schemas.openxmlformats.org/officeDocument/2006/relationships/oleObject" Target="../embeddings/oleObject2.bin"/><Relationship Id="rId1" Type="http://schemas.openxmlformats.org/officeDocument/2006/relationships/slideLayout" Target="../slideLayouts/slideLayout7.xml"/><Relationship Id="rId6" Type="http://schemas.openxmlformats.org/officeDocument/2006/relationships/oleObject" Target="../embeddings/oleObject4.bin"/><Relationship Id="rId11" Type="http://schemas.openxmlformats.org/officeDocument/2006/relationships/oleObject" Target="../embeddings/oleObject5.bin"/><Relationship Id="rId5" Type="http://schemas.openxmlformats.org/officeDocument/2006/relationships/image" Target="../media/image31.wmf"/><Relationship Id="rId10" Type="http://schemas.openxmlformats.org/officeDocument/2006/relationships/image" Target="../media/image34.png"/><Relationship Id="rId4" Type="http://schemas.openxmlformats.org/officeDocument/2006/relationships/oleObject" Target="../embeddings/oleObject3.bin"/><Relationship Id="rId9" Type="http://schemas.openxmlformats.org/officeDocument/2006/relationships/hyperlink" Target="http://www.allwhitebackground.com/colorful-background-images.html"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38.emf"/><Relationship Id="rId13" Type="http://schemas.openxmlformats.org/officeDocument/2006/relationships/oleObject" Target="../embeddings/oleObject11.bin"/><Relationship Id="rId18" Type="http://schemas.openxmlformats.org/officeDocument/2006/relationships/oleObject" Target="../embeddings/oleObject14.bin"/><Relationship Id="rId26" Type="http://schemas.openxmlformats.org/officeDocument/2006/relationships/oleObject" Target="../embeddings/oleObject18.bin"/><Relationship Id="rId3" Type="http://schemas.openxmlformats.org/officeDocument/2006/relationships/oleObject" Target="../embeddings/oleObject6.bin"/><Relationship Id="rId21" Type="http://schemas.openxmlformats.org/officeDocument/2006/relationships/image" Target="../media/image44.emf"/><Relationship Id="rId7" Type="http://schemas.openxmlformats.org/officeDocument/2006/relationships/oleObject" Target="../embeddings/oleObject8.bin"/><Relationship Id="rId12" Type="http://schemas.openxmlformats.org/officeDocument/2006/relationships/image" Target="../media/image40.wmf"/><Relationship Id="rId17" Type="http://schemas.openxmlformats.org/officeDocument/2006/relationships/oleObject" Target="../embeddings/oleObject13.bin"/><Relationship Id="rId25" Type="http://schemas.openxmlformats.org/officeDocument/2006/relationships/image" Target="../media/image46.wmf"/><Relationship Id="rId2" Type="http://schemas.openxmlformats.org/officeDocument/2006/relationships/image" Target="../media/image26.jpg"/><Relationship Id="rId16" Type="http://schemas.openxmlformats.org/officeDocument/2006/relationships/image" Target="../media/image42.wmf"/><Relationship Id="rId20" Type="http://schemas.openxmlformats.org/officeDocument/2006/relationships/oleObject" Target="../embeddings/oleObject15.bin"/><Relationship Id="rId29" Type="http://schemas.openxmlformats.org/officeDocument/2006/relationships/image" Target="../media/image48.wmf"/><Relationship Id="rId1" Type="http://schemas.openxmlformats.org/officeDocument/2006/relationships/slideLayout" Target="../slideLayouts/slideLayout12.xml"/><Relationship Id="rId6" Type="http://schemas.openxmlformats.org/officeDocument/2006/relationships/image" Target="../media/image37.emf"/><Relationship Id="rId11" Type="http://schemas.openxmlformats.org/officeDocument/2006/relationships/oleObject" Target="../embeddings/oleObject10.bin"/><Relationship Id="rId24" Type="http://schemas.openxmlformats.org/officeDocument/2006/relationships/oleObject" Target="../embeddings/oleObject17.bin"/><Relationship Id="rId5" Type="http://schemas.openxmlformats.org/officeDocument/2006/relationships/oleObject" Target="../embeddings/oleObject7.bin"/><Relationship Id="rId15" Type="http://schemas.openxmlformats.org/officeDocument/2006/relationships/oleObject" Target="../embeddings/oleObject12.bin"/><Relationship Id="rId23" Type="http://schemas.openxmlformats.org/officeDocument/2006/relationships/image" Target="../media/image45.wmf"/><Relationship Id="rId28" Type="http://schemas.openxmlformats.org/officeDocument/2006/relationships/oleObject" Target="../embeddings/oleObject19.bin"/><Relationship Id="rId10" Type="http://schemas.openxmlformats.org/officeDocument/2006/relationships/image" Target="../media/image39.wmf"/><Relationship Id="rId19" Type="http://schemas.openxmlformats.org/officeDocument/2006/relationships/image" Target="../media/image43.emf"/><Relationship Id="rId4" Type="http://schemas.openxmlformats.org/officeDocument/2006/relationships/image" Target="../media/image36.emf"/><Relationship Id="rId9" Type="http://schemas.openxmlformats.org/officeDocument/2006/relationships/oleObject" Target="../embeddings/oleObject9.bin"/><Relationship Id="rId14" Type="http://schemas.openxmlformats.org/officeDocument/2006/relationships/image" Target="../media/image41.wmf"/><Relationship Id="rId22" Type="http://schemas.openxmlformats.org/officeDocument/2006/relationships/oleObject" Target="../embeddings/oleObject16.bin"/><Relationship Id="rId27" Type="http://schemas.openxmlformats.org/officeDocument/2006/relationships/image" Target="../media/image47.wmf"/></Relationships>
</file>

<file path=ppt/slides/_rels/slide15.xml.rels><?xml version="1.0" encoding="UTF-8" standalone="yes"?>
<Relationships xmlns="http://schemas.openxmlformats.org/package/2006/relationships"><Relationship Id="rId8" Type="http://schemas.openxmlformats.org/officeDocument/2006/relationships/image" Target="../media/image52.wmf"/><Relationship Id="rId3" Type="http://schemas.openxmlformats.org/officeDocument/2006/relationships/image" Target="../media/image49.wmf"/><Relationship Id="rId7" Type="http://schemas.openxmlformats.org/officeDocument/2006/relationships/oleObject" Target="../embeddings/oleObject21.bin"/><Relationship Id="rId2" Type="http://schemas.openxmlformats.org/officeDocument/2006/relationships/oleObject" Target="../embeddings/oleObject20.bin"/><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hyperlink" Target="https://www.wisc-online.com/assetrepository/viewasset?id=1508" TargetMode="External"/><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8" Type="http://schemas.openxmlformats.org/officeDocument/2006/relationships/image" Target="../media/image54.wmf"/><Relationship Id="rId13" Type="http://schemas.openxmlformats.org/officeDocument/2006/relationships/oleObject" Target="../embeddings/oleObject26.bin"/><Relationship Id="rId3" Type="http://schemas.openxmlformats.org/officeDocument/2006/relationships/image" Target="../media/image53.wmf"/><Relationship Id="rId7" Type="http://schemas.openxmlformats.org/officeDocument/2006/relationships/oleObject" Target="../embeddings/oleObject23.bin"/><Relationship Id="rId12" Type="http://schemas.openxmlformats.org/officeDocument/2006/relationships/image" Target="../media/image56.wmf"/><Relationship Id="rId2" Type="http://schemas.openxmlformats.org/officeDocument/2006/relationships/oleObject" Target="../embeddings/oleObject22.bin"/><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oleObject" Target="../embeddings/oleObject25.bin"/><Relationship Id="rId5" Type="http://schemas.openxmlformats.org/officeDocument/2006/relationships/hyperlink" Target="https://www.wisc-online.com/assetrepository/viewasset?id=1508" TargetMode="External"/><Relationship Id="rId10" Type="http://schemas.openxmlformats.org/officeDocument/2006/relationships/image" Target="../media/image55.emf"/><Relationship Id="rId4" Type="http://schemas.openxmlformats.org/officeDocument/2006/relationships/image" Target="../media/image50.jpeg"/><Relationship Id="rId9" Type="http://schemas.openxmlformats.org/officeDocument/2006/relationships/oleObject" Target="../embeddings/oleObject24.bin"/><Relationship Id="rId14" Type="http://schemas.openxmlformats.org/officeDocument/2006/relationships/image" Target="../media/image57.wmf"/></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30.bin"/><Relationship Id="rId13" Type="http://schemas.openxmlformats.org/officeDocument/2006/relationships/image" Target="../media/image63.wmf"/><Relationship Id="rId18" Type="http://schemas.openxmlformats.org/officeDocument/2006/relationships/oleObject" Target="../embeddings/oleObject35.bin"/><Relationship Id="rId3" Type="http://schemas.openxmlformats.org/officeDocument/2006/relationships/image" Target="../media/image58.wmf"/><Relationship Id="rId21" Type="http://schemas.openxmlformats.org/officeDocument/2006/relationships/image" Target="../media/image67.wmf"/><Relationship Id="rId7" Type="http://schemas.openxmlformats.org/officeDocument/2006/relationships/image" Target="../media/image60.wmf"/><Relationship Id="rId12" Type="http://schemas.openxmlformats.org/officeDocument/2006/relationships/oleObject" Target="../embeddings/oleObject32.bin"/><Relationship Id="rId17" Type="http://schemas.openxmlformats.org/officeDocument/2006/relationships/image" Target="../media/image65.wmf"/><Relationship Id="rId2" Type="http://schemas.openxmlformats.org/officeDocument/2006/relationships/oleObject" Target="../embeddings/oleObject27.bin"/><Relationship Id="rId16" Type="http://schemas.openxmlformats.org/officeDocument/2006/relationships/oleObject" Target="../embeddings/oleObject34.bin"/><Relationship Id="rId20" Type="http://schemas.openxmlformats.org/officeDocument/2006/relationships/oleObject" Target="../embeddings/oleObject36.bin"/><Relationship Id="rId1" Type="http://schemas.openxmlformats.org/officeDocument/2006/relationships/slideLayout" Target="../slideLayouts/slideLayout7.xml"/><Relationship Id="rId6" Type="http://schemas.openxmlformats.org/officeDocument/2006/relationships/oleObject" Target="../embeddings/oleObject29.bin"/><Relationship Id="rId11" Type="http://schemas.openxmlformats.org/officeDocument/2006/relationships/image" Target="../media/image62.wmf"/><Relationship Id="rId5" Type="http://schemas.openxmlformats.org/officeDocument/2006/relationships/image" Target="../media/image59.wmf"/><Relationship Id="rId15" Type="http://schemas.openxmlformats.org/officeDocument/2006/relationships/image" Target="../media/image64.wmf"/><Relationship Id="rId10" Type="http://schemas.openxmlformats.org/officeDocument/2006/relationships/oleObject" Target="../embeddings/oleObject31.bin"/><Relationship Id="rId19" Type="http://schemas.openxmlformats.org/officeDocument/2006/relationships/image" Target="../media/image66.wmf"/><Relationship Id="rId4" Type="http://schemas.openxmlformats.org/officeDocument/2006/relationships/oleObject" Target="../embeddings/oleObject28.bin"/><Relationship Id="rId9" Type="http://schemas.openxmlformats.org/officeDocument/2006/relationships/image" Target="../media/image61.wmf"/><Relationship Id="rId14" Type="http://schemas.openxmlformats.org/officeDocument/2006/relationships/oleObject" Target="../embeddings/oleObject33.bin"/></Relationships>
</file>

<file path=ppt/slides/_rels/slide18.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oleObject" Target="../embeddings/oleObject37.bin"/><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hyperlink" Target="https://www.publicdomainpictures.net/en/view-image.php?image=317882&amp;picture=abstract-background" TargetMode="External"/><Relationship Id="rId4" Type="http://schemas.openxmlformats.org/officeDocument/2006/relationships/image" Target="../media/image69.jpe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38.bin"/><Relationship Id="rId13" Type="http://schemas.openxmlformats.org/officeDocument/2006/relationships/image" Target="../media/image74.wmf"/><Relationship Id="rId18" Type="http://schemas.openxmlformats.org/officeDocument/2006/relationships/oleObject" Target="../embeddings/oleObject43.bin"/><Relationship Id="rId3" Type="http://schemas.openxmlformats.org/officeDocument/2006/relationships/image" Target="../media/image68.wmf"/><Relationship Id="rId21" Type="http://schemas.openxmlformats.org/officeDocument/2006/relationships/image" Target="../media/image78.wmf"/><Relationship Id="rId7" Type="http://schemas.openxmlformats.org/officeDocument/2006/relationships/image" Target="../media/image71.png"/><Relationship Id="rId12" Type="http://schemas.openxmlformats.org/officeDocument/2006/relationships/oleObject" Target="../embeddings/oleObject40.bin"/><Relationship Id="rId17" Type="http://schemas.openxmlformats.org/officeDocument/2006/relationships/image" Target="../media/image76.wmf"/><Relationship Id="rId2" Type="http://schemas.openxmlformats.org/officeDocument/2006/relationships/oleObject" Target="../embeddings/oleObject37.bin"/><Relationship Id="rId16" Type="http://schemas.openxmlformats.org/officeDocument/2006/relationships/oleObject" Target="../embeddings/oleObject42.bin"/><Relationship Id="rId20" Type="http://schemas.openxmlformats.org/officeDocument/2006/relationships/oleObject" Target="../embeddings/oleObject44.bin"/><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3.wmf"/><Relationship Id="rId5" Type="http://schemas.openxmlformats.org/officeDocument/2006/relationships/hyperlink" Target="https://www.publicdomainpictures.net/en/view-image.php?image=317882&amp;picture=abstract-background" TargetMode="External"/><Relationship Id="rId15" Type="http://schemas.openxmlformats.org/officeDocument/2006/relationships/image" Target="../media/image75.wmf"/><Relationship Id="rId10" Type="http://schemas.openxmlformats.org/officeDocument/2006/relationships/oleObject" Target="../embeddings/oleObject39.bin"/><Relationship Id="rId19" Type="http://schemas.openxmlformats.org/officeDocument/2006/relationships/image" Target="../media/image77.wmf"/><Relationship Id="rId4" Type="http://schemas.openxmlformats.org/officeDocument/2006/relationships/image" Target="../media/image69.jpeg"/><Relationship Id="rId9" Type="http://schemas.openxmlformats.org/officeDocument/2006/relationships/image" Target="../media/image72.emf"/><Relationship Id="rId14" Type="http://schemas.openxmlformats.org/officeDocument/2006/relationships/oleObject" Target="../embeddings/oleObject41.bin"/></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g"/><Relationship Id="rId1" Type="http://schemas.openxmlformats.org/officeDocument/2006/relationships/slideLayout" Target="../slideLayouts/slideLayout7.xml"/><Relationship Id="rId4" Type="http://schemas.openxmlformats.org/officeDocument/2006/relationships/hyperlink" Target="https://pngimg.com/download/62479"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18" Type="http://schemas.openxmlformats.org/officeDocument/2006/relationships/image" Target="../media/image14.png"/><Relationship Id="rId3" Type="http://schemas.openxmlformats.org/officeDocument/2006/relationships/slideLayout" Target="../slideLayouts/slideLayout2.xml"/><Relationship Id="rId21" Type="http://schemas.openxmlformats.org/officeDocument/2006/relationships/slide" Target="slide8.xml"/><Relationship Id="rId7" Type="http://schemas.openxmlformats.org/officeDocument/2006/relationships/slide" Target="slide4.xml"/><Relationship Id="rId12" Type="http://schemas.openxmlformats.org/officeDocument/2006/relationships/slide" Target="slide6.xml"/><Relationship Id="rId17" Type="http://schemas.microsoft.com/office/2007/relationships/hdphoto" Target="../media/hdphoto3.wdp"/><Relationship Id="rId25" Type="http://schemas.openxmlformats.org/officeDocument/2006/relationships/image" Target="../media/image18.png"/><Relationship Id="rId2" Type="http://schemas.openxmlformats.org/officeDocument/2006/relationships/audio" Target="../media/media1.mp3"/><Relationship Id="rId16" Type="http://schemas.openxmlformats.org/officeDocument/2006/relationships/image" Target="../media/image13.png"/><Relationship Id="rId20"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7.gif"/><Relationship Id="rId11" Type="http://schemas.microsoft.com/office/2007/relationships/hdphoto" Target="../media/hdphoto2.wdp"/><Relationship Id="rId24" Type="http://schemas.openxmlformats.org/officeDocument/2006/relationships/image" Target="../media/image17.jpeg"/><Relationship Id="rId5" Type="http://schemas.openxmlformats.org/officeDocument/2006/relationships/image" Target="../media/image6.png"/><Relationship Id="rId15" Type="http://schemas.openxmlformats.org/officeDocument/2006/relationships/image" Target="../media/image12.jpeg"/><Relationship Id="rId23" Type="http://schemas.openxmlformats.org/officeDocument/2006/relationships/slide" Target="slide5.xml"/><Relationship Id="rId10" Type="http://schemas.openxmlformats.org/officeDocument/2006/relationships/image" Target="../media/image10.png"/><Relationship Id="rId19" Type="http://schemas.microsoft.com/office/2007/relationships/hdphoto" Target="../media/hdphoto4.wdp"/><Relationship Id="rId4" Type="http://schemas.openxmlformats.org/officeDocument/2006/relationships/image" Target="../media/image5.jpg"/><Relationship Id="rId9" Type="http://schemas.openxmlformats.org/officeDocument/2006/relationships/image" Target="../media/image9.jpeg"/><Relationship Id="rId14" Type="http://schemas.openxmlformats.org/officeDocument/2006/relationships/slide" Target="slide7.xml"/><Relationship Id="rId22" Type="http://schemas.openxmlformats.org/officeDocument/2006/relationships/image" Target="../media/image16.jpeg"/></Relationships>
</file>

<file path=ppt/slides/_rels/slide4.xml.rels><?xml version="1.0" encoding="UTF-8" standalone="yes"?>
<Relationships xmlns="http://schemas.openxmlformats.org/package/2006/relationships"><Relationship Id="rId8" Type="http://schemas.openxmlformats.org/officeDocument/2006/relationships/image" Target="../media/image241.png"/><Relationship Id="rId13" Type="http://schemas.openxmlformats.org/officeDocument/2006/relationships/image" Target="../media/image21.png"/><Relationship Id="rId3" Type="http://schemas.microsoft.com/office/2007/relationships/hdphoto" Target="../media/hdphoto5.wdp"/><Relationship Id="rId7" Type="http://schemas.openxmlformats.org/officeDocument/2006/relationships/image" Target="../media/image231.png"/><Relationship Id="rId12" Type="http://schemas.openxmlformats.org/officeDocument/2006/relationships/slide" Target="slide3.xm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1.png"/><Relationship Id="rId11" Type="http://schemas.openxmlformats.org/officeDocument/2006/relationships/slide" Target="slide5.xml"/><Relationship Id="rId5" Type="http://schemas.microsoft.com/office/2007/relationships/hdphoto" Target="../media/hdphoto6.wdp"/><Relationship Id="rId10" Type="http://schemas.openxmlformats.org/officeDocument/2006/relationships/slide" Target="slide6.xml"/><Relationship Id="rId4" Type="http://schemas.openxmlformats.org/officeDocument/2006/relationships/image" Target="../media/image20.png"/><Relationship Id="rId9" Type="http://schemas.openxmlformats.org/officeDocument/2006/relationships/image" Target="../media/image251.png"/><Relationship Id="rId14" Type="http://schemas.microsoft.com/office/2007/relationships/hdphoto" Target="../media/hdphoto7.wdp"/></Relationships>
</file>

<file path=ppt/slides/_rels/slide5.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20.png"/><Relationship Id="rId7" Type="http://schemas.openxmlformats.org/officeDocument/2006/relationships/image" Target="../media/image30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90.png"/><Relationship Id="rId11" Type="http://schemas.openxmlformats.org/officeDocument/2006/relationships/image" Target="../media/image21.png"/><Relationship Id="rId5" Type="http://schemas.openxmlformats.org/officeDocument/2006/relationships/image" Target="../media/image280.png"/><Relationship Id="rId10" Type="http://schemas.openxmlformats.org/officeDocument/2006/relationships/slide" Target="slide3.xml"/><Relationship Id="rId4" Type="http://schemas.openxmlformats.org/officeDocument/2006/relationships/image" Target="../media/image270.png"/><Relationship Id="rId9" Type="http://schemas.openxmlformats.org/officeDocument/2006/relationships/slide" Target="slide8.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22.wmf"/><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oleObject" Target="../embeddings/oleObject1.bin"/><Relationship Id="rId5" Type="http://schemas.openxmlformats.org/officeDocument/2006/relationships/image" Target="../media/image19.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5.png"/><Relationship Id="rId7" Type="http://schemas.microsoft.com/office/2007/relationships/hdphoto" Target="../media/hdphoto7.wdp"/><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slide" Target="slide3.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slide" Target="slid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h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148" y="232724"/>
            <a:ext cx="12052852" cy="6625277"/>
          </a:xfrm>
          <a:prstGeom prst="rect">
            <a:avLst/>
          </a:prstGeom>
        </p:spPr>
      </p:pic>
      <p:sp>
        <p:nvSpPr>
          <p:cNvPr id="5" name="Hình chữ nhật 4"/>
          <p:cNvSpPr/>
          <p:nvPr/>
        </p:nvSpPr>
        <p:spPr>
          <a:xfrm>
            <a:off x="3079836" y="232723"/>
            <a:ext cx="6782947" cy="923330"/>
          </a:xfrm>
          <a:prstGeom prst="rect">
            <a:avLst/>
          </a:prstGeom>
          <a:noFill/>
        </p:spPr>
        <p:txBody>
          <a:bodyPr wrap="none" lIns="91440" tIns="45720" rIns="91440" bIns="45720">
            <a:spAutoFit/>
          </a:bodyPr>
          <a:lstStyle/>
          <a:p>
            <a:pPr algn="ctr"/>
            <a:r>
              <a:rPr lang="vi-VN" sz="5400" b="1">
                <a:ln w="6600">
                  <a:solidFill>
                    <a:schemeClr val="accent2"/>
                  </a:solidFill>
                  <a:prstDash val="solid"/>
                </a:ln>
                <a:solidFill>
                  <a:srgbClr val="FF0000"/>
                </a:solidFill>
                <a:effectLst>
                  <a:outerShdw dist="38100" dir="2700000" algn="tl" rotWithShape="0">
                    <a:schemeClr val="accent2"/>
                  </a:outerShdw>
                </a:effectLst>
                <a:latin typeface="+mj-lt"/>
              </a:rPr>
              <a:t>BIỆT ĐỘI CỨU HỎA</a:t>
            </a:r>
          </a:p>
        </p:txBody>
      </p:sp>
      <p:pic>
        <p:nvPicPr>
          <p:cNvPr id="6" name="Ảnh 5">
            <a:hlinkClick r:id="rId3" action="ppaction://hlinksldjump"/>
          </p:cNvPr>
          <p:cNvPicPr>
            <a:picLocks noChangeAspect="1"/>
          </p:cNvPicPr>
          <p:nvPr/>
        </p:nvPicPr>
        <p:blipFill>
          <a:blip r:embed="rId4">
            <a:extLst>
              <a:ext uri="{BEBA8EAE-BF5A-486C-A8C5-ECC9F3942E4B}">
                <a14:imgProps xmlns:a14="http://schemas.microsoft.com/office/drawing/2010/main">
                  <a14:imgLayer r:embed="rId5">
                    <a14:imgEffect>
                      <a14:backgroundRemoval t="8046" b="97701" l="0" r="100000"/>
                    </a14:imgEffect>
                  </a14:imgLayer>
                </a14:imgProps>
              </a:ext>
            </a:extLst>
          </a:blip>
          <a:stretch>
            <a:fillRect/>
          </a:stretch>
        </p:blipFill>
        <p:spPr>
          <a:xfrm>
            <a:off x="7653690" y="1384537"/>
            <a:ext cx="2304762" cy="828571"/>
          </a:xfrm>
          <a:prstGeom prst="rect">
            <a:avLst/>
          </a:prstGeom>
        </p:spPr>
      </p:pic>
    </p:spTree>
    <p:extLst>
      <p:ext uri="{BB962C8B-B14F-4D97-AF65-F5344CB8AC3E}">
        <p14:creationId xmlns:p14="http://schemas.microsoft.com/office/powerpoint/2010/main" val="3980737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D88651-A6B2-4607-94D1-5E38E3C9CE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2696760D-E717-4158-9178-F161BBE2FC24}"/>
              </a:ext>
            </a:extLst>
          </p:cNvPr>
          <p:cNvSpPr/>
          <p:nvPr/>
        </p:nvSpPr>
        <p:spPr>
          <a:xfrm>
            <a:off x="1997765" y="1182757"/>
            <a:ext cx="8825948" cy="2401953"/>
          </a:xfrm>
          <a:prstGeom prst="rect">
            <a:avLst/>
          </a:prstGeom>
          <a:noFill/>
        </p:spPr>
        <p:txBody>
          <a:bodyPr wrap="none" lIns="91440" tIns="45720" rIns="91440" bIns="45720">
            <a:prstTxWarp prst="textChevron">
              <a:avLst/>
            </a:prstTxWarp>
            <a:spAutoFit/>
          </a:bodyPr>
          <a:lstStyle/>
          <a:p>
            <a:pPr algn="ctr"/>
            <a:r>
              <a:rPr lang="en-US" sz="5400" b="1">
                <a:ln w="9525">
                  <a:solidFill>
                    <a:schemeClr val="bg1"/>
                  </a:solidFill>
                  <a:prstDash val="solid"/>
                </a:ln>
                <a:effectLst>
                  <a:outerShdw blurRad="12700" dist="38100" dir="2700000" algn="tl" rotWithShape="0">
                    <a:schemeClr val="bg1">
                      <a:lumMod val="50000"/>
                    </a:schemeClr>
                  </a:outerShdw>
                </a:effectLst>
              </a:rPr>
              <a:t>TIẾT 44.</a:t>
            </a:r>
          </a:p>
          <a:p>
            <a:pPr algn="ctr"/>
            <a:r>
              <a:rPr lang="en-US" sz="5400" b="1">
                <a:ln w="9525">
                  <a:solidFill>
                    <a:schemeClr val="bg1"/>
                  </a:solidFill>
                  <a:prstDash val="solid"/>
                </a:ln>
                <a:effectLst>
                  <a:outerShdw blurRad="12700" dist="38100" dir="2700000" algn="tl" rotWithShape="0">
                    <a:schemeClr val="bg1">
                      <a:lumMod val="50000"/>
                    </a:schemeClr>
                  </a:outerShdw>
                </a:effectLst>
              </a:rPr>
              <a:t>ÔN TẬP CHƯƠNG III </a:t>
            </a:r>
          </a:p>
          <a:p>
            <a:pPr algn="ctr"/>
            <a:r>
              <a:rPr lang="en-US" sz="5400" b="1">
                <a:ln w="9525">
                  <a:solidFill>
                    <a:schemeClr val="bg1"/>
                  </a:solidFill>
                  <a:prstDash val="solid"/>
                </a:ln>
                <a:effectLst>
                  <a:outerShdw blurRad="12700" dist="38100" dir="2700000" algn="tl" rotWithShape="0">
                    <a:schemeClr val="bg1">
                      <a:lumMod val="50000"/>
                    </a:schemeClr>
                  </a:outerShdw>
                </a:effectLst>
              </a:rPr>
              <a:t> ĐẠI SỐ 9</a:t>
            </a:r>
          </a:p>
        </p:txBody>
      </p:sp>
    </p:spTree>
    <p:extLst>
      <p:ext uri="{BB962C8B-B14F-4D97-AF65-F5344CB8AC3E}">
        <p14:creationId xmlns:p14="http://schemas.microsoft.com/office/powerpoint/2010/main" val="2601402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09D1BF-CCE3-421C-AB03-422ED4C948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37305D0A-3990-43F0-94E4-F6737804F1AA}"/>
              </a:ext>
            </a:extLst>
          </p:cNvPr>
          <p:cNvGrpSpPr/>
          <p:nvPr/>
        </p:nvGrpSpPr>
        <p:grpSpPr>
          <a:xfrm>
            <a:off x="218660" y="556591"/>
            <a:ext cx="3717236" cy="5973417"/>
            <a:chOff x="218660" y="1490870"/>
            <a:chExt cx="3528392" cy="3508513"/>
          </a:xfrm>
        </p:grpSpPr>
        <p:sp>
          <p:nvSpPr>
            <p:cNvPr id="4" name="Oval 3">
              <a:extLst>
                <a:ext uri="{FF2B5EF4-FFF2-40B4-BE49-F238E27FC236}">
                  <a16:creationId xmlns:a16="http://schemas.microsoft.com/office/drawing/2014/main" id="{94685C20-81A7-4175-9D40-8332F9FBA092}"/>
                </a:ext>
              </a:extLst>
            </p:cNvPr>
            <p:cNvSpPr/>
            <p:nvPr/>
          </p:nvSpPr>
          <p:spPr>
            <a:xfrm>
              <a:off x="218660" y="1490870"/>
              <a:ext cx="3528392" cy="3508513"/>
            </a:xfrm>
            <a:prstGeom prst="ellipse">
              <a:avLst/>
            </a:prstGeom>
            <a:solidFill>
              <a:schemeClr val="accent6">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 name="Oval 4">
              <a:extLst>
                <a:ext uri="{FF2B5EF4-FFF2-40B4-BE49-F238E27FC236}">
                  <a16:creationId xmlns:a16="http://schemas.microsoft.com/office/drawing/2014/main" id="{E05020A5-0F52-46BC-A8DB-6BEDAB675FD3}"/>
                </a:ext>
              </a:extLst>
            </p:cNvPr>
            <p:cNvSpPr/>
            <p:nvPr/>
          </p:nvSpPr>
          <p:spPr>
            <a:xfrm>
              <a:off x="566530" y="1967948"/>
              <a:ext cx="2782957" cy="2594113"/>
            </a:xfrm>
            <a:prstGeom prst="ellipse">
              <a:avLst/>
            </a:prstGeom>
            <a:solidFill>
              <a:schemeClr val="accent6">
                <a:lumMod val="60000"/>
                <a:lumOff val="4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3200" b="1">
                  <a:solidFill>
                    <a:srgbClr val="FF0000"/>
                  </a:solidFill>
                </a:rPr>
                <a:t>ÔN TẬP CHƯƠNG III.</a:t>
              </a:r>
            </a:p>
          </p:txBody>
        </p:sp>
      </p:grpSp>
      <p:sp>
        <p:nvSpPr>
          <p:cNvPr id="7" name="Flowchart: Stored Data 6">
            <a:extLst>
              <a:ext uri="{FF2B5EF4-FFF2-40B4-BE49-F238E27FC236}">
                <a16:creationId xmlns:a16="http://schemas.microsoft.com/office/drawing/2014/main" id="{C4D9642B-5D97-4918-A641-F159C02C2A9B}"/>
              </a:ext>
            </a:extLst>
          </p:cNvPr>
          <p:cNvSpPr/>
          <p:nvPr/>
        </p:nvSpPr>
        <p:spPr>
          <a:xfrm flipH="1">
            <a:off x="2623927" y="487017"/>
            <a:ext cx="9193695" cy="6042991"/>
          </a:xfrm>
          <a:prstGeom prst="flowChartOnlineStorag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Terminator 7">
            <a:extLst>
              <a:ext uri="{FF2B5EF4-FFF2-40B4-BE49-F238E27FC236}">
                <a16:creationId xmlns:a16="http://schemas.microsoft.com/office/drawing/2014/main" id="{7708190B-CE44-4DD1-BF20-FBBE8735B71D}"/>
              </a:ext>
            </a:extLst>
          </p:cNvPr>
          <p:cNvSpPr/>
          <p:nvPr/>
        </p:nvSpPr>
        <p:spPr>
          <a:xfrm>
            <a:off x="4302384" y="1292088"/>
            <a:ext cx="7106478" cy="2107095"/>
          </a:xfrm>
          <a:prstGeom prst="flowChartTerminator">
            <a:avLst/>
          </a:prstGeom>
          <a:solidFill>
            <a:schemeClr val="accent6">
              <a:lumMod val="60000"/>
              <a:lumOff val="40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just"/>
            <a:r>
              <a:rPr lang="en-US" sz="2800">
                <a:solidFill>
                  <a:srgbClr val="0070C0"/>
                </a:solidFill>
                <a:latin typeface="Times New Roman" panose="02020603050405020304" pitchFamily="18" charset="0"/>
                <a:cs typeface="Times New Roman" panose="02020603050405020304" pitchFamily="18" charset="0"/>
              </a:rPr>
              <a:t>Khái niệm nghiệm và tập nghiệm của phương trình và hệ phương trình bậc nhất hai ẩn cùng với minh họa hình học của chúng.</a:t>
            </a:r>
          </a:p>
        </p:txBody>
      </p:sp>
      <p:sp>
        <p:nvSpPr>
          <p:cNvPr id="9" name="Flowchart: Terminator 8">
            <a:extLst>
              <a:ext uri="{FF2B5EF4-FFF2-40B4-BE49-F238E27FC236}">
                <a16:creationId xmlns:a16="http://schemas.microsoft.com/office/drawing/2014/main" id="{24A856CD-A86A-409D-B624-4A1C150FDD9E}"/>
              </a:ext>
            </a:extLst>
          </p:cNvPr>
          <p:cNvSpPr/>
          <p:nvPr/>
        </p:nvSpPr>
        <p:spPr>
          <a:xfrm>
            <a:off x="4302384" y="3678351"/>
            <a:ext cx="7106478" cy="2107095"/>
          </a:xfrm>
          <a:prstGeom prst="flowChartTerminator">
            <a:avLst/>
          </a:prstGeom>
          <a:solidFill>
            <a:schemeClr val="accent6">
              <a:lumMod val="60000"/>
              <a:lumOff val="40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just"/>
            <a:r>
              <a:rPr lang="en-US" sz="2800">
                <a:solidFill>
                  <a:srgbClr val="0070C0"/>
                </a:solidFill>
                <a:latin typeface="Times New Roman" panose="02020603050405020304" pitchFamily="18" charset="0"/>
                <a:cs typeface="Times New Roman" panose="02020603050405020304" pitchFamily="18" charset="0"/>
              </a:rPr>
              <a:t>Các phương pháp giải hệ phương trình bậc nhất hai ẩn: Phương pháp thế và phương pháp cộng đại số.</a:t>
            </a:r>
          </a:p>
        </p:txBody>
      </p:sp>
      <p:sp>
        <p:nvSpPr>
          <p:cNvPr id="10" name="TextBox 9">
            <a:extLst>
              <a:ext uri="{FF2B5EF4-FFF2-40B4-BE49-F238E27FC236}">
                <a16:creationId xmlns:a16="http://schemas.microsoft.com/office/drawing/2014/main" id="{C7E59A50-9682-4844-9540-28AD577ECDD7}"/>
              </a:ext>
            </a:extLst>
          </p:cNvPr>
          <p:cNvSpPr txBox="1"/>
          <p:nvPr/>
        </p:nvSpPr>
        <p:spPr>
          <a:xfrm>
            <a:off x="4302384" y="624531"/>
            <a:ext cx="6112566"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Củng cố các kiến thức:</a:t>
            </a:r>
          </a:p>
        </p:txBody>
      </p:sp>
    </p:spTree>
    <p:extLst>
      <p:ext uri="{BB962C8B-B14F-4D97-AF65-F5344CB8AC3E}">
        <p14:creationId xmlns:p14="http://schemas.microsoft.com/office/powerpoint/2010/main" val="204635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181CB992-6506-4803-A95D-1D9BE8028534}"/>
              </a:ext>
            </a:extLst>
          </p:cNvPr>
          <p:cNvGrpSpPr/>
          <p:nvPr/>
        </p:nvGrpSpPr>
        <p:grpSpPr>
          <a:xfrm>
            <a:off x="0" y="0"/>
            <a:ext cx="12192000" cy="6858000"/>
            <a:chOff x="0" y="0"/>
            <a:chExt cx="12192000" cy="6858000"/>
          </a:xfrm>
        </p:grpSpPr>
        <p:sp>
          <p:nvSpPr>
            <p:cNvPr id="32" name="Rectangle 31">
              <a:extLst>
                <a:ext uri="{FF2B5EF4-FFF2-40B4-BE49-F238E27FC236}">
                  <a16:creationId xmlns:a16="http://schemas.microsoft.com/office/drawing/2014/main" id="{0A322CAA-93FE-49C1-94EB-B68F2EE4FF5C}"/>
                </a:ext>
              </a:extLst>
            </p:cNvPr>
            <p:cNvSpPr/>
            <p:nvPr/>
          </p:nvSpPr>
          <p:spPr>
            <a:xfrm>
              <a:off x="0" y="0"/>
              <a:ext cx="12192000" cy="6858000"/>
            </a:xfrm>
            <a:prstGeom prst="rect">
              <a:avLst/>
            </a:prstGeom>
            <a:solidFill>
              <a:srgbClr val="F9F6E7"/>
            </a:solidFill>
            <a:ln>
              <a:solidFill>
                <a:srgbClr val="F9F6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552F4646-AC86-4899-8A3A-F0F200D7FF2F}"/>
                </a:ext>
              </a:extLst>
            </p:cNvPr>
            <p:cNvGrpSpPr/>
            <p:nvPr/>
          </p:nvGrpSpPr>
          <p:grpSpPr>
            <a:xfrm>
              <a:off x="0" y="0"/>
              <a:ext cx="9144001" cy="6858000"/>
              <a:chOff x="0" y="0"/>
              <a:chExt cx="9144001" cy="6858000"/>
            </a:xfrm>
          </p:grpSpPr>
          <p:pic>
            <p:nvPicPr>
              <p:cNvPr id="37" name="Picture 36">
                <a:extLst>
                  <a:ext uri="{FF2B5EF4-FFF2-40B4-BE49-F238E27FC236}">
                    <a16:creationId xmlns:a16="http://schemas.microsoft.com/office/drawing/2014/main" id="{99E26697-0B49-4C80-A8AA-B0D8342C00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9" b="24814"/>
              <a:stretch/>
            </p:blipFill>
            <p:spPr>
              <a:xfrm>
                <a:off x="0" y="3759200"/>
                <a:ext cx="3549775" cy="3086100"/>
              </a:xfrm>
              <a:prstGeom prst="rect">
                <a:avLst/>
              </a:prstGeom>
            </p:spPr>
          </p:pic>
          <p:pic>
            <p:nvPicPr>
              <p:cNvPr id="38" name="Picture 37">
                <a:extLst>
                  <a:ext uri="{FF2B5EF4-FFF2-40B4-BE49-F238E27FC236}">
                    <a16:creationId xmlns:a16="http://schemas.microsoft.com/office/drawing/2014/main" id="{9067F22F-8F1E-4599-9572-E996690950CC}"/>
                  </a:ext>
                </a:extLst>
              </p:cNvPr>
              <p:cNvPicPr>
                <a:picLocks noChangeAspect="1"/>
              </p:cNvPicPr>
              <p:nvPr/>
            </p:nvPicPr>
            <p:blipFill rotWithShape="1">
              <a:blip r:embed="rId3">
                <a:extLst>
                  <a:ext uri="{28A0092B-C50C-407E-A947-70E740481C1C}">
                    <a14:useLocalDpi xmlns:a14="http://schemas.microsoft.com/office/drawing/2010/main" val="0"/>
                  </a:ext>
                </a:extLst>
              </a:blip>
              <a:srcRect b="70926"/>
              <a:stretch/>
            </p:blipFill>
            <p:spPr>
              <a:xfrm>
                <a:off x="0" y="1765300"/>
                <a:ext cx="6858000" cy="1993900"/>
              </a:xfrm>
              <a:prstGeom prst="rect">
                <a:avLst/>
              </a:prstGeom>
            </p:spPr>
          </p:pic>
          <p:pic>
            <p:nvPicPr>
              <p:cNvPr id="39" name="Picture 38">
                <a:extLst>
                  <a:ext uri="{FF2B5EF4-FFF2-40B4-BE49-F238E27FC236}">
                    <a16:creationId xmlns:a16="http://schemas.microsoft.com/office/drawing/2014/main" id="{5F6287A3-66B7-4DE3-A342-7D88485980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519" b="24814"/>
              <a:stretch/>
            </p:blipFill>
            <p:spPr>
              <a:xfrm>
                <a:off x="3048001" y="5157668"/>
                <a:ext cx="1955800" cy="1700332"/>
              </a:xfrm>
              <a:prstGeom prst="rect">
                <a:avLst/>
              </a:prstGeom>
            </p:spPr>
          </p:pic>
          <p:pic>
            <p:nvPicPr>
              <p:cNvPr id="40" name="Picture 39">
                <a:extLst>
                  <a:ext uri="{FF2B5EF4-FFF2-40B4-BE49-F238E27FC236}">
                    <a16:creationId xmlns:a16="http://schemas.microsoft.com/office/drawing/2014/main" id="{E2EBAC6C-4D05-426E-8C69-801F196A777D}"/>
                  </a:ext>
                </a:extLst>
              </p:cNvPr>
              <p:cNvPicPr>
                <a:picLocks noChangeAspect="1"/>
              </p:cNvPicPr>
              <p:nvPr/>
            </p:nvPicPr>
            <p:blipFill rotWithShape="1">
              <a:blip r:embed="rId3">
                <a:extLst>
                  <a:ext uri="{28A0092B-C50C-407E-A947-70E740481C1C}">
                    <a14:useLocalDpi xmlns:a14="http://schemas.microsoft.com/office/drawing/2010/main" val="0"/>
                  </a:ext>
                </a:extLst>
              </a:blip>
              <a:srcRect b="70926"/>
              <a:stretch/>
            </p:blipFill>
            <p:spPr>
              <a:xfrm>
                <a:off x="0" y="0"/>
                <a:ext cx="6858000" cy="1993900"/>
              </a:xfrm>
              <a:prstGeom prst="rect">
                <a:avLst/>
              </a:prstGeom>
            </p:spPr>
          </p:pic>
          <p:pic>
            <p:nvPicPr>
              <p:cNvPr id="43" name="Picture 42">
                <a:extLst>
                  <a:ext uri="{FF2B5EF4-FFF2-40B4-BE49-F238E27FC236}">
                    <a16:creationId xmlns:a16="http://schemas.microsoft.com/office/drawing/2014/main" id="{F98BD8F4-6DBC-4609-AD36-3DD959417E04}"/>
                  </a:ext>
                </a:extLst>
              </p:cNvPr>
              <p:cNvPicPr>
                <a:picLocks noChangeAspect="1"/>
              </p:cNvPicPr>
              <p:nvPr/>
            </p:nvPicPr>
            <p:blipFill rotWithShape="1">
              <a:blip r:embed="rId3">
                <a:extLst>
                  <a:ext uri="{28A0092B-C50C-407E-A947-70E740481C1C}">
                    <a14:useLocalDpi xmlns:a14="http://schemas.microsoft.com/office/drawing/2010/main" val="0"/>
                  </a:ext>
                </a:extLst>
              </a:blip>
              <a:srcRect b="70926"/>
              <a:stretch/>
            </p:blipFill>
            <p:spPr>
              <a:xfrm>
                <a:off x="3549775" y="3163768"/>
                <a:ext cx="5594226" cy="1993900"/>
              </a:xfrm>
              <a:prstGeom prst="rect">
                <a:avLst/>
              </a:prstGeom>
            </p:spPr>
          </p:pic>
          <p:pic>
            <p:nvPicPr>
              <p:cNvPr id="45" name="Picture 44">
                <a:extLst>
                  <a:ext uri="{FF2B5EF4-FFF2-40B4-BE49-F238E27FC236}">
                    <a16:creationId xmlns:a16="http://schemas.microsoft.com/office/drawing/2014/main" id="{CC87CE82-A37B-4C48-9C55-1979BB23D948}"/>
                  </a:ext>
                </a:extLst>
              </p:cNvPr>
              <p:cNvPicPr>
                <a:picLocks noChangeAspect="1"/>
              </p:cNvPicPr>
              <p:nvPr/>
            </p:nvPicPr>
            <p:blipFill rotWithShape="1">
              <a:blip r:embed="rId3">
                <a:extLst>
                  <a:ext uri="{28A0092B-C50C-407E-A947-70E740481C1C}">
                    <a14:useLocalDpi xmlns:a14="http://schemas.microsoft.com/office/drawing/2010/main" val="0"/>
                  </a:ext>
                </a:extLst>
              </a:blip>
              <a:srcRect b="70926"/>
              <a:stretch/>
            </p:blipFill>
            <p:spPr>
              <a:xfrm>
                <a:off x="4889500" y="4851400"/>
                <a:ext cx="4140200" cy="1993900"/>
              </a:xfrm>
              <a:prstGeom prst="rect">
                <a:avLst/>
              </a:prstGeom>
            </p:spPr>
          </p:pic>
        </p:grpSp>
      </p:grpSp>
      <p:sp>
        <p:nvSpPr>
          <p:cNvPr id="3" name="Flowchart: Process 2">
            <a:extLst>
              <a:ext uri="{FF2B5EF4-FFF2-40B4-BE49-F238E27FC236}">
                <a16:creationId xmlns:a16="http://schemas.microsoft.com/office/drawing/2014/main" id="{A443061C-5493-4C85-B9C0-3701D5BE4E6E}"/>
              </a:ext>
            </a:extLst>
          </p:cNvPr>
          <p:cNvSpPr/>
          <p:nvPr/>
        </p:nvSpPr>
        <p:spPr>
          <a:xfrm>
            <a:off x="0" y="0"/>
            <a:ext cx="769441" cy="6858000"/>
          </a:xfrm>
          <a:prstGeom prst="flowChartProcess">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5A730AD7-CC2A-4049-887B-B32E70174F62}"/>
              </a:ext>
            </a:extLst>
          </p:cNvPr>
          <p:cNvSpPr/>
          <p:nvPr/>
        </p:nvSpPr>
        <p:spPr>
          <a:xfrm rot="16200000">
            <a:off x="-2418932" y="2769513"/>
            <a:ext cx="5607304" cy="769441"/>
          </a:xfrm>
          <a:prstGeom prst="rect">
            <a:avLst/>
          </a:prstGeom>
          <a:noFill/>
        </p:spPr>
        <p:txBody>
          <a:bodyPr wrap="square" lIns="91440" tIns="45720" rIns="91440" bIns="45720">
            <a:spAutoFit/>
          </a:bodyPr>
          <a:lstStyle/>
          <a:p>
            <a:pPr algn="ctr"/>
            <a:r>
              <a:rPr lang="en-US" sz="4400" b="1" cap="none" spc="0">
                <a:ln w="9525">
                  <a:solidFill>
                    <a:schemeClr val="bg1"/>
                  </a:solidFill>
                  <a:prstDash val="solid"/>
                </a:ln>
                <a:solidFill>
                  <a:schemeClr val="tx1"/>
                </a:solidFill>
                <a:effectLst>
                  <a:outerShdw blurRad="12700" dist="38100" dir="2700000" algn="tl" rotWithShape="0">
                    <a:schemeClr val="bg1">
                      <a:lumMod val="50000"/>
                    </a:schemeClr>
                  </a:outerShdw>
                </a:effectLst>
              </a:rPr>
              <a:t>KIẾN THỨC CẦN NHỚ</a:t>
            </a:r>
          </a:p>
        </p:txBody>
      </p:sp>
      <p:grpSp>
        <p:nvGrpSpPr>
          <p:cNvPr id="8" name="Group 7">
            <a:extLst>
              <a:ext uri="{FF2B5EF4-FFF2-40B4-BE49-F238E27FC236}">
                <a16:creationId xmlns:a16="http://schemas.microsoft.com/office/drawing/2014/main" id="{E964C321-6202-4C90-8DE5-A7DE6175B96C}"/>
              </a:ext>
            </a:extLst>
          </p:cNvPr>
          <p:cNvGrpSpPr/>
          <p:nvPr/>
        </p:nvGrpSpPr>
        <p:grpSpPr>
          <a:xfrm>
            <a:off x="769441" y="1933161"/>
            <a:ext cx="3389243" cy="3269974"/>
            <a:chOff x="1182757" y="1620078"/>
            <a:chExt cx="3389243" cy="3269974"/>
          </a:xfrm>
        </p:grpSpPr>
        <p:sp>
          <p:nvSpPr>
            <p:cNvPr id="7" name="Oval 6">
              <a:extLst>
                <a:ext uri="{FF2B5EF4-FFF2-40B4-BE49-F238E27FC236}">
                  <a16:creationId xmlns:a16="http://schemas.microsoft.com/office/drawing/2014/main" id="{F7A19E3B-8F8F-485B-9982-E2FC941BC9DF}"/>
                </a:ext>
              </a:extLst>
            </p:cNvPr>
            <p:cNvSpPr/>
            <p:nvPr/>
          </p:nvSpPr>
          <p:spPr>
            <a:xfrm>
              <a:off x="1610139" y="2087217"/>
              <a:ext cx="2574235" cy="237545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 name="Frame 4">
              <a:extLst>
                <a:ext uri="{FF2B5EF4-FFF2-40B4-BE49-F238E27FC236}">
                  <a16:creationId xmlns:a16="http://schemas.microsoft.com/office/drawing/2014/main" id="{373327FC-7851-4093-844F-1A14928928E7}"/>
                </a:ext>
              </a:extLst>
            </p:cNvPr>
            <p:cNvSpPr/>
            <p:nvPr/>
          </p:nvSpPr>
          <p:spPr>
            <a:xfrm>
              <a:off x="1182757" y="1620078"/>
              <a:ext cx="3389243" cy="3269974"/>
            </a:xfrm>
            <a:prstGeom prst="fram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0FE892E8-703C-4964-B70C-153FEF5841B6}"/>
                </a:ext>
              </a:extLst>
            </p:cNvPr>
            <p:cNvSpPr txBox="1"/>
            <p:nvPr/>
          </p:nvSpPr>
          <p:spPr>
            <a:xfrm>
              <a:off x="1813891" y="2470235"/>
              <a:ext cx="2554357" cy="1569660"/>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Hệ phương trình bậc nhất hai ẩn.</a:t>
              </a:r>
            </a:p>
          </p:txBody>
        </p:sp>
      </p:grpSp>
      <p:cxnSp>
        <p:nvCxnSpPr>
          <p:cNvPr id="11" name="Straight Arrow Connector 10">
            <a:extLst>
              <a:ext uri="{FF2B5EF4-FFF2-40B4-BE49-F238E27FC236}">
                <a16:creationId xmlns:a16="http://schemas.microsoft.com/office/drawing/2014/main" id="{7853FEE4-42DD-4EDB-A105-D387C8F43FB7}"/>
              </a:ext>
            </a:extLst>
          </p:cNvPr>
          <p:cNvCxnSpPr>
            <a:cxnSpLocks/>
            <a:stCxn id="5" idx="3"/>
          </p:cNvCxnSpPr>
          <p:nvPr/>
        </p:nvCxnSpPr>
        <p:spPr>
          <a:xfrm flipV="1">
            <a:off x="4158684" y="805070"/>
            <a:ext cx="1003852" cy="2763078"/>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id="{6ECD7D2D-BE57-48E0-8C2E-58FE35148E11}"/>
              </a:ext>
            </a:extLst>
          </p:cNvPr>
          <p:cNvSpPr txBox="1"/>
          <p:nvPr/>
        </p:nvSpPr>
        <p:spPr>
          <a:xfrm>
            <a:off x="5255314" y="543460"/>
            <a:ext cx="100385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Dạng</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555C735-C401-4389-8508-2C1355479CA4}"/>
                  </a:ext>
                </a:extLst>
              </p:cNvPr>
              <p:cNvSpPr txBox="1"/>
              <p:nvPr/>
            </p:nvSpPr>
            <p:spPr>
              <a:xfrm>
                <a:off x="6351944" y="340899"/>
                <a:ext cx="2451569" cy="9611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800" i="1" smtClean="0">
                              <a:latin typeface="Cambria Math" panose="02040503050406030204" pitchFamily="18" charset="0"/>
                            </a:rPr>
                          </m:ctrlPr>
                        </m:dPr>
                        <m:e>
                          <m:eqArr>
                            <m:eqArrPr>
                              <m:ctrlPr>
                                <a:rPr lang="en-US" sz="2800" i="1" smtClean="0">
                                  <a:latin typeface="Cambria Math" panose="02040503050406030204" pitchFamily="18" charset="0"/>
                                </a:rPr>
                              </m:ctrlPr>
                            </m:eqArrPr>
                            <m:e>
                              <m:r>
                                <a:rPr lang="en-US" sz="2800" b="0" i="1" smtClean="0">
                                  <a:latin typeface="Cambria Math" panose="02040503050406030204" pitchFamily="18" charset="0"/>
                                </a:rPr>
                                <m:t>𝑎𝑥</m:t>
                              </m:r>
                              <m:r>
                                <a:rPr lang="en-US" sz="2800" b="0" i="1" smtClean="0">
                                  <a:latin typeface="Cambria Math" panose="02040503050406030204" pitchFamily="18" charset="0"/>
                                </a:rPr>
                                <m:t>+</m:t>
                              </m:r>
                              <m:r>
                                <a:rPr lang="en-US" sz="2800" b="0" i="1" smtClean="0">
                                  <a:latin typeface="Cambria Math" panose="02040503050406030204" pitchFamily="18" charset="0"/>
                                </a:rPr>
                                <m:t>𝑏𝑦</m:t>
                              </m:r>
                              <m:r>
                                <a:rPr lang="en-US" sz="2800" b="0" i="1" smtClean="0">
                                  <a:latin typeface="Cambria Math" panose="02040503050406030204" pitchFamily="18" charset="0"/>
                                </a:rPr>
                                <m:t>=</m:t>
                              </m:r>
                              <m:r>
                                <a:rPr lang="en-US" sz="2800" b="0" i="1" smtClean="0">
                                  <a:latin typeface="Cambria Math" panose="02040503050406030204" pitchFamily="18" charset="0"/>
                                </a:rPr>
                                <m:t>𝑐</m:t>
                              </m:r>
                            </m:e>
                            <m:e>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𝑎</m:t>
                                  </m:r>
                                </m:e>
                                <m:sup>
                                  <m:r>
                                    <a:rPr lang="en-US" sz="2800" b="0" i="1" smtClean="0">
                                      <a:latin typeface="Cambria Math" panose="02040503050406030204" pitchFamily="18" charset="0"/>
                                    </a:rPr>
                                    <m:t>′</m:t>
                                  </m:r>
                                </m:sup>
                              </m:sSup>
                              <m:r>
                                <a:rPr lang="en-US" sz="2800" b="0" i="1" smtClean="0">
                                  <a:latin typeface="Cambria Math" panose="02040503050406030204" pitchFamily="18" charset="0"/>
                                </a:rPr>
                                <m:t>𝑥</m:t>
                              </m:r>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𝑏</m:t>
                                  </m:r>
                                </m:e>
                                <m:sup>
                                  <m:r>
                                    <a:rPr lang="en-US" sz="2800" b="0" i="1" smtClean="0">
                                      <a:latin typeface="Cambria Math" panose="02040503050406030204" pitchFamily="18" charset="0"/>
                                    </a:rPr>
                                    <m:t>′</m:t>
                                  </m:r>
                                </m:sup>
                              </m:sSup>
                              <m:r>
                                <a:rPr lang="en-US" sz="2800" b="0" i="1" smtClean="0">
                                  <a:latin typeface="Cambria Math" panose="02040503050406030204" pitchFamily="18" charset="0"/>
                                </a:rPr>
                                <m:t>𝑦</m:t>
                              </m:r>
                              <m:r>
                                <a:rPr lang="en-US" sz="2800" b="0" i="1" smtClean="0">
                                  <a:latin typeface="Cambria Math" panose="02040503050406030204" pitchFamily="18" charset="0"/>
                                </a:rPr>
                                <m:t>=</m:t>
                              </m:r>
                              <m:r>
                                <a:rPr lang="en-US" sz="2800" b="0" i="1" smtClean="0">
                                  <a:latin typeface="Cambria Math" panose="02040503050406030204" pitchFamily="18" charset="0"/>
                                </a:rPr>
                                <m:t>𝑐</m:t>
                              </m:r>
                              <m:r>
                                <a:rPr lang="en-US" sz="2800" b="0" i="1" smtClean="0">
                                  <a:latin typeface="Cambria Math" panose="02040503050406030204" pitchFamily="18" charset="0"/>
                                </a:rPr>
                                <m:t>′</m:t>
                              </m:r>
                            </m:e>
                          </m:eqArr>
                        </m:e>
                      </m:d>
                    </m:oMath>
                  </m:oMathPara>
                </a14:m>
                <a:endParaRPr lang="en-US" sz="2800"/>
              </a:p>
            </p:txBody>
          </p:sp>
        </mc:Choice>
        <mc:Fallback xmlns="">
          <p:sp>
            <p:nvSpPr>
              <p:cNvPr id="13" name="TextBox 12">
                <a:extLst>
                  <a:ext uri="{FF2B5EF4-FFF2-40B4-BE49-F238E27FC236}">
                    <a16:creationId xmlns:a16="http://schemas.microsoft.com/office/drawing/2014/main" id="{8555C735-C401-4389-8508-2C1355479CA4}"/>
                  </a:ext>
                </a:extLst>
              </p:cNvPr>
              <p:cNvSpPr txBox="1">
                <a:spLocks noRot="1" noChangeAspect="1" noMove="1" noResize="1" noEditPoints="1" noAdjustHandles="1" noChangeArrowheads="1" noChangeShapeType="1" noTextEdit="1"/>
              </p:cNvSpPr>
              <p:nvPr/>
            </p:nvSpPr>
            <p:spPr>
              <a:xfrm>
                <a:off x="6351944" y="340899"/>
                <a:ext cx="2451569" cy="961161"/>
              </a:xfrm>
              <a:prstGeom prst="rect">
                <a:avLst/>
              </a:prstGeom>
              <a:blipFill>
                <a:blip r:embed="rId5"/>
                <a:stretch>
                  <a:fillRect/>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AE5716C9-AC89-4645-B214-C7219AB63345}"/>
              </a:ext>
            </a:extLst>
          </p:cNvPr>
          <p:cNvCxnSpPr>
            <a:cxnSpLocks/>
          </p:cNvCxnSpPr>
          <p:nvPr/>
        </p:nvCxnSpPr>
        <p:spPr>
          <a:xfrm flipV="1">
            <a:off x="4158684" y="2733569"/>
            <a:ext cx="938418" cy="854461"/>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a16="http://schemas.microsoft.com/office/drawing/2014/main" id="{661B5939-1FDA-49F0-8F11-A98E0D883771}"/>
              </a:ext>
            </a:extLst>
          </p:cNvPr>
          <p:cNvSpPr txBox="1"/>
          <p:nvPr/>
        </p:nvSpPr>
        <p:spPr>
          <a:xfrm>
            <a:off x="5024362" y="2521708"/>
            <a:ext cx="1475961"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Nghiệm</a:t>
            </a:r>
          </a:p>
        </p:txBody>
      </p:sp>
      <p:cxnSp>
        <p:nvCxnSpPr>
          <p:cNvPr id="18" name="Straight Arrow Connector 17">
            <a:extLst>
              <a:ext uri="{FF2B5EF4-FFF2-40B4-BE49-F238E27FC236}">
                <a16:creationId xmlns:a16="http://schemas.microsoft.com/office/drawing/2014/main" id="{BE52B750-A811-47CA-A364-7A2BAC6BAB06}"/>
              </a:ext>
            </a:extLst>
          </p:cNvPr>
          <p:cNvCxnSpPr>
            <a:cxnSpLocks/>
          </p:cNvCxnSpPr>
          <p:nvPr/>
        </p:nvCxnSpPr>
        <p:spPr>
          <a:xfrm flipV="1">
            <a:off x="6504584" y="2235145"/>
            <a:ext cx="1073427" cy="566532"/>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
        <p:nvSpPr>
          <p:cNvPr id="20" name="TextBox 19">
            <a:extLst>
              <a:ext uri="{FF2B5EF4-FFF2-40B4-BE49-F238E27FC236}">
                <a16:creationId xmlns:a16="http://schemas.microsoft.com/office/drawing/2014/main" id="{AE7AA3DA-C7E9-40B1-B6DF-A82893CC9BA6}"/>
              </a:ext>
            </a:extLst>
          </p:cNvPr>
          <p:cNvSpPr txBox="1"/>
          <p:nvPr/>
        </p:nvSpPr>
        <p:spPr>
          <a:xfrm>
            <a:off x="7536358" y="1934220"/>
            <a:ext cx="3399183"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Nghiệm duy nhất</a:t>
            </a:r>
          </a:p>
        </p:txBody>
      </p:sp>
      <p:cxnSp>
        <p:nvCxnSpPr>
          <p:cNvPr id="21" name="Straight Arrow Connector 20">
            <a:extLst>
              <a:ext uri="{FF2B5EF4-FFF2-40B4-BE49-F238E27FC236}">
                <a16:creationId xmlns:a16="http://schemas.microsoft.com/office/drawing/2014/main" id="{71022EEA-2F17-48F5-8D33-9C28504E28D9}"/>
              </a:ext>
            </a:extLst>
          </p:cNvPr>
          <p:cNvCxnSpPr>
            <a:cxnSpLocks/>
          </p:cNvCxnSpPr>
          <p:nvPr/>
        </p:nvCxnSpPr>
        <p:spPr>
          <a:xfrm>
            <a:off x="6496062" y="2783318"/>
            <a:ext cx="1040296" cy="548173"/>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
        <p:nvSpPr>
          <p:cNvPr id="23" name="TextBox 22">
            <a:extLst>
              <a:ext uri="{FF2B5EF4-FFF2-40B4-BE49-F238E27FC236}">
                <a16:creationId xmlns:a16="http://schemas.microsoft.com/office/drawing/2014/main" id="{EA512CF2-23CB-43A4-BC93-F214BCE26B8D}"/>
              </a:ext>
            </a:extLst>
          </p:cNvPr>
          <p:cNvSpPr txBox="1"/>
          <p:nvPr/>
        </p:nvSpPr>
        <p:spPr>
          <a:xfrm>
            <a:off x="7536358" y="3030854"/>
            <a:ext cx="3399183"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Vô số nghiệm</a:t>
            </a:r>
          </a:p>
        </p:txBody>
      </p:sp>
      <p:cxnSp>
        <p:nvCxnSpPr>
          <p:cNvPr id="24" name="Straight Arrow Connector 23">
            <a:extLst>
              <a:ext uri="{FF2B5EF4-FFF2-40B4-BE49-F238E27FC236}">
                <a16:creationId xmlns:a16="http://schemas.microsoft.com/office/drawing/2014/main" id="{3C12006B-8D67-4AB8-AEC1-2A4D7633B354}"/>
              </a:ext>
            </a:extLst>
          </p:cNvPr>
          <p:cNvCxnSpPr>
            <a:cxnSpLocks/>
            <a:stCxn id="17" idx="3"/>
          </p:cNvCxnSpPr>
          <p:nvPr/>
        </p:nvCxnSpPr>
        <p:spPr>
          <a:xfrm>
            <a:off x="6500323" y="2783318"/>
            <a:ext cx="1075956" cy="1517011"/>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
        <p:nvSpPr>
          <p:cNvPr id="26" name="TextBox 25">
            <a:extLst>
              <a:ext uri="{FF2B5EF4-FFF2-40B4-BE49-F238E27FC236}">
                <a16:creationId xmlns:a16="http://schemas.microsoft.com/office/drawing/2014/main" id="{C6FF2395-B8BD-4E16-9DEC-A7747FC608B7}"/>
              </a:ext>
            </a:extLst>
          </p:cNvPr>
          <p:cNvSpPr txBox="1"/>
          <p:nvPr/>
        </p:nvSpPr>
        <p:spPr>
          <a:xfrm>
            <a:off x="7580581" y="4043225"/>
            <a:ext cx="3399183"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Vô nghiệm</a:t>
            </a:r>
          </a:p>
        </p:txBody>
      </p:sp>
      <p:cxnSp>
        <p:nvCxnSpPr>
          <p:cNvPr id="28" name="Straight Arrow Connector 27">
            <a:extLst>
              <a:ext uri="{FF2B5EF4-FFF2-40B4-BE49-F238E27FC236}">
                <a16:creationId xmlns:a16="http://schemas.microsoft.com/office/drawing/2014/main" id="{639A3D24-A6D3-41D8-BF75-44BE01D1AB43}"/>
              </a:ext>
            </a:extLst>
          </p:cNvPr>
          <p:cNvCxnSpPr>
            <a:cxnSpLocks/>
          </p:cNvCxnSpPr>
          <p:nvPr/>
        </p:nvCxnSpPr>
        <p:spPr>
          <a:xfrm>
            <a:off x="4164482" y="3607907"/>
            <a:ext cx="932620" cy="2103780"/>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
        <p:nvSpPr>
          <p:cNvPr id="30" name="TextBox 29">
            <a:extLst>
              <a:ext uri="{FF2B5EF4-FFF2-40B4-BE49-F238E27FC236}">
                <a16:creationId xmlns:a16="http://schemas.microsoft.com/office/drawing/2014/main" id="{2D010D66-51A8-4F2D-AA99-174D8235B8A2}"/>
              </a:ext>
            </a:extLst>
          </p:cNvPr>
          <p:cNvSpPr txBox="1"/>
          <p:nvPr/>
        </p:nvSpPr>
        <p:spPr>
          <a:xfrm>
            <a:off x="5101259" y="5274796"/>
            <a:ext cx="1475961" cy="1384995"/>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Phương pháp giải.</a:t>
            </a:r>
          </a:p>
        </p:txBody>
      </p:sp>
      <p:cxnSp>
        <p:nvCxnSpPr>
          <p:cNvPr id="31" name="Straight Arrow Connector 30">
            <a:extLst>
              <a:ext uri="{FF2B5EF4-FFF2-40B4-BE49-F238E27FC236}">
                <a16:creationId xmlns:a16="http://schemas.microsoft.com/office/drawing/2014/main" id="{6C6278F0-39B2-411E-A392-7FDDC6C04EE2}"/>
              </a:ext>
            </a:extLst>
          </p:cNvPr>
          <p:cNvCxnSpPr>
            <a:cxnSpLocks/>
          </p:cNvCxnSpPr>
          <p:nvPr/>
        </p:nvCxnSpPr>
        <p:spPr>
          <a:xfrm>
            <a:off x="6587932" y="5614371"/>
            <a:ext cx="1133917" cy="0"/>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
        <p:nvSpPr>
          <p:cNvPr id="33" name="TextBox 32">
            <a:extLst>
              <a:ext uri="{FF2B5EF4-FFF2-40B4-BE49-F238E27FC236}">
                <a16:creationId xmlns:a16="http://schemas.microsoft.com/office/drawing/2014/main" id="{E120128A-0F14-4254-A657-7FA19BCE0B81}"/>
              </a:ext>
            </a:extLst>
          </p:cNvPr>
          <p:cNvSpPr txBox="1"/>
          <p:nvPr/>
        </p:nvSpPr>
        <p:spPr>
          <a:xfrm>
            <a:off x="7732561" y="5203547"/>
            <a:ext cx="3399183"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Phương pháp thế.</a:t>
            </a:r>
          </a:p>
        </p:txBody>
      </p:sp>
      <p:cxnSp>
        <p:nvCxnSpPr>
          <p:cNvPr id="34" name="Straight Arrow Connector 33">
            <a:extLst>
              <a:ext uri="{FF2B5EF4-FFF2-40B4-BE49-F238E27FC236}">
                <a16:creationId xmlns:a16="http://schemas.microsoft.com/office/drawing/2014/main" id="{C50D57DC-2852-46D1-BF31-B84430B3F4BE}"/>
              </a:ext>
            </a:extLst>
          </p:cNvPr>
          <p:cNvCxnSpPr>
            <a:cxnSpLocks/>
          </p:cNvCxnSpPr>
          <p:nvPr/>
        </p:nvCxnSpPr>
        <p:spPr>
          <a:xfrm>
            <a:off x="6589583" y="5664186"/>
            <a:ext cx="815063" cy="740648"/>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
        <p:nvSpPr>
          <p:cNvPr id="36" name="TextBox 35">
            <a:extLst>
              <a:ext uri="{FF2B5EF4-FFF2-40B4-BE49-F238E27FC236}">
                <a16:creationId xmlns:a16="http://schemas.microsoft.com/office/drawing/2014/main" id="{4EFC9C16-93DB-4DDC-A8CF-1C56900AC0BC}"/>
              </a:ext>
            </a:extLst>
          </p:cNvPr>
          <p:cNvSpPr txBox="1"/>
          <p:nvPr/>
        </p:nvSpPr>
        <p:spPr>
          <a:xfrm>
            <a:off x="7536358" y="6084942"/>
            <a:ext cx="4211694"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Phương pháp cộng đại số.</a:t>
            </a: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924BE345-C591-44FA-8C01-4A3659CD34A5}"/>
                  </a:ext>
                </a:extLst>
              </p:cNvPr>
              <p:cNvSpPr txBox="1"/>
              <p:nvPr/>
            </p:nvSpPr>
            <p:spPr>
              <a:xfrm>
                <a:off x="10154237" y="1747580"/>
                <a:ext cx="1562607" cy="8180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sym typeface="Symbol" panose="05050102010706020507" pitchFamily="18" charset="2"/>
                        </a:rPr>
                        <m:t></m:t>
                      </m:r>
                      <m:f>
                        <m:fPr>
                          <m:ctrlPr>
                            <a:rPr lang="en-US" sz="2800" i="1" smtClean="0">
                              <a:latin typeface="Cambria Math" panose="02040503050406030204" pitchFamily="18" charset="0"/>
                            </a:rPr>
                          </m:ctrlPr>
                        </m:fPr>
                        <m:num>
                          <m:r>
                            <a:rPr lang="en-US" sz="2800" b="0" i="1" smtClean="0">
                              <a:latin typeface="Cambria Math" panose="02040503050406030204" pitchFamily="18" charset="0"/>
                            </a:rPr>
                            <m:t>𝑎</m:t>
                          </m:r>
                        </m:num>
                        <m:den>
                          <m:r>
                            <a:rPr lang="en-US" sz="2800" b="0" i="1" smtClean="0">
                              <a:latin typeface="Cambria Math" panose="02040503050406030204" pitchFamily="18" charset="0"/>
                            </a:rPr>
                            <m:t>𝑎</m:t>
                          </m:r>
                          <m:r>
                            <a:rPr lang="en-US" sz="2800" b="0" i="1" smtClean="0">
                              <a:latin typeface="Cambria Math" panose="02040503050406030204" pitchFamily="18" charset="0"/>
                            </a:rPr>
                            <m:t>′</m:t>
                          </m:r>
                        </m:den>
                      </m:f>
                      <m:r>
                        <a:rPr lang="en-US" sz="2800" i="1" smtClean="0">
                          <a:latin typeface="Cambria Math" panose="02040503050406030204" pitchFamily="18" charset="0"/>
                          <a:ea typeface="Cambria Math" panose="02040503050406030204" pitchFamily="18" charset="0"/>
                        </a:rPr>
                        <m:t>≠</m:t>
                      </m:r>
                      <m:f>
                        <m:fPr>
                          <m:ctrlPr>
                            <a:rPr lang="en-US" sz="2800" i="1" smtClean="0">
                              <a:latin typeface="Cambria Math" panose="02040503050406030204" pitchFamily="18" charset="0"/>
                            </a:rPr>
                          </m:ctrlPr>
                        </m:fPr>
                        <m:num>
                          <m:r>
                            <a:rPr lang="en-US" sz="2800" b="0" i="1" smtClean="0">
                              <a:latin typeface="Cambria Math" panose="02040503050406030204" pitchFamily="18" charset="0"/>
                            </a:rPr>
                            <m:t>𝑏</m:t>
                          </m:r>
                        </m:num>
                        <m:den>
                          <m:r>
                            <a:rPr lang="en-US" sz="2800" b="0" i="1" smtClean="0">
                              <a:latin typeface="Cambria Math" panose="02040503050406030204" pitchFamily="18" charset="0"/>
                            </a:rPr>
                            <m:t>𝑏</m:t>
                          </m:r>
                          <m:r>
                            <a:rPr lang="en-US" sz="2800" b="0" i="1" smtClean="0">
                              <a:latin typeface="Cambria Math" panose="02040503050406030204" pitchFamily="18" charset="0"/>
                            </a:rPr>
                            <m:t>′</m:t>
                          </m:r>
                        </m:den>
                      </m:f>
                    </m:oMath>
                  </m:oMathPara>
                </a14:m>
                <a:endParaRPr lang="en-US" sz="2800"/>
              </a:p>
            </p:txBody>
          </p:sp>
        </mc:Choice>
        <mc:Fallback xmlns="">
          <p:sp>
            <p:nvSpPr>
              <p:cNvPr id="41" name="TextBox 40">
                <a:extLst>
                  <a:ext uri="{FF2B5EF4-FFF2-40B4-BE49-F238E27FC236}">
                    <a16:creationId xmlns:a16="http://schemas.microsoft.com/office/drawing/2014/main" id="{924BE345-C591-44FA-8C01-4A3659CD34A5}"/>
                  </a:ext>
                </a:extLst>
              </p:cNvPr>
              <p:cNvSpPr txBox="1">
                <a:spLocks noRot="1" noChangeAspect="1" noMove="1" noResize="1" noEditPoints="1" noAdjustHandles="1" noChangeArrowheads="1" noChangeShapeType="1" noTextEdit="1"/>
              </p:cNvSpPr>
              <p:nvPr/>
            </p:nvSpPr>
            <p:spPr>
              <a:xfrm>
                <a:off x="10154237" y="1747580"/>
                <a:ext cx="1562607" cy="81804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12940419-BCA4-4460-BBFA-3BF34A57886F}"/>
                  </a:ext>
                </a:extLst>
              </p:cNvPr>
              <p:cNvSpPr txBox="1"/>
              <p:nvPr/>
            </p:nvSpPr>
            <p:spPr>
              <a:xfrm>
                <a:off x="9647458" y="2864825"/>
                <a:ext cx="2287934" cy="8181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sym typeface="Symbol" panose="05050102010706020507" pitchFamily="18" charset="2"/>
                        </a:rPr>
                        <m:t></m:t>
                      </m:r>
                      <m:f>
                        <m:fPr>
                          <m:ctrlPr>
                            <a:rPr lang="en-US" sz="2800" i="1" smtClean="0">
                              <a:latin typeface="Cambria Math" panose="02040503050406030204" pitchFamily="18" charset="0"/>
                            </a:rPr>
                          </m:ctrlPr>
                        </m:fPr>
                        <m:num>
                          <m:r>
                            <a:rPr lang="en-US" sz="2800" b="0" i="1" smtClean="0">
                              <a:latin typeface="Cambria Math" panose="02040503050406030204" pitchFamily="18" charset="0"/>
                            </a:rPr>
                            <m:t>𝑎</m:t>
                          </m:r>
                        </m:num>
                        <m:den>
                          <m:r>
                            <a:rPr lang="en-US" sz="2800" b="0" i="1" smtClean="0">
                              <a:latin typeface="Cambria Math" panose="02040503050406030204" pitchFamily="18" charset="0"/>
                            </a:rPr>
                            <m:t>𝑎</m:t>
                          </m:r>
                          <m:r>
                            <a:rPr lang="en-US" sz="2800" b="0" i="1" smtClean="0">
                              <a:latin typeface="Cambria Math" panose="02040503050406030204" pitchFamily="18" charset="0"/>
                            </a:rPr>
                            <m:t>′</m:t>
                          </m:r>
                        </m:den>
                      </m:f>
                      <m:r>
                        <a:rPr lang="en-US" sz="2800" b="0" i="1" smtClean="0">
                          <a:latin typeface="Cambria Math" panose="02040503050406030204" pitchFamily="18" charset="0"/>
                          <a:ea typeface="Cambria Math" panose="02040503050406030204" pitchFamily="18" charset="0"/>
                        </a:rPr>
                        <m:t>=</m:t>
                      </m:r>
                      <m:f>
                        <m:fPr>
                          <m:ctrlPr>
                            <a:rPr lang="en-US" sz="2800" i="1" smtClean="0">
                              <a:latin typeface="Cambria Math" panose="02040503050406030204" pitchFamily="18" charset="0"/>
                            </a:rPr>
                          </m:ctrlPr>
                        </m:fPr>
                        <m:num>
                          <m:r>
                            <a:rPr lang="en-US" sz="2800" b="0" i="1" smtClean="0">
                              <a:latin typeface="Cambria Math" panose="02040503050406030204" pitchFamily="18" charset="0"/>
                            </a:rPr>
                            <m:t>𝑏</m:t>
                          </m:r>
                        </m:num>
                        <m:den>
                          <m:r>
                            <a:rPr lang="en-US" sz="2800" b="0" i="1" smtClean="0">
                              <a:latin typeface="Cambria Math" panose="02040503050406030204" pitchFamily="18" charset="0"/>
                            </a:rPr>
                            <m:t>𝑏</m:t>
                          </m:r>
                          <m:r>
                            <a:rPr lang="en-US" sz="2800" b="0" i="1" smtClean="0">
                              <a:latin typeface="Cambria Math" panose="02040503050406030204" pitchFamily="18" charset="0"/>
                            </a:rPr>
                            <m:t>′</m:t>
                          </m:r>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𝑐</m:t>
                          </m:r>
                        </m:num>
                        <m:den>
                          <m:r>
                            <a:rPr lang="en-US" sz="2800" b="0" i="1" smtClean="0">
                              <a:latin typeface="Cambria Math" panose="02040503050406030204" pitchFamily="18" charset="0"/>
                            </a:rPr>
                            <m:t>𝑐</m:t>
                          </m:r>
                          <m:r>
                            <a:rPr lang="en-US" sz="2800" b="0" i="1" smtClean="0">
                              <a:latin typeface="Cambria Math" panose="02040503050406030204" pitchFamily="18" charset="0"/>
                            </a:rPr>
                            <m:t>′</m:t>
                          </m:r>
                        </m:den>
                      </m:f>
                    </m:oMath>
                  </m:oMathPara>
                </a14:m>
                <a:endParaRPr lang="en-US" sz="2800"/>
              </a:p>
            </p:txBody>
          </p:sp>
        </mc:Choice>
        <mc:Fallback xmlns="">
          <p:sp>
            <p:nvSpPr>
              <p:cNvPr id="42" name="TextBox 41">
                <a:extLst>
                  <a:ext uri="{FF2B5EF4-FFF2-40B4-BE49-F238E27FC236}">
                    <a16:creationId xmlns:a16="http://schemas.microsoft.com/office/drawing/2014/main" id="{12940419-BCA4-4460-BBFA-3BF34A57886F}"/>
                  </a:ext>
                </a:extLst>
              </p:cNvPr>
              <p:cNvSpPr txBox="1">
                <a:spLocks noRot="1" noChangeAspect="1" noMove="1" noResize="1" noEditPoints="1" noAdjustHandles="1" noChangeArrowheads="1" noChangeShapeType="1" noTextEdit="1"/>
              </p:cNvSpPr>
              <p:nvPr/>
            </p:nvSpPr>
            <p:spPr>
              <a:xfrm>
                <a:off x="9647458" y="2864825"/>
                <a:ext cx="2287934" cy="81817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C1E06D1E-5BCD-4204-A056-C0C673482A6D}"/>
                  </a:ext>
                </a:extLst>
              </p:cNvPr>
              <p:cNvSpPr txBox="1"/>
              <p:nvPr/>
            </p:nvSpPr>
            <p:spPr>
              <a:xfrm>
                <a:off x="9322427" y="3911013"/>
                <a:ext cx="2287934" cy="8181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sym typeface="Symbol" panose="05050102010706020507" pitchFamily="18" charset="2"/>
                        </a:rPr>
                        <m:t></m:t>
                      </m:r>
                      <m:f>
                        <m:fPr>
                          <m:ctrlPr>
                            <a:rPr lang="en-US" sz="2800" i="1" smtClean="0">
                              <a:latin typeface="Cambria Math" panose="02040503050406030204" pitchFamily="18" charset="0"/>
                            </a:rPr>
                          </m:ctrlPr>
                        </m:fPr>
                        <m:num>
                          <m:r>
                            <a:rPr lang="en-US" sz="2800" b="0" i="1" smtClean="0">
                              <a:latin typeface="Cambria Math" panose="02040503050406030204" pitchFamily="18" charset="0"/>
                            </a:rPr>
                            <m:t>𝑎</m:t>
                          </m:r>
                        </m:num>
                        <m:den>
                          <m:r>
                            <a:rPr lang="en-US" sz="2800" b="0" i="1" smtClean="0">
                              <a:latin typeface="Cambria Math" panose="02040503050406030204" pitchFamily="18" charset="0"/>
                            </a:rPr>
                            <m:t>𝑎</m:t>
                          </m:r>
                          <m:r>
                            <a:rPr lang="en-US" sz="2800" b="0" i="1" smtClean="0">
                              <a:latin typeface="Cambria Math" panose="02040503050406030204" pitchFamily="18" charset="0"/>
                            </a:rPr>
                            <m:t>′</m:t>
                          </m:r>
                        </m:den>
                      </m:f>
                      <m:r>
                        <a:rPr lang="en-US" sz="2800" b="0" i="1" smtClean="0">
                          <a:latin typeface="Cambria Math" panose="02040503050406030204" pitchFamily="18" charset="0"/>
                          <a:ea typeface="Cambria Math" panose="02040503050406030204" pitchFamily="18" charset="0"/>
                        </a:rPr>
                        <m:t>=</m:t>
                      </m:r>
                      <m:f>
                        <m:fPr>
                          <m:ctrlPr>
                            <a:rPr lang="en-US" sz="2800" i="1" smtClean="0">
                              <a:latin typeface="Cambria Math" panose="02040503050406030204" pitchFamily="18" charset="0"/>
                            </a:rPr>
                          </m:ctrlPr>
                        </m:fPr>
                        <m:num>
                          <m:r>
                            <a:rPr lang="en-US" sz="2800" b="0" i="1" smtClean="0">
                              <a:latin typeface="Cambria Math" panose="02040503050406030204" pitchFamily="18" charset="0"/>
                            </a:rPr>
                            <m:t>𝑏</m:t>
                          </m:r>
                        </m:num>
                        <m:den>
                          <m:r>
                            <a:rPr lang="en-US" sz="2800" b="0" i="1" smtClean="0">
                              <a:latin typeface="Cambria Math" panose="02040503050406030204" pitchFamily="18" charset="0"/>
                            </a:rPr>
                            <m:t>𝑏</m:t>
                          </m:r>
                          <m:r>
                            <a:rPr lang="en-US" sz="2800" b="0" i="1" smtClean="0">
                              <a:latin typeface="Cambria Math" panose="02040503050406030204" pitchFamily="18" charset="0"/>
                            </a:rPr>
                            <m:t>′</m:t>
                          </m:r>
                        </m:den>
                      </m:f>
                      <m:r>
                        <a:rPr lang="en-US" sz="2800" b="0" i="1" smtClean="0">
                          <a:latin typeface="Cambria Math" panose="02040503050406030204" pitchFamily="18" charset="0"/>
                          <a:ea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𝑐</m:t>
                          </m:r>
                        </m:num>
                        <m:den>
                          <m:r>
                            <a:rPr lang="en-US" sz="2800" b="0" i="1" smtClean="0">
                              <a:latin typeface="Cambria Math" panose="02040503050406030204" pitchFamily="18" charset="0"/>
                            </a:rPr>
                            <m:t>𝑐</m:t>
                          </m:r>
                          <m:r>
                            <a:rPr lang="en-US" sz="2800" b="0" i="1" smtClean="0">
                              <a:latin typeface="Cambria Math" panose="02040503050406030204" pitchFamily="18" charset="0"/>
                            </a:rPr>
                            <m:t>′</m:t>
                          </m:r>
                        </m:den>
                      </m:f>
                    </m:oMath>
                  </m:oMathPara>
                </a14:m>
                <a:endParaRPr lang="en-US" sz="2800"/>
              </a:p>
            </p:txBody>
          </p:sp>
        </mc:Choice>
        <mc:Fallback xmlns="">
          <p:sp>
            <p:nvSpPr>
              <p:cNvPr id="44" name="TextBox 43">
                <a:extLst>
                  <a:ext uri="{FF2B5EF4-FFF2-40B4-BE49-F238E27FC236}">
                    <a16:creationId xmlns:a16="http://schemas.microsoft.com/office/drawing/2014/main" id="{C1E06D1E-5BCD-4204-A056-C0C673482A6D}"/>
                  </a:ext>
                </a:extLst>
              </p:cNvPr>
              <p:cNvSpPr txBox="1">
                <a:spLocks noRot="1" noChangeAspect="1" noMove="1" noResize="1" noEditPoints="1" noAdjustHandles="1" noChangeArrowheads="1" noChangeShapeType="1" noTextEdit="1"/>
              </p:cNvSpPr>
              <p:nvPr/>
            </p:nvSpPr>
            <p:spPr>
              <a:xfrm>
                <a:off x="9322427" y="3911013"/>
                <a:ext cx="2287934" cy="818173"/>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5101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barn(inVertical)">
                                      <p:cBhvr>
                                        <p:cTn id="52" dur="5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barn(inVertical)">
                                      <p:cBhvr>
                                        <p:cTn id="57" dur="500"/>
                                        <p:tgtEl>
                                          <p:spTgt spid="21"/>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barn(inVertical)">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barn(inVertical)">
                                      <p:cBhvr>
                                        <p:cTn id="65" dur="500"/>
                                        <p:tgtEl>
                                          <p:spTgt spid="42"/>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barn(inVertical)">
                                      <p:cBhvr>
                                        <p:cTn id="70" dur="500"/>
                                        <p:tgtEl>
                                          <p:spTgt spid="24"/>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barn(inVertical)">
                                      <p:cBhvr>
                                        <p:cTn id="73" dur="500"/>
                                        <p:tgtEl>
                                          <p:spTgt spid="26"/>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44"/>
                                        </p:tgtEl>
                                        <p:attrNameLst>
                                          <p:attrName>style.visibility</p:attrName>
                                        </p:attrNameLst>
                                      </p:cBhvr>
                                      <p:to>
                                        <p:strVal val="visible"/>
                                      </p:to>
                                    </p:set>
                                    <p:animEffect transition="in" filter="barn(inVertical)">
                                      <p:cBhvr>
                                        <p:cTn id="78" dur="500"/>
                                        <p:tgtEl>
                                          <p:spTgt spid="44"/>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nodeType="click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barn(inVertical)">
                                      <p:cBhvr>
                                        <p:cTn id="83" dur="500"/>
                                        <p:tgtEl>
                                          <p:spTgt spid="28"/>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30"/>
                                        </p:tgtEl>
                                        <p:attrNameLst>
                                          <p:attrName>style.visibility</p:attrName>
                                        </p:attrNameLst>
                                      </p:cBhvr>
                                      <p:to>
                                        <p:strVal val="visible"/>
                                      </p:to>
                                    </p:set>
                                    <p:animEffect transition="in" filter="barn(inVertical)">
                                      <p:cBhvr>
                                        <p:cTn id="86" dur="500"/>
                                        <p:tgtEl>
                                          <p:spTgt spid="30"/>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barn(inVertical)">
                                      <p:cBhvr>
                                        <p:cTn id="91" dur="500"/>
                                        <p:tgtEl>
                                          <p:spTgt spid="31"/>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barn(inVertical)">
                                      <p:cBhvr>
                                        <p:cTn id="94" dur="500"/>
                                        <p:tgtEl>
                                          <p:spTgt spid="33"/>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nodeType="click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barn(inVertical)">
                                      <p:cBhvr>
                                        <p:cTn id="99" dur="500"/>
                                        <p:tgtEl>
                                          <p:spTgt spid="34"/>
                                        </p:tgtEl>
                                      </p:cBhvr>
                                    </p:animEffect>
                                  </p:childTnLst>
                                </p:cTn>
                              </p:par>
                              <p:par>
                                <p:cTn id="100" presetID="16" presetClass="entr" presetSubtype="21" fill="hold" grpId="0" nodeType="withEffect">
                                  <p:stCondLst>
                                    <p:cond delay="0"/>
                                  </p:stCondLst>
                                  <p:childTnLst>
                                    <p:set>
                                      <p:cBhvr>
                                        <p:cTn id="101" dur="1" fill="hold">
                                          <p:stCondLst>
                                            <p:cond delay="0"/>
                                          </p:stCondLst>
                                        </p:cTn>
                                        <p:tgtEl>
                                          <p:spTgt spid="36"/>
                                        </p:tgtEl>
                                        <p:attrNameLst>
                                          <p:attrName>style.visibility</p:attrName>
                                        </p:attrNameLst>
                                      </p:cBhvr>
                                      <p:to>
                                        <p:strVal val="visible"/>
                                      </p:to>
                                    </p:set>
                                    <p:animEffect transition="in" filter="barn(inVertical)">
                                      <p:cBhvr>
                                        <p:cTn id="10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2" grpId="0"/>
      <p:bldP spid="13" grpId="0"/>
      <p:bldP spid="17" grpId="0"/>
      <p:bldP spid="20" grpId="0"/>
      <p:bldP spid="23" grpId="0"/>
      <p:bldP spid="26" grpId="0"/>
      <p:bldP spid="30" grpId="0"/>
      <p:bldP spid="33" grpId="0"/>
      <p:bldP spid="36" grpId="0"/>
      <p:bldP spid="41" grpId="0"/>
      <p:bldP spid="42" grpId="0"/>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8" name="Rectangle 28">
            <a:extLst>
              <a:ext uri="{FF2B5EF4-FFF2-40B4-BE49-F238E27FC236}">
                <a16:creationId xmlns:a16="http://schemas.microsoft.com/office/drawing/2014/main" id="{071873D7-CF5E-4886-8815-0E1E69633AD1}"/>
              </a:ext>
            </a:extLst>
          </p:cNvPr>
          <p:cNvSpPr>
            <a:spLocks noChangeArrowheads="1"/>
          </p:cNvSpPr>
          <p:nvPr/>
        </p:nvSpPr>
        <p:spPr bwMode="auto">
          <a:xfrm>
            <a:off x="655983" y="0"/>
            <a:ext cx="11536017" cy="6858000"/>
          </a:xfrm>
          <a:prstGeom prst="rect">
            <a:avLst/>
          </a:prstGeom>
          <a:solidFill>
            <a:schemeClr val="accent6">
              <a:lumMod val="20000"/>
              <a:lumOff val="80000"/>
            </a:schemeClr>
          </a:solidFill>
          <a:ln w="57150" cmpd="thickThin">
            <a:solidFill>
              <a:srgbClr val="808000"/>
            </a:solidFill>
            <a:miter lim="800000"/>
            <a:headEnd/>
            <a:tailEnd/>
          </a:ln>
          <a:effectLst/>
        </p:spPr>
        <p:txBody>
          <a:bodyPr wrap="none" anchor="ctr"/>
          <a:lstStyle/>
          <a:p>
            <a:endParaRPr lang="en-US"/>
          </a:p>
        </p:txBody>
      </p:sp>
      <p:sp>
        <p:nvSpPr>
          <p:cNvPr id="10274" name="Text Box 34">
            <a:extLst>
              <a:ext uri="{FF2B5EF4-FFF2-40B4-BE49-F238E27FC236}">
                <a16:creationId xmlns:a16="http://schemas.microsoft.com/office/drawing/2014/main" id="{477EA4F4-028D-4D5D-82AD-919A63758128}"/>
              </a:ext>
            </a:extLst>
          </p:cNvPr>
          <p:cNvSpPr txBox="1">
            <a:spLocks noChangeArrowheads="1"/>
          </p:cNvSpPr>
          <p:nvPr/>
        </p:nvSpPr>
        <p:spPr bwMode="auto">
          <a:xfrm>
            <a:off x="2362200" y="4343401"/>
            <a:ext cx="83058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514350" indent="-514350" algn="just" eaLnBrk="0" hangingPunct="0">
              <a:spcBef>
                <a:spcPct val="50000"/>
              </a:spcBef>
              <a:buAutoNum type="arabicParenR"/>
            </a:pPr>
            <a:r>
              <a:rPr lang="vi-VN" altLang="en-US" sz="2800">
                <a:latin typeface="Times New Roman" panose="02020603050405020304" pitchFamily="18" charset="0"/>
                <a:cs typeface="Times New Roman" panose="02020603050405020304" pitchFamily="18" charset="0"/>
              </a:rPr>
              <a:t>Giải các hệ phương trình trên.</a:t>
            </a:r>
          </a:p>
          <a:p>
            <a:pPr marL="514350" indent="-514350" algn="just" eaLnBrk="0" hangingPunct="0">
              <a:spcBef>
                <a:spcPct val="50000"/>
              </a:spcBef>
              <a:buAutoNum type="arabicParenR"/>
            </a:pPr>
            <a:r>
              <a:rPr lang="vi-VN" altLang="en-US" sz="2800">
                <a:latin typeface="Times New Roman" panose="02020603050405020304" pitchFamily="18" charset="0"/>
                <a:cs typeface="Times New Roman" panose="02020603050405020304" pitchFamily="18" charset="0"/>
              </a:rPr>
              <a:t>Minh họa hình học kết quả tìm được.</a:t>
            </a:r>
            <a:endParaRPr lang="en-US" altLang="en-US" sz="2800">
              <a:latin typeface="Times New Roman" panose="02020603050405020304" pitchFamily="18" charset="0"/>
              <a:cs typeface="Times New Roman" panose="02020603050405020304" pitchFamily="18" charset="0"/>
            </a:endParaRPr>
          </a:p>
        </p:txBody>
      </p:sp>
      <p:sp>
        <p:nvSpPr>
          <p:cNvPr id="10275" name="Text Box 35">
            <a:extLst>
              <a:ext uri="{FF2B5EF4-FFF2-40B4-BE49-F238E27FC236}">
                <a16:creationId xmlns:a16="http://schemas.microsoft.com/office/drawing/2014/main" id="{94EE7903-2280-4BE1-9A8B-2786752D77E8}"/>
              </a:ext>
            </a:extLst>
          </p:cNvPr>
          <p:cNvSpPr txBox="1">
            <a:spLocks noChangeArrowheads="1"/>
          </p:cNvSpPr>
          <p:nvPr/>
        </p:nvSpPr>
        <p:spPr bwMode="auto">
          <a:xfrm>
            <a:off x="1676400" y="1311167"/>
            <a:ext cx="8839200" cy="1726627"/>
          </a:xfrm>
          <a:prstGeom prst="rect">
            <a:avLst/>
          </a:prstGeom>
          <a:solidFill>
            <a:schemeClr val="accent6">
              <a:lumMod val="20000"/>
              <a:lumOff val="80000"/>
            </a:schemeClr>
          </a:solidFill>
          <a:ln>
            <a:noFill/>
          </a:ln>
          <a:effectLst/>
        </p:spPr>
        <p:txBody>
          <a:bodyPr>
            <a:spAutoFit/>
          </a:bodyPr>
          <a:lstStyle/>
          <a:p>
            <a:pPr>
              <a:lnSpc>
                <a:spcPct val="90000"/>
              </a:lnSpc>
            </a:pPr>
            <a:r>
              <a:rPr lang="en-US" altLang="en-US" sz="3200"/>
              <a:t>Cho các hệ phương trình</a:t>
            </a:r>
          </a:p>
          <a:p>
            <a:pPr>
              <a:lnSpc>
                <a:spcPct val="90000"/>
              </a:lnSpc>
            </a:pPr>
            <a:endParaRPr lang="en-GB" altLang="en-US" sz="3200"/>
          </a:p>
          <a:p>
            <a:pPr>
              <a:lnSpc>
                <a:spcPct val="90000"/>
              </a:lnSpc>
            </a:pPr>
            <a:r>
              <a:rPr lang="en-GB" altLang="en-US" sz="3600">
                <a:latin typeface=".VnTime" panose="020B7200000000000000" pitchFamily="34" charset="0"/>
              </a:rPr>
              <a:t>(I)</a:t>
            </a:r>
            <a:r>
              <a:rPr lang="en-GB" altLang="en-US" sz="5400"/>
              <a:t>             </a:t>
            </a:r>
            <a:r>
              <a:rPr lang="en-GB" altLang="en-US" sz="3200">
                <a:latin typeface=".VnTime" panose="020B7200000000000000" pitchFamily="34" charset="0"/>
              </a:rPr>
              <a:t>(II)</a:t>
            </a:r>
            <a:r>
              <a:rPr lang="en-GB" altLang="en-US" sz="4000">
                <a:latin typeface=".VnTime" panose="020B7200000000000000" pitchFamily="34" charset="0"/>
              </a:rPr>
              <a:t>                      </a:t>
            </a:r>
            <a:r>
              <a:rPr lang="en-GB" altLang="en-US" sz="3200">
                <a:latin typeface=".VnTime" panose="020B7200000000000000" pitchFamily="34" charset="0"/>
              </a:rPr>
              <a:t>(III)</a:t>
            </a:r>
            <a:endParaRPr lang="en-US" altLang="en-US" sz="3200">
              <a:latin typeface=".VnTime" panose="020B7200000000000000" pitchFamily="34" charset="0"/>
            </a:endParaRPr>
          </a:p>
        </p:txBody>
      </p:sp>
      <p:graphicFrame>
        <p:nvGraphicFramePr>
          <p:cNvPr id="10276" name="Object 36">
            <a:extLst>
              <a:ext uri="{FF2B5EF4-FFF2-40B4-BE49-F238E27FC236}">
                <a16:creationId xmlns:a16="http://schemas.microsoft.com/office/drawing/2014/main" id="{1DFE02B3-9C93-415F-9E61-37A4B5F6021F}"/>
              </a:ext>
            </a:extLst>
          </p:cNvPr>
          <p:cNvGraphicFramePr>
            <a:graphicFrameLocks noChangeAspect="1"/>
          </p:cNvGraphicFramePr>
          <p:nvPr>
            <p:extLst>
              <p:ext uri="{D42A27DB-BD31-4B8C-83A1-F6EECF244321}">
                <p14:modId xmlns:p14="http://schemas.microsoft.com/office/powerpoint/2010/main" val="1469942056"/>
              </p:ext>
            </p:extLst>
          </p:nvPr>
        </p:nvGraphicFramePr>
        <p:xfrm>
          <a:off x="2362200" y="2063792"/>
          <a:ext cx="1600200" cy="1268413"/>
        </p:xfrm>
        <a:graphic>
          <a:graphicData uri="http://schemas.openxmlformats.org/presentationml/2006/ole">
            <mc:AlternateContent xmlns:mc="http://schemas.openxmlformats.org/markup-compatibility/2006">
              <mc:Choice xmlns:v="urn:schemas-microsoft-com:vml" Requires="v">
                <p:oleObj name="Equation" r:id="rId2" imgW="876240" imgH="698400" progId="Equation.DSMT4">
                  <p:embed/>
                </p:oleObj>
              </mc:Choice>
              <mc:Fallback>
                <p:oleObj name="Equation" r:id="rId2" imgW="876240" imgH="698400" progId="Equation.DSMT4">
                  <p:embed/>
                  <p:pic>
                    <p:nvPicPr>
                      <p:cNvPr id="10276" name="Object 36">
                        <a:extLst>
                          <a:ext uri="{FF2B5EF4-FFF2-40B4-BE49-F238E27FC236}">
                            <a16:creationId xmlns:a16="http://schemas.microsoft.com/office/drawing/2014/main" id="{1DFE02B3-9C93-415F-9E61-37A4B5F6021F}"/>
                          </a:ext>
                        </a:extLst>
                      </p:cNvPr>
                      <p:cNvPicPr preferRelativeResize="0">
                        <a:picLocks noChangeAspect="1" noChangeArrowheads="1"/>
                      </p:cNvPicPr>
                      <p:nvPr/>
                    </p:nvPicPr>
                    <p:blipFill>
                      <a:blip r:embed="rId3"/>
                      <a:srcRect/>
                      <a:stretch>
                        <a:fillRect/>
                      </a:stretch>
                    </p:blipFill>
                    <p:spPr bwMode="auto">
                      <a:xfrm>
                        <a:off x="2362200" y="2063792"/>
                        <a:ext cx="1600200" cy="1268413"/>
                      </a:xfrm>
                      <a:prstGeom prst="rect">
                        <a:avLst/>
                      </a:prstGeom>
                      <a:solidFill>
                        <a:schemeClr val="accent6">
                          <a:lumMod val="20000"/>
                          <a:lumOff val="80000"/>
                        </a:schemeClr>
                      </a:solidFill>
                    </p:spPr>
                  </p:pic>
                </p:oleObj>
              </mc:Fallback>
            </mc:AlternateContent>
          </a:graphicData>
        </a:graphic>
      </p:graphicFrame>
      <p:graphicFrame>
        <p:nvGraphicFramePr>
          <p:cNvPr id="10277" name="Object 37">
            <a:extLst>
              <a:ext uri="{FF2B5EF4-FFF2-40B4-BE49-F238E27FC236}">
                <a16:creationId xmlns:a16="http://schemas.microsoft.com/office/drawing/2014/main" id="{C83758CA-89CD-452E-95E1-D23527FFF696}"/>
              </a:ext>
            </a:extLst>
          </p:cNvPr>
          <p:cNvGraphicFramePr>
            <a:graphicFrameLocks noChangeAspect="1"/>
          </p:cNvGraphicFramePr>
          <p:nvPr>
            <p:extLst>
              <p:ext uri="{D42A27DB-BD31-4B8C-83A1-F6EECF244321}">
                <p14:modId xmlns:p14="http://schemas.microsoft.com/office/powerpoint/2010/main" val="1857249360"/>
              </p:ext>
            </p:extLst>
          </p:nvPr>
        </p:nvGraphicFramePr>
        <p:xfrm>
          <a:off x="4956865" y="2228462"/>
          <a:ext cx="2486025" cy="963613"/>
        </p:xfrm>
        <a:graphic>
          <a:graphicData uri="http://schemas.openxmlformats.org/presentationml/2006/ole">
            <mc:AlternateContent xmlns:mc="http://schemas.openxmlformats.org/markup-compatibility/2006">
              <mc:Choice xmlns:v="urn:schemas-microsoft-com:vml" Requires="v">
                <p:oleObj name="Equation" r:id="rId4" imgW="1168200" imgH="457200" progId="Equation.DSMT4">
                  <p:embed/>
                </p:oleObj>
              </mc:Choice>
              <mc:Fallback>
                <p:oleObj name="Equation" r:id="rId4" imgW="1168200" imgH="457200" progId="Equation.DSMT4">
                  <p:embed/>
                  <p:pic>
                    <p:nvPicPr>
                      <p:cNvPr id="10277" name="Object 37">
                        <a:extLst>
                          <a:ext uri="{FF2B5EF4-FFF2-40B4-BE49-F238E27FC236}">
                            <a16:creationId xmlns:a16="http://schemas.microsoft.com/office/drawing/2014/main" id="{C83758CA-89CD-452E-95E1-D23527FFF696}"/>
                          </a:ext>
                        </a:extLst>
                      </p:cNvPr>
                      <p:cNvPicPr preferRelativeResize="0">
                        <a:picLocks noChangeAspect="1" noChangeArrowheads="1"/>
                      </p:cNvPicPr>
                      <p:nvPr/>
                    </p:nvPicPr>
                    <p:blipFill>
                      <a:blip r:embed="rId5"/>
                      <a:srcRect/>
                      <a:stretch>
                        <a:fillRect/>
                      </a:stretch>
                    </p:blipFill>
                    <p:spPr bwMode="auto">
                      <a:xfrm>
                        <a:off x="4956865" y="2228462"/>
                        <a:ext cx="2486025" cy="963613"/>
                      </a:xfrm>
                      <a:prstGeom prst="rect">
                        <a:avLst/>
                      </a:prstGeom>
                      <a:solidFill>
                        <a:schemeClr val="accent6">
                          <a:lumMod val="20000"/>
                          <a:lumOff val="80000"/>
                        </a:schemeClr>
                      </a:solidFill>
                    </p:spPr>
                  </p:pic>
                </p:oleObj>
              </mc:Fallback>
            </mc:AlternateContent>
          </a:graphicData>
        </a:graphic>
      </p:graphicFrame>
      <p:graphicFrame>
        <p:nvGraphicFramePr>
          <p:cNvPr id="10278" name="Object 38">
            <a:extLst>
              <a:ext uri="{FF2B5EF4-FFF2-40B4-BE49-F238E27FC236}">
                <a16:creationId xmlns:a16="http://schemas.microsoft.com/office/drawing/2014/main" id="{FCE492E1-D9B3-42F6-B245-C01F87117D4D}"/>
              </a:ext>
            </a:extLst>
          </p:cNvPr>
          <p:cNvGraphicFramePr>
            <a:graphicFrameLocks noChangeAspect="1"/>
          </p:cNvGraphicFramePr>
          <p:nvPr>
            <p:extLst>
              <p:ext uri="{D42A27DB-BD31-4B8C-83A1-F6EECF244321}">
                <p14:modId xmlns:p14="http://schemas.microsoft.com/office/powerpoint/2010/main" val="192427778"/>
              </p:ext>
            </p:extLst>
          </p:nvPr>
        </p:nvGraphicFramePr>
        <p:xfrm>
          <a:off x="8590998" y="1890570"/>
          <a:ext cx="1828800" cy="1470025"/>
        </p:xfrm>
        <a:graphic>
          <a:graphicData uri="http://schemas.openxmlformats.org/presentationml/2006/ole">
            <mc:AlternateContent xmlns:mc="http://schemas.openxmlformats.org/markup-compatibility/2006">
              <mc:Choice xmlns:v="urn:schemas-microsoft-com:vml" Requires="v">
                <p:oleObj name="Equation" r:id="rId6" imgW="863280" imgH="698400" progId="Equation.DSMT4">
                  <p:embed/>
                </p:oleObj>
              </mc:Choice>
              <mc:Fallback>
                <p:oleObj name="Equation" r:id="rId6" imgW="863280" imgH="698400" progId="Equation.DSMT4">
                  <p:embed/>
                  <p:pic>
                    <p:nvPicPr>
                      <p:cNvPr id="10278" name="Object 38">
                        <a:extLst>
                          <a:ext uri="{FF2B5EF4-FFF2-40B4-BE49-F238E27FC236}">
                            <a16:creationId xmlns:a16="http://schemas.microsoft.com/office/drawing/2014/main" id="{FCE492E1-D9B3-42F6-B245-C01F87117D4D}"/>
                          </a:ext>
                        </a:extLst>
                      </p:cNvPr>
                      <p:cNvPicPr preferRelativeResize="0">
                        <a:picLocks noChangeAspect="1" noChangeArrowheads="1"/>
                      </p:cNvPicPr>
                      <p:nvPr/>
                    </p:nvPicPr>
                    <p:blipFill>
                      <a:blip r:embed="rId7"/>
                      <a:srcRect/>
                      <a:stretch>
                        <a:fillRect/>
                      </a:stretch>
                    </p:blipFill>
                    <p:spPr bwMode="auto">
                      <a:xfrm>
                        <a:off x="8590998" y="1890570"/>
                        <a:ext cx="1828800" cy="1470025"/>
                      </a:xfrm>
                      <a:prstGeom prst="rect">
                        <a:avLst/>
                      </a:prstGeom>
                      <a:solidFill>
                        <a:schemeClr val="accent6">
                          <a:lumMod val="20000"/>
                          <a:lumOff val="80000"/>
                        </a:schemeClr>
                      </a:solidFill>
                    </p:spPr>
                  </p:pic>
                </p:oleObj>
              </mc:Fallback>
            </mc:AlternateContent>
          </a:graphicData>
        </a:graphic>
      </p:graphicFrame>
      <p:sp>
        <p:nvSpPr>
          <p:cNvPr id="10279" name="WordArt 39">
            <a:extLst>
              <a:ext uri="{FF2B5EF4-FFF2-40B4-BE49-F238E27FC236}">
                <a16:creationId xmlns:a16="http://schemas.microsoft.com/office/drawing/2014/main" id="{C1993AAB-5AE8-47C0-A5B1-0BF01EB03B3B}"/>
              </a:ext>
            </a:extLst>
          </p:cNvPr>
          <p:cNvSpPr>
            <a:spLocks noChangeArrowheads="1" noChangeShapeType="1" noTextEdit="1"/>
          </p:cNvSpPr>
          <p:nvPr/>
        </p:nvSpPr>
        <p:spPr bwMode="auto">
          <a:xfrm>
            <a:off x="1222512" y="487739"/>
            <a:ext cx="3044688" cy="45647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9525">
                  <a:solidFill>
                    <a:srgbClr val="800000"/>
                  </a:solidFill>
                  <a:round/>
                  <a:headEnd/>
                  <a:tailEnd/>
                </a:ln>
                <a:solidFill>
                  <a:srgbClr val="FFCC00"/>
                </a:solidFill>
                <a:latin typeface="Arial Black" panose="020B0A04020102020204" pitchFamily="34" charset="0"/>
              </a:rPr>
              <a:t>Bài 40/27SGK</a:t>
            </a:r>
          </a:p>
        </p:txBody>
      </p:sp>
      <p:sp>
        <p:nvSpPr>
          <p:cNvPr id="11" name="Flowchart: Process 10">
            <a:extLst>
              <a:ext uri="{FF2B5EF4-FFF2-40B4-BE49-F238E27FC236}">
                <a16:creationId xmlns:a16="http://schemas.microsoft.com/office/drawing/2014/main" id="{040C39D1-F330-46B4-9215-C806315DCB56}"/>
              </a:ext>
            </a:extLst>
          </p:cNvPr>
          <p:cNvSpPr/>
          <p:nvPr/>
        </p:nvSpPr>
        <p:spPr>
          <a:xfrm>
            <a:off x="0" y="0"/>
            <a:ext cx="655983" cy="6858000"/>
          </a:xfrm>
          <a:prstGeom prst="flowChartProcess">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FED572E5-0783-48D1-A8C5-4DC8847167EB}"/>
              </a:ext>
            </a:extLst>
          </p:cNvPr>
          <p:cNvSpPr/>
          <p:nvPr/>
        </p:nvSpPr>
        <p:spPr>
          <a:xfrm rot="16200000">
            <a:off x="-2312379" y="3075057"/>
            <a:ext cx="5280741" cy="707886"/>
          </a:xfrm>
          <a:prstGeom prst="rect">
            <a:avLst/>
          </a:prstGeom>
          <a:noFill/>
        </p:spPr>
        <p:txBody>
          <a:bodyPr wrap="none" lIns="91440" tIns="45720" rIns="91440" bIns="45720">
            <a:spAutoFit/>
          </a:bodyPr>
          <a:lstStyle/>
          <a:p>
            <a:pPr algn="ctr"/>
            <a:r>
              <a:rPr lang="en-US" sz="4000" b="1" cap="none" spc="0">
                <a:ln w="9525">
                  <a:solidFill>
                    <a:schemeClr val="bg1"/>
                  </a:solidFill>
                  <a:prstDash val="solid"/>
                </a:ln>
                <a:solidFill>
                  <a:schemeClr val="tx1"/>
                </a:solidFill>
                <a:effectLst>
                  <a:outerShdw blurRad="12700" dist="38100" dir="2700000" algn="tl" rotWithShape="0">
                    <a:schemeClr val="bg1">
                      <a:lumMod val="50000"/>
                    </a:schemeClr>
                  </a:outerShdw>
                </a:effectLst>
              </a:rPr>
              <a:t>LUYỆN TẬP – LUYỆN TẬP</a:t>
            </a:r>
          </a:p>
        </p:txBody>
      </p:sp>
      <p:pic>
        <p:nvPicPr>
          <p:cNvPr id="13" name="Picture 12" descr="Background pattern&#10;&#10;Description automatically generated">
            <a:extLst>
              <a:ext uri="{FF2B5EF4-FFF2-40B4-BE49-F238E27FC236}">
                <a16:creationId xmlns:a16="http://schemas.microsoft.com/office/drawing/2014/main" id="{50906E8C-D57A-43BF-8EB7-A1644E630C30}"/>
              </a:ext>
            </a:extLst>
          </p:cNvPr>
          <p:cNvPicPr>
            <a:picLocks noChangeAspect="1"/>
          </p:cNvPicPr>
          <p:nvPr/>
        </p:nvPicPr>
        <p:blipFill rotWithShape="1">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17382" r="20120" b="2"/>
          <a:stretch/>
        </p:blipFill>
        <p:spPr>
          <a:xfrm>
            <a:off x="9585188" y="3472357"/>
            <a:ext cx="2510734" cy="2510734"/>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14" name="Picture 13" descr="A picture containing toy, doll&#10;&#10;Description automatically generated">
            <a:extLst>
              <a:ext uri="{FF2B5EF4-FFF2-40B4-BE49-F238E27FC236}">
                <a16:creationId xmlns:a16="http://schemas.microsoft.com/office/drawing/2014/main" id="{4E4FF8C4-4B22-421F-9720-DF32BD74699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29799" y="3759437"/>
            <a:ext cx="1908313" cy="1908313"/>
          </a:xfrm>
          <a:prstGeom prst="rect">
            <a:avLst/>
          </a:prstGeom>
        </p:spPr>
      </p:pic>
      <p:sp>
        <p:nvSpPr>
          <p:cNvPr id="2" name="Oval 1">
            <a:extLst>
              <a:ext uri="{FF2B5EF4-FFF2-40B4-BE49-F238E27FC236}">
                <a16:creationId xmlns:a16="http://schemas.microsoft.com/office/drawing/2014/main" id="{40C743D7-C770-4B99-8FE2-5ECD8BFB44D4}"/>
              </a:ext>
            </a:extLst>
          </p:cNvPr>
          <p:cNvSpPr/>
          <p:nvPr/>
        </p:nvSpPr>
        <p:spPr>
          <a:xfrm>
            <a:off x="7125014" y="16394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5:00</a:t>
            </a:r>
          </a:p>
        </p:txBody>
      </p:sp>
      <p:sp>
        <p:nvSpPr>
          <p:cNvPr id="3" name="Rectangle: Rounded Corners 2">
            <a:hlinkClick r:id="" action="ppaction://macro?name=demnguoc"/>
            <a:extLst>
              <a:ext uri="{FF2B5EF4-FFF2-40B4-BE49-F238E27FC236}">
                <a16:creationId xmlns:a16="http://schemas.microsoft.com/office/drawing/2014/main" id="{C64C4E14-C6CB-4801-B137-58B7B20ECB63}"/>
              </a:ext>
            </a:extLst>
          </p:cNvPr>
          <p:cNvSpPr/>
          <p:nvPr/>
        </p:nvSpPr>
        <p:spPr>
          <a:xfrm>
            <a:off x="10255162" y="576470"/>
            <a:ext cx="1482951" cy="580416"/>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START</a:t>
            </a:r>
          </a:p>
        </p:txBody>
      </p:sp>
      <p:sp>
        <p:nvSpPr>
          <p:cNvPr id="4" name="Circle: Hollow 3">
            <a:extLst>
              <a:ext uri="{FF2B5EF4-FFF2-40B4-BE49-F238E27FC236}">
                <a16:creationId xmlns:a16="http://schemas.microsoft.com/office/drawing/2014/main" id="{6ACD4089-B20F-406D-AF9B-2F2FEFF8061E}"/>
              </a:ext>
            </a:extLst>
          </p:cNvPr>
          <p:cNvSpPr/>
          <p:nvPr/>
        </p:nvSpPr>
        <p:spPr>
          <a:xfrm>
            <a:off x="3994300" y="1713213"/>
            <a:ext cx="3602233" cy="1908545"/>
          </a:xfrm>
          <a:prstGeom prst="donut">
            <a:avLst>
              <a:gd name="adj" fmla="val 266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Cloud 4">
            <a:extLst>
              <a:ext uri="{FF2B5EF4-FFF2-40B4-BE49-F238E27FC236}">
                <a16:creationId xmlns:a16="http://schemas.microsoft.com/office/drawing/2014/main" id="{DFAEF9CC-68DF-424B-8E7F-0867AC944E5A}"/>
              </a:ext>
            </a:extLst>
          </p:cNvPr>
          <p:cNvSpPr/>
          <p:nvPr/>
        </p:nvSpPr>
        <p:spPr>
          <a:xfrm>
            <a:off x="1171567" y="3643838"/>
            <a:ext cx="8249477" cy="2726423"/>
          </a:xfrm>
          <a:prstGeom prst="cloud">
            <a:avLst/>
          </a:prstGeom>
          <a:solidFill>
            <a:schemeClr val="accent5">
              <a:lumMod val="40000"/>
              <a:lumOff val="60000"/>
            </a:schemeClr>
          </a:solidFill>
          <a:effectLst>
            <a:glow rad="101600">
              <a:schemeClr val="accent5">
                <a:satMod val="1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Hãy đổi các số thập phân về dạng phân số.</a:t>
            </a:r>
          </a:p>
        </p:txBody>
      </p:sp>
      <p:graphicFrame>
        <p:nvGraphicFramePr>
          <p:cNvPr id="6" name="Object 5">
            <a:extLst>
              <a:ext uri="{FF2B5EF4-FFF2-40B4-BE49-F238E27FC236}">
                <a16:creationId xmlns:a16="http://schemas.microsoft.com/office/drawing/2014/main" id="{16EC2594-03DD-4FE8-BE51-0695E62AEC2B}"/>
              </a:ext>
            </a:extLst>
          </p:cNvPr>
          <p:cNvGraphicFramePr>
            <a:graphicFrameLocks noChangeAspect="1"/>
          </p:cNvGraphicFramePr>
          <p:nvPr>
            <p:extLst>
              <p:ext uri="{D42A27DB-BD31-4B8C-83A1-F6EECF244321}">
                <p14:modId xmlns:p14="http://schemas.microsoft.com/office/powerpoint/2010/main" val="759604991"/>
              </p:ext>
            </p:extLst>
          </p:nvPr>
        </p:nvGraphicFramePr>
        <p:xfrm>
          <a:off x="4863866" y="1939571"/>
          <a:ext cx="2222650" cy="1426886"/>
        </p:xfrm>
        <a:graphic>
          <a:graphicData uri="http://schemas.openxmlformats.org/presentationml/2006/ole">
            <mc:AlternateContent xmlns:mc="http://schemas.openxmlformats.org/markup-compatibility/2006">
              <mc:Choice xmlns:v="urn:schemas-microsoft-com:vml" Requires="v">
                <p:oleObj name="Equation" r:id="rId11" imgW="1028520" imgH="660240" progId="Equation.DSMT4">
                  <p:embed/>
                </p:oleObj>
              </mc:Choice>
              <mc:Fallback>
                <p:oleObj name="Equation" r:id="rId11" imgW="1028520" imgH="660240" progId="Equation.DSMT4">
                  <p:embed/>
                  <p:pic>
                    <p:nvPicPr>
                      <p:cNvPr id="0" name=""/>
                      <p:cNvPicPr/>
                      <p:nvPr/>
                    </p:nvPicPr>
                    <p:blipFill>
                      <a:blip r:embed="rId12"/>
                      <a:stretch>
                        <a:fillRect/>
                      </a:stretch>
                    </p:blipFill>
                    <p:spPr>
                      <a:xfrm>
                        <a:off x="4863866" y="1939571"/>
                        <a:ext cx="2222650" cy="1426886"/>
                      </a:xfrm>
                      <a:prstGeom prst="rect">
                        <a:avLst/>
                      </a:prstGeom>
                    </p:spPr>
                  </p:pic>
                </p:oleObj>
              </mc:Fallback>
            </mc:AlternateContent>
          </a:graphicData>
        </a:graphic>
      </p:graphicFrame>
      <p:sp>
        <p:nvSpPr>
          <p:cNvPr id="1647" name="Oval 1646">
            <a:extLst>
              <a:ext uri="{FF2B5EF4-FFF2-40B4-BE49-F238E27FC236}">
                <a16:creationId xmlns:a16="http://schemas.microsoft.com/office/drawing/2014/main" id="{11E5463E-00D1-49DE-A27B-3993094D77D0}"/>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05:00</a:t>
            </a:r>
          </a:p>
        </p:txBody>
      </p:sp>
      <p:sp>
        <p:nvSpPr>
          <p:cNvPr id="1648" name="Oval 1647">
            <a:extLst>
              <a:ext uri="{FF2B5EF4-FFF2-40B4-BE49-F238E27FC236}">
                <a16:creationId xmlns:a16="http://schemas.microsoft.com/office/drawing/2014/main" id="{2312D628-635B-4C79-982A-3CCC344DDF0F}"/>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04:59</a:t>
            </a:r>
          </a:p>
        </p:txBody>
      </p:sp>
      <p:sp>
        <p:nvSpPr>
          <p:cNvPr id="1649" name="Oval 1648">
            <a:extLst>
              <a:ext uri="{FF2B5EF4-FFF2-40B4-BE49-F238E27FC236}">
                <a16:creationId xmlns:a16="http://schemas.microsoft.com/office/drawing/2014/main" id="{B86252FA-9896-4F97-A31A-920CAC71FF1C}"/>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04:58</a:t>
            </a:r>
          </a:p>
        </p:txBody>
      </p:sp>
      <p:sp>
        <p:nvSpPr>
          <p:cNvPr id="1650" name="Oval 1649">
            <a:extLst>
              <a:ext uri="{FF2B5EF4-FFF2-40B4-BE49-F238E27FC236}">
                <a16:creationId xmlns:a16="http://schemas.microsoft.com/office/drawing/2014/main" id="{E40C31C4-7397-4983-AAFC-E097C7A6334E}"/>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04:57</a:t>
            </a:r>
          </a:p>
        </p:txBody>
      </p:sp>
      <p:sp>
        <p:nvSpPr>
          <p:cNvPr id="1651" name="Oval 1650">
            <a:extLst>
              <a:ext uri="{FF2B5EF4-FFF2-40B4-BE49-F238E27FC236}">
                <a16:creationId xmlns:a16="http://schemas.microsoft.com/office/drawing/2014/main" id="{79E43836-5103-49CD-9A42-940C2D401CFB}"/>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04:56</a:t>
            </a:r>
          </a:p>
        </p:txBody>
      </p:sp>
      <p:sp>
        <p:nvSpPr>
          <p:cNvPr id="1652" name="Oval 1651">
            <a:extLst>
              <a:ext uri="{FF2B5EF4-FFF2-40B4-BE49-F238E27FC236}">
                <a16:creationId xmlns:a16="http://schemas.microsoft.com/office/drawing/2014/main" id="{9A71195C-9E87-4E18-9A8D-0B50CBADB1EB}"/>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04:55</a:t>
            </a:r>
          </a:p>
        </p:txBody>
      </p:sp>
      <p:sp>
        <p:nvSpPr>
          <p:cNvPr id="1653" name="Oval 1652">
            <a:extLst>
              <a:ext uri="{FF2B5EF4-FFF2-40B4-BE49-F238E27FC236}">
                <a16:creationId xmlns:a16="http://schemas.microsoft.com/office/drawing/2014/main" id="{FB290EBF-00FE-4BA7-A839-A529ADD0CE94}"/>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04:54</a:t>
            </a:r>
          </a:p>
        </p:txBody>
      </p:sp>
      <p:sp>
        <p:nvSpPr>
          <p:cNvPr id="1654" name="Oval 1653">
            <a:extLst>
              <a:ext uri="{FF2B5EF4-FFF2-40B4-BE49-F238E27FC236}">
                <a16:creationId xmlns:a16="http://schemas.microsoft.com/office/drawing/2014/main" id="{8AFAB307-306C-4CD6-8379-58583B5A3EC9}"/>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04:53</a:t>
            </a:r>
          </a:p>
        </p:txBody>
      </p:sp>
      <p:sp>
        <p:nvSpPr>
          <p:cNvPr id="1655" name="Oval 1654">
            <a:extLst>
              <a:ext uri="{FF2B5EF4-FFF2-40B4-BE49-F238E27FC236}">
                <a16:creationId xmlns:a16="http://schemas.microsoft.com/office/drawing/2014/main" id="{7A12D838-3C77-48EE-A6BB-6B316EE54545}"/>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04:52</a:t>
            </a:r>
          </a:p>
        </p:txBody>
      </p:sp>
      <p:sp>
        <p:nvSpPr>
          <p:cNvPr id="1656" name="Oval 1655">
            <a:extLst>
              <a:ext uri="{FF2B5EF4-FFF2-40B4-BE49-F238E27FC236}">
                <a16:creationId xmlns:a16="http://schemas.microsoft.com/office/drawing/2014/main" id="{54FC054E-C444-4C9C-AAE6-A15655F43161}"/>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04:51</a:t>
            </a:r>
          </a:p>
        </p:txBody>
      </p:sp>
      <p:sp>
        <p:nvSpPr>
          <p:cNvPr id="1657" name="Oval 1656">
            <a:extLst>
              <a:ext uri="{FF2B5EF4-FFF2-40B4-BE49-F238E27FC236}">
                <a16:creationId xmlns:a16="http://schemas.microsoft.com/office/drawing/2014/main" id="{AB43F87C-5480-4606-B5B9-AE5B5B67548E}"/>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04:50</a:t>
            </a:r>
          </a:p>
        </p:txBody>
      </p:sp>
      <p:sp>
        <p:nvSpPr>
          <p:cNvPr id="1658" name="Oval 1657">
            <a:extLst>
              <a:ext uri="{FF2B5EF4-FFF2-40B4-BE49-F238E27FC236}">
                <a16:creationId xmlns:a16="http://schemas.microsoft.com/office/drawing/2014/main" id="{9A253EF8-DCD4-40E2-ACAF-F15B5EBD4025}"/>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04:49</a:t>
            </a:r>
          </a:p>
        </p:txBody>
      </p:sp>
      <p:sp>
        <p:nvSpPr>
          <p:cNvPr id="1659" name="Oval 1658">
            <a:extLst>
              <a:ext uri="{FF2B5EF4-FFF2-40B4-BE49-F238E27FC236}">
                <a16:creationId xmlns:a16="http://schemas.microsoft.com/office/drawing/2014/main" id="{411C4508-FE6D-44EB-ABA6-B58DDAE8D7F9}"/>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04:48</a:t>
            </a:r>
          </a:p>
        </p:txBody>
      </p:sp>
      <p:sp>
        <p:nvSpPr>
          <p:cNvPr id="1660" name="Oval 1659">
            <a:extLst>
              <a:ext uri="{FF2B5EF4-FFF2-40B4-BE49-F238E27FC236}">
                <a16:creationId xmlns:a16="http://schemas.microsoft.com/office/drawing/2014/main" id="{D3A313F0-12AC-45DD-83B6-17FAFE04CD70}"/>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04:47</a:t>
            </a:r>
          </a:p>
        </p:txBody>
      </p:sp>
      <p:sp>
        <p:nvSpPr>
          <p:cNvPr id="1661" name="Oval 1660">
            <a:extLst>
              <a:ext uri="{FF2B5EF4-FFF2-40B4-BE49-F238E27FC236}">
                <a16:creationId xmlns:a16="http://schemas.microsoft.com/office/drawing/2014/main" id="{B819105B-4618-450D-B0A4-D711686AB613}"/>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04:46</a:t>
            </a:r>
          </a:p>
        </p:txBody>
      </p:sp>
      <p:sp>
        <p:nvSpPr>
          <p:cNvPr id="1662" name="Oval 1661">
            <a:extLst>
              <a:ext uri="{FF2B5EF4-FFF2-40B4-BE49-F238E27FC236}">
                <a16:creationId xmlns:a16="http://schemas.microsoft.com/office/drawing/2014/main" id="{4A31B668-5329-4D9C-B221-C07F6B5FF4D8}"/>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04:45</a:t>
            </a:r>
          </a:p>
        </p:txBody>
      </p:sp>
      <p:sp>
        <p:nvSpPr>
          <p:cNvPr id="1663" name="Oval 1662">
            <a:extLst>
              <a:ext uri="{FF2B5EF4-FFF2-40B4-BE49-F238E27FC236}">
                <a16:creationId xmlns:a16="http://schemas.microsoft.com/office/drawing/2014/main" id="{2DDBB426-525F-4E7F-AAA4-5823AF6A6EDD}"/>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04:44</a:t>
            </a:r>
          </a:p>
        </p:txBody>
      </p:sp>
      <p:sp>
        <p:nvSpPr>
          <p:cNvPr id="1664" name="Oval 1663">
            <a:extLst>
              <a:ext uri="{FF2B5EF4-FFF2-40B4-BE49-F238E27FC236}">
                <a16:creationId xmlns:a16="http://schemas.microsoft.com/office/drawing/2014/main" id="{D31B6454-4C45-443E-9A95-F2A5230FF2A9}"/>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04:43</a:t>
            </a:r>
          </a:p>
        </p:txBody>
      </p:sp>
      <p:sp>
        <p:nvSpPr>
          <p:cNvPr id="1665" name="Oval 1664">
            <a:extLst>
              <a:ext uri="{FF2B5EF4-FFF2-40B4-BE49-F238E27FC236}">
                <a16:creationId xmlns:a16="http://schemas.microsoft.com/office/drawing/2014/main" id="{DF0117FB-8C24-4846-8026-A5212340C40E}"/>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04:42</a:t>
            </a:r>
          </a:p>
        </p:txBody>
      </p:sp>
      <p:sp>
        <p:nvSpPr>
          <p:cNvPr id="1666" name="Oval 1665">
            <a:extLst>
              <a:ext uri="{FF2B5EF4-FFF2-40B4-BE49-F238E27FC236}">
                <a16:creationId xmlns:a16="http://schemas.microsoft.com/office/drawing/2014/main" id="{22D6ADAB-C204-44DF-BA60-53C1FA626360}"/>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04:41</a:t>
            </a:r>
          </a:p>
        </p:txBody>
      </p:sp>
      <p:sp>
        <p:nvSpPr>
          <p:cNvPr id="1667" name="Oval 1666">
            <a:extLst>
              <a:ext uri="{FF2B5EF4-FFF2-40B4-BE49-F238E27FC236}">
                <a16:creationId xmlns:a16="http://schemas.microsoft.com/office/drawing/2014/main" id="{A1F2A557-E129-4656-BD82-E82AE815E15B}"/>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04:40</a:t>
            </a:r>
          </a:p>
        </p:txBody>
      </p:sp>
      <p:sp>
        <p:nvSpPr>
          <p:cNvPr id="1668" name="Oval 1667">
            <a:extLst>
              <a:ext uri="{FF2B5EF4-FFF2-40B4-BE49-F238E27FC236}">
                <a16:creationId xmlns:a16="http://schemas.microsoft.com/office/drawing/2014/main" id="{F6396B1F-AA52-4C14-92A6-D951C948ACA9}"/>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04:39</a:t>
            </a:r>
          </a:p>
        </p:txBody>
      </p:sp>
      <p:sp>
        <p:nvSpPr>
          <p:cNvPr id="1669" name="Oval 1668">
            <a:extLst>
              <a:ext uri="{FF2B5EF4-FFF2-40B4-BE49-F238E27FC236}">
                <a16:creationId xmlns:a16="http://schemas.microsoft.com/office/drawing/2014/main" id="{B1A17EEE-F7A3-46E0-AE2D-EAB25C9D3AA4}"/>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04:38</a:t>
            </a:r>
          </a:p>
        </p:txBody>
      </p:sp>
      <p:sp>
        <p:nvSpPr>
          <p:cNvPr id="1670" name="Oval 1669">
            <a:extLst>
              <a:ext uri="{FF2B5EF4-FFF2-40B4-BE49-F238E27FC236}">
                <a16:creationId xmlns:a16="http://schemas.microsoft.com/office/drawing/2014/main" id="{1CB9FCB8-E980-46D8-B52A-38AE0A95F496}"/>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04:37</a:t>
            </a:r>
          </a:p>
        </p:txBody>
      </p:sp>
      <p:sp>
        <p:nvSpPr>
          <p:cNvPr id="1671" name="Oval 1670">
            <a:extLst>
              <a:ext uri="{FF2B5EF4-FFF2-40B4-BE49-F238E27FC236}">
                <a16:creationId xmlns:a16="http://schemas.microsoft.com/office/drawing/2014/main" id="{1C0FEE82-AF75-465B-ACD6-E577E4280CE3}"/>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04:36</a:t>
            </a:r>
          </a:p>
        </p:txBody>
      </p:sp>
      <p:sp>
        <p:nvSpPr>
          <p:cNvPr id="1672" name="Oval 1671">
            <a:extLst>
              <a:ext uri="{FF2B5EF4-FFF2-40B4-BE49-F238E27FC236}">
                <a16:creationId xmlns:a16="http://schemas.microsoft.com/office/drawing/2014/main" id="{580F78EA-C4CD-4A2F-9334-D840FDDF4E58}"/>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04:35</a:t>
            </a:r>
          </a:p>
        </p:txBody>
      </p:sp>
      <p:sp>
        <p:nvSpPr>
          <p:cNvPr id="1673" name="Oval 1672">
            <a:extLst>
              <a:ext uri="{FF2B5EF4-FFF2-40B4-BE49-F238E27FC236}">
                <a16:creationId xmlns:a16="http://schemas.microsoft.com/office/drawing/2014/main" id="{9EBCC292-64CD-4B80-83AD-9AD182FC0841}"/>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04:34</a:t>
            </a:r>
          </a:p>
        </p:txBody>
      </p:sp>
      <p:sp>
        <p:nvSpPr>
          <p:cNvPr id="1674" name="Oval 1673">
            <a:extLst>
              <a:ext uri="{FF2B5EF4-FFF2-40B4-BE49-F238E27FC236}">
                <a16:creationId xmlns:a16="http://schemas.microsoft.com/office/drawing/2014/main" id="{AFA0EFBC-8DF5-4495-B5D1-497EAF51410D}"/>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04:33</a:t>
            </a:r>
          </a:p>
        </p:txBody>
      </p:sp>
      <p:sp>
        <p:nvSpPr>
          <p:cNvPr id="1675" name="Oval 1674">
            <a:extLst>
              <a:ext uri="{FF2B5EF4-FFF2-40B4-BE49-F238E27FC236}">
                <a16:creationId xmlns:a16="http://schemas.microsoft.com/office/drawing/2014/main" id="{9BF9360A-201C-4B42-9236-963F57F08D48}"/>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04:32</a:t>
            </a:r>
          </a:p>
        </p:txBody>
      </p:sp>
      <p:sp>
        <p:nvSpPr>
          <p:cNvPr id="1676" name="Oval 1675">
            <a:extLst>
              <a:ext uri="{FF2B5EF4-FFF2-40B4-BE49-F238E27FC236}">
                <a16:creationId xmlns:a16="http://schemas.microsoft.com/office/drawing/2014/main" id="{FC113FE3-FE61-40D4-B77E-DD28601CF2AE}"/>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04:31</a:t>
            </a:r>
          </a:p>
        </p:txBody>
      </p:sp>
      <p:sp>
        <p:nvSpPr>
          <p:cNvPr id="1677" name="Oval 1676">
            <a:extLst>
              <a:ext uri="{FF2B5EF4-FFF2-40B4-BE49-F238E27FC236}">
                <a16:creationId xmlns:a16="http://schemas.microsoft.com/office/drawing/2014/main" id="{4FC29C43-2BBF-429D-8280-0B5733C82713}"/>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04:30</a:t>
            </a:r>
          </a:p>
        </p:txBody>
      </p:sp>
      <p:sp>
        <p:nvSpPr>
          <p:cNvPr id="1678" name="Oval 1677">
            <a:extLst>
              <a:ext uri="{FF2B5EF4-FFF2-40B4-BE49-F238E27FC236}">
                <a16:creationId xmlns:a16="http://schemas.microsoft.com/office/drawing/2014/main" id="{4F805C2B-13DE-4F79-84F1-344E88171E56}"/>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04:29</a:t>
            </a:r>
          </a:p>
        </p:txBody>
      </p:sp>
      <p:sp>
        <p:nvSpPr>
          <p:cNvPr id="1679" name="Oval 1678">
            <a:extLst>
              <a:ext uri="{FF2B5EF4-FFF2-40B4-BE49-F238E27FC236}">
                <a16:creationId xmlns:a16="http://schemas.microsoft.com/office/drawing/2014/main" id="{F3F88889-D8F5-450A-A12E-5A025C9404F0}"/>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04:28</a:t>
            </a:r>
          </a:p>
        </p:txBody>
      </p:sp>
      <p:sp>
        <p:nvSpPr>
          <p:cNvPr id="1680" name="Oval 1679">
            <a:extLst>
              <a:ext uri="{FF2B5EF4-FFF2-40B4-BE49-F238E27FC236}">
                <a16:creationId xmlns:a16="http://schemas.microsoft.com/office/drawing/2014/main" id="{83677BC2-10A3-4FF2-8661-D2D303C3BA01}"/>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04:27</a:t>
            </a:r>
          </a:p>
        </p:txBody>
      </p:sp>
      <p:sp>
        <p:nvSpPr>
          <p:cNvPr id="1681" name="Oval 1680">
            <a:extLst>
              <a:ext uri="{FF2B5EF4-FFF2-40B4-BE49-F238E27FC236}">
                <a16:creationId xmlns:a16="http://schemas.microsoft.com/office/drawing/2014/main" id="{7CE0D28E-8E2B-404C-B480-BFF62D1AAA69}"/>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04:26</a:t>
            </a:r>
          </a:p>
        </p:txBody>
      </p:sp>
      <p:sp>
        <p:nvSpPr>
          <p:cNvPr id="1682" name="Oval 1681">
            <a:extLst>
              <a:ext uri="{FF2B5EF4-FFF2-40B4-BE49-F238E27FC236}">
                <a16:creationId xmlns:a16="http://schemas.microsoft.com/office/drawing/2014/main" id="{5BF733B5-D394-4658-B1A7-0EEF088892DC}"/>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04:25</a:t>
            </a:r>
          </a:p>
        </p:txBody>
      </p:sp>
      <p:sp>
        <p:nvSpPr>
          <p:cNvPr id="1683" name="Oval 1682">
            <a:extLst>
              <a:ext uri="{FF2B5EF4-FFF2-40B4-BE49-F238E27FC236}">
                <a16:creationId xmlns:a16="http://schemas.microsoft.com/office/drawing/2014/main" id="{54FDB626-0E79-4C57-9492-EF7B75648EB4}"/>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04:24</a:t>
            </a:r>
          </a:p>
        </p:txBody>
      </p:sp>
      <p:sp>
        <p:nvSpPr>
          <p:cNvPr id="1684" name="Oval 1683">
            <a:extLst>
              <a:ext uri="{FF2B5EF4-FFF2-40B4-BE49-F238E27FC236}">
                <a16:creationId xmlns:a16="http://schemas.microsoft.com/office/drawing/2014/main" id="{04B44B2C-08FA-4189-9602-937834E8017B}"/>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04:23</a:t>
            </a:r>
          </a:p>
        </p:txBody>
      </p:sp>
      <p:sp>
        <p:nvSpPr>
          <p:cNvPr id="1685" name="Oval 1684">
            <a:extLst>
              <a:ext uri="{FF2B5EF4-FFF2-40B4-BE49-F238E27FC236}">
                <a16:creationId xmlns:a16="http://schemas.microsoft.com/office/drawing/2014/main" id="{2857B73F-1F32-4DBA-9621-2B5AD21A8714}"/>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04:22</a:t>
            </a:r>
          </a:p>
        </p:txBody>
      </p:sp>
      <p:sp>
        <p:nvSpPr>
          <p:cNvPr id="1686" name="Oval 1685">
            <a:extLst>
              <a:ext uri="{FF2B5EF4-FFF2-40B4-BE49-F238E27FC236}">
                <a16:creationId xmlns:a16="http://schemas.microsoft.com/office/drawing/2014/main" id="{F9AD38C0-F165-4243-B1B0-E7E2F7D09885}"/>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04:21</a:t>
            </a:r>
          </a:p>
        </p:txBody>
      </p:sp>
      <p:sp>
        <p:nvSpPr>
          <p:cNvPr id="1687" name="Oval 1686">
            <a:extLst>
              <a:ext uri="{FF2B5EF4-FFF2-40B4-BE49-F238E27FC236}">
                <a16:creationId xmlns:a16="http://schemas.microsoft.com/office/drawing/2014/main" id="{F8DAA615-9946-44FD-9D11-2501ABE7418E}"/>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04:20</a:t>
            </a:r>
          </a:p>
        </p:txBody>
      </p:sp>
      <p:sp>
        <p:nvSpPr>
          <p:cNvPr id="1688" name="Oval 1687">
            <a:extLst>
              <a:ext uri="{FF2B5EF4-FFF2-40B4-BE49-F238E27FC236}">
                <a16:creationId xmlns:a16="http://schemas.microsoft.com/office/drawing/2014/main" id="{DF67C47D-FA81-4A2D-A252-FC21EC3ADB4A}"/>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04:19</a:t>
            </a:r>
          </a:p>
        </p:txBody>
      </p:sp>
      <p:sp>
        <p:nvSpPr>
          <p:cNvPr id="1689" name="Oval 1688">
            <a:extLst>
              <a:ext uri="{FF2B5EF4-FFF2-40B4-BE49-F238E27FC236}">
                <a16:creationId xmlns:a16="http://schemas.microsoft.com/office/drawing/2014/main" id="{F71D2440-3546-475C-B64A-C9D9CDEBF900}"/>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04:18</a:t>
            </a:r>
          </a:p>
        </p:txBody>
      </p:sp>
      <p:sp>
        <p:nvSpPr>
          <p:cNvPr id="1690" name="Oval 1689">
            <a:extLst>
              <a:ext uri="{FF2B5EF4-FFF2-40B4-BE49-F238E27FC236}">
                <a16:creationId xmlns:a16="http://schemas.microsoft.com/office/drawing/2014/main" id="{441FDA2E-F2B8-42B5-9F56-9FC2A0598B2A}"/>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04:17</a:t>
            </a:r>
          </a:p>
        </p:txBody>
      </p:sp>
      <p:sp>
        <p:nvSpPr>
          <p:cNvPr id="1691" name="Oval 1690">
            <a:extLst>
              <a:ext uri="{FF2B5EF4-FFF2-40B4-BE49-F238E27FC236}">
                <a16:creationId xmlns:a16="http://schemas.microsoft.com/office/drawing/2014/main" id="{B2B36F8A-6710-4E04-B7CF-F9A02B72E837}"/>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04:16</a:t>
            </a:r>
          </a:p>
        </p:txBody>
      </p:sp>
      <p:sp>
        <p:nvSpPr>
          <p:cNvPr id="1692" name="Oval 1691">
            <a:extLst>
              <a:ext uri="{FF2B5EF4-FFF2-40B4-BE49-F238E27FC236}">
                <a16:creationId xmlns:a16="http://schemas.microsoft.com/office/drawing/2014/main" id="{63640282-6982-4167-8A7A-83E695C7FEFC}"/>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04:15</a:t>
            </a:r>
          </a:p>
        </p:txBody>
      </p:sp>
      <p:sp>
        <p:nvSpPr>
          <p:cNvPr id="1693" name="Oval 1692">
            <a:extLst>
              <a:ext uri="{FF2B5EF4-FFF2-40B4-BE49-F238E27FC236}">
                <a16:creationId xmlns:a16="http://schemas.microsoft.com/office/drawing/2014/main" id="{0719D0AE-015F-4A39-9A5A-BED9E8C09615}"/>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04:14</a:t>
            </a:r>
          </a:p>
        </p:txBody>
      </p:sp>
      <p:sp>
        <p:nvSpPr>
          <p:cNvPr id="1694" name="Oval 1693">
            <a:extLst>
              <a:ext uri="{FF2B5EF4-FFF2-40B4-BE49-F238E27FC236}">
                <a16:creationId xmlns:a16="http://schemas.microsoft.com/office/drawing/2014/main" id="{93F6CADF-F741-4AA9-874B-9FF4672B82B2}"/>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04:13</a:t>
            </a:r>
          </a:p>
        </p:txBody>
      </p:sp>
      <p:sp>
        <p:nvSpPr>
          <p:cNvPr id="1695" name="Oval 1694">
            <a:extLst>
              <a:ext uri="{FF2B5EF4-FFF2-40B4-BE49-F238E27FC236}">
                <a16:creationId xmlns:a16="http://schemas.microsoft.com/office/drawing/2014/main" id="{E3D94365-AB50-455D-958B-D880A0D75805}"/>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04:12</a:t>
            </a:r>
          </a:p>
        </p:txBody>
      </p:sp>
      <p:sp>
        <p:nvSpPr>
          <p:cNvPr id="1696" name="Oval 1695">
            <a:extLst>
              <a:ext uri="{FF2B5EF4-FFF2-40B4-BE49-F238E27FC236}">
                <a16:creationId xmlns:a16="http://schemas.microsoft.com/office/drawing/2014/main" id="{2C897DED-DA4B-4C08-BB63-B8031369CE01}"/>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04:11</a:t>
            </a:r>
          </a:p>
        </p:txBody>
      </p:sp>
      <p:sp>
        <p:nvSpPr>
          <p:cNvPr id="1697" name="Oval 1696">
            <a:extLst>
              <a:ext uri="{FF2B5EF4-FFF2-40B4-BE49-F238E27FC236}">
                <a16:creationId xmlns:a16="http://schemas.microsoft.com/office/drawing/2014/main" id="{7E9F7462-0DFA-42A0-88F7-F826CAA3E3E1}"/>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04:10</a:t>
            </a:r>
          </a:p>
        </p:txBody>
      </p:sp>
      <p:sp>
        <p:nvSpPr>
          <p:cNvPr id="1698" name="Oval 1697">
            <a:extLst>
              <a:ext uri="{FF2B5EF4-FFF2-40B4-BE49-F238E27FC236}">
                <a16:creationId xmlns:a16="http://schemas.microsoft.com/office/drawing/2014/main" id="{8B3ABC84-355A-43CA-9693-306F00DC3000}"/>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04:09</a:t>
            </a:r>
          </a:p>
        </p:txBody>
      </p:sp>
      <p:sp>
        <p:nvSpPr>
          <p:cNvPr id="1699" name="Oval 1698">
            <a:extLst>
              <a:ext uri="{FF2B5EF4-FFF2-40B4-BE49-F238E27FC236}">
                <a16:creationId xmlns:a16="http://schemas.microsoft.com/office/drawing/2014/main" id="{4D376CFD-62BC-40C7-B58B-F9EC9F991D57}"/>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04:08</a:t>
            </a:r>
          </a:p>
        </p:txBody>
      </p:sp>
      <p:sp>
        <p:nvSpPr>
          <p:cNvPr id="1700" name="Oval 1699">
            <a:extLst>
              <a:ext uri="{FF2B5EF4-FFF2-40B4-BE49-F238E27FC236}">
                <a16:creationId xmlns:a16="http://schemas.microsoft.com/office/drawing/2014/main" id="{5568DCCD-38B8-4EF6-A5AD-54BD1D6DE59C}"/>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04:07</a:t>
            </a:r>
          </a:p>
        </p:txBody>
      </p:sp>
      <p:sp>
        <p:nvSpPr>
          <p:cNvPr id="1701" name="Oval 1700">
            <a:extLst>
              <a:ext uri="{FF2B5EF4-FFF2-40B4-BE49-F238E27FC236}">
                <a16:creationId xmlns:a16="http://schemas.microsoft.com/office/drawing/2014/main" id="{7E09904A-8D7A-4DFB-AFD5-23BCCB7B1B94}"/>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04:06</a:t>
            </a:r>
          </a:p>
        </p:txBody>
      </p:sp>
      <p:sp>
        <p:nvSpPr>
          <p:cNvPr id="1702" name="Oval 1701">
            <a:extLst>
              <a:ext uri="{FF2B5EF4-FFF2-40B4-BE49-F238E27FC236}">
                <a16:creationId xmlns:a16="http://schemas.microsoft.com/office/drawing/2014/main" id="{153334F6-AC81-465B-94B7-F7FB3B1EE808}"/>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04:05</a:t>
            </a:r>
          </a:p>
        </p:txBody>
      </p:sp>
      <p:sp>
        <p:nvSpPr>
          <p:cNvPr id="1703" name="Oval 1702">
            <a:extLst>
              <a:ext uri="{FF2B5EF4-FFF2-40B4-BE49-F238E27FC236}">
                <a16:creationId xmlns:a16="http://schemas.microsoft.com/office/drawing/2014/main" id="{B0FF0FE2-C308-42A1-858B-8BAF47C6E12C}"/>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04:04</a:t>
            </a:r>
          </a:p>
        </p:txBody>
      </p:sp>
      <p:sp>
        <p:nvSpPr>
          <p:cNvPr id="1704" name="Oval 1703">
            <a:extLst>
              <a:ext uri="{FF2B5EF4-FFF2-40B4-BE49-F238E27FC236}">
                <a16:creationId xmlns:a16="http://schemas.microsoft.com/office/drawing/2014/main" id="{F1C04EA1-44A7-4AE9-8AF1-140D96057515}"/>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04:03</a:t>
            </a:r>
          </a:p>
        </p:txBody>
      </p:sp>
      <p:sp>
        <p:nvSpPr>
          <p:cNvPr id="1705" name="Oval 1704">
            <a:extLst>
              <a:ext uri="{FF2B5EF4-FFF2-40B4-BE49-F238E27FC236}">
                <a16:creationId xmlns:a16="http://schemas.microsoft.com/office/drawing/2014/main" id="{E631A60F-3262-4F12-96A9-8B34258D099E}"/>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04:02</a:t>
            </a:r>
          </a:p>
        </p:txBody>
      </p:sp>
      <p:sp>
        <p:nvSpPr>
          <p:cNvPr id="1706" name="Oval 1705">
            <a:extLst>
              <a:ext uri="{FF2B5EF4-FFF2-40B4-BE49-F238E27FC236}">
                <a16:creationId xmlns:a16="http://schemas.microsoft.com/office/drawing/2014/main" id="{143300B0-FDD8-473D-83A9-225AA1894190}"/>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04:01</a:t>
            </a:r>
          </a:p>
        </p:txBody>
      </p:sp>
      <p:sp>
        <p:nvSpPr>
          <p:cNvPr id="1707" name="Oval 1706">
            <a:extLst>
              <a:ext uri="{FF2B5EF4-FFF2-40B4-BE49-F238E27FC236}">
                <a16:creationId xmlns:a16="http://schemas.microsoft.com/office/drawing/2014/main" id="{34AEB66A-8A6A-4223-BF65-063F1DD124E7}"/>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04:00</a:t>
            </a:r>
          </a:p>
        </p:txBody>
      </p:sp>
      <p:sp>
        <p:nvSpPr>
          <p:cNvPr id="1708" name="Oval 1707">
            <a:extLst>
              <a:ext uri="{FF2B5EF4-FFF2-40B4-BE49-F238E27FC236}">
                <a16:creationId xmlns:a16="http://schemas.microsoft.com/office/drawing/2014/main" id="{97E904E4-5CB4-414B-A287-7FF90E4A3305}"/>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03:59</a:t>
            </a:r>
          </a:p>
        </p:txBody>
      </p:sp>
      <p:sp>
        <p:nvSpPr>
          <p:cNvPr id="1709" name="Oval 1708">
            <a:extLst>
              <a:ext uri="{FF2B5EF4-FFF2-40B4-BE49-F238E27FC236}">
                <a16:creationId xmlns:a16="http://schemas.microsoft.com/office/drawing/2014/main" id="{4BE61EE3-5152-4301-A5BC-2B1E88EEAA95}"/>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03:58</a:t>
            </a:r>
          </a:p>
        </p:txBody>
      </p:sp>
      <p:sp>
        <p:nvSpPr>
          <p:cNvPr id="1710" name="Oval 1709">
            <a:extLst>
              <a:ext uri="{FF2B5EF4-FFF2-40B4-BE49-F238E27FC236}">
                <a16:creationId xmlns:a16="http://schemas.microsoft.com/office/drawing/2014/main" id="{26AF1D40-9AB5-4041-B401-58330A1171C4}"/>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03:57</a:t>
            </a:r>
          </a:p>
        </p:txBody>
      </p:sp>
      <p:sp>
        <p:nvSpPr>
          <p:cNvPr id="1711" name="Oval 1710">
            <a:extLst>
              <a:ext uri="{FF2B5EF4-FFF2-40B4-BE49-F238E27FC236}">
                <a16:creationId xmlns:a16="http://schemas.microsoft.com/office/drawing/2014/main" id="{5A01D04A-FDBE-4415-B4D1-4DF528092D59}"/>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03:56</a:t>
            </a:r>
          </a:p>
        </p:txBody>
      </p:sp>
      <p:sp>
        <p:nvSpPr>
          <p:cNvPr id="1712" name="Oval 1711">
            <a:extLst>
              <a:ext uri="{FF2B5EF4-FFF2-40B4-BE49-F238E27FC236}">
                <a16:creationId xmlns:a16="http://schemas.microsoft.com/office/drawing/2014/main" id="{3D53CD15-4F55-4D54-B650-C0C1F7347D92}"/>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03:55</a:t>
            </a:r>
          </a:p>
        </p:txBody>
      </p:sp>
      <p:sp>
        <p:nvSpPr>
          <p:cNvPr id="1713" name="Oval 1712">
            <a:extLst>
              <a:ext uri="{FF2B5EF4-FFF2-40B4-BE49-F238E27FC236}">
                <a16:creationId xmlns:a16="http://schemas.microsoft.com/office/drawing/2014/main" id="{8B5E68B5-1164-42DD-B62A-1118502E2385}"/>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03:54</a:t>
            </a:r>
          </a:p>
        </p:txBody>
      </p:sp>
      <p:sp>
        <p:nvSpPr>
          <p:cNvPr id="1714" name="Oval 1713">
            <a:extLst>
              <a:ext uri="{FF2B5EF4-FFF2-40B4-BE49-F238E27FC236}">
                <a16:creationId xmlns:a16="http://schemas.microsoft.com/office/drawing/2014/main" id="{5B309FF3-5085-4D78-9CFD-255718124BC2}"/>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03:53</a:t>
            </a:r>
          </a:p>
        </p:txBody>
      </p:sp>
      <p:sp>
        <p:nvSpPr>
          <p:cNvPr id="1715" name="Oval 1714">
            <a:extLst>
              <a:ext uri="{FF2B5EF4-FFF2-40B4-BE49-F238E27FC236}">
                <a16:creationId xmlns:a16="http://schemas.microsoft.com/office/drawing/2014/main" id="{CA20D6AF-0102-44F4-A661-3A1AB2C4911B}"/>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03:52</a:t>
            </a:r>
          </a:p>
        </p:txBody>
      </p:sp>
      <p:sp>
        <p:nvSpPr>
          <p:cNvPr id="1716" name="Oval 1715">
            <a:extLst>
              <a:ext uri="{FF2B5EF4-FFF2-40B4-BE49-F238E27FC236}">
                <a16:creationId xmlns:a16="http://schemas.microsoft.com/office/drawing/2014/main" id="{3BCECCAF-97D0-4757-8382-BE0136C15005}"/>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03:51</a:t>
            </a:r>
          </a:p>
        </p:txBody>
      </p:sp>
      <p:sp>
        <p:nvSpPr>
          <p:cNvPr id="1717" name="Oval 1716">
            <a:extLst>
              <a:ext uri="{FF2B5EF4-FFF2-40B4-BE49-F238E27FC236}">
                <a16:creationId xmlns:a16="http://schemas.microsoft.com/office/drawing/2014/main" id="{3FA748F2-DD9D-40CB-B645-31918E40F612}"/>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03:50</a:t>
            </a:r>
          </a:p>
        </p:txBody>
      </p:sp>
      <p:sp>
        <p:nvSpPr>
          <p:cNvPr id="1718" name="Oval 1717">
            <a:extLst>
              <a:ext uri="{FF2B5EF4-FFF2-40B4-BE49-F238E27FC236}">
                <a16:creationId xmlns:a16="http://schemas.microsoft.com/office/drawing/2014/main" id="{C06C4708-92D7-41CE-BC42-044A1503B338}"/>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03:49</a:t>
            </a:r>
          </a:p>
        </p:txBody>
      </p:sp>
      <p:sp>
        <p:nvSpPr>
          <p:cNvPr id="1719" name="Oval 1718">
            <a:extLst>
              <a:ext uri="{FF2B5EF4-FFF2-40B4-BE49-F238E27FC236}">
                <a16:creationId xmlns:a16="http://schemas.microsoft.com/office/drawing/2014/main" id="{B9CE405D-B7AF-44EB-A5A2-F6CAD1ADDE43}"/>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03:48</a:t>
            </a:r>
          </a:p>
        </p:txBody>
      </p:sp>
      <p:sp>
        <p:nvSpPr>
          <p:cNvPr id="1720" name="Oval 1719">
            <a:extLst>
              <a:ext uri="{FF2B5EF4-FFF2-40B4-BE49-F238E27FC236}">
                <a16:creationId xmlns:a16="http://schemas.microsoft.com/office/drawing/2014/main" id="{574029BC-0BD4-43A0-91B4-BD518CE9164B}"/>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03:47</a:t>
            </a:r>
          </a:p>
        </p:txBody>
      </p:sp>
      <p:sp>
        <p:nvSpPr>
          <p:cNvPr id="1721" name="Oval 1720">
            <a:extLst>
              <a:ext uri="{FF2B5EF4-FFF2-40B4-BE49-F238E27FC236}">
                <a16:creationId xmlns:a16="http://schemas.microsoft.com/office/drawing/2014/main" id="{BDE24255-F41E-40DA-91D7-ED83732391BD}"/>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03:46</a:t>
            </a:r>
          </a:p>
        </p:txBody>
      </p:sp>
      <p:sp>
        <p:nvSpPr>
          <p:cNvPr id="1722" name="Oval 1721">
            <a:extLst>
              <a:ext uri="{FF2B5EF4-FFF2-40B4-BE49-F238E27FC236}">
                <a16:creationId xmlns:a16="http://schemas.microsoft.com/office/drawing/2014/main" id="{7B8631AA-0C6C-42EA-8B9C-8ED10D9333A4}"/>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03:45</a:t>
            </a:r>
          </a:p>
        </p:txBody>
      </p:sp>
      <p:sp>
        <p:nvSpPr>
          <p:cNvPr id="1723" name="Oval 1722">
            <a:extLst>
              <a:ext uri="{FF2B5EF4-FFF2-40B4-BE49-F238E27FC236}">
                <a16:creationId xmlns:a16="http://schemas.microsoft.com/office/drawing/2014/main" id="{D9711E33-C1F3-464B-915D-E7A47273B763}"/>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03:44</a:t>
            </a:r>
          </a:p>
        </p:txBody>
      </p:sp>
      <p:sp>
        <p:nvSpPr>
          <p:cNvPr id="1724" name="Oval 1723">
            <a:extLst>
              <a:ext uri="{FF2B5EF4-FFF2-40B4-BE49-F238E27FC236}">
                <a16:creationId xmlns:a16="http://schemas.microsoft.com/office/drawing/2014/main" id="{4E708F93-0FA1-4E45-AF05-8B34DC8BF782}"/>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03:43</a:t>
            </a:r>
          </a:p>
        </p:txBody>
      </p:sp>
      <p:sp>
        <p:nvSpPr>
          <p:cNvPr id="1725" name="Oval 1724">
            <a:extLst>
              <a:ext uri="{FF2B5EF4-FFF2-40B4-BE49-F238E27FC236}">
                <a16:creationId xmlns:a16="http://schemas.microsoft.com/office/drawing/2014/main" id="{9A7D6D8E-487B-46ED-9C96-049E351DE585}"/>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03:42</a:t>
            </a:r>
          </a:p>
        </p:txBody>
      </p:sp>
      <p:sp>
        <p:nvSpPr>
          <p:cNvPr id="1726" name="Oval 1725">
            <a:extLst>
              <a:ext uri="{FF2B5EF4-FFF2-40B4-BE49-F238E27FC236}">
                <a16:creationId xmlns:a16="http://schemas.microsoft.com/office/drawing/2014/main" id="{1E04627E-C662-4374-A560-B85CE17C0D72}"/>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03:41</a:t>
            </a:r>
          </a:p>
        </p:txBody>
      </p:sp>
      <p:sp>
        <p:nvSpPr>
          <p:cNvPr id="1727" name="Oval 1726">
            <a:extLst>
              <a:ext uri="{FF2B5EF4-FFF2-40B4-BE49-F238E27FC236}">
                <a16:creationId xmlns:a16="http://schemas.microsoft.com/office/drawing/2014/main" id="{95299477-A989-474B-8689-F55D7687E055}"/>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03:40</a:t>
            </a:r>
          </a:p>
        </p:txBody>
      </p:sp>
      <p:sp>
        <p:nvSpPr>
          <p:cNvPr id="1728" name="Oval 1727">
            <a:extLst>
              <a:ext uri="{FF2B5EF4-FFF2-40B4-BE49-F238E27FC236}">
                <a16:creationId xmlns:a16="http://schemas.microsoft.com/office/drawing/2014/main" id="{F3183640-D849-499D-A3B5-F14AD9A65771}"/>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03:39</a:t>
            </a:r>
          </a:p>
        </p:txBody>
      </p:sp>
      <p:sp>
        <p:nvSpPr>
          <p:cNvPr id="1729" name="Oval 1728">
            <a:extLst>
              <a:ext uri="{FF2B5EF4-FFF2-40B4-BE49-F238E27FC236}">
                <a16:creationId xmlns:a16="http://schemas.microsoft.com/office/drawing/2014/main" id="{0CB31B69-250F-469F-99EA-F35DCDF6B603}"/>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03:38</a:t>
            </a:r>
          </a:p>
        </p:txBody>
      </p:sp>
      <p:sp>
        <p:nvSpPr>
          <p:cNvPr id="1730" name="Oval 1729">
            <a:extLst>
              <a:ext uri="{FF2B5EF4-FFF2-40B4-BE49-F238E27FC236}">
                <a16:creationId xmlns:a16="http://schemas.microsoft.com/office/drawing/2014/main" id="{F83EE933-B534-486B-AAC5-697BBDE8B992}"/>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03:37</a:t>
            </a:r>
          </a:p>
        </p:txBody>
      </p:sp>
      <p:sp>
        <p:nvSpPr>
          <p:cNvPr id="1731" name="Oval 1730">
            <a:extLst>
              <a:ext uri="{FF2B5EF4-FFF2-40B4-BE49-F238E27FC236}">
                <a16:creationId xmlns:a16="http://schemas.microsoft.com/office/drawing/2014/main" id="{BF85581E-2633-4200-97F9-F9FA8F7735BB}"/>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03:36</a:t>
            </a:r>
          </a:p>
        </p:txBody>
      </p:sp>
      <p:sp>
        <p:nvSpPr>
          <p:cNvPr id="1732" name="Oval 1731">
            <a:extLst>
              <a:ext uri="{FF2B5EF4-FFF2-40B4-BE49-F238E27FC236}">
                <a16:creationId xmlns:a16="http://schemas.microsoft.com/office/drawing/2014/main" id="{476CCD6A-76D1-4ACE-A4CF-C138E9575D8C}"/>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03:35</a:t>
            </a:r>
          </a:p>
        </p:txBody>
      </p:sp>
      <p:sp>
        <p:nvSpPr>
          <p:cNvPr id="1733" name="Oval 1732">
            <a:extLst>
              <a:ext uri="{FF2B5EF4-FFF2-40B4-BE49-F238E27FC236}">
                <a16:creationId xmlns:a16="http://schemas.microsoft.com/office/drawing/2014/main" id="{80CBAA92-CBC0-4272-9BD5-B3D12C811B07}"/>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03:34</a:t>
            </a:r>
          </a:p>
        </p:txBody>
      </p:sp>
      <p:sp>
        <p:nvSpPr>
          <p:cNvPr id="1734" name="Oval 1733">
            <a:extLst>
              <a:ext uri="{FF2B5EF4-FFF2-40B4-BE49-F238E27FC236}">
                <a16:creationId xmlns:a16="http://schemas.microsoft.com/office/drawing/2014/main" id="{0883200E-C57E-4A2C-AED0-677A2F9C99B6}"/>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03:33</a:t>
            </a:r>
          </a:p>
        </p:txBody>
      </p:sp>
      <p:sp>
        <p:nvSpPr>
          <p:cNvPr id="1735" name="Oval 1734">
            <a:extLst>
              <a:ext uri="{FF2B5EF4-FFF2-40B4-BE49-F238E27FC236}">
                <a16:creationId xmlns:a16="http://schemas.microsoft.com/office/drawing/2014/main" id="{17C4BBB3-6AB5-483D-AC8E-C285736DA863}"/>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03:32</a:t>
            </a:r>
          </a:p>
        </p:txBody>
      </p:sp>
      <p:sp>
        <p:nvSpPr>
          <p:cNvPr id="1736" name="Oval 1735">
            <a:extLst>
              <a:ext uri="{FF2B5EF4-FFF2-40B4-BE49-F238E27FC236}">
                <a16:creationId xmlns:a16="http://schemas.microsoft.com/office/drawing/2014/main" id="{0ECA66CD-EF1B-4A89-97B5-BD908E70F8F1}"/>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03:31</a:t>
            </a:r>
          </a:p>
        </p:txBody>
      </p:sp>
      <p:sp>
        <p:nvSpPr>
          <p:cNvPr id="1737" name="Oval 1736">
            <a:extLst>
              <a:ext uri="{FF2B5EF4-FFF2-40B4-BE49-F238E27FC236}">
                <a16:creationId xmlns:a16="http://schemas.microsoft.com/office/drawing/2014/main" id="{A2608344-81A5-4A7C-8C6A-D243D64E288B}"/>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03:30</a:t>
            </a:r>
          </a:p>
        </p:txBody>
      </p:sp>
      <p:sp>
        <p:nvSpPr>
          <p:cNvPr id="1738" name="Oval 1737">
            <a:extLst>
              <a:ext uri="{FF2B5EF4-FFF2-40B4-BE49-F238E27FC236}">
                <a16:creationId xmlns:a16="http://schemas.microsoft.com/office/drawing/2014/main" id="{5AFF837D-F0A2-4149-AB30-51216C07C905}"/>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03:29</a:t>
            </a:r>
          </a:p>
        </p:txBody>
      </p:sp>
      <p:sp>
        <p:nvSpPr>
          <p:cNvPr id="1739" name="Oval 1738">
            <a:extLst>
              <a:ext uri="{FF2B5EF4-FFF2-40B4-BE49-F238E27FC236}">
                <a16:creationId xmlns:a16="http://schemas.microsoft.com/office/drawing/2014/main" id="{9EC62CC6-4689-457F-A1A8-F4CB5C831ADD}"/>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03:28</a:t>
            </a:r>
          </a:p>
        </p:txBody>
      </p:sp>
      <p:sp>
        <p:nvSpPr>
          <p:cNvPr id="1740" name="Oval 1739">
            <a:extLst>
              <a:ext uri="{FF2B5EF4-FFF2-40B4-BE49-F238E27FC236}">
                <a16:creationId xmlns:a16="http://schemas.microsoft.com/office/drawing/2014/main" id="{BDB5786D-B023-41B2-A271-D91072507241}"/>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03:27</a:t>
            </a:r>
          </a:p>
        </p:txBody>
      </p:sp>
      <p:sp>
        <p:nvSpPr>
          <p:cNvPr id="1741" name="Oval 1740">
            <a:extLst>
              <a:ext uri="{FF2B5EF4-FFF2-40B4-BE49-F238E27FC236}">
                <a16:creationId xmlns:a16="http://schemas.microsoft.com/office/drawing/2014/main" id="{03D08E4F-DF7F-4AC9-AF4B-0DB0C51F5875}"/>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03:26</a:t>
            </a:r>
          </a:p>
        </p:txBody>
      </p:sp>
      <p:sp>
        <p:nvSpPr>
          <p:cNvPr id="1742" name="Oval 1741">
            <a:extLst>
              <a:ext uri="{FF2B5EF4-FFF2-40B4-BE49-F238E27FC236}">
                <a16:creationId xmlns:a16="http://schemas.microsoft.com/office/drawing/2014/main" id="{7FA86122-36A4-459C-80C2-92BBA8CC7CD8}"/>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03:25</a:t>
            </a:r>
          </a:p>
        </p:txBody>
      </p:sp>
      <p:sp>
        <p:nvSpPr>
          <p:cNvPr id="1743" name="Oval 1742">
            <a:extLst>
              <a:ext uri="{FF2B5EF4-FFF2-40B4-BE49-F238E27FC236}">
                <a16:creationId xmlns:a16="http://schemas.microsoft.com/office/drawing/2014/main" id="{66A68A9E-0AD9-449A-9F3F-89468EE81C5D}"/>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03:24</a:t>
            </a:r>
          </a:p>
        </p:txBody>
      </p:sp>
      <p:sp>
        <p:nvSpPr>
          <p:cNvPr id="1744" name="Oval 1743">
            <a:extLst>
              <a:ext uri="{FF2B5EF4-FFF2-40B4-BE49-F238E27FC236}">
                <a16:creationId xmlns:a16="http://schemas.microsoft.com/office/drawing/2014/main" id="{F85472DE-4D9F-4892-8A51-145A38519AC0}"/>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03:23</a:t>
            </a:r>
          </a:p>
        </p:txBody>
      </p:sp>
      <p:sp>
        <p:nvSpPr>
          <p:cNvPr id="1745" name="Oval 1744">
            <a:extLst>
              <a:ext uri="{FF2B5EF4-FFF2-40B4-BE49-F238E27FC236}">
                <a16:creationId xmlns:a16="http://schemas.microsoft.com/office/drawing/2014/main" id="{9E3C49E3-5024-426F-B0E3-A39EAC3693E3}"/>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03:22</a:t>
            </a:r>
          </a:p>
        </p:txBody>
      </p:sp>
      <p:sp>
        <p:nvSpPr>
          <p:cNvPr id="1746" name="Oval 1745">
            <a:extLst>
              <a:ext uri="{FF2B5EF4-FFF2-40B4-BE49-F238E27FC236}">
                <a16:creationId xmlns:a16="http://schemas.microsoft.com/office/drawing/2014/main" id="{3B2BDF59-6EC9-4FFB-BBB3-E7CF17CC0973}"/>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03:21</a:t>
            </a:r>
          </a:p>
        </p:txBody>
      </p:sp>
      <p:sp>
        <p:nvSpPr>
          <p:cNvPr id="1747" name="Oval 1746">
            <a:extLst>
              <a:ext uri="{FF2B5EF4-FFF2-40B4-BE49-F238E27FC236}">
                <a16:creationId xmlns:a16="http://schemas.microsoft.com/office/drawing/2014/main" id="{DC64E034-AE5D-4171-BC31-D55E2A848C94}"/>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03:20</a:t>
            </a:r>
          </a:p>
        </p:txBody>
      </p:sp>
      <p:sp>
        <p:nvSpPr>
          <p:cNvPr id="1748" name="Oval 1747">
            <a:extLst>
              <a:ext uri="{FF2B5EF4-FFF2-40B4-BE49-F238E27FC236}">
                <a16:creationId xmlns:a16="http://schemas.microsoft.com/office/drawing/2014/main" id="{BC6FA8F3-2D5E-4286-87CA-797A134759DB}"/>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03:19</a:t>
            </a:r>
          </a:p>
        </p:txBody>
      </p:sp>
      <p:sp>
        <p:nvSpPr>
          <p:cNvPr id="1749" name="Oval 1748">
            <a:extLst>
              <a:ext uri="{FF2B5EF4-FFF2-40B4-BE49-F238E27FC236}">
                <a16:creationId xmlns:a16="http://schemas.microsoft.com/office/drawing/2014/main" id="{C7CA581F-8125-40AB-8EB6-CEA26F7E3C52}"/>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03:18</a:t>
            </a:r>
          </a:p>
        </p:txBody>
      </p:sp>
      <p:sp>
        <p:nvSpPr>
          <p:cNvPr id="1750" name="Oval 1749">
            <a:extLst>
              <a:ext uri="{FF2B5EF4-FFF2-40B4-BE49-F238E27FC236}">
                <a16:creationId xmlns:a16="http://schemas.microsoft.com/office/drawing/2014/main" id="{F3ABFF16-F066-4F19-8310-FA53AE20FAFF}"/>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03:17</a:t>
            </a:r>
          </a:p>
        </p:txBody>
      </p:sp>
      <p:sp>
        <p:nvSpPr>
          <p:cNvPr id="1751" name="Oval 1750">
            <a:extLst>
              <a:ext uri="{FF2B5EF4-FFF2-40B4-BE49-F238E27FC236}">
                <a16:creationId xmlns:a16="http://schemas.microsoft.com/office/drawing/2014/main" id="{6E17D6AA-CA5C-4A56-B548-484A34F27161}"/>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03:16</a:t>
            </a:r>
          </a:p>
        </p:txBody>
      </p:sp>
      <p:sp>
        <p:nvSpPr>
          <p:cNvPr id="1752" name="Oval 1751">
            <a:extLst>
              <a:ext uri="{FF2B5EF4-FFF2-40B4-BE49-F238E27FC236}">
                <a16:creationId xmlns:a16="http://schemas.microsoft.com/office/drawing/2014/main" id="{442CDEB0-38AD-471A-BCE1-F257B7D1FA8B}"/>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03:15</a:t>
            </a:r>
          </a:p>
        </p:txBody>
      </p:sp>
      <p:sp>
        <p:nvSpPr>
          <p:cNvPr id="1753" name="Oval 1752">
            <a:extLst>
              <a:ext uri="{FF2B5EF4-FFF2-40B4-BE49-F238E27FC236}">
                <a16:creationId xmlns:a16="http://schemas.microsoft.com/office/drawing/2014/main" id="{71AD82F0-A985-4D8D-8BE4-F2B477B33B3A}"/>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03:14</a:t>
            </a:r>
          </a:p>
        </p:txBody>
      </p:sp>
      <p:sp>
        <p:nvSpPr>
          <p:cNvPr id="1754" name="Oval 1753">
            <a:extLst>
              <a:ext uri="{FF2B5EF4-FFF2-40B4-BE49-F238E27FC236}">
                <a16:creationId xmlns:a16="http://schemas.microsoft.com/office/drawing/2014/main" id="{D8A9DF2E-E13A-4BE5-B3AB-699B2EC4B66D}"/>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03:13</a:t>
            </a:r>
          </a:p>
        </p:txBody>
      </p:sp>
      <p:sp>
        <p:nvSpPr>
          <p:cNvPr id="1755" name="Oval 1754">
            <a:extLst>
              <a:ext uri="{FF2B5EF4-FFF2-40B4-BE49-F238E27FC236}">
                <a16:creationId xmlns:a16="http://schemas.microsoft.com/office/drawing/2014/main" id="{6869E7CC-F2F7-4A10-8626-2E07A8290797}"/>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03:12</a:t>
            </a:r>
          </a:p>
        </p:txBody>
      </p:sp>
      <p:sp>
        <p:nvSpPr>
          <p:cNvPr id="1756" name="Oval 1755">
            <a:extLst>
              <a:ext uri="{FF2B5EF4-FFF2-40B4-BE49-F238E27FC236}">
                <a16:creationId xmlns:a16="http://schemas.microsoft.com/office/drawing/2014/main" id="{65F2C2C0-96C2-459B-9EC8-90B8A3FFC8C4}"/>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03:11</a:t>
            </a:r>
          </a:p>
        </p:txBody>
      </p:sp>
      <p:sp>
        <p:nvSpPr>
          <p:cNvPr id="1757" name="Oval 1756">
            <a:extLst>
              <a:ext uri="{FF2B5EF4-FFF2-40B4-BE49-F238E27FC236}">
                <a16:creationId xmlns:a16="http://schemas.microsoft.com/office/drawing/2014/main" id="{BED4B3FC-6F99-48F6-A9AA-654FC5FDB6FA}"/>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03:10</a:t>
            </a:r>
          </a:p>
        </p:txBody>
      </p:sp>
      <p:sp>
        <p:nvSpPr>
          <p:cNvPr id="1758" name="Oval 1757">
            <a:extLst>
              <a:ext uri="{FF2B5EF4-FFF2-40B4-BE49-F238E27FC236}">
                <a16:creationId xmlns:a16="http://schemas.microsoft.com/office/drawing/2014/main" id="{DC2DEE93-0A0A-489A-BF16-5CCE25BC9361}"/>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03:09</a:t>
            </a:r>
          </a:p>
        </p:txBody>
      </p:sp>
      <p:sp>
        <p:nvSpPr>
          <p:cNvPr id="1759" name="Oval 1758">
            <a:extLst>
              <a:ext uri="{FF2B5EF4-FFF2-40B4-BE49-F238E27FC236}">
                <a16:creationId xmlns:a16="http://schemas.microsoft.com/office/drawing/2014/main" id="{69C8395D-2D38-4759-A19A-036A43B1F1AC}"/>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03:08</a:t>
            </a:r>
          </a:p>
        </p:txBody>
      </p:sp>
      <p:sp>
        <p:nvSpPr>
          <p:cNvPr id="1760" name="Oval 1759">
            <a:extLst>
              <a:ext uri="{FF2B5EF4-FFF2-40B4-BE49-F238E27FC236}">
                <a16:creationId xmlns:a16="http://schemas.microsoft.com/office/drawing/2014/main" id="{EB0C51EE-4C3F-4ED0-B206-894C14E4D5D7}"/>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03:07</a:t>
            </a:r>
          </a:p>
        </p:txBody>
      </p:sp>
      <p:sp>
        <p:nvSpPr>
          <p:cNvPr id="1761" name="Oval 1760">
            <a:extLst>
              <a:ext uri="{FF2B5EF4-FFF2-40B4-BE49-F238E27FC236}">
                <a16:creationId xmlns:a16="http://schemas.microsoft.com/office/drawing/2014/main" id="{3C7D953D-5666-4833-81A3-9C1BF89EC376}"/>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03:06</a:t>
            </a:r>
          </a:p>
        </p:txBody>
      </p:sp>
      <p:sp>
        <p:nvSpPr>
          <p:cNvPr id="1762" name="Oval 1761">
            <a:extLst>
              <a:ext uri="{FF2B5EF4-FFF2-40B4-BE49-F238E27FC236}">
                <a16:creationId xmlns:a16="http://schemas.microsoft.com/office/drawing/2014/main" id="{135D8BB3-7A50-4F2E-8B21-5F291DFAFAA9}"/>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03:05</a:t>
            </a:r>
          </a:p>
        </p:txBody>
      </p:sp>
      <p:sp>
        <p:nvSpPr>
          <p:cNvPr id="1763" name="Oval 1762">
            <a:extLst>
              <a:ext uri="{FF2B5EF4-FFF2-40B4-BE49-F238E27FC236}">
                <a16:creationId xmlns:a16="http://schemas.microsoft.com/office/drawing/2014/main" id="{DF488CD5-D096-4AD2-96F2-72C45C4BCC24}"/>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03:04</a:t>
            </a:r>
          </a:p>
        </p:txBody>
      </p:sp>
      <p:sp>
        <p:nvSpPr>
          <p:cNvPr id="1764" name="Oval 1763">
            <a:extLst>
              <a:ext uri="{FF2B5EF4-FFF2-40B4-BE49-F238E27FC236}">
                <a16:creationId xmlns:a16="http://schemas.microsoft.com/office/drawing/2014/main" id="{2940D31B-99C8-4F01-A5CC-47B036A15A05}"/>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03:03</a:t>
            </a:r>
          </a:p>
        </p:txBody>
      </p:sp>
      <p:sp>
        <p:nvSpPr>
          <p:cNvPr id="1765" name="Oval 1764">
            <a:extLst>
              <a:ext uri="{FF2B5EF4-FFF2-40B4-BE49-F238E27FC236}">
                <a16:creationId xmlns:a16="http://schemas.microsoft.com/office/drawing/2014/main" id="{7B107976-AE4C-4E89-859D-E2FD2554DA4F}"/>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03:02</a:t>
            </a:r>
          </a:p>
        </p:txBody>
      </p:sp>
      <p:sp>
        <p:nvSpPr>
          <p:cNvPr id="1766" name="Oval 1765">
            <a:extLst>
              <a:ext uri="{FF2B5EF4-FFF2-40B4-BE49-F238E27FC236}">
                <a16:creationId xmlns:a16="http://schemas.microsoft.com/office/drawing/2014/main" id="{B7107907-714E-4B91-8D54-7946317D8462}"/>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03:01</a:t>
            </a:r>
          </a:p>
        </p:txBody>
      </p:sp>
      <p:sp>
        <p:nvSpPr>
          <p:cNvPr id="1767" name="Oval 1766">
            <a:extLst>
              <a:ext uri="{FF2B5EF4-FFF2-40B4-BE49-F238E27FC236}">
                <a16:creationId xmlns:a16="http://schemas.microsoft.com/office/drawing/2014/main" id="{B6968260-C75B-41D6-BDF9-BA120523D022}"/>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03:00</a:t>
            </a:r>
          </a:p>
        </p:txBody>
      </p:sp>
      <p:sp>
        <p:nvSpPr>
          <p:cNvPr id="1768" name="Oval 1767">
            <a:extLst>
              <a:ext uri="{FF2B5EF4-FFF2-40B4-BE49-F238E27FC236}">
                <a16:creationId xmlns:a16="http://schemas.microsoft.com/office/drawing/2014/main" id="{CC75672B-4449-47A4-9264-C2A23081A952}"/>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02:59</a:t>
            </a:r>
          </a:p>
        </p:txBody>
      </p:sp>
      <p:sp>
        <p:nvSpPr>
          <p:cNvPr id="1769" name="Oval 1768">
            <a:extLst>
              <a:ext uri="{FF2B5EF4-FFF2-40B4-BE49-F238E27FC236}">
                <a16:creationId xmlns:a16="http://schemas.microsoft.com/office/drawing/2014/main" id="{03B3B3B5-85C2-4C20-B0B7-55FB973A64B0}"/>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02:58</a:t>
            </a:r>
          </a:p>
        </p:txBody>
      </p:sp>
      <p:sp>
        <p:nvSpPr>
          <p:cNvPr id="1770" name="Oval 1769">
            <a:extLst>
              <a:ext uri="{FF2B5EF4-FFF2-40B4-BE49-F238E27FC236}">
                <a16:creationId xmlns:a16="http://schemas.microsoft.com/office/drawing/2014/main" id="{B14FB81E-A790-449C-9976-33675B4B866B}"/>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02:57</a:t>
            </a:r>
          </a:p>
        </p:txBody>
      </p:sp>
      <p:sp>
        <p:nvSpPr>
          <p:cNvPr id="1771" name="Oval 1770">
            <a:extLst>
              <a:ext uri="{FF2B5EF4-FFF2-40B4-BE49-F238E27FC236}">
                <a16:creationId xmlns:a16="http://schemas.microsoft.com/office/drawing/2014/main" id="{FECAEAC8-2AA0-407A-9F00-ED48D55B9D58}"/>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02:56</a:t>
            </a:r>
          </a:p>
        </p:txBody>
      </p:sp>
      <p:sp>
        <p:nvSpPr>
          <p:cNvPr id="1772" name="Oval 1771">
            <a:extLst>
              <a:ext uri="{FF2B5EF4-FFF2-40B4-BE49-F238E27FC236}">
                <a16:creationId xmlns:a16="http://schemas.microsoft.com/office/drawing/2014/main" id="{0FBE5A06-8A28-4CF8-B8A2-2D4FB3D39836}"/>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02:55</a:t>
            </a:r>
          </a:p>
        </p:txBody>
      </p:sp>
      <p:sp>
        <p:nvSpPr>
          <p:cNvPr id="1773" name="Oval 1772">
            <a:extLst>
              <a:ext uri="{FF2B5EF4-FFF2-40B4-BE49-F238E27FC236}">
                <a16:creationId xmlns:a16="http://schemas.microsoft.com/office/drawing/2014/main" id="{8BC58297-5A9A-41D3-925C-B41684E12249}"/>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02:54</a:t>
            </a:r>
          </a:p>
        </p:txBody>
      </p:sp>
      <p:sp>
        <p:nvSpPr>
          <p:cNvPr id="1774" name="Oval 1773">
            <a:extLst>
              <a:ext uri="{FF2B5EF4-FFF2-40B4-BE49-F238E27FC236}">
                <a16:creationId xmlns:a16="http://schemas.microsoft.com/office/drawing/2014/main" id="{38F64519-D887-4BE0-84EC-F4310963E679}"/>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02:53</a:t>
            </a:r>
          </a:p>
        </p:txBody>
      </p:sp>
      <p:sp>
        <p:nvSpPr>
          <p:cNvPr id="1775" name="Oval 1774">
            <a:extLst>
              <a:ext uri="{FF2B5EF4-FFF2-40B4-BE49-F238E27FC236}">
                <a16:creationId xmlns:a16="http://schemas.microsoft.com/office/drawing/2014/main" id="{0CE3FB23-1386-4EF8-BB22-5E078C7F42B8}"/>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02:52</a:t>
            </a:r>
          </a:p>
        </p:txBody>
      </p:sp>
      <p:sp>
        <p:nvSpPr>
          <p:cNvPr id="1776" name="Oval 1775">
            <a:extLst>
              <a:ext uri="{FF2B5EF4-FFF2-40B4-BE49-F238E27FC236}">
                <a16:creationId xmlns:a16="http://schemas.microsoft.com/office/drawing/2014/main" id="{6477BDEC-F535-40F6-A84B-04EC91C57BC5}"/>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02:51</a:t>
            </a:r>
          </a:p>
        </p:txBody>
      </p:sp>
      <p:sp>
        <p:nvSpPr>
          <p:cNvPr id="1777" name="Oval 1776">
            <a:extLst>
              <a:ext uri="{FF2B5EF4-FFF2-40B4-BE49-F238E27FC236}">
                <a16:creationId xmlns:a16="http://schemas.microsoft.com/office/drawing/2014/main" id="{34FCD951-6065-4B47-A912-E525B8DEC201}"/>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02:50</a:t>
            </a:r>
          </a:p>
        </p:txBody>
      </p:sp>
      <p:sp>
        <p:nvSpPr>
          <p:cNvPr id="1778" name="Oval 1777">
            <a:extLst>
              <a:ext uri="{FF2B5EF4-FFF2-40B4-BE49-F238E27FC236}">
                <a16:creationId xmlns:a16="http://schemas.microsoft.com/office/drawing/2014/main" id="{DE8FE74B-EF65-45CC-AEF7-F526B8F1ED8E}"/>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02:49</a:t>
            </a:r>
          </a:p>
        </p:txBody>
      </p:sp>
      <p:sp>
        <p:nvSpPr>
          <p:cNvPr id="1779" name="Oval 1778">
            <a:extLst>
              <a:ext uri="{FF2B5EF4-FFF2-40B4-BE49-F238E27FC236}">
                <a16:creationId xmlns:a16="http://schemas.microsoft.com/office/drawing/2014/main" id="{7CD72B96-B012-47DA-A176-4164A3639A22}"/>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02:48</a:t>
            </a:r>
          </a:p>
        </p:txBody>
      </p:sp>
      <p:sp>
        <p:nvSpPr>
          <p:cNvPr id="1780" name="Oval 1779">
            <a:extLst>
              <a:ext uri="{FF2B5EF4-FFF2-40B4-BE49-F238E27FC236}">
                <a16:creationId xmlns:a16="http://schemas.microsoft.com/office/drawing/2014/main" id="{9DDFCBC4-7DBF-44E7-B5C5-4EAB95897D94}"/>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02:47</a:t>
            </a:r>
          </a:p>
        </p:txBody>
      </p:sp>
      <p:sp>
        <p:nvSpPr>
          <p:cNvPr id="1781" name="Oval 1780">
            <a:extLst>
              <a:ext uri="{FF2B5EF4-FFF2-40B4-BE49-F238E27FC236}">
                <a16:creationId xmlns:a16="http://schemas.microsoft.com/office/drawing/2014/main" id="{3067FBAF-5672-411A-9DE1-FC37DED8D1E8}"/>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02:46</a:t>
            </a:r>
          </a:p>
        </p:txBody>
      </p:sp>
      <p:sp>
        <p:nvSpPr>
          <p:cNvPr id="1782" name="Oval 1781">
            <a:extLst>
              <a:ext uri="{FF2B5EF4-FFF2-40B4-BE49-F238E27FC236}">
                <a16:creationId xmlns:a16="http://schemas.microsoft.com/office/drawing/2014/main" id="{6DE3317E-21C4-437A-8AC7-01B64B3675AF}"/>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02:45</a:t>
            </a:r>
          </a:p>
        </p:txBody>
      </p:sp>
      <p:sp>
        <p:nvSpPr>
          <p:cNvPr id="1783" name="Oval 1782">
            <a:extLst>
              <a:ext uri="{FF2B5EF4-FFF2-40B4-BE49-F238E27FC236}">
                <a16:creationId xmlns:a16="http://schemas.microsoft.com/office/drawing/2014/main" id="{5F551385-4C75-483B-B427-412EC10C4E0D}"/>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02:44</a:t>
            </a:r>
          </a:p>
        </p:txBody>
      </p:sp>
      <p:sp>
        <p:nvSpPr>
          <p:cNvPr id="1784" name="Oval 1783">
            <a:extLst>
              <a:ext uri="{FF2B5EF4-FFF2-40B4-BE49-F238E27FC236}">
                <a16:creationId xmlns:a16="http://schemas.microsoft.com/office/drawing/2014/main" id="{DA731DC4-8132-46DF-933E-D89279B6C699}"/>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02:43</a:t>
            </a:r>
          </a:p>
        </p:txBody>
      </p:sp>
      <p:sp>
        <p:nvSpPr>
          <p:cNvPr id="1785" name="Oval 1784">
            <a:extLst>
              <a:ext uri="{FF2B5EF4-FFF2-40B4-BE49-F238E27FC236}">
                <a16:creationId xmlns:a16="http://schemas.microsoft.com/office/drawing/2014/main" id="{4FC6CCFF-B778-4592-9E1E-C68A153512AA}"/>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02:42</a:t>
            </a:r>
          </a:p>
        </p:txBody>
      </p:sp>
      <p:sp>
        <p:nvSpPr>
          <p:cNvPr id="1786" name="Oval 1785">
            <a:extLst>
              <a:ext uri="{FF2B5EF4-FFF2-40B4-BE49-F238E27FC236}">
                <a16:creationId xmlns:a16="http://schemas.microsoft.com/office/drawing/2014/main" id="{CAA9DB48-BA72-4F71-8683-B17633E12444}"/>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02:41</a:t>
            </a:r>
          </a:p>
        </p:txBody>
      </p:sp>
      <p:sp>
        <p:nvSpPr>
          <p:cNvPr id="1787" name="Oval 1786">
            <a:extLst>
              <a:ext uri="{FF2B5EF4-FFF2-40B4-BE49-F238E27FC236}">
                <a16:creationId xmlns:a16="http://schemas.microsoft.com/office/drawing/2014/main" id="{84341EAC-9D24-4826-A315-BFC6703FFF5A}"/>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02:40</a:t>
            </a:r>
          </a:p>
        </p:txBody>
      </p:sp>
      <p:sp>
        <p:nvSpPr>
          <p:cNvPr id="1788" name="Oval 1787">
            <a:extLst>
              <a:ext uri="{FF2B5EF4-FFF2-40B4-BE49-F238E27FC236}">
                <a16:creationId xmlns:a16="http://schemas.microsoft.com/office/drawing/2014/main" id="{9C700B77-F914-496F-B07E-B9AA260B5CA5}"/>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02:39</a:t>
            </a:r>
          </a:p>
        </p:txBody>
      </p:sp>
      <p:sp>
        <p:nvSpPr>
          <p:cNvPr id="1789" name="Oval 1788">
            <a:extLst>
              <a:ext uri="{FF2B5EF4-FFF2-40B4-BE49-F238E27FC236}">
                <a16:creationId xmlns:a16="http://schemas.microsoft.com/office/drawing/2014/main" id="{AD85CFD6-379A-409F-AD48-D73670DA844A}"/>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02:38</a:t>
            </a:r>
          </a:p>
        </p:txBody>
      </p:sp>
      <p:sp>
        <p:nvSpPr>
          <p:cNvPr id="1790" name="Oval 1789">
            <a:extLst>
              <a:ext uri="{FF2B5EF4-FFF2-40B4-BE49-F238E27FC236}">
                <a16:creationId xmlns:a16="http://schemas.microsoft.com/office/drawing/2014/main" id="{8C9D4555-D6DF-4E0B-BF2A-0C46AB6831AB}"/>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02:37</a:t>
            </a:r>
          </a:p>
        </p:txBody>
      </p:sp>
      <p:sp>
        <p:nvSpPr>
          <p:cNvPr id="1791" name="Oval 1790">
            <a:extLst>
              <a:ext uri="{FF2B5EF4-FFF2-40B4-BE49-F238E27FC236}">
                <a16:creationId xmlns:a16="http://schemas.microsoft.com/office/drawing/2014/main" id="{6C011734-9290-4F76-BC65-6A2D8D3B7481}"/>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02:36</a:t>
            </a:r>
          </a:p>
        </p:txBody>
      </p:sp>
      <p:sp>
        <p:nvSpPr>
          <p:cNvPr id="1792" name="Oval 1791">
            <a:extLst>
              <a:ext uri="{FF2B5EF4-FFF2-40B4-BE49-F238E27FC236}">
                <a16:creationId xmlns:a16="http://schemas.microsoft.com/office/drawing/2014/main" id="{0DDCD1F9-1384-421A-8102-44B2F10B4F1D}"/>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02:35</a:t>
            </a:r>
          </a:p>
        </p:txBody>
      </p:sp>
      <p:sp>
        <p:nvSpPr>
          <p:cNvPr id="1793" name="Oval 1792">
            <a:extLst>
              <a:ext uri="{FF2B5EF4-FFF2-40B4-BE49-F238E27FC236}">
                <a16:creationId xmlns:a16="http://schemas.microsoft.com/office/drawing/2014/main" id="{83A9AFC8-8F7D-4CB9-8ACF-6794AFD6C956}"/>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02:34</a:t>
            </a:r>
          </a:p>
        </p:txBody>
      </p:sp>
      <p:sp>
        <p:nvSpPr>
          <p:cNvPr id="1794" name="Oval 1793">
            <a:extLst>
              <a:ext uri="{FF2B5EF4-FFF2-40B4-BE49-F238E27FC236}">
                <a16:creationId xmlns:a16="http://schemas.microsoft.com/office/drawing/2014/main" id="{4EF64ECA-CBA8-41EB-A1EB-CE765EC3E842}"/>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02:33</a:t>
            </a:r>
          </a:p>
        </p:txBody>
      </p:sp>
      <p:sp>
        <p:nvSpPr>
          <p:cNvPr id="1795" name="Oval 1794">
            <a:extLst>
              <a:ext uri="{FF2B5EF4-FFF2-40B4-BE49-F238E27FC236}">
                <a16:creationId xmlns:a16="http://schemas.microsoft.com/office/drawing/2014/main" id="{F7F08DA2-ECCC-4FBF-9DE8-8FF237513217}"/>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02:32</a:t>
            </a:r>
          </a:p>
        </p:txBody>
      </p:sp>
      <p:sp>
        <p:nvSpPr>
          <p:cNvPr id="1796" name="Oval 1795">
            <a:extLst>
              <a:ext uri="{FF2B5EF4-FFF2-40B4-BE49-F238E27FC236}">
                <a16:creationId xmlns:a16="http://schemas.microsoft.com/office/drawing/2014/main" id="{BC51AF54-A571-4601-B9B3-92317DF173FB}"/>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02:31</a:t>
            </a:r>
          </a:p>
        </p:txBody>
      </p:sp>
      <p:sp>
        <p:nvSpPr>
          <p:cNvPr id="1797" name="Oval 1796">
            <a:extLst>
              <a:ext uri="{FF2B5EF4-FFF2-40B4-BE49-F238E27FC236}">
                <a16:creationId xmlns:a16="http://schemas.microsoft.com/office/drawing/2014/main" id="{5CC5A285-95CD-4706-986B-B390C5955E0F}"/>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02:30</a:t>
            </a:r>
          </a:p>
        </p:txBody>
      </p:sp>
      <p:sp>
        <p:nvSpPr>
          <p:cNvPr id="1798" name="Oval 1797">
            <a:extLst>
              <a:ext uri="{FF2B5EF4-FFF2-40B4-BE49-F238E27FC236}">
                <a16:creationId xmlns:a16="http://schemas.microsoft.com/office/drawing/2014/main" id="{C1A9DD5F-4363-4941-AD9D-984C4BC65AF4}"/>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02:29</a:t>
            </a:r>
          </a:p>
        </p:txBody>
      </p:sp>
      <p:sp>
        <p:nvSpPr>
          <p:cNvPr id="1799" name="Oval 1798">
            <a:extLst>
              <a:ext uri="{FF2B5EF4-FFF2-40B4-BE49-F238E27FC236}">
                <a16:creationId xmlns:a16="http://schemas.microsoft.com/office/drawing/2014/main" id="{3CB0A226-F1D9-4724-8174-4FCB8EF02B24}"/>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02:28</a:t>
            </a:r>
          </a:p>
        </p:txBody>
      </p:sp>
      <p:sp>
        <p:nvSpPr>
          <p:cNvPr id="1800" name="Oval 1799">
            <a:extLst>
              <a:ext uri="{FF2B5EF4-FFF2-40B4-BE49-F238E27FC236}">
                <a16:creationId xmlns:a16="http://schemas.microsoft.com/office/drawing/2014/main" id="{03F3FBC8-8C30-4A4B-A5AB-56F4512E0020}"/>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02:27</a:t>
            </a:r>
          </a:p>
        </p:txBody>
      </p:sp>
      <p:sp>
        <p:nvSpPr>
          <p:cNvPr id="1801" name="Oval 1800">
            <a:extLst>
              <a:ext uri="{FF2B5EF4-FFF2-40B4-BE49-F238E27FC236}">
                <a16:creationId xmlns:a16="http://schemas.microsoft.com/office/drawing/2014/main" id="{F0ABD5D4-DE9D-48E5-9777-80F5364328AA}"/>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02:26</a:t>
            </a:r>
          </a:p>
        </p:txBody>
      </p:sp>
      <p:sp>
        <p:nvSpPr>
          <p:cNvPr id="1802" name="Oval 1801">
            <a:extLst>
              <a:ext uri="{FF2B5EF4-FFF2-40B4-BE49-F238E27FC236}">
                <a16:creationId xmlns:a16="http://schemas.microsoft.com/office/drawing/2014/main" id="{505DB351-DA36-41E7-AEDA-3995711E2FD0}"/>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02:25</a:t>
            </a:r>
          </a:p>
        </p:txBody>
      </p:sp>
      <p:sp>
        <p:nvSpPr>
          <p:cNvPr id="1803" name="Oval 1802">
            <a:extLst>
              <a:ext uri="{FF2B5EF4-FFF2-40B4-BE49-F238E27FC236}">
                <a16:creationId xmlns:a16="http://schemas.microsoft.com/office/drawing/2014/main" id="{CFC1F750-3609-4571-8B7E-C23330036CBB}"/>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02:24</a:t>
            </a:r>
          </a:p>
        </p:txBody>
      </p:sp>
      <p:sp>
        <p:nvSpPr>
          <p:cNvPr id="1804" name="Oval 1803">
            <a:extLst>
              <a:ext uri="{FF2B5EF4-FFF2-40B4-BE49-F238E27FC236}">
                <a16:creationId xmlns:a16="http://schemas.microsoft.com/office/drawing/2014/main" id="{374006C0-0238-435B-9948-B3C55F41E16D}"/>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02:23</a:t>
            </a:r>
          </a:p>
        </p:txBody>
      </p:sp>
      <p:sp>
        <p:nvSpPr>
          <p:cNvPr id="1805" name="Oval 1804">
            <a:extLst>
              <a:ext uri="{FF2B5EF4-FFF2-40B4-BE49-F238E27FC236}">
                <a16:creationId xmlns:a16="http://schemas.microsoft.com/office/drawing/2014/main" id="{8516F561-1556-4E20-B4F7-B80B419C6878}"/>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02:22</a:t>
            </a:r>
          </a:p>
        </p:txBody>
      </p:sp>
      <p:sp>
        <p:nvSpPr>
          <p:cNvPr id="1806" name="Oval 1805">
            <a:extLst>
              <a:ext uri="{FF2B5EF4-FFF2-40B4-BE49-F238E27FC236}">
                <a16:creationId xmlns:a16="http://schemas.microsoft.com/office/drawing/2014/main" id="{17834EBE-E895-43E7-9C6C-1ACBEDDC1FC5}"/>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02:21</a:t>
            </a:r>
          </a:p>
        </p:txBody>
      </p:sp>
      <p:sp>
        <p:nvSpPr>
          <p:cNvPr id="1807" name="Oval 1806">
            <a:extLst>
              <a:ext uri="{FF2B5EF4-FFF2-40B4-BE49-F238E27FC236}">
                <a16:creationId xmlns:a16="http://schemas.microsoft.com/office/drawing/2014/main" id="{6E31B873-F807-4BA5-A53E-13B16102DAB9}"/>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02:20</a:t>
            </a:r>
          </a:p>
        </p:txBody>
      </p:sp>
      <p:sp>
        <p:nvSpPr>
          <p:cNvPr id="1808" name="Oval 1807">
            <a:extLst>
              <a:ext uri="{FF2B5EF4-FFF2-40B4-BE49-F238E27FC236}">
                <a16:creationId xmlns:a16="http://schemas.microsoft.com/office/drawing/2014/main" id="{C70B95E5-C355-4510-BBA4-BFEC1E961FE9}"/>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02:19</a:t>
            </a:r>
          </a:p>
        </p:txBody>
      </p:sp>
      <p:sp>
        <p:nvSpPr>
          <p:cNvPr id="1809" name="Oval 1808">
            <a:extLst>
              <a:ext uri="{FF2B5EF4-FFF2-40B4-BE49-F238E27FC236}">
                <a16:creationId xmlns:a16="http://schemas.microsoft.com/office/drawing/2014/main" id="{BE869974-5073-4206-9AB1-52785CC906A1}"/>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02:18</a:t>
            </a:r>
          </a:p>
        </p:txBody>
      </p:sp>
      <p:sp>
        <p:nvSpPr>
          <p:cNvPr id="1810" name="Oval 1809">
            <a:extLst>
              <a:ext uri="{FF2B5EF4-FFF2-40B4-BE49-F238E27FC236}">
                <a16:creationId xmlns:a16="http://schemas.microsoft.com/office/drawing/2014/main" id="{1FE5C20C-6332-4306-BFA7-123509F25BE4}"/>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02:17</a:t>
            </a:r>
          </a:p>
        </p:txBody>
      </p:sp>
      <p:sp>
        <p:nvSpPr>
          <p:cNvPr id="1811" name="Oval 1810">
            <a:extLst>
              <a:ext uri="{FF2B5EF4-FFF2-40B4-BE49-F238E27FC236}">
                <a16:creationId xmlns:a16="http://schemas.microsoft.com/office/drawing/2014/main" id="{056F8F3B-62DE-4989-8A20-DC29B7AF0C0E}"/>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02:16</a:t>
            </a:r>
          </a:p>
        </p:txBody>
      </p:sp>
      <p:sp>
        <p:nvSpPr>
          <p:cNvPr id="1812" name="Oval 1811">
            <a:extLst>
              <a:ext uri="{FF2B5EF4-FFF2-40B4-BE49-F238E27FC236}">
                <a16:creationId xmlns:a16="http://schemas.microsoft.com/office/drawing/2014/main" id="{CC6E3260-1874-4636-83E3-C9F4061575C8}"/>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02:15</a:t>
            </a:r>
          </a:p>
        </p:txBody>
      </p:sp>
      <p:sp>
        <p:nvSpPr>
          <p:cNvPr id="1813" name="Oval 1812">
            <a:extLst>
              <a:ext uri="{FF2B5EF4-FFF2-40B4-BE49-F238E27FC236}">
                <a16:creationId xmlns:a16="http://schemas.microsoft.com/office/drawing/2014/main" id="{98123594-3FBF-4C62-9583-854833A3BF9C}"/>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02:14</a:t>
            </a:r>
          </a:p>
        </p:txBody>
      </p:sp>
      <p:sp>
        <p:nvSpPr>
          <p:cNvPr id="1814" name="Oval 1813">
            <a:extLst>
              <a:ext uri="{FF2B5EF4-FFF2-40B4-BE49-F238E27FC236}">
                <a16:creationId xmlns:a16="http://schemas.microsoft.com/office/drawing/2014/main" id="{C167F06A-C650-4F0A-95D0-05D32560D0BA}"/>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02:13</a:t>
            </a:r>
          </a:p>
        </p:txBody>
      </p:sp>
      <p:sp>
        <p:nvSpPr>
          <p:cNvPr id="1815" name="Oval 1814">
            <a:extLst>
              <a:ext uri="{FF2B5EF4-FFF2-40B4-BE49-F238E27FC236}">
                <a16:creationId xmlns:a16="http://schemas.microsoft.com/office/drawing/2014/main" id="{60AF0F00-6E26-4B4D-AF21-61E7AB1244B8}"/>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02:12</a:t>
            </a:r>
          </a:p>
        </p:txBody>
      </p:sp>
      <p:sp>
        <p:nvSpPr>
          <p:cNvPr id="1816" name="Oval 1815">
            <a:extLst>
              <a:ext uri="{FF2B5EF4-FFF2-40B4-BE49-F238E27FC236}">
                <a16:creationId xmlns:a16="http://schemas.microsoft.com/office/drawing/2014/main" id="{C76737E6-67E7-472F-94F6-39CBDF484F02}"/>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02:11</a:t>
            </a:r>
          </a:p>
        </p:txBody>
      </p:sp>
      <p:sp>
        <p:nvSpPr>
          <p:cNvPr id="1817" name="Oval 1816">
            <a:extLst>
              <a:ext uri="{FF2B5EF4-FFF2-40B4-BE49-F238E27FC236}">
                <a16:creationId xmlns:a16="http://schemas.microsoft.com/office/drawing/2014/main" id="{C2EEE491-D083-431A-BDBE-803E3AEDE7A8}"/>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02:10</a:t>
            </a:r>
          </a:p>
        </p:txBody>
      </p:sp>
      <p:sp>
        <p:nvSpPr>
          <p:cNvPr id="1818" name="Oval 1817">
            <a:extLst>
              <a:ext uri="{FF2B5EF4-FFF2-40B4-BE49-F238E27FC236}">
                <a16:creationId xmlns:a16="http://schemas.microsoft.com/office/drawing/2014/main" id="{2F262155-1C7D-4330-ABFD-36999B20EC3B}"/>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02:09</a:t>
            </a:r>
          </a:p>
        </p:txBody>
      </p:sp>
      <p:sp>
        <p:nvSpPr>
          <p:cNvPr id="1819" name="Oval 1818">
            <a:extLst>
              <a:ext uri="{FF2B5EF4-FFF2-40B4-BE49-F238E27FC236}">
                <a16:creationId xmlns:a16="http://schemas.microsoft.com/office/drawing/2014/main" id="{B0B73F5C-D36B-4EBB-AF34-59A79122FEB2}"/>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02:08</a:t>
            </a:r>
          </a:p>
        </p:txBody>
      </p:sp>
      <p:sp>
        <p:nvSpPr>
          <p:cNvPr id="1820" name="Oval 1819">
            <a:extLst>
              <a:ext uri="{FF2B5EF4-FFF2-40B4-BE49-F238E27FC236}">
                <a16:creationId xmlns:a16="http://schemas.microsoft.com/office/drawing/2014/main" id="{F692D66F-6E49-4873-84EC-75BD1ADA8828}"/>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02:07</a:t>
            </a:r>
          </a:p>
        </p:txBody>
      </p:sp>
      <p:sp>
        <p:nvSpPr>
          <p:cNvPr id="1821" name="Oval 1820">
            <a:extLst>
              <a:ext uri="{FF2B5EF4-FFF2-40B4-BE49-F238E27FC236}">
                <a16:creationId xmlns:a16="http://schemas.microsoft.com/office/drawing/2014/main" id="{3CCAF9F6-F108-44CD-AC46-FC5520967AE2}"/>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02:06</a:t>
            </a:r>
          </a:p>
        </p:txBody>
      </p:sp>
      <p:sp>
        <p:nvSpPr>
          <p:cNvPr id="1822" name="Oval 1821">
            <a:extLst>
              <a:ext uri="{FF2B5EF4-FFF2-40B4-BE49-F238E27FC236}">
                <a16:creationId xmlns:a16="http://schemas.microsoft.com/office/drawing/2014/main" id="{A54C8910-6D56-4E4B-BD99-6462C2F5C21F}"/>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02:05</a:t>
            </a:r>
          </a:p>
        </p:txBody>
      </p:sp>
      <p:sp>
        <p:nvSpPr>
          <p:cNvPr id="1823" name="Oval 1822">
            <a:extLst>
              <a:ext uri="{FF2B5EF4-FFF2-40B4-BE49-F238E27FC236}">
                <a16:creationId xmlns:a16="http://schemas.microsoft.com/office/drawing/2014/main" id="{DE390DA6-997C-4FEB-B8B5-35BA7717874C}"/>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02:04</a:t>
            </a:r>
          </a:p>
        </p:txBody>
      </p:sp>
      <p:sp>
        <p:nvSpPr>
          <p:cNvPr id="1824" name="Oval 1823">
            <a:extLst>
              <a:ext uri="{FF2B5EF4-FFF2-40B4-BE49-F238E27FC236}">
                <a16:creationId xmlns:a16="http://schemas.microsoft.com/office/drawing/2014/main" id="{A023018C-E611-4A83-A640-CE3F922DA147}"/>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02:03</a:t>
            </a:r>
          </a:p>
        </p:txBody>
      </p:sp>
      <p:sp>
        <p:nvSpPr>
          <p:cNvPr id="1825" name="Oval 1824">
            <a:extLst>
              <a:ext uri="{FF2B5EF4-FFF2-40B4-BE49-F238E27FC236}">
                <a16:creationId xmlns:a16="http://schemas.microsoft.com/office/drawing/2014/main" id="{569467DA-2F6D-47D2-BD09-A68FF2EDFCF9}"/>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02:02</a:t>
            </a:r>
          </a:p>
        </p:txBody>
      </p:sp>
      <p:sp>
        <p:nvSpPr>
          <p:cNvPr id="1826" name="Oval 1825">
            <a:extLst>
              <a:ext uri="{FF2B5EF4-FFF2-40B4-BE49-F238E27FC236}">
                <a16:creationId xmlns:a16="http://schemas.microsoft.com/office/drawing/2014/main" id="{157EE6AB-2661-4E31-AF2A-260C7A81CA26}"/>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02:01</a:t>
            </a:r>
          </a:p>
        </p:txBody>
      </p:sp>
      <p:sp>
        <p:nvSpPr>
          <p:cNvPr id="1827" name="Oval 1826">
            <a:extLst>
              <a:ext uri="{FF2B5EF4-FFF2-40B4-BE49-F238E27FC236}">
                <a16:creationId xmlns:a16="http://schemas.microsoft.com/office/drawing/2014/main" id="{21B9D059-0DBD-4FC9-83B2-603E14760460}"/>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02:00</a:t>
            </a:r>
          </a:p>
        </p:txBody>
      </p:sp>
      <p:sp>
        <p:nvSpPr>
          <p:cNvPr id="1828" name="Oval 1827">
            <a:extLst>
              <a:ext uri="{FF2B5EF4-FFF2-40B4-BE49-F238E27FC236}">
                <a16:creationId xmlns:a16="http://schemas.microsoft.com/office/drawing/2014/main" id="{8C096476-3FD2-4ED9-AE64-D14F78864427}"/>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01:59</a:t>
            </a:r>
          </a:p>
        </p:txBody>
      </p:sp>
      <p:sp>
        <p:nvSpPr>
          <p:cNvPr id="1829" name="Oval 1828">
            <a:extLst>
              <a:ext uri="{FF2B5EF4-FFF2-40B4-BE49-F238E27FC236}">
                <a16:creationId xmlns:a16="http://schemas.microsoft.com/office/drawing/2014/main" id="{25E5CB04-C0FD-4B6F-B32E-F81DD320B88D}"/>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01:58</a:t>
            </a:r>
          </a:p>
        </p:txBody>
      </p:sp>
      <p:sp>
        <p:nvSpPr>
          <p:cNvPr id="1830" name="Oval 1829">
            <a:extLst>
              <a:ext uri="{FF2B5EF4-FFF2-40B4-BE49-F238E27FC236}">
                <a16:creationId xmlns:a16="http://schemas.microsoft.com/office/drawing/2014/main" id="{1E0875E0-02DE-424B-9729-B310BA84F8D1}"/>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01:57</a:t>
            </a:r>
          </a:p>
        </p:txBody>
      </p:sp>
      <p:sp>
        <p:nvSpPr>
          <p:cNvPr id="1831" name="Oval 1830">
            <a:extLst>
              <a:ext uri="{FF2B5EF4-FFF2-40B4-BE49-F238E27FC236}">
                <a16:creationId xmlns:a16="http://schemas.microsoft.com/office/drawing/2014/main" id="{96BF2D21-078A-406D-9E1B-3BB04CDCB3C7}"/>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01:56</a:t>
            </a:r>
          </a:p>
        </p:txBody>
      </p:sp>
      <p:sp>
        <p:nvSpPr>
          <p:cNvPr id="1832" name="Oval 1831">
            <a:extLst>
              <a:ext uri="{FF2B5EF4-FFF2-40B4-BE49-F238E27FC236}">
                <a16:creationId xmlns:a16="http://schemas.microsoft.com/office/drawing/2014/main" id="{8AF73F84-FE86-4005-AC95-9ECF1BF64D18}"/>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01:55</a:t>
            </a:r>
          </a:p>
        </p:txBody>
      </p:sp>
      <p:sp>
        <p:nvSpPr>
          <p:cNvPr id="1833" name="Oval 1832">
            <a:extLst>
              <a:ext uri="{FF2B5EF4-FFF2-40B4-BE49-F238E27FC236}">
                <a16:creationId xmlns:a16="http://schemas.microsoft.com/office/drawing/2014/main" id="{7E32DA76-354A-46B5-921B-B0CA3A6866BB}"/>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01:54</a:t>
            </a:r>
          </a:p>
        </p:txBody>
      </p:sp>
      <p:sp>
        <p:nvSpPr>
          <p:cNvPr id="1834" name="Oval 1833">
            <a:extLst>
              <a:ext uri="{FF2B5EF4-FFF2-40B4-BE49-F238E27FC236}">
                <a16:creationId xmlns:a16="http://schemas.microsoft.com/office/drawing/2014/main" id="{2C2ACFB4-4905-4760-A748-34BBACCE75F4}"/>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01:53</a:t>
            </a:r>
          </a:p>
        </p:txBody>
      </p:sp>
      <p:sp>
        <p:nvSpPr>
          <p:cNvPr id="1835" name="Oval 1834">
            <a:extLst>
              <a:ext uri="{FF2B5EF4-FFF2-40B4-BE49-F238E27FC236}">
                <a16:creationId xmlns:a16="http://schemas.microsoft.com/office/drawing/2014/main" id="{4681EDCF-6781-4BFD-AEC3-8097064DFEB0}"/>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01:52</a:t>
            </a:r>
          </a:p>
        </p:txBody>
      </p:sp>
      <p:sp>
        <p:nvSpPr>
          <p:cNvPr id="1836" name="Oval 1835">
            <a:extLst>
              <a:ext uri="{FF2B5EF4-FFF2-40B4-BE49-F238E27FC236}">
                <a16:creationId xmlns:a16="http://schemas.microsoft.com/office/drawing/2014/main" id="{CACCC423-F242-4A1D-B2C7-94476DE47CAC}"/>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01:51</a:t>
            </a:r>
          </a:p>
        </p:txBody>
      </p:sp>
      <p:sp>
        <p:nvSpPr>
          <p:cNvPr id="1837" name="Oval 1836">
            <a:extLst>
              <a:ext uri="{FF2B5EF4-FFF2-40B4-BE49-F238E27FC236}">
                <a16:creationId xmlns:a16="http://schemas.microsoft.com/office/drawing/2014/main" id="{1851CAB6-5DAD-4430-89C2-ED3914C65987}"/>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01:50</a:t>
            </a:r>
          </a:p>
        </p:txBody>
      </p:sp>
      <p:sp>
        <p:nvSpPr>
          <p:cNvPr id="1838" name="Oval 1837">
            <a:extLst>
              <a:ext uri="{FF2B5EF4-FFF2-40B4-BE49-F238E27FC236}">
                <a16:creationId xmlns:a16="http://schemas.microsoft.com/office/drawing/2014/main" id="{9E205790-A895-486C-9D47-091B8F3C9777}"/>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01:49</a:t>
            </a:r>
          </a:p>
        </p:txBody>
      </p:sp>
      <p:sp>
        <p:nvSpPr>
          <p:cNvPr id="1839" name="Oval 1838">
            <a:extLst>
              <a:ext uri="{FF2B5EF4-FFF2-40B4-BE49-F238E27FC236}">
                <a16:creationId xmlns:a16="http://schemas.microsoft.com/office/drawing/2014/main" id="{A5D14F50-6033-4712-92F9-38FC77628AB5}"/>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01:48</a:t>
            </a:r>
          </a:p>
        </p:txBody>
      </p:sp>
      <p:sp>
        <p:nvSpPr>
          <p:cNvPr id="1840" name="Oval 1839">
            <a:extLst>
              <a:ext uri="{FF2B5EF4-FFF2-40B4-BE49-F238E27FC236}">
                <a16:creationId xmlns:a16="http://schemas.microsoft.com/office/drawing/2014/main" id="{A05DCC19-C6C1-4830-874B-CAFEC4241A60}"/>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01:47</a:t>
            </a:r>
          </a:p>
        </p:txBody>
      </p:sp>
      <p:sp>
        <p:nvSpPr>
          <p:cNvPr id="1841" name="Oval 1840">
            <a:extLst>
              <a:ext uri="{FF2B5EF4-FFF2-40B4-BE49-F238E27FC236}">
                <a16:creationId xmlns:a16="http://schemas.microsoft.com/office/drawing/2014/main" id="{AD795A71-0025-43AE-BA85-1B3F88FAE486}"/>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01:46</a:t>
            </a:r>
          </a:p>
        </p:txBody>
      </p:sp>
      <p:sp>
        <p:nvSpPr>
          <p:cNvPr id="1842" name="Oval 1841">
            <a:extLst>
              <a:ext uri="{FF2B5EF4-FFF2-40B4-BE49-F238E27FC236}">
                <a16:creationId xmlns:a16="http://schemas.microsoft.com/office/drawing/2014/main" id="{59E4B53E-D5DF-4833-A61D-8E1441043B9A}"/>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01:45</a:t>
            </a:r>
          </a:p>
        </p:txBody>
      </p:sp>
      <p:sp>
        <p:nvSpPr>
          <p:cNvPr id="1843" name="Oval 1842">
            <a:extLst>
              <a:ext uri="{FF2B5EF4-FFF2-40B4-BE49-F238E27FC236}">
                <a16:creationId xmlns:a16="http://schemas.microsoft.com/office/drawing/2014/main" id="{67CED6F2-D6D4-4016-B90D-D771984B64AA}"/>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01:44</a:t>
            </a:r>
          </a:p>
        </p:txBody>
      </p:sp>
      <p:sp>
        <p:nvSpPr>
          <p:cNvPr id="1844" name="Oval 1843">
            <a:extLst>
              <a:ext uri="{FF2B5EF4-FFF2-40B4-BE49-F238E27FC236}">
                <a16:creationId xmlns:a16="http://schemas.microsoft.com/office/drawing/2014/main" id="{BFE36DA1-8877-4B68-9243-A93FF15D80DE}"/>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01:43</a:t>
            </a:r>
          </a:p>
        </p:txBody>
      </p:sp>
      <p:sp>
        <p:nvSpPr>
          <p:cNvPr id="1845" name="Oval 1844">
            <a:extLst>
              <a:ext uri="{FF2B5EF4-FFF2-40B4-BE49-F238E27FC236}">
                <a16:creationId xmlns:a16="http://schemas.microsoft.com/office/drawing/2014/main" id="{29CAB1F9-6706-4732-8121-29E907EE129F}"/>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01:42</a:t>
            </a:r>
          </a:p>
        </p:txBody>
      </p:sp>
      <p:sp>
        <p:nvSpPr>
          <p:cNvPr id="1846" name="Oval 1845">
            <a:extLst>
              <a:ext uri="{FF2B5EF4-FFF2-40B4-BE49-F238E27FC236}">
                <a16:creationId xmlns:a16="http://schemas.microsoft.com/office/drawing/2014/main" id="{5098BBFC-DAA7-49DF-81B4-967E6164F1DF}"/>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01:41</a:t>
            </a:r>
          </a:p>
        </p:txBody>
      </p:sp>
      <p:sp>
        <p:nvSpPr>
          <p:cNvPr id="1847" name="Oval 1846">
            <a:extLst>
              <a:ext uri="{FF2B5EF4-FFF2-40B4-BE49-F238E27FC236}">
                <a16:creationId xmlns:a16="http://schemas.microsoft.com/office/drawing/2014/main" id="{362E2479-2A1A-43EF-B9AE-334BFAAF2AFC}"/>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01:40</a:t>
            </a:r>
          </a:p>
        </p:txBody>
      </p:sp>
      <p:sp>
        <p:nvSpPr>
          <p:cNvPr id="1848" name="Oval 1847">
            <a:extLst>
              <a:ext uri="{FF2B5EF4-FFF2-40B4-BE49-F238E27FC236}">
                <a16:creationId xmlns:a16="http://schemas.microsoft.com/office/drawing/2014/main" id="{F9EC3E9E-81CE-46F8-A1B3-613564541A15}"/>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01:39</a:t>
            </a:r>
          </a:p>
        </p:txBody>
      </p:sp>
      <p:sp>
        <p:nvSpPr>
          <p:cNvPr id="1849" name="Oval 1848">
            <a:extLst>
              <a:ext uri="{FF2B5EF4-FFF2-40B4-BE49-F238E27FC236}">
                <a16:creationId xmlns:a16="http://schemas.microsoft.com/office/drawing/2014/main" id="{255BADB8-E306-4B11-8D28-2075F775E1C0}"/>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01:38</a:t>
            </a:r>
          </a:p>
        </p:txBody>
      </p:sp>
      <p:sp>
        <p:nvSpPr>
          <p:cNvPr id="1850" name="Oval 1849">
            <a:extLst>
              <a:ext uri="{FF2B5EF4-FFF2-40B4-BE49-F238E27FC236}">
                <a16:creationId xmlns:a16="http://schemas.microsoft.com/office/drawing/2014/main" id="{5C23AEED-F027-4BDD-A49D-6619E49FE492}"/>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01:37</a:t>
            </a:r>
          </a:p>
        </p:txBody>
      </p:sp>
      <p:sp>
        <p:nvSpPr>
          <p:cNvPr id="1851" name="Oval 1850">
            <a:extLst>
              <a:ext uri="{FF2B5EF4-FFF2-40B4-BE49-F238E27FC236}">
                <a16:creationId xmlns:a16="http://schemas.microsoft.com/office/drawing/2014/main" id="{1729CC50-998C-47A2-B045-5C39C3B0249E}"/>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01:36</a:t>
            </a:r>
          </a:p>
        </p:txBody>
      </p:sp>
      <p:sp>
        <p:nvSpPr>
          <p:cNvPr id="1852" name="Oval 1851">
            <a:extLst>
              <a:ext uri="{FF2B5EF4-FFF2-40B4-BE49-F238E27FC236}">
                <a16:creationId xmlns:a16="http://schemas.microsoft.com/office/drawing/2014/main" id="{5BC912FC-0725-4FA2-873A-B19A88051893}"/>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01:35</a:t>
            </a:r>
          </a:p>
        </p:txBody>
      </p:sp>
      <p:sp>
        <p:nvSpPr>
          <p:cNvPr id="1853" name="Oval 1852">
            <a:extLst>
              <a:ext uri="{FF2B5EF4-FFF2-40B4-BE49-F238E27FC236}">
                <a16:creationId xmlns:a16="http://schemas.microsoft.com/office/drawing/2014/main" id="{FDC30806-30F4-469E-9352-FAE5BC6E88A6}"/>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01:34</a:t>
            </a:r>
          </a:p>
        </p:txBody>
      </p:sp>
      <p:sp>
        <p:nvSpPr>
          <p:cNvPr id="1854" name="Oval 1853">
            <a:extLst>
              <a:ext uri="{FF2B5EF4-FFF2-40B4-BE49-F238E27FC236}">
                <a16:creationId xmlns:a16="http://schemas.microsoft.com/office/drawing/2014/main" id="{DE96F52E-E61E-4C4A-A10E-76DB13DF61A8}"/>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01:33</a:t>
            </a:r>
          </a:p>
        </p:txBody>
      </p:sp>
      <p:sp>
        <p:nvSpPr>
          <p:cNvPr id="1855" name="Oval 1854">
            <a:extLst>
              <a:ext uri="{FF2B5EF4-FFF2-40B4-BE49-F238E27FC236}">
                <a16:creationId xmlns:a16="http://schemas.microsoft.com/office/drawing/2014/main" id="{DFBE6D10-72D2-4018-BD02-635AAF16B5D7}"/>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01:32</a:t>
            </a:r>
          </a:p>
        </p:txBody>
      </p:sp>
      <p:sp>
        <p:nvSpPr>
          <p:cNvPr id="1856" name="Oval 1855">
            <a:extLst>
              <a:ext uri="{FF2B5EF4-FFF2-40B4-BE49-F238E27FC236}">
                <a16:creationId xmlns:a16="http://schemas.microsoft.com/office/drawing/2014/main" id="{BC5A8AE5-D7B0-4FB1-A17A-852FFAC7AFCC}"/>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01:31</a:t>
            </a:r>
          </a:p>
        </p:txBody>
      </p:sp>
      <p:sp>
        <p:nvSpPr>
          <p:cNvPr id="1857" name="Oval 1856">
            <a:extLst>
              <a:ext uri="{FF2B5EF4-FFF2-40B4-BE49-F238E27FC236}">
                <a16:creationId xmlns:a16="http://schemas.microsoft.com/office/drawing/2014/main" id="{C15726EB-8532-48B9-BD84-4A8AB4D5EBFF}"/>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01:30</a:t>
            </a:r>
          </a:p>
        </p:txBody>
      </p:sp>
      <p:sp>
        <p:nvSpPr>
          <p:cNvPr id="1858" name="Oval 1857">
            <a:extLst>
              <a:ext uri="{FF2B5EF4-FFF2-40B4-BE49-F238E27FC236}">
                <a16:creationId xmlns:a16="http://schemas.microsoft.com/office/drawing/2014/main" id="{0AF57379-8D37-4FC0-BC46-18D70FA1FDA8}"/>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01:29</a:t>
            </a:r>
          </a:p>
        </p:txBody>
      </p:sp>
      <p:sp>
        <p:nvSpPr>
          <p:cNvPr id="1859" name="Oval 1858">
            <a:extLst>
              <a:ext uri="{FF2B5EF4-FFF2-40B4-BE49-F238E27FC236}">
                <a16:creationId xmlns:a16="http://schemas.microsoft.com/office/drawing/2014/main" id="{DAC7F983-149E-4C12-B915-A8C7E1BB52BD}"/>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01:28</a:t>
            </a:r>
          </a:p>
        </p:txBody>
      </p:sp>
      <p:sp>
        <p:nvSpPr>
          <p:cNvPr id="1860" name="Oval 1859">
            <a:extLst>
              <a:ext uri="{FF2B5EF4-FFF2-40B4-BE49-F238E27FC236}">
                <a16:creationId xmlns:a16="http://schemas.microsoft.com/office/drawing/2014/main" id="{4933DA09-C565-4BF0-89BA-91FE938FEA5B}"/>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01:27</a:t>
            </a:r>
          </a:p>
        </p:txBody>
      </p:sp>
      <p:sp>
        <p:nvSpPr>
          <p:cNvPr id="1861" name="Oval 1860">
            <a:extLst>
              <a:ext uri="{FF2B5EF4-FFF2-40B4-BE49-F238E27FC236}">
                <a16:creationId xmlns:a16="http://schemas.microsoft.com/office/drawing/2014/main" id="{D95DA2C1-ACD2-40A5-849D-6F15147E4796}"/>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01:26</a:t>
            </a:r>
          </a:p>
        </p:txBody>
      </p:sp>
      <p:sp>
        <p:nvSpPr>
          <p:cNvPr id="1862" name="Oval 1861">
            <a:extLst>
              <a:ext uri="{FF2B5EF4-FFF2-40B4-BE49-F238E27FC236}">
                <a16:creationId xmlns:a16="http://schemas.microsoft.com/office/drawing/2014/main" id="{7B323B08-7888-4B08-BADA-FFD36A812815}"/>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01:25</a:t>
            </a:r>
          </a:p>
        </p:txBody>
      </p:sp>
      <p:sp>
        <p:nvSpPr>
          <p:cNvPr id="1863" name="Oval 1862">
            <a:extLst>
              <a:ext uri="{FF2B5EF4-FFF2-40B4-BE49-F238E27FC236}">
                <a16:creationId xmlns:a16="http://schemas.microsoft.com/office/drawing/2014/main" id="{04B2E248-0185-4730-8977-05A1B348DFF7}"/>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01:24</a:t>
            </a:r>
          </a:p>
        </p:txBody>
      </p:sp>
      <p:sp>
        <p:nvSpPr>
          <p:cNvPr id="1864" name="Oval 1863">
            <a:extLst>
              <a:ext uri="{FF2B5EF4-FFF2-40B4-BE49-F238E27FC236}">
                <a16:creationId xmlns:a16="http://schemas.microsoft.com/office/drawing/2014/main" id="{316AEF36-A510-4EB9-AEAC-5E87E1ACC434}"/>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01:23</a:t>
            </a:r>
          </a:p>
        </p:txBody>
      </p:sp>
      <p:sp>
        <p:nvSpPr>
          <p:cNvPr id="1865" name="Oval 1864">
            <a:extLst>
              <a:ext uri="{FF2B5EF4-FFF2-40B4-BE49-F238E27FC236}">
                <a16:creationId xmlns:a16="http://schemas.microsoft.com/office/drawing/2014/main" id="{62B987C7-8DD2-4572-9FD5-1BC922ABD63E}"/>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01:22</a:t>
            </a:r>
          </a:p>
        </p:txBody>
      </p:sp>
      <p:sp>
        <p:nvSpPr>
          <p:cNvPr id="1866" name="Oval 1865">
            <a:extLst>
              <a:ext uri="{FF2B5EF4-FFF2-40B4-BE49-F238E27FC236}">
                <a16:creationId xmlns:a16="http://schemas.microsoft.com/office/drawing/2014/main" id="{7D2C2F11-1650-4456-8821-3C38EACF7468}"/>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01:21</a:t>
            </a:r>
          </a:p>
        </p:txBody>
      </p:sp>
      <p:sp>
        <p:nvSpPr>
          <p:cNvPr id="1867" name="Oval 1866">
            <a:extLst>
              <a:ext uri="{FF2B5EF4-FFF2-40B4-BE49-F238E27FC236}">
                <a16:creationId xmlns:a16="http://schemas.microsoft.com/office/drawing/2014/main" id="{A6D14468-D434-4C6F-9712-78B24DFD8AAD}"/>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01:20</a:t>
            </a:r>
          </a:p>
        </p:txBody>
      </p:sp>
      <p:sp>
        <p:nvSpPr>
          <p:cNvPr id="1868" name="Oval 1867">
            <a:extLst>
              <a:ext uri="{FF2B5EF4-FFF2-40B4-BE49-F238E27FC236}">
                <a16:creationId xmlns:a16="http://schemas.microsoft.com/office/drawing/2014/main" id="{2A5A2EC4-B9C6-406E-BD92-91C95A4B4623}"/>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01:19</a:t>
            </a:r>
          </a:p>
        </p:txBody>
      </p:sp>
      <p:sp>
        <p:nvSpPr>
          <p:cNvPr id="1869" name="Oval 1868">
            <a:extLst>
              <a:ext uri="{FF2B5EF4-FFF2-40B4-BE49-F238E27FC236}">
                <a16:creationId xmlns:a16="http://schemas.microsoft.com/office/drawing/2014/main" id="{BF54DA0F-EC8B-4EBD-AC15-1CDF44E67A59}"/>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01:18</a:t>
            </a:r>
          </a:p>
        </p:txBody>
      </p:sp>
      <p:sp>
        <p:nvSpPr>
          <p:cNvPr id="1870" name="Oval 1869">
            <a:extLst>
              <a:ext uri="{FF2B5EF4-FFF2-40B4-BE49-F238E27FC236}">
                <a16:creationId xmlns:a16="http://schemas.microsoft.com/office/drawing/2014/main" id="{8973D916-4858-400B-9812-449BE6D5BD66}"/>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01:17</a:t>
            </a:r>
          </a:p>
        </p:txBody>
      </p:sp>
      <p:sp>
        <p:nvSpPr>
          <p:cNvPr id="1871" name="Oval 1870">
            <a:extLst>
              <a:ext uri="{FF2B5EF4-FFF2-40B4-BE49-F238E27FC236}">
                <a16:creationId xmlns:a16="http://schemas.microsoft.com/office/drawing/2014/main" id="{8FE4FF2B-34AC-47C0-AF67-C9AAB4DDBE58}"/>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01:16</a:t>
            </a:r>
          </a:p>
        </p:txBody>
      </p:sp>
      <p:sp>
        <p:nvSpPr>
          <p:cNvPr id="1872" name="Oval 1871">
            <a:extLst>
              <a:ext uri="{FF2B5EF4-FFF2-40B4-BE49-F238E27FC236}">
                <a16:creationId xmlns:a16="http://schemas.microsoft.com/office/drawing/2014/main" id="{5E72D2A5-028D-4579-97D4-564BE0A6065D}"/>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01:15</a:t>
            </a:r>
          </a:p>
        </p:txBody>
      </p:sp>
      <p:sp>
        <p:nvSpPr>
          <p:cNvPr id="1873" name="Oval 1872">
            <a:extLst>
              <a:ext uri="{FF2B5EF4-FFF2-40B4-BE49-F238E27FC236}">
                <a16:creationId xmlns:a16="http://schemas.microsoft.com/office/drawing/2014/main" id="{42E92118-EF06-4BAB-8198-DFBBC6AFB37E}"/>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01:14</a:t>
            </a:r>
          </a:p>
        </p:txBody>
      </p:sp>
      <p:sp>
        <p:nvSpPr>
          <p:cNvPr id="1874" name="Oval 1873">
            <a:extLst>
              <a:ext uri="{FF2B5EF4-FFF2-40B4-BE49-F238E27FC236}">
                <a16:creationId xmlns:a16="http://schemas.microsoft.com/office/drawing/2014/main" id="{B7B55280-CD7D-401E-A301-C6D386CECEBD}"/>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01:13</a:t>
            </a:r>
          </a:p>
        </p:txBody>
      </p:sp>
      <p:sp>
        <p:nvSpPr>
          <p:cNvPr id="1875" name="Oval 1874">
            <a:extLst>
              <a:ext uri="{FF2B5EF4-FFF2-40B4-BE49-F238E27FC236}">
                <a16:creationId xmlns:a16="http://schemas.microsoft.com/office/drawing/2014/main" id="{3D1ECBD3-4DC7-4ED2-866B-9ED61E6E1F5E}"/>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01:12</a:t>
            </a:r>
          </a:p>
        </p:txBody>
      </p:sp>
      <p:sp>
        <p:nvSpPr>
          <p:cNvPr id="1876" name="Oval 1875">
            <a:extLst>
              <a:ext uri="{FF2B5EF4-FFF2-40B4-BE49-F238E27FC236}">
                <a16:creationId xmlns:a16="http://schemas.microsoft.com/office/drawing/2014/main" id="{8C4BC1ED-015E-4EEA-B2D2-0F7C45313B74}"/>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01:11</a:t>
            </a:r>
          </a:p>
        </p:txBody>
      </p:sp>
      <p:sp>
        <p:nvSpPr>
          <p:cNvPr id="1877" name="Oval 1876">
            <a:extLst>
              <a:ext uri="{FF2B5EF4-FFF2-40B4-BE49-F238E27FC236}">
                <a16:creationId xmlns:a16="http://schemas.microsoft.com/office/drawing/2014/main" id="{6744F740-527E-429F-8D3B-7DCF3707EDE4}"/>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01:10</a:t>
            </a:r>
          </a:p>
        </p:txBody>
      </p:sp>
      <p:sp>
        <p:nvSpPr>
          <p:cNvPr id="1878" name="Oval 1877">
            <a:extLst>
              <a:ext uri="{FF2B5EF4-FFF2-40B4-BE49-F238E27FC236}">
                <a16:creationId xmlns:a16="http://schemas.microsoft.com/office/drawing/2014/main" id="{7999678F-AA08-4693-8760-E12EBA1ECF89}"/>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01:09</a:t>
            </a:r>
          </a:p>
        </p:txBody>
      </p:sp>
      <p:sp>
        <p:nvSpPr>
          <p:cNvPr id="1879" name="Oval 1878">
            <a:extLst>
              <a:ext uri="{FF2B5EF4-FFF2-40B4-BE49-F238E27FC236}">
                <a16:creationId xmlns:a16="http://schemas.microsoft.com/office/drawing/2014/main" id="{FBB0612C-323B-4B11-90D5-B7879BC3E292}"/>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01:08</a:t>
            </a:r>
          </a:p>
        </p:txBody>
      </p:sp>
      <p:sp>
        <p:nvSpPr>
          <p:cNvPr id="1880" name="Oval 1879">
            <a:extLst>
              <a:ext uri="{FF2B5EF4-FFF2-40B4-BE49-F238E27FC236}">
                <a16:creationId xmlns:a16="http://schemas.microsoft.com/office/drawing/2014/main" id="{88FD1BD7-BAC1-4B3E-9C0B-323FE9E43FBE}"/>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01:07</a:t>
            </a:r>
          </a:p>
        </p:txBody>
      </p:sp>
      <p:sp>
        <p:nvSpPr>
          <p:cNvPr id="1881" name="Oval 1880">
            <a:extLst>
              <a:ext uri="{FF2B5EF4-FFF2-40B4-BE49-F238E27FC236}">
                <a16:creationId xmlns:a16="http://schemas.microsoft.com/office/drawing/2014/main" id="{F65E5F18-713F-4E97-8149-AFA754ED05BB}"/>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01:06</a:t>
            </a:r>
          </a:p>
        </p:txBody>
      </p:sp>
      <p:sp>
        <p:nvSpPr>
          <p:cNvPr id="1882" name="Oval 1881">
            <a:extLst>
              <a:ext uri="{FF2B5EF4-FFF2-40B4-BE49-F238E27FC236}">
                <a16:creationId xmlns:a16="http://schemas.microsoft.com/office/drawing/2014/main" id="{54FE8E5C-53E6-48C2-8A11-38F922912796}"/>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01:05</a:t>
            </a:r>
          </a:p>
        </p:txBody>
      </p:sp>
      <p:sp>
        <p:nvSpPr>
          <p:cNvPr id="1883" name="Oval 1882">
            <a:extLst>
              <a:ext uri="{FF2B5EF4-FFF2-40B4-BE49-F238E27FC236}">
                <a16:creationId xmlns:a16="http://schemas.microsoft.com/office/drawing/2014/main" id="{C7982CF5-6B15-4566-9DDB-11395FF61B9D}"/>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01:04</a:t>
            </a:r>
          </a:p>
        </p:txBody>
      </p:sp>
      <p:sp>
        <p:nvSpPr>
          <p:cNvPr id="1884" name="Oval 1883">
            <a:extLst>
              <a:ext uri="{FF2B5EF4-FFF2-40B4-BE49-F238E27FC236}">
                <a16:creationId xmlns:a16="http://schemas.microsoft.com/office/drawing/2014/main" id="{EC08FB20-E3C5-4C7B-A369-1B47EB8D790A}"/>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01:03</a:t>
            </a:r>
          </a:p>
        </p:txBody>
      </p:sp>
      <p:sp>
        <p:nvSpPr>
          <p:cNvPr id="1885" name="Oval 1884">
            <a:extLst>
              <a:ext uri="{FF2B5EF4-FFF2-40B4-BE49-F238E27FC236}">
                <a16:creationId xmlns:a16="http://schemas.microsoft.com/office/drawing/2014/main" id="{9DAEAEC1-CEFF-4EDB-95E9-1EE10B3C7179}"/>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01:02</a:t>
            </a:r>
          </a:p>
        </p:txBody>
      </p:sp>
      <p:sp>
        <p:nvSpPr>
          <p:cNvPr id="1886" name="Oval 1885">
            <a:extLst>
              <a:ext uri="{FF2B5EF4-FFF2-40B4-BE49-F238E27FC236}">
                <a16:creationId xmlns:a16="http://schemas.microsoft.com/office/drawing/2014/main" id="{70A9BC3B-FF58-43DF-A6C6-92659CD5A062}"/>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01:01</a:t>
            </a:r>
          </a:p>
        </p:txBody>
      </p:sp>
      <p:sp>
        <p:nvSpPr>
          <p:cNvPr id="1887" name="Oval 1886">
            <a:extLst>
              <a:ext uri="{FF2B5EF4-FFF2-40B4-BE49-F238E27FC236}">
                <a16:creationId xmlns:a16="http://schemas.microsoft.com/office/drawing/2014/main" id="{24122C86-418C-4B0E-BFD9-20DBD62B893B}"/>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01:00</a:t>
            </a:r>
          </a:p>
        </p:txBody>
      </p:sp>
      <p:sp>
        <p:nvSpPr>
          <p:cNvPr id="1888" name="Oval 1887">
            <a:extLst>
              <a:ext uri="{FF2B5EF4-FFF2-40B4-BE49-F238E27FC236}">
                <a16:creationId xmlns:a16="http://schemas.microsoft.com/office/drawing/2014/main" id="{F2FE2286-4FCB-4AD1-B491-F5B701E667C0}"/>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00:59</a:t>
            </a:r>
          </a:p>
        </p:txBody>
      </p:sp>
      <p:sp>
        <p:nvSpPr>
          <p:cNvPr id="1889" name="Oval 1888">
            <a:extLst>
              <a:ext uri="{FF2B5EF4-FFF2-40B4-BE49-F238E27FC236}">
                <a16:creationId xmlns:a16="http://schemas.microsoft.com/office/drawing/2014/main" id="{12BF26DE-4FCE-4637-83A3-816AC232E493}"/>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00:58</a:t>
            </a:r>
          </a:p>
        </p:txBody>
      </p:sp>
      <p:sp>
        <p:nvSpPr>
          <p:cNvPr id="1890" name="Oval 1889">
            <a:extLst>
              <a:ext uri="{FF2B5EF4-FFF2-40B4-BE49-F238E27FC236}">
                <a16:creationId xmlns:a16="http://schemas.microsoft.com/office/drawing/2014/main" id="{3B884A15-9CBD-4148-BA14-C15459D2C95D}"/>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00:57</a:t>
            </a:r>
          </a:p>
        </p:txBody>
      </p:sp>
      <p:sp>
        <p:nvSpPr>
          <p:cNvPr id="1891" name="Oval 1890">
            <a:extLst>
              <a:ext uri="{FF2B5EF4-FFF2-40B4-BE49-F238E27FC236}">
                <a16:creationId xmlns:a16="http://schemas.microsoft.com/office/drawing/2014/main" id="{26D7BF18-080F-48D7-8644-392574A8F437}"/>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00:56</a:t>
            </a:r>
          </a:p>
        </p:txBody>
      </p:sp>
      <p:sp>
        <p:nvSpPr>
          <p:cNvPr id="1892" name="Oval 1891">
            <a:extLst>
              <a:ext uri="{FF2B5EF4-FFF2-40B4-BE49-F238E27FC236}">
                <a16:creationId xmlns:a16="http://schemas.microsoft.com/office/drawing/2014/main" id="{ABF0B801-E944-4B02-AA53-FAD08DAE4365}"/>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00:55</a:t>
            </a:r>
          </a:p>
        </p:txBody>
      </p:sp>
      <p:sp>
        <p:nvSpPr>
          <p:cNvPr id="1893" name="Oval 1892">
            <a:extLst>
              <a:ext uri="{FF2B5EF4-FFF2-40B4-BE49-F238E27FC236}">
                <a16:creationId xmlns:a16="http://schemas.microsoft.com/office/drawing/2014/main" id="{8FF322B9-74FB-48CC-8889-CDB7C929D9C4}"/>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00:54</a:t>
            </a:r>
          </a:p>
        </p:txBody>
      </p:sp>
      <p:sp>
        <p:nvSpPr>
          <p:cNvPr id="1894" name="Oval 1893">
            <a:extLst>
              <a:ext uri="{FF2B5EF4-FFF2-40B4-BE49-F238E27FC236}">
                <a16:creationId xmlns:a16="http://schemas.microsoft.com/office/drawing/2014/main" id="{69991578-CDAC-403B-B6FE-6B7E01BFB1AE}"/>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00:53</a:t>
            </a:r>
          </a:p>
        </p:txBody>
      </p:sp>
      <p:sp>
        <p:nvSpPr>
          <p:cNvPr id="1895" name="Oval 1894">
            <a:extLst>
              <a:ext uri="{FF2B5EF4-FFF2-40B4-BE49-F238E27FC236}">
                <a16:creationId xmlns:a16="http://schemas.microsoft.com/office/drawing/2014/main" id="{964CED49-A0DE-4FD8-B49E-81A23640B6B8}"/>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00:52</a:t>
            </a:r>
          </a:p>
        </p:txBody>
      </p:sp>
      <p:sp>
        <p:nvSpPr>
          <p:cNvPr id="1896" name="Oval 1895">
            <a:extLst>
              <a:ext uri="{FF2B5EF4-FFF2-40B4-BE49-F238E27FC236}">
                <a16:creationId xmlns:a16="http://schemas.microsoft.com/office/drawing/2014/main" id="{FBFD8E2B-C19A-4A87-896D-CDF51820AC8D}"/>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00:51</a:t>
            </a:r>
          </a:p>
        </p:txBody>
      </p:sp>
      <p:sp>
        <p:nvSpPr>
          <p:cNvPr id="1897" name="Oval 1896">
            <a:extLst>
              <a:ext uri="{FF2B5EF4-FFF2-40B4-BE49-F238E27FC236}">
                <a16:creationId xmlns:a16="http://schemas.microsoft.com/office/drawing/2014/main" id="{6D5FC8DC-2C74-48D0-A9B8-1B0B749CD179}"/>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00:50</a:t>
            </a:r>
          </a:p>
        </p:txBody>
      </p:sp>
      <p:sp>
        <p:nvSpPr>
          <p:cNvPr id="1898" name="Oval 1897">
            <a:extLst>
              <a:ext uri="{FF2B5EF4-FFF2-40B4-BE49-F238E27FC236}">
                <a16:creationId xmlns:a16="http://schemas.microsoft.com/office/drawing/2014/main" id="{20BC353E-7C1C-4D07-97A3-CF442BC0F0F0}"/>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00:49</a:t>
            </a:r>
          </a:p>
        </p:txBody>
      </p:sp>
      <p:sp>
        <p:nvSpPr>
          <p:cNvPr id="1899" name="Oval 1898">
            <a:extLst>
              <a:ext uri="{FF2B5EF4-FFF2-40B4-BE49-F238E27FC236}">
                <a16:creationId xmlns:a16="http://schemas.microsoft.com/office/drawing/2014/main" id="{4DF9E3B6-9778-4397-8CD3-C2E44CF36FB6}"/>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00:48</a:t>
            </a:r>
          </a:p>
        </p:txBody>
      </p:sp>
      <p:sp>
        <p:nvSpPr>
          <p:cNvPr id="1900" name="Oval 1899">
            <a:extLst>
              <a:ext uri="{FF2B5EF4-FFF2-40B4-BE49-F238E27FC236}">
                <a16:creationId xmlns:a16="http://schemas.microsoft.com/office/drawing/2014/main" id="{9E0C4017-59DB-4172-B070-6C032966F7EF}"/>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00:47</a:t>
            </a:r>
          </a:p>
        </p:txBody>
      </p:sp>
      <p:sp>
        <p:nvSpPr>
          <p:cNvPr id="1901" name="Oval 1900">
            <a:extLst>
              <a:ext uri="{FF2B5EF4-FFF2-40B4-BE49-F238E27FC236}">
                <a16:creationId xmlns:a16="http://schemas.microsoft.com/office/drawing/2014/main" id="{85A23706-7A10-4A5B-8CF4-9D372E12EB72}"/>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00:46</a:t>
            </a:r>
          </a:p>
        </p:txBody>
      </p:sp>
      <p:sp>
        <p:nvSpPr>
          <p:cNvPr id="1902" name="Oval 1901">
            <a:extLst>
              <a:ext uri="{FF2B5EF4-FFF2-40B4-BE49-F238E27FC236}">
                <a16:creationId xmlns:a16="http://schemas.microsoft.com/office/drawing/2014/main" id="{376DD336-69D5-4195-BD32-3C87DDED764C}"/>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00:45</a:t>
            </a:r>
          </a:p>
        </p:txBody>
      </p:sp>
      <p:sp>
        <p:nvSpPr>
          <p:cNvPr id="1903" name="Oval 1902">
            <a:extLst>
              <a:ext uri="{FF2B5EF4-FFF2-40B4-BE49-F238E27FC236}">
                <a16:creationId xmlns:a16="http://schemas.microsoft.com/office/drawing/2014/main" id="{48D4F3F2-5336-4AF3-B2D2-050135D0F649}"/>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00:44</a:t>
            </a:r>
          </a:p>
        </p:txBody>
      </p:sp>
      <p:sp>
        <p:nvSpPr>
          <p:cNvPr id="1904" name="Oval 1903">
            <a:extLst>
              <a:ext uri="{FF2B5EF4-FFF2-40B4-BE49-F238E27FC236}">
                <a16:creationId xmlns:a16="http://schemas.microsoft.com/office/drawing/2014/main" id="{7A09BCA1-9ADC-4239-9111-000785ADB001}"/>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00:43</a:t>
            </a:r>
          </a:p>
        </p:txBody>
      </p:sp>
      <p:sp>
        <p:nvSpPr>
          <p:cNvPr id="1905" name="Oval 1904">
            <a:extLst>
              <a:ext uri="{FF2B5EF4-FFF2-40B4-BE49-F238E27FC236}">
                <a16:creationId xmlns:a16="http://schemas.microsoft.com/office/drawing/2014/main" id="{F2F23DCB-B1BC-4484-A87C-F63BB3880F8F}"/>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00:42</a:t>
            </a:r>
          </a:p>
        </p:txBody>
      </p:sp>
      <p:sp>
        <p:nvSpPr>
          <p:cNvPr id="1906" name="Oval 1905">
            <a:extLst>
              <a:ext uri="{FF2B5EF4-FFF2-40B4-BE49-F238E27FC236}">
                <a16:creationId xmlns:a16="http://schemas.microsoft.com/office/drawing/2014/main" id="{DC2FFD5C-5273-49C2-9466-4525FBFE90D4}"/>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00:41</a:t>
            </a:r>
          </a:p>
        </p:txBody>
      </p:sp>
      <p:sp>
        <p:nvSpPr>
          <p:cNvPr id="1907" name="Oval 1906">
            <a:extLst>
              <a:ext uri="{FF2B5EF4-FFF2-40B4-BE49-F238E27FC236}">
                <a16:creationId xmlns:a16="http://schemas.microsoft.com/office/drawing/2014/main" id="{6A0CF7B6-535F-4307-996D-896039281B38}"/>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00:40</a:t>
            </a:r>
          </a:p>
        </p:txBody>
      </p:sp>
      <p:sp>
        <p:nvSpPr>
          <p:cNvPr id="1908" name="Oval 1907">
            <a:extLst>
              <a:ext uri="{FF2B5EF4-FFF2-40B4-BE49-F238E27FC236}">
                <a16:creationId xmlns:a16="http://schemas.microsoft.com/office/drawing/2014/main" id="{1351BB38-5EBD-4F5B-8C51-1B4D8F1F5DB5}"/>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00:39</a:t>
            </a:r>
          </a:p>
        </p:txBody>
      </p:sp>
      <p:sp>
        <p:nvSpPr>
          <p:cNvPr id="1909" name="Oval 1908">
            <a:extLst>
              <a:ext uri="{FF2B5EF4-FFF2-40B4-BE49-F238E27FC236}">
                <a16:creationId xmlns:a16="http://schemas.microsoft.com/office/drawing/2014/main" id="{47AA94DA-639E-44B4-8284-D57EA6CC569D}"/>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00:38</a:t>
            </a:r>
          </a:p>
        </p:txBody>
      </p:sp>
      <p:sp>
        <p:nvSpPr>
          <p:cNvPr id="1910" name="Oval 1909">
            <a:extLst>
              <a:ext uri="{FF2B5EF4-FFF2-40B4-BE49-F238E27FC236}">
                <a16:creationId xmlns:a16="http://schemas.microsoft.com/office/drawing/2014/main" id="{0042BA8C-8370-4B3A-8EA6-C0B14B25F35F}"/>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00:37</a:t>
            </a:r>
          </a:p>
        </p:txBody>
      </p:sp>
      <p:sp>
        <p:nvSpPr>
          <p:cNvPr id="1911" name="Oval 1910">
            <a:extLst>
              <a:ext uri="{FF2B5EF4-FFF2-40B4-BE49-F238E27FC236}">
                <a16:creationId xmlns:a16="http://schemas.microsoft.com/office/drawing/2014/main" id="{E5D42AF6-6622-4A89-B2CB-45F698571CF6}"/>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00:36</a:t>
            </a:r>
          </a:p>
        </p:txBody>
      </p:sp>
      <p:sp>
        <p:nvSpPr>
          <p:cNvPr id="1912" name="Oval 1911">
            <a:extLst>
              <a:ext uri="{FF2B5EF4-FFF2-40B4-BE49-F238E27FC236}">
                <a16:creationId xmlns:a16="http://schemas.microsoft.com/office/drawing/2014/main" id="{54EED4D9-653E-49D5-9B39-AD61A2347595}"/>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00:35</a:t>
            </a:r>
          </a:p>
        </p:txBody>
      </p:sp>
      <p:sp>
        <p:nvSpPr>
          <p:cNvPr id="1913" name="Oval 1912">
            <a:extLst>
              <a:ext uri="{FF2B5EF4-FFF2-40B4-BE49-F238E27FC236}">
                <a16:creationId xmlns:a16="http://schemas.microsoft.com/office/drawing/2014/main" id="{EE4462BD-06FF-4BD0-9D3E-A6F468067E37}"/>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00:34</a:t>
            </a:r>
          </a:p>
        </p:txBody>
      </p:sp>
      <p:sp>
        <p:nvSpPr>
          <p:cNvPr id="1914" name="Oval 1913">
            <a:extLst>
              <a:ext uri="{FF2B5EF4-FFF2-40B4-BE49-F238E27FC236}">
                <a16:creationId xmlns:a16="http://schemas.microsoft.com/office/drawing/2014/main" id="{FCE45F43-79E0-4DD8-8C35-CBC5B761BB7E}"/>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00:33</a:t>
            </a:r>
          </a:p>
        </p:txBody>
      </p:sp>
      <p:sp>
        <p:nvSpPr>
          <p:cNvPr id="1915" name="Oval 1914">
            <a:extLst>
              <a:ext uri="{FF2B5EF4-FFF2-40B4-BE49-F238E27FC236}">
                <a16:creationId xmlns:a16="http://schemas.microsoft.com/office/drawing/2014/main" id="{02AE1F62-9996-45FC-80FD-B006AF08A3B9}"/>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00:32</a:t>
            </a:r>
          </a:p>
        </p:txBody>
      </p:sp>
      <p:sp>
        <p:nvSpPr>
          <p:cNvPr id="1916" name="Oval 1915">
            <a:extLst>
              <a:ext uri="{FF2B5EF4-FFF2-40B4-BE49-F238E27FC236}">
                <a16:creationId xmlns:a16="http://schemas.microsoft.com/office/drawing/2014/main" id="{4E659209-0D96-4FF4-A0B7-4D10414D7A6C}"/>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00:31</a:t>
            </a:r>
          </a:p>
        </p:txBody>
      </p:sp>
      <p:sp>
        <p:nvSpPr>
          <p:cNvPr id="1917" name="Oval 1916">
            <a:extLst>
              <a:ext uri="{FF2B5EF4-FFF2-40B4-BE49-F238E27FC236}">
                <a16:creationId xmlns:a16="http://schemas.microsoft.com/office/drawing/2014/main" id="{E8F02D6B-E39A-4BCA-8ACD-208B5C9CEA16}"/>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00:30</a:t>
            </a:r>
          </a:p>
        </p:txBody>
      </p:sp>
      <p:sp>
        <p:nvSpPr>
          <p:cNvPr id="1918" name="Oval 1917">
            <a:extLst>
              <a:ext uri="{FF2B5EF4-FFF2-40B4-BE49-F238E27FC236}">
                <a16:creationId xmlns:a16="http://schemas.microsoft.com/office/drawing/2014/main" id="{7C52CE6A-82F7-43F6-A60A-26A34F17F9E6}"/>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00:29</a:t>
            </a:r>
          </a:p>
        </p:txBody>
      </p:sp>
      <p:sp>
        <p:nvSpPr>
          <p:cNvPr id="1919" name="Oval 1918">
            <a:extLst>
              <a:ext uri="{FF2B5EF4-FFF2-40B4-BE49-F238E27FC236}">
                <a16:creationId xmlns:a16="http://schemas.microsoft.com/office/drawing/2014/main" id="{0E61266C-4935-4B82-9247-704DA0FB9FA3}"/>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00:28</a:t>
            </a:r>
          </a:p>
        </p:txBody>
      </p:sp>
      <p:sp>
        <p:nvSpPr>
          <p:cNvPr id="1920" name="Oval 1919">
            <a:extLst>
              <a:ext uri="{FF2B5EF4-FFF2-40B4-BE49-F238E27FC236}">
                <a16:creationId xmlns:a16="http://schemas.microsoft.com/office/drawing/2014/main" id="{70F1FDCC-84DA-4E9E-A74A-B0E4DFE5D1D8}"/>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00:27</a:t>
            </a:r>
          </a:p>
        </p:txBody>
      </p:sp>
      <p:sp>
        <p:nvSpPr>
          <p:cNvPr id="1921" name="Oval 1920">
            <a:extLst>
              <a:ext uri="{FF2B5EF4-FFF2-40B4-BE49-F238E27FC236}">
                <a16:creationId xmlns:a16="http://schemas.microsoft.com/office/drawing/2014/main" id="{32CBA32E-6CC1-4C24-9935-5328992EE1DE}"/>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00:26</a:t>
            </a:r>
          </a:p>
        </p:txBody>
      </p:sp>
      <p:sp>
        <p:nvSpPr>
          <p:cNvPr id="1922" name="Oval 1921">
            <a:extLst>
              <a:ext uri="{FF2B5EF4-FFF2-40B4-BE49-F238E27FC236}">
                <a16:creationId xmlns:a16="http://schemas.microsoft.com/office/drawing/2014/main" id="{F3885003-0147-4CB8-888C-F90B64BC1714}"/>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00:25</a:t>
            </a:r>
          </a:p>
        </p:txBody>
      </p:sp>
      <p:sp>
        <p:nvSpPr>
          <p:cNvPr id="1923" name="Oval 1922">
            <a:extLst>
              <a:ext uri="{FF2B5EF4-FFF2-40B4-BE49-F238E27FC236}">
                <a16:creationId xmlns:a16="http://schemas.microsoft.com/office/drawing/2014/main" id="{9DD65274-EDFE-4FEE-ACA0-ECD9E2106F44}"/>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00:24</a:t>
            </a:r>
          </a:p>
        </p:txBody>
      </p:sp>
      <p:sp>
        <p:nvSpPr>
          <p:cNvPr id="1924" name="Oval 1923">
            <a:extLst>
              <a:ext uri="{FF2B5EF4-FFF2-40B4-BE49-F238E27FC236}">
                <a16:creationId xmlns:a16="http://schemas.microsoft.com/office/drawing/2014/main" id="{0E95983E-BC01-43C1-B169-373F99482758}"/>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00:23</a:t>
            </a:r>
          </a:p>
        </p:txBody>
      </p:sp>
      <p:sp>
        <p:nvSpPr>
          <p:cNvPr id="1925" name="Oval 1924">
            <a:extLst>
              <a:ext uri="{FF2B5EF4-FFF2-40B4-BE49-F238E27FC236}">
                <a16:creationId xmlns:a16="http://schemas.microsoft.com/office/drawing/2014/main" id="{4070C798-1BB7-48DA-87CA-99FAC586CAEA}"/>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00:22</a:t>
            </a:r>
          </a:p>
        </p:txBody>
      </p:sp>
      <p:sp>
        <p:nvSpPr>
          <p:cNvPr id="1926" name="Oval 1925">
            <a:extLst>
              <a:ext uri="{FF2B5EF4-FFF2-40B4-BE49-F238E27FC236}">
                <a16:creationId xmlns:a16="http://schemas.microsoft.com/office/drawing/2014/main" id="{2FA30D0D-9695-4A82-AFB2-9E77182BE16B}"/>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00:21</a:t>
            </a:r>
          </a:p>
        </p:txBody>
      </p:sp>
      <p:sp>
        <p:nvSpPr>
          <p:cNvPr id="1927" name="Oval 1926">
            <a:extLst>
              <a:ext uri="{FF2B5EF4-FFF2-40B4-BE49-F238E27FC236}">
                <a16:creationId xmlns:a16="http://schemas.microsoft.com/office/drawing/2014/main" id="{142699E9-F193-4617-B1C2-E9804D1073D7}"/>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00:20</a:t>
            </a:r>
          </a:p>
        </p:txBody>
      </p:sp>
      <p:sp>
        <p:nvSpPr>
          <p:cNvPr id="1928" name="Oval 1927">
            <a:extLst>
              <a:ext uri="{FF2B5EF4-FFF2-40B4-BE49-F238E27FC236}">
                <a16:creationId xmlns:a16="http://schemas.microsoft.com/office/drawing/2014/main" id="{039954AC-9E53-4D7B-8FCD-6479E01C0E10}"/>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00:19</a:t>
            </a:r>
          </a:p>
        </p:txBody>
      </p:sp>
      <p:sp>
        <p:nvSpPr>
          <p:cNvPr id="1929" name="Oval 1928">
            <a:extLst>
              <a:ext uri="{FF2B5EF4-FFF2-40B4-BE49-F238E27FC236}">
                <a16:creationId xmlns:a16="http://schemas.microsoft.com/office/drawing/2014/main" id="{69C52B0F-F8E2-4A53-A941-FC03EA2C26C3}"/>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00:18</a:t>
            </a:r>
          </a:p>
        </p:txBody>
      </p:sp>
      <p:sp>
        <p:nvSpPr>
          <p:cNvPr id="1930" name="Oval 1929">
            <a:extLst>
              <a:ext uri="{FF2B5EF4-FFF2-40B4-BE49-F238E27FC236}">
                <a16:creationId xmlns:a16="http://schemas.microsoft.com/office/drawing/2014/main" id="{83BC9DFB-833A-4D79-B19D-CABD53C28943}"/>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00:17</a:t>
            </a:r>
          </a:p>
        </p:txBody>
      </p:sp>
      <p:sp>
        <p:nvSpPr>
          <p:cNvPr id="1931" name="Oval 1930">
            <a:extLst>
              <a:ext uri="{FF2B5EF4-FFF2-40B4-BE49-F238E27FC236}">
                <a16:creationId xmlns:a16="http://schemas.microsoft.com/office/drawing/2014/main" id="{194FA217-34B1-44C8-801A-AD2F126AD3EA}"/>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00:16</a:t>
            </a:r>
          </a:p>
        </p:txBody>
      </p:sp>
      <p:sp>
        <p:nvSpPr>
          <p:cNvPr id="1932" name="Oval 1931">
            <a:extLst>
              <a:ext uri="{FF2B5EF4-FFF2-40B4-BE49-F238E27FC236}">
                <a16:creationId xmlns:a16="http://schemas.microsoft.com/office/drawing/2014/main" id="{AF318B7D-69B3-46FA-8761-C5C9C89679A9}"/>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00:15</a:t>
            </a:r>
          </a:p>
        </p:txBody>
      </p:sp>
      <p:sp>
        <p:nvSpPr>
          <p:cNvPr id="1933" name="Oval 1932">
            <a:extLst>
              <a:ext uri="{FF2B5EF4-FFF2-40B4-BE49-F238E27FC236}">
                <a16:creationId xmlns:a16="http://schemas.microsoft.com/office/drawing/2014/main" id="{2DD016A3-057F-491D-A3D3-D240E19C57E9}"/>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00:14</a:t>
            </a:r>
          </a:p>
        </p:txBody>
      </p:sp>
      <p:sp>
        <p:nvSpPr>
          <p:cNvPr id="1934" name="Oval 1933">
            <a:extLst>
              <a:ext uri="{FF2B5EF4-FFF2-40B4-BE49-F238E27FC236}">
                <a16:creationId xmlns:a16="http://schemas.microsoft.com/office/drawing/2014/main" id="{01FEBA32-64EB-4233-8B1A-1426069205A1}"/>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00:13</a:t>
            </a:r>
          </a:p>
        </p:txBody>
      </p:sp>
      <p:sp>
        <p:nvSpPr>
          <p:cNvPr id="1935" name="Oval 1934">
            <a:extLst>
              <a:ext uri="{FF2B5EF4-FFF2-40B4-BE49-F238E27FC236}">
                <a16:creationId xmlns:a16="http://schemas.microsoft.com/office/drawing/2014/main" id="{FAD25CDD-4026-485C-8836-D5EFA3BEE511}"/>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00:12</a:t>
            </a:r>
          </a:p>
        </p:txBody>
      </p:sp>
      <p:sp>
        <p:nvSpPr>
          <p:cNvPr id="1936" name="Oval 1935">
            <a:extLst>
              <a:ext uri="{FF2B5EF4-FFF2-40B4-BE49-F238E27FC236}">
                <a16:creationId xmlns:a16="http://schemas.microsoft.com/office/drawing/2014/main" id="{F9BD73FE-D50D-4CBE-B9FB-F4C0B6F7BC79}"/>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00:11</a:t>
            </a:r>
          </a:p>
        </p:txBody>
      </p:sp>
      <p:sp>
        <p:nvSpPr>
          <p:cNvPr id="1937" name="Oval 1936">
            <a:extLst>
              <a:ext uri="{FF2B5EF4-FFF2-40B4-BE49-F238E27FC236}">
                <a16:creationId xmlns:a16="http://schemas.microsoft.com/office/drawing/2014/main" id="{F8968757-E9EE-4E71-A5F1-7FC99F2020F3}"/>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00:10</a:t>
            </a:r>
          </a:p>
        </p:txBody>
      </p:sp>
      <p:sp>
        <p:nvSpPr>
          <p:cNvPr id="1938" name="Oval 1937">
            <a:extLst>
              <a:ext uri="{FF2B5EF4-FFF2-40B4-BE49-F238E27FC236}">
                <a16:creationId xmlns:a16="http://schemas.microsoft.com/office/drawing/2014/main" id="{735F7D5A-18AF-4EE8-BA64-CC081CCB737E}"/>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00:09</a:t>
            </a:r>
          </a:p>
        </p:txBody>
      </p:sp>
      <p:sp>
        <p:nvSpPr>
          <p:cNvPr id="1939" name="Oval 1938">
            <a:extLst>
              <a:ext uri="{FF2B5EF4-FFF2-40B4-BE49-F238E27FC236}">
                <a16:creationId xmlns:a16="http://schemas.microsoft.com/office/drawing/2014/main" id="{77077E9C-1E07-4D73-BB89-FDE207635619}"/>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00:08</a:t>
            </a:r>
          </a:p>
        </p:txBody>
      </p:sp>
      <p:sp>
        <p:nvSpPr>
          <p:cNvPr id="1940" name="Oval 1939">
            <a:extLst>
              <a:ext uri="{FF2B5EF4-FFF2-40B4-BE49-F238E27FC236}">
                <a16:creationId xmlns:a16="http://schemas.microsoft.com/office/drawing/2014/main" id="{4F67A666-62DF-4FB4-B498-BB242833A51A}"/>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00:07</a:t>
            </a:r>
          </a:p>
        </p:txBody>
      </p:sp>
      <p:sp>
        <p:nvSpPr>
          <p:cNvPr id="1941" name="Oval 1940">
            <a:extLst>
              <a:ext uri="{FF2B5EF4-FFF2-40B4-BE49-F238E27FC236}">
                <a16:creationId xmlns:a16="http://schemas.microsoft.com/office/drawing/2014/main" id="{D31CA563-DFDA-4EDE-9CE9-8675607B76A8}"/>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00:06</a:t>
            </a:r>
          </a:p>
        </p:txBody>
      </p:sp>
      <p:sp>
        <p:nvSpPr>
          <p:cNvPr id="1942" name="Oval 1941">
            <a:extLst>
              <a:ext uri="{FF2B5EF4-FFF2-40B4-BE49-F238E27FC236}">
                <a16:creationId xmlns:a16="http://schemas.microsoft.com/office/drawing/2014/main" id="{839521BC-EB3C-4BB8-9E56-8ABF8500728B}"/>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00:05</a:t>
            </a:r>
          </a:p>
        </p:txBody>
      </p:sp>
      <p:sp>
        <p:nvSpPr>
          <p:cNvPr id="1943" name="Oval 1942">
            <a:extLst>
              <a:ext uri="{FF2B5EF4-FFF2-40B4-BE49-F238E27FC236}">
                <a16:creationId xmlns:a16="http://schemas.microsoft.com/office/drawing/2014/main" id="{B274E94A-917C-428F-B51B-DC2663957C00}"/>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00:04</a:t>
            </a:r>
          </a:p>
        </p:txBody>
      </p:sp>
      <p:sp>
        <p:nvSpPr>
          <p:cNvPr id="1944" name="Oval 1943">
            <a:extLst>
              <a:ext uri="{FF2B5EF4-FFF2-40B4-BE49-F238E27FC236}">
                <a16:creationId xmlns:a16="http://schemas.microsoft.com/office/drawing/2014/main" id="{2A58213F-C765-4DB8-93A3-E3046061A4C6}"/>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00:03</a:t>
            </a:r>
          </a:p>
        </p:txBody>
      </p:sp>
      <p:sp>
        <p:nvSpPr>
          <p:cNvPr id="1945" name="Oval 1944">
            <a:extLst>
              <a:ext uri="{FF2B5EF4-FFF2-40B4-BE49-F238E27FC236}">
                <a16:creationId xmlns:a16="http://schemas.microsoft.com/office/drawing/2014/main" id="{679AD834-D7DA-4066-B657-7B2F4A996C44}"/>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00:02</a:t>
            </a:r>
          </a:p>
        </p:txBody>
      </p:sp>
      <p:sp>
        <p:nvSpPr>
          <p:cNvPr id="1946" name="Oval 1945">
            <a:extLst>
              <a:ext uri="{FF2B5EF4-FFF2-40B4-BE49-F238E27FC236}">
                <a16:creationId xmlns:a16="http://schemas.microsoft.com/office/drawing/2014/main" id="{1DE4962C-B00A-4FD9-A934-EA0351683229}"/>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00:01</a:t>
            </a:r>
          </a:p>
        </p:txBody>
      </p:sp>
      <p:sp>
        <p:nvSpPr>
          <p:cNvPr id="1947" name="Oval 1946">
            <a:extLst>
              <a:ext uri="{FF2B5EF4-FFF2-40B4-BE49-F238E27FC236}">
                <a16:creationId xmlns:a16="http://schemas.microsoft.com/office/drawing/2014/main" id="{132D3AB7-E197-40D1-A78C-58B8350DA794}"/>
              </a:ext>
            </a:extLst>
          </p:cNvPr>
          <p:cNvSpPr/>
          <p:nvPr/>
        </p:nvSpPr>
        <p:spPr>
          <a:xfrm>
            <a:off x="7125013" y="141864"/>
            <a:ext cx="3044687" cy="140382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00:00</a:t>
            </a:r>
          </a:p>
        </p:txBody>
      </p:sp>
      <p:sp>
        <p:nvSpPr>
          <p:cNvPr id="1948" name="Rectangle: Rounded Corners 1947">
            <a:hlinkClick r:id="" action="ppaction://macro?name=demnguoc" highlightClick="1"/>
            <a:extLst>
              <a:ext uri="{FF2B5EF4-FFF2-40B4-BE49-F238E27FC236}">
                <a16:creationId xmlns:a16="http://schemas.microsoft.com/office/drawing/2014/main" id="{9EEE4742-A1D4-46CF-863B-4E792B0A5ACD}"/>
              </a:ext>
            </a:extLst>
          </p:cNvPr>
          <p:cNvSpPr/>
          <p:nvPr/>
        </p:nvSpPr>
        <p:spPr>
          <a:xfrm>
            <a:off x="10276118" y="585437"/>
            <a:ext cx="1482951" cy="580416"/>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START</a:t>
            </a: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6" presetClass="entr" presetSubtype="16"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1000"/>
                                        <p:tgtEl>
                                          <p:spTgt spid="14"/>
                                        </p:tgtEl>
                                      </p:cBhvr>
                                    </p:animEffect>
                                  </p:childTnLst>
                                </p:cTn>
                              </p:par>
                              <p:par>
                                <p:cTn id="16" presetID="6" presetClass="entr" presetSubtype="1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1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279"/>
                                        </p:tgtEl>
                                        <p:attrNameLst>
                                          <p:attrName>style.visibility</p:attrName>
                                        </p:attrNameLst>
                                      </p:cBhvr>
                                      <p:to>
                                        <p:strVal val="visible"/>
                                      </p:to>
                                    </p:set>
                                    <p:anim calcmode="lin" valueType="num">
                                      <p:cBhvr additive="base">
                                        <p:cTn id="23" dur="500" fill="hold"/>
                                        <p:tgtEl>
                                          <p:spTgt spid="10279"/>
                                        </p:tgtEl>
                                        <p:attrNameLst>
                                          <p:attrName>ppt_x</p:attrName>
                                        </p:attrNameLst>
                                      </p:cBhvr>
                                      <p:tavLst>
                                        <p:tav tm="0">
                                          <p:val>
                                            <p:strVal val="#ppt_x"/>
                                          </p:val>
                                        </p:tav>
                                        <p:tav tm="100000">
                                          <p:val>
                                            <p:strVal val="#ppt_x"/>
                                          </p:val>
                                        </p:tav>
                                      </p:tavLst>
                                    </p:anim>
                                    <p:anim calcmode="lin" valueType="num">
                                      <p:cBhvr additive="base">
                                        <p:cTn id="24" dur="500" fill="hold"/>
                                        <p:tgtEl>
                                          <p:spTgt spid="10279"/>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4" presetClass="entr" presetSubtype="0" fill="hold" nodeType="clickEffect">
                                  <p:stCondLst>
                                    <p:cond delay="0"/>
                                  </p:stCondLst>
                                  <p:childTnLst>
                                    <p:set>
                                      <p:cBhvr>
                                        <p:cTn id="28" dur="1" fill="hold">
                                          <p:stCondLst>
                                            <p:cond delay="0"/>
                                          </p:stCondLst>
                                        </p:cTn>
                                        <p:tgtEl>
                                          <p:spTgt spid="10268"/>
                                        </p:tgtEl>
                                        <p:attrNameLst>
                                          <p:attrName>style.visibility</p:attrName>
                                        </p:attrNameLst>
                                      </p:cBhvr>
                                      <p:to>
                                        <p:strVal val="visible"/>
                                      </p:to>
                                    </p:set>
                                    <p:anim to="" calcmode="lin" valueType="num">
                                      <p:cBhvr>
                                        <p:cTn id="29" dur="1" fill="hold"/>
                                        <p:tgtEl>
                                          <p:spTgt spid="10268"/>
                                        </p:tgtEl>
                                        <p:attrNameLst>
                                          <p:attrName/>
                                        </p:attrNameLst>
                                      </p:cBhvr>
                                    </p:anim>
                                  </p:childTnLst>
                                </p:cTn>
                              </p:par>
                              <p:par>
                                <p:cTn id="30" presetID="24" presetClass="entr" presetSubtype="0" fill="hold" nodeType="withEffect">
                                  <p:stCondLst>
                                    <p:cond delay="0"/>
                                  </p:stCondLst>
                                  <p:childTnLst>
                                    <p:set>
                                      <p:cBhvr>
                                        <p:cTn id="31" dur="1" fill="hold">
                                          <p:stCondLst>
                                            <p:cond delay="0"/>
                                          </p:stCondLst>
                                        </p:cTn>
                                        <p:tgtEl>
                                          <p:spTgt spid="10276"/>
                                        </p:tgtEl>
                                        <p:attrNameLst>
                                          <p:attrName>style.visibility</p:attrName>
                                        </p:attrNameLst>
                                      </p:cBhvr>
                                      <p:to>
                                        <p:strVal val="visible"/>
                                      </p:to>
                                    </p:set>
                                    <p:anim to="" calcmode="lin" valueType="num">
                                      <p:cBhvr>
                                        <p:cTn id="32" dur="1" fill="hold"/>
                                        <p:tgtEl>
                                          <p:spTgt spid="10276"/>
                                        </p:tgtEl>
                                        <p:attrNameLst>
                                          <p:attrName/>
                                        </p:attrNameLst>
                                      </p:cBhvr>
                                    </p:anim>
                                  </p:childTnLst>
                                </p:cTn>
                              </p:par>
                              <p:par>
                                <p:cTn id="33" presetID="29" presetClass="entr" presetSubtype="0" fill="hold" nodeType="withEffect">
                                  <p:stCondLst>
                                    <p:cond delay="0"/>
                                  </p:stCondLst>
                                  <p:childTnLst>
                                    <p:set>
                                      <p:cBhvr>
                                        <p:cTn id="34" dur="1" fill="hold">
                                          <p:stCondLst>
                                            <p:cond delay="0"/>
                                          </p:stCondLst>
                                        </p:cTn>
                                        <p:tgtEl>
                                          <p:spTgt spid="10277"/>
                                        </p:tgtEl>
                                        <p:attrNameLst>
                                          <p:attrName>style.visibility</p:attrName>
                                        </p:attrNameLst>
                                      </p:cBhvr>
                                      <p:to>
                                        <p:strVal val="visible"/>
                                      </p:to>
                                    </p:set>
                                    <p:anim calcmode="lin" valueType="num">
                                      <p:cBhvr>
                                        <p:cTn id="35" dur="1000" fill="hold"/>
                                        <p:tgtEl>
                                          <p:spTgt spid="10277"/>
                                        </p:tgtEl>
                                        <p:attrNameLst>
                                          <p:attrName>ppt_x</p:attrName>
                                        </p:attrNameLst>
                                      </p:cBhvr>
                                      <p:tavLst>
                                        <p:tav tm="0">
                                          <p:val>
                                            <p:strVal val="#ppt_x-.2"/>
                                          </p:val>
                                        </p:tav>
                                        <p:tav tm="100000">
                                          <p:val>
                                            <p:strVal val="#ppt_x"/>
                                          </p:val>
                                        </p:tav>
                                      </p:tavLst>
                                    </p:anim>
                                    <p:anim calcmode="lin" valueType="num">
                                      <p:cBhvr>
                                        <p:cTn id="36" dur="1000" fill="hold"/>
                                        <p:tgtEl>
                                          <p:spTgt spid="10277"/>
                                        </p:tgtEl>
                                        <p:attrNameLst>
                                          <p:attrName>ppt_y</p:attrName>
                                        </p:attrNameLst>
                                      </p:cBhvr>
                                      <p:tavLst>
                                        <p:tav tm="0">
                                          <p:val>
                                            <p:strVal val="#ppt_y"/>
                                          </p:val>
                                        </p:tav>
                                        <p:tav tm="100000">
                                          <p:val>
                                            <p:strVal val="#ppt_y"/>
                                          </p:val>
                                        </p:tav>
                                      </p:tavLst>
                                    </p:anim>
                                    <p:animEffect transition="in" filter="wipe(right)" prLst="gradientSize: 0.1">
                                      <p:cBhvr>
                                        <p:cTn id="37" dur="1000"/>
                                        <p:tgtEl>
                                          <p:spTgt spid="10277"/>
                                        </p:tgtEl>
                                      </p:cBhvr>
                                    </p:animEffect>
                                  </p:childTnLst>
                                </p:cTn>
                              </p:par>
                              <p:par>
                                <p:cTn id="38" presetID="24" presetClass="entr" presetSubtype="0" fill="hold" nodeType="withEffect">
                                  <p:stCondLst>
                                    <p:cond delay="0"/>
                                  </p:stCondLst>
                                  <p:childTnLst>
                                    <p:set>
                                      <p:cBhvr>
                                        <p:cTn id="39" dur="1" fill="hold">
                                          <p:stCondLst>
                                            <p:cond delay="0"/>
                                          </p:stCondLst>
                                        </p:cTn>
                                        <p:tgtEl>
                                          <p:spTgt spid="10278"/>
                                        </p:tgtEl>
                                        <p:attrNameLst>
                                          <p:attrName>style.visibility</p:attrName>
                                        </p:attrNameLst>
                                      </p:cBhvr>
                                      <p:to>
                                        <p:strVal val="visible"/>
                                      </p:to>
                                    </p:set>
                                    <p:anim to="" calcmode="lin" valueType="num">
                                      <p:cBhvr>
                                        <p:cTn id="40" dur="1" fill="hold"/>
                                        <p:tgtEl>
                                          <p:spTgt spid="10278"/>
                                        </p:tgtEl>
                                        <p:attrNameLst>
                                          <p:attrName/>
                                        </p:attrNameLst>
                                      </p:cBhvr>
                                    </p:anim>
                                  </p:childTnLst>
                                </p:cTn>
                              </p:par>
                              <p:par>
                                <p:cTn id="41" presetID="24" presetClass="entr" presetSubtype="0" fill="hold" grpId="0" nodeType="withEffect">
                                  <p:stCondLst>
                                    <p:cond delay="0"/>
                                  </p:stCondLst>
                                  <p:childTnLst>
                                    <p:set>
                                      <p:cBhvr>
                                        <p:cTn id="42" dur="1" fill="hold">
                                          <p:stCondLst>
                                            <p:cond delay="0"/>
                                          </p:stCondLst>
                                        </p:cTn>
                                        <p:tgtEl>
                                          <p:spTgt spid="10275"/>
                                        </p:tgtEl>
                                        <p:attrNameLst>
                                          <p:attrName>style.visibility</p:attrName>
                                        </p:attrNameLst>
                                      </p:cBhvr>
                                      <p:to>
                                        <p:strVal val="visible"/>
                                      </p:to>
                                    </p:set>
                                    <p:anim to="" calcmode="lin" valueType="num">
                                      <p:cBhvr>
                                        <p:cTn id="43" dur="1" fill="hold"/>
                                        <p:tgtEl>
                                          <p:spTgt spid="10275"/>
                                        </p:tgtEl>
                                        <p:attrNameLst>
                                          <p:attrName/>
                                        </p:attrNameLst>
                                      </p:cBhvr>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3" presetClass="entr" presetSubtype="16" fill="hold" grpId="0" nodeType="clickEffect">
                                  <p:stCondLst>
                                    <p:cond delay="0"/>
                                  </p:stCondLst>
                                  <p:childTnLst>
                                    <p:set>
                                      <p:cBhvr>
                                        <p:cTn id="47" dur="1" fill="hold">
                                          <p:stCondLst>
                                            <p:cond delay="0"/>
                                          </p:stCondLst>
                                        </p:cTn>
                                        <p:tgtEl>
                                          <p:spTgt spid="10274">
                                            <p:txEl>
                                              <p:pRg st="0" end="0"/>
                                            </p:txEl>
                                          </p:spTgt>
                                        </p:tgtEl>
                                        <p:attrNameLst>
                                          <p:attrName>style.visibility</p:attrName>
                                        </p:attrNameLst>
                                      </p:cBhvr>
                                      <p:to>
                                        <p:strVal val="visible"/>
                                      </p:to>
                                    </p:set>
                                    <p:anim calcmode="lin" valueType="num">
                                      <p:cBhvr>
                                        <p:cTn id="48" dur="500" fill="hold"/>
                                        <p:tgtEl>
                                          <p:spTgt spid="10274">
                                            <p:txEl>
                                              <p:pRg st="0" end="0"/>
                                            </p:txEl>
                                          </p:spTgt>
                                        </p:tgtEl>
                                        <p:attrNameLst>
                                          <p:attrName>ppt_w</p:attrName>
                                        </p:attrNameLst>
                                      </p:cBhvr>
                                      <p:tavLst>
                                        <p:tav tm="0">
                                          <p:val>
                                            <p:fltVal val="0"/>
                                          </p:val>
                                        </p:tav>
                                        <p:tav tm="100000">
                                          <p:val>
                                            <p:strVal val="#ppt_w"/>
                                          </p:val>
                                        </p:tav>
                                      </p:tavLst>
                                    </p:anim>
                                    <p:anim calcmode="lin" valueType="num">
                                      <p:cBhvr>
                                        <p:cTn id="49" dur="500" fill="hold"/>
                                        <p:tgtEl>
                                          <p:spTgt spid="10274">
                                            <p:txEl>
                                              <p:pRg st="0" end="0"/>
                                            </p:txEl>
                                          </p:spTgt>
                                        </p:tgtEl>
                                        <p:attrNameLst>
                                          <p:attrName>ppt_h</p:attrName>
                                        </p:attrNameLst>
                                      </p:cBhvr>
                                      <p:tavLst>
                                        <p:tav tm="0">
                                          <p:val>
                                            <p:fltVal val="0"/>
                                          </p:val>
                                        </p:tav>
                                        <p:tav tm="100000">
                                          <p:val>
                                            <p:strVal val="#ppt_h"/>
                                          </p:val>
                                        </p:tav>
                                      </p:tavLst>
                                    </p:anim>
                                  </p:childTnLst>
                                </p:cTn>
                              </p:par>
                              <p:par>
                                <p:cTn id="50" presetID="23" presetClass="entr" presetSubtype="16" fill="hold" grpId="0" nodeType="withEffect">
                                  <p:stCondLst>
                                    <p:cond delay="0"/>
                                  </p:stCondLst>
                                  <p:childTnLst>
                                    <p:set>
                                      <p:cBhvr>
                                        <p:cTn id="51" dur="1" fill="hold">
                                          <p:stCondLst>
                                            <p:cond delay="0"/>
                                          </p:stCondLst>
                                        </p:cTn>
                                        <p:tgtEl>
                                          <p:spTgt spid="10274">
                                            <p:txEl>
                                              <p:pRg st="1" end="1"/>
                                            </p:txEl>
                                          </p:spTgt>
                                        </p:tgtEl>
                                        <p:attrNameLst>
                                          <p:attrName>style.visibility</p:attrName>
                                        </p:attrNameLst>
                                      </p:cBhvr>
                                      <p:to>
                                        <p:strVal val="visible"/>
                                      </p:to>
                                    </p:set>
                                    <p:anim calcmode="lin" valueType="num">
                                      <p:cBhvr>
                                        <p:cTn id="52" dur="500" fill="hold"/>
                                        <p:tgtEl>
                                          <p:spTgt spid="10274">
                                            <p:txEl>
                                              <p:pRg st="1" end="1"/>
                                            </p:txEl>
                                          </p:spTgt>
                                        </p:tgtEl>
                                        <p:attrNameLst>
                                          <p:attrName>ppt_w</p:attrName>
                                        </p:attrNameLst>
                                      </p:cBhvr>
                                      <p:tavLst>
                                        <p:tav tm="0">
                                          <p:val>
                                            <p:fltVal val="0"/>
                                          </p:val>
                                        </p:tav>
                                        <p:tav tm="100000">
                                          <p:val>
                                            <p:strVal val="#ppt_w"/>
                                          </p:val>
                                        </p:tav>
                                      </p:tavLst>
                                    </p:anim>
                                    <p:anim calcmode="lin" valueType="num">
                                      <p:cBhvr>
                                        <p:cTn id="53" dur="500" fill="hold"/>
                                        <p:tgtEl>
                                          <p:spTgt spid="1027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barn(inVertical)">
                                      <p:cBhvr>
                                        <p:cTn id="58" dur="500"/>
                                        <p:tgtEl>
                                          <p:spTgt spid="4"/>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barn(inVertical)">
                                      <p:cBhvr>
                                        <p:cTn id="63" dur="500"/>
                                        <p:tgtEl>
                                          <p:spTgt spid="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xit" presetSubtype="4" fill="hold" grpId="1" nodeType="clickEffect">
                                  <p:stCondLst>
                                    <p:cond delay="0"/>
                                  </p:stCondLst>
                                  <p:childTnLst>
                                    <p:animEffect transition="out" filter="wipe(down)">
                                      <p:cBhvr>
                                        <p:cTn id="67" dur="500"/>
                                        <p:tgtEl>
                                          <p:spTgt spid="4"/>
                                        </p:tgtEl>
                                      </p:cBhvr>
                                    </p:animEffect>
                                    <p:set>
                                      <p:cBhvr>
                                        <p:cTn id="68" dur="1" fill="hold">
                                          <p:stCondLst>
                                            <p:cond delay="499"/>
                                          </p:stCondLst>
                                        </p:cTn>
                                        <p:tgtEl>
                                          <p:spTgt spid="4"/>
                                        </p:tgtEl>
                                        <p:attrNameLst>
                                          <p:attrName>style.visibility</p:attrName>
                                        </p:attrNameLst>
                                      </p:cBhvr>
                                      <p:to>
                                        <p:strVal val="hidden"/>
                                      </p:to>
                                    </p:set>
                                  </p:childTnLst>
                                </p:cTn>
                              </p:par>
                              <p:par>
                                <p:cTn id="69" presetID="22" presetClass="exit" presetSubtype="4" fill="hold" grpId="1" nodeType="withEffect">
                                  <p:stCondLst>
                                    <p:cond delay="0"/>
                                  </p:stCondLst>
                                  <p:childTnLst>
                                    <p:animEffect transition="out" filter="wipe(down)">
                                      <p:cBhvr>
                                        <p:cTn id="70" dur="500"/>
                                        <p:tgtEl>
                                          <p:spTgt spid="5"/>
                                        </p:tgtEl>
                                      </p:cBhvr>
                                    </p:animEffect>
                                    <p:set>
                                      <p:cBhvr>
                                        <p:cTn id="71" dur="1" fill="hold">
                                          <p:stCondLst>
                                            <p:cond delay="499"/>
                                          </p:stCondLst>
                                        </p:cTn>
                                        <p:tgtEl>
                                          <p:spTgt spid="5"/>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22" presetClass="exit" presetSubtype="4" fill="hold" nodeType="clickEffect">
                                  <p:stCondLst>
                                    <p:cond delay="0"/>
                                  </p:stCondLst>
                                  <p:childTnLst>
                                    <p:animEffect transition="out" filter="wipe(down)">
                                      <p:cBhvr>
                                        <p:cTn id="75" dur="500"/>
                                        <p:tgtEl>
                                          <p:spTgt spid="10277"/>
                                        </p:tgtEl>
                                      </p:cBhvr>
                                    </p:animEffect>
                                    <p:set>
                                      <p:cBhvr>
                                        <p:cTn id="76" dur="1" fill="hold">
                                          <p:stCondLst>
                                            <p:cond delay="499"/>
                                          </p:stCondLst>
                                        </p:cTn>
                                        <p:tgtEl>
                                          <p:spTgt spid="10277"/>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6"/>
                                        </p:tgtEl>
                                        <p:attrNameLst>
                                          <p:attrName>style.visibility</p:attrName>
                                        </p:attrNameLst>
                                      </p:cBhvr>
                                      <p:to>
                                        <p:strVal val="visible"/>
                                      </p:to>
                                    </p:set>
                                    <p:animEffect transition="in" filter="barn(inVertical)">
                                      <p:cBhvr>
                                        <p:cTn id="81" dur="500"/>
                                        <p:tgtEl>
                                          <p:spTgt spid="6"/>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2"/>
                                        </p:tgtEl>
                                        <p:attrNameLst>
                                          <p:attrName>style.visibility</p:attrName>
                                        </p:attrNameLst>
                                      </p:cBhvr>
                                      <p:to>
                                        <p:strVal val="visible"/>
                                      </p:to>
                                    </p:set>
                                    <p:animEffect transition="in" filter="barn(inVertical)">
                                      <p:cBhvr>
                                        <p:cTn id="86" dur="500"/>
                                        <p:tgtEl>
                                          <p:spTgt spid="2"/>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3"/>
                                        </p:tgtEl>
                                        <p:attrNameLst>
                                          <p:attrName>style.visibility</p:attrName>
                                        </p:attrNameLst>
                                      </p:cBhvr>
                                      <p:to>
                                        <p:strVal val="visible"/>
                                      </p:to>
                                    </p:set>
                                    <p:animEffect transition="in" filter="barn(inVertical)">
                                      <p:cBhvr>
                                        <p:cTn id="89" dur="500"/>
                                        <p:tgtEl>
                                          <p:spTgt spid="3"/>
                                        </p:tgtEl>
                                      </p:cBhvr>
                                    </p:animEffect>
                                  </p:childTnLst>
                                </p:cTn>
                              </p:par>
                            </p:childTnLst>
                          </p:cTn>
                        </p:par>
                        <p:par>
                          <p:cTn id="90" fill="hold">
                            <p:stCondLst>
                              <p:cond delay="500"/>
                            </p:stCondLst>
                            <p:childTnLst>
                              <p:par>
                                <p:cTn id="91" presetID="16" presetClass="entr" presetSubtype="21" fill="hold" grpId="0" nodeType="afterEffect">
                                  <p:stCondLst>
                                    <p:cond delay="0"/>
                                  </p:stCondLst>
                                  <p:childTnLst>
                                    <p:set>
                                      <p:cBhvr>
                                        <p:cTn id="92" dur="1" fill="hold">
                                          <p:stCondLst>
                                            <p:cond delay="0"/>
                                          </p:stCondLst>
                                        </p:cTn>
                                        <p:tgtEl>
                                          <p:spTgt spid="1948"/>
                                        </p:tgtEl>
                                        <p:attrNameLst>
                                          <p:attrName>style.visibility</p:attrName>
                                        </p:attrNameLst>
                                      </p:cBhvr>
                                      <p:to>
                                        <p:strVal val="visible"/>
                                      </p:to>
                                    </p:set>
                                    <p:animEffect transition="in" filter="barn(inVertical)">
                                      <p:cBhvr>
                                        <p:cTn id="93" dur="500"/>
                                        <p:tgtEl>
                                          <p:spTgt spid="1948"/>
                                        </p:tgtEl>
                                      </p:cBhvr>
                                    </p:animEffect>
                                  </p:childTnLst>
                                </p:cTn>
                              </p:par>
                            </p:childTnLst>
                          </p:cTn>
                        </p:par>
                      </p:childTnLst>
                    </p:cTn>
                  </p:par>
                  <p:par>
                    <p:cTn id="94" fill="hold">
                      <p:stCondLst>
                        <p:cond delay="indefinite"/>
                      </p:stCondLst>
                      <p:childTnLst>
                        <p:par>
                          <p:cTn id="95" fill="hold">
                            <p:stCondLst>
                              <p:cond delay="0"/>
                            </p:stCondLst>
                            <p:childTnLst>
                              <p:par>
                                <p:cTn id="96" presetID="11" presetClass="entr" presetSubtype="0" fill="hold" grpId="0" nodeType="clickEffect">
                                  <p:stCondLst>
                                    <p:cond delay="0"/>
                                  </p:stCondLst>
                                  <p:childTnLst>
                                    <p:set>
                                      <p:cBhvr>
                                        <p:cTn id="97" dur="1000">
                                          <p:stCondLst>
                                            <p:cond delay="0"/>
                                          </p:stCondLst>
                                        </p:cTn>
                                        <p:tgtEl>
                                          <p:spTgt spid="1647"/>
                                        </p:tgtEl>
                                        <p:attrNameLst>
                                          <p:attrName>style.visibility</p:attrName>
                                        </p:attrNameLst>
                                      </p:cBhvr>
                                      <p:to>
                                        <p:strVal val="visible"/>
                                      </p:to>
                                    </p:set>
                                  </p:childTnLst>
                                </p:cTn>
                              </p:par>
                            </p:childTnLst>
                          </p:cTn>
                        </p:par>
                        <p:par>
                          <p:cTn id="98" fill="hold">
                            <p:stCondLst>
                              <p:cond delay="1000"/>
                            </p:stCondLst>
                            <p:childTnLst>
                              <p:par>
                                <p:cTn id="99" presetID="11" presetClass="entr" presetSubtype="0" fill="hold" grpId="0" nodeType="afterEffect">
                                  <p:stCondLst>
                                    <p:cond delay="0"/>
                                  </p:stCondLst>
                                  <p:childTnLst>
                                    <p:set>
                                      <p:cBhvr>
                                        <p:cTn id="100" dur="1000">
                                          <p:stCondLst>
                                            <p:cond delay="0"/>
                                          </p:stCondLst>
                                        </p:cTn>
                                        <p:tgtEl>
                                          <p:spTgt spid="1648"/>
                                        </p:tgtEl>
                                        <p:attrNameLst>
                                          <p:attrName>style.visibility</p:attrName>
                                        </p:attrNameLst>
                                      </p:cBhvr>
                                      <p:to>
                                        <p:strVal val="visible"/>
                                      </p:to>
                                    </p:set>
                                  </p:childTnLst>
                                </p:cTn>
                              </p:par>
                            </p:childTnLst>
                          </p:cTn>
                        </p:par>
                        <p:par>
                          <p:cTn id="101" fill="hold">
                            <p:stCondLst>
                              <p:cond delay="2000"/>
                            </p:stCondLst>
                            <p:childTnLst>
                              <p:par>
                                <p:cTn id="102" presetID="11" presetClass="entr" presetSubtype="0" fill="hold" grpId="0" nodeType="afterEffect">
                                  <p:stCondLst>
                                    <p:cond delay="0"/>
                                  </p:stCondLst>
                                  <p:childTnLst>
                                    <p:set>
                                      <p:cBhvr>
                                        <p:cTn id="103" dur="1000">
                                          <p:stCondLst>
                                            <p:cond delay="0"/>
                                          </p:stCondLst>
                                        </p:cTn>
                                        <p:tgtEl>
                                          <p:spTgt spid="1649"/>
                                        </p:tgtEl>
                                        <p:attrNameLst>
                                          <p:attrName>style.visibility</p:attrName>
                                        </p:attrNameLst>
                                      </p:cBhvr>
                                      <p:to>
                                        <p:strVal val="visible"/>
                                      </p:to>
                                    </p:set>
                                  </p:childTnLst>
                                </p:cTn>
                              </p:par>
                            </p:childTnLst>
                          </p:cTn>
                        </p:par>
                        <p:par>
                          <p:cTn id="104" fill="hold">
                            <p:stCondLst>
                              <p:cond delay="3000"/>
                            </p:stCondLst>
                            <p:childTnLst>
                              <p:par>
                                <p:cTn id="105" presetID="11" presetClass="entr" presetSubtype="0" fill="hold" grpId="0" nodeType="afterEffect">
                                  <p:stCondLst>
                                    <p:cond delay="0"/>
                                  </p:stCondLst>
                                  <p:childTnLst>
                                    <p:set>
                                      <p:cBhvr>
                                        <p:cTn id="106" dur="1000">
                                          <p:stCondLst>
                                            <p:cond delay="0"/>
                                          </p:stCondLst>
                                        </p:cTn>
                                        <p:tgtEl>
                                          <p:spTgt spid="1650"/>
                                        </p:tgtEl>
                                        <p:attrNameLst>
                                          <p:attrName>style.visibility</p:attrName>
                                        </p:attrNameLst>
                                      </p:cBhvr>
                                      <p:to>
                                        <p:strVal val="visible"/>
                                      </p:to>
                                    </p:set>
                                  </p:childTnLst>
                                </p:cTn>
                              </p:par>
                            </p:childTnLst>
                          </p:cTn>
                        </p:par>
                        <p:par>
                          <p:cTn id="107" fill="hold">
                            <p:stCondLst>
                              <p:cond delay="4000"/>
                            </p:stCondLst>
                            <p:childTnLst>
                              <p:par>
                                <p:cTn id="108" presetID="11" presetClass="entr" presetSubtype="0" fill="hold" grpId="0" nodeType="afterEffect">
                                  <p:stCondLst>
                                    <p:cond delay="0"/>
                                  </p:stCondLst>
                                  <p:childTnLst>
                                    <p:set>
                                      <p:cBhvr>
                                        <p:cTn id="109" dur="1000">
                                          <p:stCondLst>
                                            <p:cond delay="0"/>
                                          </p:stCondLst>
                                        </p:cTn>
                                        <p:tgtEl>
                                          <p:spTgt spid="1651"/>
                                        </p:tgtEl>
                                        <p:attrNameLst>
                                          <p:attrName>style.visibility</p:attrName>
                                        </p:attrNameLst>
                                      </p:cBhvr>
                                      <p:to>
                                        <p:strVal val="visible"/>
                                      </p:to>
                                    </p:set>
                                  </p:childTnLst>
                                </p:cTn>
                              </p:par>
                            </p:childTnLst>
                          </p:cTn>
                        </p:par>
                        <p:par>
                          <p:cTn id="110" fill="hold">
                            <p:stCondLst>
                              <p:cond delay="5000"/>
                            </p:stCondLst>
                            <p:childTnLst>
                              <p:par>
                                <p:cTn id="111" presetID="11" presetClass="entr" presetSubtype="0" fill="hold" grpId="0" nodeType="afterEffect">
                                  <p:stCondLst>
                                    <p:cond delay="0"/>
                                  </p:stCondLst>
                                  <p:childTnLst>
                                    <p:set>
                                      <p:cBhvr>
                                        <p:cTn id="112" dur="1000">
                                          <p:stCondLst>
                                            <p:cond delay="0"/>
                                          </p:stCondLst>
                                        </p:cTn>
                                        <p:tgtEl>
                                          <p:spTgt spid="1652"/>
                                        </p:tgtEl>
                                        <p:attrNameLst>
                                          <p:attrName>style.visibility</p:attrName>
                                        </p:attrNameLst>
                                      </p:cBhvr>
                                      <p:to>
                                        <p:strVal val="visible"/>
                                      </p:to>
                                    </p:set>
                                  </p:childTnLst>
                                </p:cTn>
                              </p:par>
                            </p:childTnLst>
                          </p:cTn>
                        </p:par>
                        <p:par>
                          <p:cTn id="113" fill="hold">
                            <p:stCondLst>
                              <p:cond delay="6000"/>
                            </p:stCondLst>
                            <p:childTnLst>
                              <p:par>
                                <p:cTn id="114" presetID="11" presetClass="entr" presetSubtype="0" fill="hold" grpId="0" nodeType="afterEffect">
                                  <p:stCondLst>
                                    <p:cond delay="0"/>
                                  </p:stCondLst>
                                  <p:childTnLst>
                                    <p:set>
                                      <p:cBhvr>
                                        <p:cTn id="115" dur="1000">
                                          <p:stCondLst>
                                            <p:cond delay="0"/>
                                          </p:stCondLst>
                                        </p:cTn>
                                        <p:tgtEl>
                                          <p:spTgt spid="1653"/>
                                        </p:tgtEl>
                                        <p:attrNameLst>
                                          <p:attrName>style.visibility</p:attrName>
                                        </p:attrNameLst>
                                      </p:cBhvr>
                                      <p:to>
                                        <p:strVal val="visible"/>
                                      </p:to>
                                    </p:set>
                                  </p:childTnLst>
                                </p:cTn>
                              </p:par>
                            </p:childTnLst>
                          </p:cTn>
                        </p:par>
                        <p:par>
                          <p:cTn id="116" fill="hold">
                            <p:stCondLst>
                              <p:cond delay="7000"/>
                            </p:stCondLst>
                            <p:childTnLst>
                              <p:par>
                                <p:cTn id="117" presetID="11" presetClass="entr" presetSubtype="0" fill="hold" grpId="0" nodeType="afterEffect">
                                  <p:stCondLst>
                                    <p:cond delay="0"/>
                                  </p:stCondLst>
                                  <p:childTnLst>
                                    <p:set>
                                      <p:cBhvr>
                                        <p:cTn id="118" dur="1000">
                                          <p:stCondLst>
                                            <p:cond delay="0"/>
                                          </p:stCondLst>
                                        </p:cTn>
                                        <p:tgtEl>
                                          <p:spTgt spid="1654"/>
                                        </p:tgtEl>
                                        <p:attrNameLst>
                                          <p:attrName>style.visibility</p:attrName>
                                        </p:attrNameLst>
                                      </p:cBhvr>
                                      <p:to>
                                        <p:strVal val="visible"/>
                                      </p:to>
                                    </p:set>
                                  </p:childTnLst>
                                </p:cTn>
                              </p:par>
                            </p:childTnLst>
                          </p:cTn>
                        </p:par>
                        <p:par>
                          <p:cTn id="119" fill="hold">
                            <p:stCondLst>
                              <p:cond delay="8000"/>
                            </p:stCondLst>
                            <p:childTnLst>
                              <p:par>
                                <p:cTn id="120" presetID="11" presetClass="entr" presetSubtype="0" fill="hold" grpId="0" nodeType="afterEffect">
                                  <p:stCondLst>
                                    <p:cond delay="0"/>
                                  </p:stCondLst>
                                  <p:childTnLst>
                                    <p:set>
                                      <p:cBhvr>
                                        <p:cTn id="121" dur="1000">
                                          <p:stCondLst>
                                            <p:cond delay="0"/>
                                          </p:stCondLst>
                                        </p:cTn>
                                        <p:tgtEl>
                                          <p:spTgt spid="1655"/>
                                        </p:tgtEl>
                                        <p:attrNameLst>
                                          <p:attrName>style.visibility</p:attrName>
                                        </p:attrNameLst>
                                      </p:cBhvr>
                                      <p:to>
                                        <p:strVal val="visible"/>
                                      </p:to>
                                    </p:set>
                                  </p:childTnLst>
                                </p:cTn>
                              </p:par>
                            </p:childTnLst>
                          </p:cTn>
                        </p:par>
                        <p:par>
                          <p:cTn id="122" fill="hold">
                            <p:stCondLst>
                              <p:cond delay="9000"/>
                            </p:stCondLst>
                            <p:childTnLst>
                              <p:par>
                                <p:cTn id="123" presetID="11" presetClass="entr" presetSubtype="0" fill="hold" grpId="0" nodeType="afterEffect">
                                  <p:stCondLst>
                                    <p:cond delay="0"/>
                                  </p:stCondLst>
                                  <p:childTnLst>
                                    <p:set>
                                      <p:cBhvr>
                                        <p:cTn id="124" dur="1000">
                                          <p:stCondLst>
                                            <p:cond delay="0"/>
                                          </p:stCondLst>
                                        </p:cTn>
                                        <p:tgtEl>
                                          <p:spTgt spid="1656"/>
                                        </p:tgtEl>
                                        <p:attrNameLst>
                                          <p:attrName>style.visibility</p:attrName>
                                        </p:attrNameLst>
                                      </p:cBhvr>
                                      <p:to>
                                        <p:strVal val="visible"/>
                                      </p:to>
                                    </p:set>
                                  </p:childTnLst>
                                </p:cTn>
                              </p:par>
                            </p:childTnLst>
                          </p:cTn>
                        </p:par>
                        <p:par>
                          <p:cTn id="125" fill="hold">
                            <p:stCondLst>
                              <p:cond delay="10000"/>
                            </p:stCondLst>
                            <p:childTnLst>
                              <p:par>
                                <p:cTn id="126" presetID="11" presetClass="entr" presetSubtype="0" fill="hold" grpId="0" nodeType="afterEffect">
                                  <p:stCondLst>
                                    <p:cond delay="0"/>
                                  </p:stCondLst>
                                  <p:childTnLst>
                                    <p:set>
                                      <p:cBhvr>
                                        <p:cTn id="127" dur="1000">
                                          <p:stCondLst>
                                            <p:cond delay="0"/>
                                          </p:stCondLst>
                                        </p:cTn>
                                        <p:tgtEl>
                                          <p:spTgt spid="1657"/>
                                        </p:tgtEl>
                                        <p:attrNameLst>
                                          <p:attrName>style.visibility</p:attrName>
                                        </p:attrNameLst>
                                      </p:cBhvr>
                                      <p:to>
                                        <p:strVal val="visible"/>
                                      </p:to>
                                    </p:set>
                                  </p:childTnLst>
                                </p:cTn>
                              </p:par>
                            </p:childTnLst>
                          </p:cTn>
                        </p:par>
                        <p:par>
                          <p:cTn id="128" fill="hold">
                            <p:stCondLst>
                              <p:cond delay="11000"/>
                            </p:stCondLst>
                            <p:childTnLst>
                              <p:par>
                                <p:cTn id="129" presetID="11" presetClass="entr" presetSubtype="0" fill="hold" grpId="0" nodeType="afterEffect">
                                  <p:stCondLst>
                                    <p:cond delay="0"/>
                                  </p:stCondLst>
                                  <p:childTnLst>
                                    <p:set>
                                      <p:cBhvr>
                                        <p:cTn id="130" dur="1000">
                                          <p:stCondLst>
                                            <p:cond delay="0"/>
                                          </p:stCondLst>
                                        </p:cTn>
                                        <p:tgtEl>
                                          <p:spTgt spid="1658"/>
                                        </p:tgtEl>
                                        <p:attrNameLst>
                                          <p:attrName>style.visibility</p:attrName>
                                        </p:attrNameLst>
                                      </p:cBhvr>
                                      <p:to>
                                        <p:strVal val="visible"/>
                                      </p:to>
                                    </p:set>
                                  </p:childTnLst>
                                </p:cTn>
                              </p:par>
                            </p:childTnLst>
                          </p:cTn>
                        </p:par>
                        <p:par>
                          <p:cTn id="131" fill="hold">
                            <p:stCondLst>
                              <p:cond delay="12000"/>
                            </p:stCondLst>
                            <p:childTnLst>
                              <p:par>
                                <p:cTn id="132" presetID="11" presetClass="entr" presetSubtype="0" fill="hold" grpId="0" nodeType="afterEffect">
                                  <p:stCondLst>
                                    <p:cond delay="0"/>
                                  </p:stCondLst>
                                  <p:childTnLst>
                                    <p:set>
                                      <p:cBhvr>
                                        <p:cTn id="133" dur="1000">
                                          <p:stCondLst>
                                            <p:cond delay="0"/>
                                          </p:stCondLst>
                                        </p:cTn>
                                        <p:tgtEl>
                                          <p:spTgt spid="1659"/>
                                        </p:tgtEl>
                                        <p:attrNameLst>
                                          <p:attrName>style.visibility</p:attrName>
                                        </p:attrNameLst>
                                      </p:cBhvr>
                                      <p:to>
                                        <p:strVal val="visible"/>
                                      </p:to>
                                    </p:set>
                                  </p:childTnLst>
                                </p:cTn>
                              </p:par>
                            </p:childTnLst>
                          </p:cTn>
                        </p:par>
                        <p:par>
                          <p:cTn id="134" fill="hold">
                            <p:stCondLst>
                              <p:cond delay="13000"/>
                            </p:stCondLst>
                            <p:childTnLst>
                              <p:par>
                                <p:cTn id="135" presetID="11" presetClass="entr" presetSubtype="0" fill="hold" grpId="0" nodeType="afterEffect">
                                  <p:stCondLst>
                                    <p:cond delay="0"/>
                                  </p:stCondLst>
                                  <p:childTnLst>
                                    <p:set>
                                      <p:cBhvr>
                                        <p:cTn id="136" dur="1000">
                                          <p:stCondLst>
                                            <p:cond delay="0"/>
                                          </p:stCondLst>
                                        </p:cTn>
                                        <p:tgtEl>
                                          <p:spTgt spid="1660"/>
                                        </p:tgtEl>
                                        <p:attrNameLst>
                                          <p:attrName>style.visibility</p:attrName>
                                        </p:attrNameLst>
                                      </p:cBhvr>
                                      <p:to>
                                        <p:strVal val="visible"/>
                                      </p:to>
                                    </p:set>
                                  </p:childTnLst>
                                </p:cTn>
                              </p:par>
                            </p:childTnLst>
                          </p:cTn>
                        </p:par>
                        <p:par>
                          <p:cTn id="137" fill="hold">
                            <p:stCondLst>
                              <p:cond delay="14000"/>
                            </p:stCondLst>
                            <p:childTnLst>
                              <p:par>
                                <p:cTn id="138" presetID="11" presetClass="entr" presetSubtype="0" fill="hold" grpId="0" nodeType="afterEffect">
                                  <p:stCondLst>
                                    <p:cond delay="0"/>
                                  </p:stCondLst>
                                  <p:childTnLst>
                                    <p:set>
                                      <p:cBhvr>
                                        <p:cTn id="139" dur="1000">
                                          <p:stCondLst>
                                            <p:cond delay="0"/>
                                          </p:stCondLst>
                                        </p:cTn>
                                        <p:tgtEl>
                                          <p:spTgt spid="1661"/>
                                        </p:tgtEl>
                                        <p:attrNameLst>
                                          <p:attrName>style.visibility</p:attrName>
                                        </p:attrNameLst>
                                      </p:cBhvr>
                                      <p:to>
                                        <p:strVal val="visible"/>
                                      </p:to>
                                    </p:set>
                                  </p:childTnLst>
                                </p:cTn>
                              </p:par>
                            </p:childTnLst>
                          </p:cTn>
                        </p:par>
                        <p:par>
                          <p:cTn id="140" fill="hold">
                            <p:stCondLst>
                              <p:cond delay="15000"/>
                            </p:stCondLst>
                            <p:childTnLst>
                              <p:par>
                                <p:cTn id="141" presetID="11" presetClass="entr" presetSubtype="0" fill="hold" grpId="0" nodeType="afterEffect">
                                  <p:stCondLst>
                                    <p:cond delay="0"/>
                                  </p:stCondLst>
                                  <p:childTnLst>
                                    <p:set>
                                      <p:cBhvr>
                                        <p:cTn id="142" dur="1000">
                                          <p:stCondLst>
                                            <p:cond delay="0"/>
                                          </p:stCondLst>
                                        </p:cTn>
                                        <p:tgtEl>
                                          <p:spTgt spid="1662"/>
                                        </p:tgtEl>
                                        <p:attrNameLst>
                                          <p:attrName>style.visibility</p:attrName>
                                        </p:attrNameLst>
                                      </p:cBhvr>
                                      <p:to>
                                        <p:strVal val="visible"/>
                                      </p:to>
                                    </p:set>
                                  </p:childTnLst>
                                </p:cTn>
                              </p:par>
                            </p:childTnLst>
                          </p:cTn>
                        </p:par>
                        <p:par>
                          <p:cTn id="143" fill="hold">
                            <p:stCondLst>
                              <p:cond delay="16000"/>
                            </p:stCondLst>
                            <p:childTnLst>
                              <p:par>
                                <p:cTn id="144" presetID="11" presetClass="entr" presetSubtype="0" fill="hold" grpId="0" nodeType="afterEffect">
                                  <p:stCondLst>
                                    <p:cond delay="0"/>
                                  </p:stCondLst>
                                  <p:childTnLst>
                                    <p:set>
                                      <p:cBhvr>
                                        <p:cTn id="145" dur="1000">
                                          <p:stCondLst>
                                            <p:cond delay="0"/>
                                          </p:stCondLst>
                                        </p:cTn>
                                        <p:tgtEl>
                                          <p:spTgt spid="1663"/>
                                        </p:tgtEl>
                                        <p:attrNameLst>
                                          <p:attrName>style.visibility</p:attrName>
                                        </p:attrNameLst>
                                      </p:cBhvr>
                                      <p:to>
                                        <p:strVal val="visible"/>
                                      </p:to>
                                    </p:set>
                                  </p:childTnLst>
                                </p:cTn>
                              </p:par>
                            </p:childTnLst>
                          </p:cTn>
                        </p:par>
                        <p:par>
                          <p:cTn id="146" fill="hold">
                            <p:stCondLst>
                              <p:cond delay="17000"/>
                            </p:stCondLst>
                            <p:childTnLst>
                              <p:par>
                                <p:cTn id="147" presetID="11" presetClass="entr" presetSubtype="0" fill="hold" grpId="0" nodeType="afterEffect">
                                  <p:stCondLst>
                                    <p:cond delay="0"/>
                                  </p:stCondLst>
                                  <p:childTnLst>
                                    <p:set>
                                      <p:cBhvr>
                                        <p:cTn id="148" dur="1000">
                                          <p:stCondLst>
                                            <p:cond delay="0"/>
                                          </p:stCondLst>
                                        </p:cTn>
                                        <p:tgtEl>
                                          <p:spTgt spid="1664"/>
                                        </p:tgtEl>
                                        <p:attrNameLst>
                                          <p:attrName>style.visibility</p:attrName>
                                        </p:attrNameLst>
                                      </p:cBhvr>
                                      <p:to>
                                        <p:strVal val="visible"/>
                                      </p:to>
                                    </p:set>
                                  </p:childTnLst>
                                </p:cTn>
                              </p:par>
                            </p:childTnLst>
                          </p:cTn>
                        </p:par>
                        <p:par>
                          <p:cTn id="149" fill="hold">
                            <p:stCondLst>
                              <p:cond delay="18000"/>
                            </p:stCondLst>
                            <p:childTnLst>
                              <p:par>
                                <p:cTn id="150" presetID="11" presetClass="entr" presetSubtype="0" fill="hold" grpId="0" nodeType="afterEffect">
                                  <p:stCondLst>
                                    <p:cond delay="0"/>
                                  </p:stCondLst>
                                  <p:childTnLst>
                                    <p:set>
                                      <p:cBhvr>
                                        <p:cTn id="151" dur="1000">
                                          <p:stCondLst>
                                            <p:cond delay="0"/>
                                          </p:stCondLst>
                                        </p:cTn>
                                        <p:tgtEl>
                                          <p:spTgt spid="1665"/>
                                        </p:tgtEl>
                                        <p:attrNameLst>
                                          <p:attrName>style.visibility</p:attrName>
                                        </p:attrNameLst>
                                      </p:cBhvr>
                                      <p:to>
                                        <p:strVal val="visible"/>
                                      </p:to>
                                    </p:set>
                                  </p:childTnLst>
                                </p:cTn>
                              </p:par>
                            </p:childTnLst>
                          </p:cTn>
                        </p:par>
                        <p:par>
                          <p:cTn id="152" fill="hold">
                            <p:stCondLst>
                              <p:cond delay="19000"/>
                            </p:stCondLst>
                            <p:childTnLst>
                              <p:par>
                                <p:cTn id="153" presetID="11" presetClass="entr" presetSubtype="0" fill="hold" grpId="0" nodeType="afterEffect">
                                  <p:stCondLst>
                                    <p:cond delay="0"/>
                                  </p:stCondLst>
                                  <p:childTnLst>
                                    <p:set>
                                      <p:cBhvr>
                                        <p:cTn id="154" dur="1000">
                                          <p:stCondLst>
                                            <p:cond delay="0"/>
                                          </p:stCondLst>
                                        </p:cTn>
                                        <p:tgtEl>
                                          <p:spTgt spid="1666"/>
                                        </p:tgtEl>
                                        <p:attrNameLst>
                                          <p:attrName>style.visibility</p:attrName>
                                        </p:attrNameLst>
                                      </p:cBhvr>
                                      <p:to>
                                        <p:strVal val="visible"/>
                                      </p:to>
                                    </p:set>
                                  </p:childTnLst>
                                </p:cTn>
                              </p:par>
                            </p:childTnLst>
                          </p:cTn>
                        </p:par>
                        <p:par>
                          <p:cTn id="155" fill="hold">
                            <p:stCondLst>
                              <p:cond delay="20000"/>
                            </p:stCondLst>
                            <p:childTnLst>
                              <p:par>
                                <p:cTn id="156" presetID="11" presetClass="entr" presetSubtype="0" fill="hold" grpId="0" nodeType="afterEffect">
                                  <p:stCondLst>
                                    <p:cond delay="0"/>
                                  </p:stCondLst>
                                  <p:childTnLst>
                                    <p:set>
                                      <p:cBhvr>
                                        <p:cTn id="157" dur="1000">
                                          <p:stCondLst>
                                            <p:cond delay="0"/>
                                          </p:stCondLst>
                                        </p:cTn>
                                        <p:tgtEl>
                                          <p:spTgt spid="1667"/>
                                        </p:tgtEl>
                                        <p:attrNameLst>
                                          <p:attrName>style.visibility</p:attrName>
                                        </p:attrNameLst>
                                      </p:cBhvr>
                                      <p:to>
                                        <p:strVal val="visible"/>
                                      </p:to>
                                    </p:set>
                                  </p:childTnLst>
                                </p:cTn>
                              </p:par>
                            </p:childTnLst>
                          </p:cTn>
                        </p:par>
                        <p:par>
                          <p:cTn id="158" fill="hold">
                            <p:stCondLst>
                              <p:cond delay="21000"/>
                            </p:stCondLst>
                            <p:childTnLst>
                              <p:par>
                                <p:cTn id="159" presetID="11" presetClass="entr" presetSubtype="0" fill="hold" grpId="0" nodeType="afterEffect">
                                  <p:stCondLst>
                                    <p:cond delay="0"/>
                                  </p:stCondLst>
                                  <p:childTnLst>
                                    <p:set>
                                      <p:cBhvr>
                                        <p:cTn id="160" dur="1000">
                                          <p:stCondLst>
                                            <p:cond delay="0"/>
                                          </p:stCondLst>
                                        </p:cTn>
                                        <p:tgtEl>
                                          <p:spTgt spid="1668"/>
                                        </p:tgtEl>
                                        <p:attrNameLst>
                                          <p:attrName>style.visibility</p:attrName>
                                        </p:attrNameLst>
                                      </p:cBhvr>
                                      <p:to>
                                        <p:strVal val="visible"/>
                                      </p:to>
                                    </p:set>
                                  </p:childTnLst>
                                </p:cTn>
                              </p:par>
                            </p:childTnLst>
                          </p:cTn>
                        </p:par>
                        <p:par>
                          <p:cTn id="161" fill="hold">
                            <p:stCondLst>
                              <p:cond delay="22000"/>
                            </p:stCondLst>
                            <p:childTnLst>
                              <p:par>
                                <p:cTn id="162" presetID="11" presetClass="entr" presetSubtype="0" fill="hold" grpId="0" nodeType="afterEffect">
                                  <p:stCondLst>
                                    <p:cond delay="0"/>
                                  </p:stCondLst>
                                  <p:childTnLst>
                                    <p:set>
                                      <p:cBhvr>
                                        <p:cTn id="163" dur="1000">
                                          <p:stCondLst>
                                            <p:cond delay="0"/>
                                          </p:stCondLst>
                                        </p:cTn>
                                        <p:tgtEl>
                                          <p:spTgt spid="1669"/>
                                        </p:tgtEl>
                                        <p:attrNameLst>
                                          <p:attrName>style.visibility</p:attrName>
                                        </p:attrNameLst>
                                      </p:cBhvr>
                                      <p:to>
                                        <p:strVal val="visible"/>
                                      </p:to>
                                    </p:set>
                                  </p:childTnLst>
                                </p:cTn>
                              </p:par>
                            </p:childTnLst>
                          </p:cTn>
                        </p:par>
                        <p:par>
                          <p:cTn id="164" fill="hold">
                            <p:stCondLst>
                              <p:cond delay="23000"/>
                            </p:stCondLst>
                            <p:childTnLst>
                              <p:par>
                                <p:cTn id="165" presetID="11" presetClass="entr" presetSubtype="0" fill="hold" grpId="0" nodeType="afterEffect">
                                  <p:stCondLst>
                                    <p:cond delay="0"/>
                                  </p:stCondLst>
                                  <p:childTnLst>
                                    <p:set>
                                      <p:cBhvr>
                                        <p:cTn id="166" dur="1000">
                                          <p:stCondLst>
                                            <p:cond delay="0"/>
                                          </p:stCondLst>
                                        </p:cTn>
                                        <p:tgtEl>
                                          <p:spTgt spid="1670"/>
                                        </p:tgtEl>
                                        <p:attrNameLst>
                                          <p:attrName>style.visibility</p:attrName>
                                        </p:attrNameLst>
                                      </p:cBhvr>
                                      <p:to>
                                        <p:strVal val="visible"/>
                                      </p:to>
                                    </p:set>
                                  </p:childTnLst>
                                </p:cTn>
                              </p:par>
                            </p:childTnLst>
                          </p:cTn>
                        </p:par>
                        <p:par>
                          <p:cTn id="167" fill="hold">
                            <p:stCondLst>
                              <p:cond delay="24000"/>
                            </p:stCondLst>
                            <p:childTnLst>
                              <p:par>
                                <p:cTn id="168" presetID="11" presetClass="entr" presetSubtype="0" fill="hold" grpId="0" nodeType="afterEffect">
                                  <p:stCondLst>
                                    <p:cond delay="0"/>
                                  </p:stCondLst>
                                  <p:childTnLst>
                                    <p:set>
                                      <p:cBhvr>
                                        <p:cTn id="169" dur="1000">
                                          <p:stCondLst>
                                            <p:cond delay="0"/>
                                          </p:stCondLst>
                                        </p:cTn>
                                        <p:tgtEl>
                                          <p:spTgt spid="1671"/>
                                        </p:tgtEl>
                                        <p:attrNameLst>
                                          <p:attrName>style.visibility</p:attrName>
                                        </p:attrNameLst>
                                      </p:cBhvr>
                                      <p:to>
                                        <p:strVal val="visible"/>
                                      </p:to>
                                    </p:set>
                                  </p:childTnLst>
                                </p:cTn>
                              </p:par>
                            </p:childTnLst>
                          </p:cTn>
                        </p:par>
                        <p:par>
                          <p:cTn id="170" fill="hold">
                            <p:stCondLst>
                              <p:cond delay="25000"/>
                            </p:stCondLst>
                            <p:childTnLst>
                              <p:par>
                                <p:cTn id="171" presetID="11" presetClass="entr" presetSubtype="0" fill="hold" grpId="0" nodeType="afterEffect">
                                  <p:stCondLst>
                                    <p:cond delay="0"/>
                                  </p:stCondLst>
                                  <p:childTnLst>
                                    <p:set>
                                      <p:cBhvr>
                                        <p:cTn id="172" dur="1000">
                                          <p:stCondLst>
                                            <p:cond delay="0"/>
                                          </p:stCondLst>
                                        </p:cTn>
                                        <p:tgtEl>
                                          <p:spTgt spid="1672"/>
                                        </p:tgtEl>
                                        <p:attrNameLst>
                                          <p:attrName>style.visibility</p:attrName>
                                        </p:attrNameLst>
                                      </p:cBhvr>
                                      <p:to>
                                        <p:strVal val="visible"/>
                                      </p:to>
                                    </p:set>
                                  </p:childTnLst>
                                </p:cTn>
                              </p:par>
                            </p:childTnLst>
                          </p:cTn>
                        </p:par>
                        <p:par>
                          <p:cTn id="173" fill="hold">
                            <p:stCondLst>
                              <p:cond delay="26000"/>
                            </p:stCondLst>
                            <p:childTnLst>
                              <p:par>
                                <p:cTn id="174" presetID="11" presetClass="entr" presetSubtype="0" fill="hold" grpId="0" nodeType="afterEffect">
                                  <p:stCondLst>
                                    <p:cond delay="0"/>
                                  </p:stCondLst>
                                  <p:childTnLst>
                                    <p:set>
                                      <p:cBhvr>
                                        <p:cTn id="175" dur="1000">
                                          <p:stCondLst>
                                            <p:cond delay="0"/>
                                          </p:stCondLst>
                                        </p:cTn>
                                        <p:tgtEl>
                                          <p:spTgt spid="1673"/>
                                        </p:tgtEl>
                                        <p:attrNameLst>
                                          <p:attrName>style.visibility</p:attrName>
                                        </p:attrNameLst>
                                      </p:cBhvr>
                                      <p:to>
                                        <p:strVal val="visible"/>
                                      </p:to>
                                    </p:set>
                                  </p:childTnLst>
                                </p:cTn>
                              </p:par>
                            </p:childTnLst>
                          </p:cTn>
                        </p:par>
                        <p:par>
                          <p:cTn id="176" fill="hold">
                            <p:stCondLst>
                              <p:cond delay="27000"/>
                            </p:stCondLst>
                            <p:childTnLst>
                              <p:par>
                                <p:cTn id="177" presetID="11" presetClass="entr" presetSubtype="0" fill="hold" grpId="0" nodeType="afterEffect">
                                  <p:stCondLst>
                                    <p:cond delay="0"/>
                                  </p:stCondLst>
                                  <p:childTnLst>
                                    <p:set>
                                      <p:cBhvr>
                                        <p:cTn id="178" dur="1000">
                                          <p:stCondLst>
                                            <p:cond delay="0"/>
                                          </p:stCondLst>
                                        </p:cTn>
                                        <p:tgtEl>
                                          <p:spTgt spid="1674"/>
                                        </p:tgtEl>
                                        <p:attrNameLst>
                                          <p:attrName>style.visibility</p:attrName>
                                        </p:attrNameLst>
                                      </p:cBhvr>
                                      <p:to>
                                        <p:strVal val="visible"/>
                                      </p:to>
                                    </p:set>
                                  </p:childTnLst>
                                </p:cTn>
                              </p:par>
                            </p:childTnLst>
                          </p:cTn>
                        </p:par>
                        <p:par>
                          <p:cTn id="179" fill="hold">
                            <p:stCondLst>
                              <p:cond delay="28000"/>
                            </p:stCondLst>
                            <p:childTnLst>
                              <p:par>
                                <p:cTn id="180" presetID="11" presetClass="entr" presetSubtype="0" fill="hold" grpId="0" nodeType="afterEffect">
                                  <p:stCondLst>
                                    <p:cond delay="0"/>
                                  </p:stCondLst>
                                  <p:childTnLst>
                                    <p:set>
                                      <p:cBhvr>
                                        <p:cTn id="181" dur="1000">
                                          <p:stCondLst>
                                            <p:cond delay="0"/>
                                          </p:stCondLst>
                                        </p:cTn>
                                        <p:tgtEl>
                                          <p:spTgt spid="1675"/>
                                        </p:tgtEl>
                                        <p:attrNameLst>
                                          <p:attrName>style.visibility</p:attrName>
                                        </p:attrNameLst>
                                      </p:cBhvr>
                                      <p:to>
                                        <p:strVal val="visible"/>
                                      </p:to>
                                    </p:set>
                                  </p:childTnLst>
                                </p:cTn>
                              </p:par>
                            </p:childTnLst>
                          </p:cTn>
                        </p:par>
                        <p:par>
                          <p:cTn id="182" fill="hold">
                            <p:stCondLst>
                              <p:cond delay="29000"/>
                            </p:stCondLst>
                            <p:childTnLst>
                              <p:par>
                                <p:cTn id="183" presetID="11" presetClass="entr" presetSubtype="0" fill="hold" grpId="0" nodeType="afterEffect">
                                  <p:stCondLst>
                                    <p:cond delay="0"/>
                                  </p:stCondLst>
                                  <p:childTnLst>
                                    <p:set>
                                      <p:cBhvr>
                                        <p:cTn id="184" dur="1000">
                                          <p:stCondLst>
                                            <p:cond delay="0"/>
                                          </p:stCondLst>
                                        </p:cTn>
                                        <p:tgtEl>
                                          <p:spTgt spid="1676"/>
                                        </p:tgtEl>
                                        <p:attrNameLst>
                                          <p:attrName>style.visibility</p:attrName>
                                        </p:attrNameLst>
                                      </p:cBhvr>
                                      <p:to>
                                        <p:strVal val="visible"/>
                                      </p:to>
                                    </p:set>
                                  </p:childTnLst>
                                </p:cTn>
                              </p:par>
                            </p:childTnLst>
                          </p:cTn>
                        </p:par>
                        <p:par>
                          <p:cTn id="185" fill="hold">
                            <p:stCondLst>
                              <p:cond delay="30000"/>
                            </p:stCondLst>
                            <p:childTnLst>
                              <p:par>
                                <p:cTn id="186" presetID="11" presetClass="entr" presetSubtype="0" fill="hold" grpId="0" nodeType="afterEffect">
                                  <p:stCondLst>
                                    <p:cond delay="0"/>
                                  </p:stCondLst>
                                  <p:childTnLst>
                                    <p:set>
                                      <p:cBhvr>
                                        <p:cTn id="187" dur="1000">
                                          <p:stCondLst>
                                            <p:cond delay="0"/>
                                          </p:stCondLst>
                                        </p:cTn>
                                        <p:tgtEl>
                                          <p:spTgt spid="1677"/>
                                        </p:tgtEl>
                                        <p:attrNameLst>
                                          <p:attrName>style.visibility</p:attrName>
                                        </p:attrNameLst>
                                      </p:cBhvr>
                                      <p:to>
                                        <p:strVal val="visible"/>
                                      </p:to>
                                    </p:set>
                                  </p:childTnLst>
                                </p:cTn>
                              </p:par>
                            </p:childTnLst>
                          </p:cTn>
                        </p:par>
                        <p:par>
                          <p:cTn id="188" fill="hold">
                            <p:stCondLst>
                              <p:cond delay="31000"/>
                            </p:stCondLst>
                            <p:childTnLst>
                              <p:par>
                                <p:cTn id="189" presetID="11" presetClass="entr" presetSubtype="0" fill="hold" grpId="0" nodeType="afterEffect">
                                  <p:stCondLst>
                                    <p:cond delay="0"/>
                                  </p:stCondLst>
                                  <p:childTnLst>
                                    <p:set>
                                      <p:cBhvr>
                                        <p:cTn id="190" dur="1000">
                                          <p:stCondLst>
                                            <p:cond delay="0"/>
                                          </p:stCondLst>
                                        </p:cTn>
                                        <p:tgtEl>
                                          <p:spTgt spid="1678"/>
                                        </p:tgtEl>
                                        <p:attrNameLst>
                                          <p:attrName>style.visibility</p:attrName>
                                        </p:attrNameLst>
                                      </p:cBhvr>
                                      <p:to>
                                        <p:strVal val="visible"/>
                                      </p:to>
                                    </p:set>
                                  </p:childTnLst>
                                </p:cTn>
                              </p:par>
                            </p:childTnLst>
                          </p:cTn>
                        </p:par>
                        <p:par>
                          <p:cTn id="191" fill="hold">
                            <p:stCondLst>
                              <p:cond delay="32000"/>
                            </p:stCondLst>
                            <p:childTnLst>
                              <p:par>
                                <p:cTn id="192" presetID="11" presetClass="entr" presetSubtype="0" fill="hold" grpId="0" nodeType="afterEffect">
                                  <p:stCondLst>
                                    <p:cond delay="0"/>
                                  </p:stCondLst>
                                  <p:childTnLst>
                                    <p:set>
                                      <p:cBhvr>
                                        <p:cTn id="193" dur="1000">
                                          <p:stCondLst>
                                            <p:cond delay="0"/>
                                          </p:stCondLst>
                                        </p:cTn>
                                        <p:tgtEl>
                                          <p:spTgt spid="1679"/>
                                        </p:tgtEl>
                                        <p:attrNameLst>
                                          <p:attrName>style.visibility</p:attrName>
                                        </p:attrNameLst>
                                      </p:cBhvr>
                                      <p:to>
                                        <p:strVal val="visible"/>
                                      </p:to>
                                    </p:set>
                                  </p:childTnLst>
                                </p:cTn>
                              </p:par>
                            </p:childTnLst>
                          </p:cTn>
                        </p:par>
                        <p:par>
                          <p:cTn id="194" fill="hold">
                            <p:stCondLst>
                              <p:cond delay="33000"/>
                            </p:stCondLst>
                            <p:childTnLst>
                              <p:par>
                                <p:cTn id="195" presetID="11" presetClass="entr" presetSubtype="0" fill="hold" grpId="0" nodeType="afterEffect">
                                  <p:stCondLst>
                                    <p:cond delay="0"/>
                                  </p:stCondLst>
                                  <p:childTnLst>
                                    <p:set>
                                      <p:cBhvr>
                                        <p:cTn id="196" dur="1000">
                                          <p:stCondLst>
                                            <p:cond delay="0"/>
                                          </p:stCondLst>
                                        </p:cTn>
                                        <p:tgtEl>
                                          <p:spTgt spid="1680"/>
                                        </p:tgtEl>
                                        <p:attrNameLst>
                                          <p:attrName>style.visibility</p:attrName>
                                        </p:attrNameLst>
                                      </p:cBhvr>
                                      <p:to>
                                        <p:strVal val="visible"/>
                                      </p:to>
                                    </p:set>
                                  </p:childTnLst>
                                </p:cTn>
                              </p:par>
                            </p:childTnLst>
                          </p:cTn>
                        </p:par>
                        <p:par>
                          <p:cTn id="197" fill="hold">
                            <p:stCondLst>
                              <p:cond delay="34000"/>
                            </p:stCondLst>
                            <p:childTnLst>
                              <p:par>
                                <p:cTn id="198" presetID="11" presetClass="entr" presetSubtype="0" fill="hold" grpId="0" nodeType="afterEffect">
                                  <p:stCondLst>
                                    <p:cond delay="0"/>
                                  </p:stCondLst>
                                  <p:childTnLst>
                                    <p:set>
                                      <p:cBhvr>
                                        <p:cTn id="199" dur="1000">
                                          <p:stCondLst>
                                            <p:cond delay="0"/>
                                          </p:stCondLst>
                                        </p:cTn>
                                        <p:tgtEl>
                                          <p:spTgt spid="1681"/>
                                        </p:tgtEl>
                                        <p:attrNameLst>
                                          <p:attrName>style.visibility</p:attrName>
                                        </p:attrNameLst>
                                      </p:cBhvr>
                                      <p:to>
                                        <p:strVal val="visible"/>
                                      </p:to>
                                    </p:set>
                                  </p:childTnLst>
                                </p:cTn>
                              </p:par>
                            </p:childTnLst>
                          </p:cTn>
                        </p:par>
                        <p:par>
                          <p:cTn id="200" fill="hold">
                            <p:stCondLst>
                              <p:cond delay="35000"/>
                            </p:stCondLst>
                            <p:childTnLst>
                              <p:par>
                                <p:cTn id="201" presetID="11" presetClass="entr" presetSubtype="0" fill="hold" grpId="0" nodeType="afterEffect">
                                  <p:stCondLst>
                                    <p:cond delay="0"/>
                                  </p:stCondLst>
                                  <p:childTnLst>
                                    <p:set>
                                      <p:cBhvr>
                                        <p:cTn id="202" dur="1000">
                                          <p:stCondLst>
                                            <p:cond delay="0"/>
                                          </p:stCondLst>
                                        </p:cTn>
                                        <p:tgtEl>
                                          <p:spTgt spid="1682"/>
                                        </p:tgtEl>
                                        <p:attrNameLst>
                                          <p:attrName>style.visibility</p:attrName>
                                        </p:attrNameLst>
                                      </p:cBhvr>
                                      <p:to>
                                        <p:strVal val="visible"/>
                                      </p:to>
                                    </p:set>
                                  </p:childTnLst>
                                </p:cTn>
                              </p:par>
                            </p:childTnLst>
                          </p:cTn>
                        </p:par>
                        <p:par>
                          <p:cTn id="203" fill="hold">
                            <p:stCondLst>
                              <p:cond delay="36000"/>
                            </p:stCondLst>
                            <p:childTnLst>
                              <p:par>
                                <p:cTn id="204" presetID="11" presetClass="entr" presetSubtype="0" fill="hold" grpId="0" nodeType="afterEffect">
                                  <p:stCondLst>
                                    <p:cond delay="0"/>
                                  </p:stCondLst>
                                  <p:childTnLst>
                                    <p:set>
                                      <p:cBhvr>
                                        <p:cTn id="205" dur="1000">
                                          <p:stCondLst>
                                            <p:cond delay="0"/>
                                          </p:stCondLst>
                                        </p:cTn>
                                        <p:tgtEl>
                                          <p:spTgt spid="1683"/>
                                        </p:tgtEl>
                                        <p:attrNameLst>
                                          <p:attrName>style.visibility</p:attrName>
                                        </p:attrNameLst>
                                      </p:cBhvr>
                                      <p:to>
                                        <p:strVal val="visible"/>
                                      </p:to>
                                    </p:set>
                                  </p:childTnLst>
                                </p:cTn>
                              </p:par>
                            </p:childTnLst>
                          </p:cTn>
                        </p:par>
                        <p:par>
                          <p:cTn id="206" fill="hold">
                            <p:stCondLst>
                              <p:cond delay="37000"/>
                            </p:stCondLst>
                            <p:childTnLst>
                              <p:par>
                                <p:cTn id="207" presetID="11" presetClass="entr" presetSubtype="0" fill="hold" grpId="0" nodeType="afterEffect">
                                  <p:stCondLst>
                                    <p:cond delay="0"/>
                                  </p:stCondLst>
                                  <p:childTnLst>
                                    <p:set>
                                      <p:cBhvr>
                                        <p:cTn id="208" dur="1000">
                                          <p:stCondLst>
                                            <p:cond delay="0"/>
                                          </p:stCondLst>
                                        </p:cTn>
                                        <p:tgtEl>
                                          <p:spTgt spid="1684"/>
                                        </p:tgtEl>
                                        <p:attrNameLst>
                                          <p:attrName>style.visibility</p:attrName>
                                        </p:attrNameLst>
                                      </p:cBhvr>
                                      <p:to>
                                        <p:strVal val="visible"/>
                                      </p:to>
                                    </p:set>
                                  </p:childTnLst>
                                </p:cTn>
                              </p:par>
                            </p:childTnLst>
                          </p:cTn>
                        </p:par>
                        <p:par>
                          <p:cTn id="209" fill="hold">
                            <p:stCondLst>
                              <p:cond delay="38000"/>
                            </p:stCondLst>
                            <p:childTnLst>
                              <p:par>
                                <p:cTn id="210" presetID="11" presetClass="entr" presetSubtype="0" fill="hold" grpId="0" nodeType="afterEffect">
                                  <p:stCondLst>
                                    <p:cond delay="0"/>
                                  </p:stCondLst>
                                  <p:childTnLst>
                                    <p:set>
                                      <p:cBhvr>
                                        <p:cTn id="211" dur="1000">
                                          <p:stCondLst>
                                            <p:cond delay="0"/>
                                          </p:stCondLst>
                                        </p:cTn>
                                        <p:tgtEl>
                                          <p:spTgt spid="1685"/>
                                        </p:tgtEl>
                                        <p:attrNameLst>
                                          <p:attrName>style.visibility</p:attrName>
                                        </p:attrNameLst>
                                      </p:cBhvr>
                                      <p:to>
                                        <p:strVal val="visible"/>
                                      </p:to>
                                    </p:set>
                                  </p:childTnLst>
                                </p:cTn>
                              </p:par>
                            </p:childTnLst>
                          </p:cTn>
                        </p:par>
                        <p:par>
                          <p:cTn id="212" fill="hold">
                            <p:stCondLst>
                              <p:cond delay="39000"/>
                            </p:stCondLst>
                            <p:childTnLst>
                              <p:par>
                                <p:cTn id="213" presetID="11" presetClass="entr" presetSubtype="0" fill="hold" grpId="0" nodeType="afterEffect">
                                  <p:stCondLst>
                                    <p:cond delay="0"/>
                                  </p:stCondLst>
                                  <p:childTnLst>
                                    <p:set>
                                      <p:cBhvr>
                                        <p:cTn id="214" dur="1000">
                                          <p:stCondLst>
                                            <p:cond delay="0"/>
                                          </p:stCondLst>
                                        </p:cTn>
                                        <p:tgtEl>
                                          <p:spTgt spid="1686"/>
                                        </p:tgtEl>
                                        <p:attrNameLst>
                                          <p:attrName>style.visibility</p:attrName>
                                        </p:attrNameLst>
                                      </p:cBhvr>
                                      <p:to>
                                        <p:strVal val="visible"/>
                                      </p:to>
                                    </p:set>
                                  </p:childTnLst>
                                </p:cTn>
                              </p:par>
                            </p:childTnLst>
                          </p:cTn>
                        </p:par>
                        <p:par>
                          <p:cTn id="215" fill="hold">
                            <p:stCondLst>
                              <p:cond delay="40000"/>
                            </p:stCondLst>
                            <p:childTnLst>
                              <p:par>
                                <p:cTn id="216" presetID="11" presetClass="entr" presetSubtype="0" fill="hold" grpId="0" nodeType="afterEffect">
                                  <p:stCondLst>
                                    <p:cond delay="0"/>
                                  </p:stCondLst>
                                  <p:childTnLst>
                                    <p:set>
                                      <p:cBhvr>
                                        <p:cTn id="217" dur="1000">
                                          <p:stCondLst>
                                            <p:cond delay="0"/>
                                          </p:stCondLst>
                                        </p:cTn>
                                        <p:tgtEl>
                                          <p:spTgt spid="1687"/>
                                        </p:tgtEl>
                                        <p:attrNameLst>
                                          <p:attrName>style.visibility</p:attrName>
                                        </p:attrNameLst>
                                      </p:cBhvr>
                                      <p:to>
                                        <p:strVal val="visible"/>
                                      </p:to>
                                    </p:set>
                                  </p:childTnLst>
                                </p:cTn>
                              </p:par>
                            </p:childTnLst>
                          </p:cTn>
                        </p:par>
                        <p:par>
                          <p:cTn id="218" fill="hold">
                            <p:stCondLst>
                              <p:cond delay="41000"/>
                            </p:stCondLst>
                            <p:childTnLst>
                              <p:par>
                                <p:cTn id="219" presetID="11" presetClass="entr" presetSubtype="0" fill="hold" grpId="0" nodeType="afterEffect">
                                  <p:stCondLst>
                                    <p:cond delay="0"/>
                                  </p:stCondLst>
                                  <p:childTnLst>
                                    <p:set>
                                      <p:cBhvr>
                                        <p:cTn id="220" dur="1000">
                                          <p:stCondLst>
                                            <p:cond delay="0"/>
                                          </p:stCondLst>
                                        </p:cTn>
                                        <p:tgtEl>
                                          <p:spTgt spid="1688"/>
                                        </p:tgtEl>
                                        <p:attrNameLst>
                                          <p:attrName>style.visibility</p:attrName>
                                        </p:attrNameLst>
                                      </p:cBhvr>
                                      <p:to>
                                        <p:strVal val="visible"/>
                                      </p:to>
                                    </p:set>
                                  </p:childTnLst>
                                </p:cTn>
                              </p:par>
                            </p:childTnLst>
                          </p:cTn>
                        </p:par>
                        <p:par>
                          <p:cTn id="221" fill="hold">
                            <p:stCondLst>
                              <p:cond delay="42000"/>
                            </p:stCondLst>
                            <p:childTnLst>
                              <p:par>
                                <p:cTn id="222" presetID="11" presetClass="entr" presetSubtype="0" fill="hold" grpId="0" nodeType="afterEffect">
                                  <p:stCondLst>
                                    <p:cond delay="0"/>
                                  </p:stCondLst>
                                  <p:childTnLst>
                                    <p:set>
                                      <p:cBhvr>
                                        <p:cTn id="223" dur="1000">
                                          <p:stCondLst>
                                            <p:cond delay="0"/>
                                          </p:stCondLst>
                                        </p:cTn>
                                        <p:tgtEl>
                                          <p:spTgt spid="1689"/>
                                        </p:tgtEl>
                                        <p:attrNameLst>
                                          <p:attrName>style.visibility</p:attrName>
                                        </p:attrNameLst>
                                      </p:cBhvr>
                                      <p:to>
                                        <p:strVal val="visible"/>
                                      </p:to>
                                    </p:set>
                                  </p:childTnLst>
                                </p:cTn>
                              </p:par>
                            </p:childTnLst>
                          </p:cTn>
                        </p:par>
                        <p:par>
                          <p:cTn id="224" fill="hold">
                            <p:stCondLst>
                              <p:cond delay="43000"/>
                            </p:stCondLst>
                            <p:childTnLst>
                              <p:par>
                                <p:cTn id="225" presetID="11" presetClass="entr" presetSubtype="0" fill="hold" grpId="0" nodeType="afterEffect">
                                  <p:stCondLst>
                                    <p:cond delay="0"/>
                                  </p:stCondLst>
                                  <p:childTnLst>
                                    <p:set>
                                      <p:cBhvr>
                                        <p:cTn id="226" dur="1000">
                                          <p:stCondLst>
                                            <p:cond delay="0"/>
                                          </p:stCondLst>
                                        </p:cTn>
                                        <p:tgtEl>
                                          <p:spTgt spid="1690"/>
                                        </p:tgtEl>
                                        <p:attrNameLst>
                                          <p:attrName>style.visibility</p:attrName>
                                        </p:attrNameLst>
                                      </p:cBhvr>
                                      <p:to>
                                        <p:strVal val="visible"/>
                                      </p:to>
                                    </p:set>
                                  </p:childTnLst>
                                </p:cTn>
                              </p:par>
                            </p:childTnLst>
                          </p:cTn>
                        </p:par>
                        <p:par>
                          <p:cTn id="227" fill="hold">
                            <p:stCondLst>
                              <p:cond delay="44000"/>
                            </p:stCondLst>
                            <p:childTnLst>
                              <p:par>
                                <p:cTn id="228" presetID="11" presetClass="entr" presetSubtype="0" fill="hold" grpId="0" nodeType="afterEffect">
                                  <p:stCondLst>
                                    <p:cond delay="0"/>
                                  </p:stCondLst>
                                  <p:childTnLst>
                                    <p:set>
                                      <p:cBhvr>
                                        <p:cTn id="229" dur="1000">
                                          <p:stCondLst>
                                            <p:cond delay="0"/>
                                          </p:stCondLst>
                                        </p:cTn>
                                        <p:tgtEl>
                                          <p:spTgt spid="1691"/>
                                        </p:tgtEl>
                                        <p:attrNameLst>
                                          <p:attrName>style.visibility</p:attrName>
                                        </p:attrNameLst>
                                      </p:cBhvr>
                                      <p:to>
                                        <p:strVal val="visible"/>
                                      </p:to>
                                    </p:set>
                                  </p:childTnLst>
                                </p:cTn>
                              </p:par>
                            </p:childTnLst>
                          </p:cTn>
                        </p:par>
                        <p:par>
                          <p:cTn id="230" fill="hold">
                            <p:stCondLst>
                              <p:cond delay="45000"/>
                            </p:stCondLst>
                            <p:childTnLst>
                              <p:par>
                                <p:cTn id="231" presetID="11" presetClass="entr" presetSubtype="0" fill="hold" grpId="0" nodeType="afterEffect">
                                  <p:stCondLst>
                                    <p:cond delay="0"/>
                                  </p:stCondLst>
                                  <p:childTnLst>
                                    <p:set>
                                      <p:cBhvr>
                                        <p:cTn id="232" dur="1000">
                                          <p:stCondLst>
                                            <p:cond delay="0"/>
                                          </p:stCondLst>
                                        </p:cTn>
                                        <p:tgtEl>
                                          <p:spTgt spid="1692"/>
                                        </p:tgtEl>
                                        <p:attrNameLst>
                                          <p:attrName>style.visibility</p:attrName>
                                        </p:attrNameLst>
                                      </p:cBhvr>
                                      <p:to>
                                        <p:strVal val="visible"/>
                                      </p:to>
                                    </p:set>
                                  </p:childTnLst>
                                </p:cTn>
                              </p:par>
                            </p:childTnLst>
                          </p:cTn>
                        </p:par>
                        <p:par>
                          <p:cTn id="233" fill="hold">
                            <p:stCondLst>
                              <p:cond delay="46000"/>
                            </p:stCondLst>
                            <p:childTnLst>
                              <p:par>
                                <p:cTn id="234" presetID="11" presetClass="entr" presetSubtype="0" fill="hold" grpId="0" nodeType="afterEffect">
                                  <p:stCondLst>
                                    <p:cond delay="0"/>
                                  </p:stCondLst>
                                  <p:childTnLst>
                                    <p:set>
                                      <p:cBhvr>
                                        <p:cTn id="235" dur="1000">
                                          <p:stCondLst>
                                            <p:cond delay="0"/>
                                          </p:stCondLst>
                                        </p:cTn>
                                        <p:tgtEl>
                                          <p:spTgt spid="1693"/>
                                        </p:tgtEl>
                                        <p:attrNameLst>
                                          <p:attrName>style.visibility</p:attrName>
                                        </p:attrNameLst>
                                      </p:cBhvr>
                                      <p:to>
                                        <p:strVal val="visible"/>
                                      </p:to>
                                    </p:set>
                                  </p:childTnLst>
                                </p:cTn>
                              </p:par>
                            </p:childTnLst>
                          </p:cTn>
                        </p:par>
                        <p:par>
                          <p:cTn id="236" fill="hold">
                            <p:stCondLst>
                              <p:cond delay="47000"/>
                            </p:stCondLst>
                            <p:childTnLst>
                              <p:par>
                                <p:cTn id="237" presetID="11" presetClass="entr" presetSubtype="0" fill="hold" grpId="0" nodeType="afterEffect">
                                  <p:stCondLst>
                                    <p:cond delay="0"/>
                                  </p:stCondLst>
                                  <p:childTnLst>
                                    <p:set>
                                      <p:cBhvr>
                                        <p:cTn id="238" dur="1000">
                                          <p:stCondLst>
                                            <p:cond delay="0"/>
                                          </p:stCondLst>
                                        </p:cTn>
                                        <p:tgtEl>
                                          <p:spTgt spid="1694"/>
                                        </p:tgtEl>
                                        <p:attrNameLst>
                                          <p:attrName>style.visibility</p:attrName>
                                        </p:attrNameLst>
                                      </p:cBhvr>
                                      <p:to>
                                        <p:strVal val="visible"/>
                                      </p:to>
                                    </p:set>
                                  </p:childTnLst>
                                </p:cTn>
                              </p:par>
                            </p:childTnLst>
                          </p:cTn>
                        </p:par>
                        <p:par>
                          <p:cTn id="239" fill="hold">
                            <p:stCondLst>
                              <p:cond delay="48000"/>
                            </p:stCondLst>
                            <p:childTnLst>
                              <p:par>
                                <p:cTn id="240" presetID="11" presetClass="entr" presetSubtype="0" fill="hold" grpId="0" nodeType="afterEffect">
                                  <p:stCondLst>
                                    <p:cond delay="0"/>
                                  </p:stCondLst>
                                  <p:childTnLst>
                                    <p:set>
                                      <p:cBhvr>
                                        <p:cTn id="241" dur="1000">
                                          <p:stCondLst>
                                            <p:cond delay="0"/>
                                          </p:stCondLst>
                                        </p:cTn>
                                        <p:tgtEl>
                                          <p:spTgt spid="1695"/>
                                        </p:tgtEl>
                                        <p:attrNameLst>
                                          <p:attrName>style.visibility</p:attrName>
                                        </p:attrNameLst>
                                      </p:cBhvr>
                                      <p:to>
                                        <p:strVal val="visible"/>
                                      </p:to>
                                    </p:set>
                                  </p:childTnLst>
                                </p:cTn>
                              </p:par>
                            </p:childTnLst>
                          </p:cTn>
                        </p:par>
                        <p:par>
                          <p:cTn id="242" fill="hold">
                            <p:stCondLst>
                              <p:cond delay="49000"/>
                            </p:stCondLst>
                            <p:childTnLst>
                              <p:par>
                                <p:cTn id="243" presetID="11" presetClass="entr" presetSubtype="0" fill="hold" grpId="0" nodeType="afterEffect">
                                  <p:stCondLst>
                                    <p:cond delay="0"/>
                                  </p:stCondLst>
                                  <p:childTnLst>
                                    <p:set>
                                      <p:cBhvr>
                                        <p:cTn id="244" dur="1000">
                                          <p:stCondLst>
                                            <p:cond delay="0"/>
                                          </p:stCondLst>
                                        </p:cTn>
                                        <p:tgtEl>
                                          <p:spTgt spid="1696"/>
                                        </p:tgtEl>
                                        <p:attrNameLst>
                                          <p:attrName>style.visibility</p:attrName>
                                        </p:attrNameLst>
                                      </p:cBhvr>
                                      <p:to>
                                        <p:strVal val="visible"/>
                                      </p:to>
                                    </p:set>
                                  </p:childTnLst>
                                </p:cTn>
                              </p:par>
                            </p:childTnLst>
                          </p:cTn>
                        </p:par>
                        <p:par>
                          <p:cTn id="245" fill="hold">
                            <p:stCondLst>
                              <p:cond delay="50000"/>
                            </p:stCondLst>
                            <p:childTnLst>
                              <p:par>
                                <p:cTn id="246" presetID="11" presetClass="entr" presetSubtype="0" fill="hold" grpId="0" nodeType="afterEffect">
                                  <p:stCondLst>
                                    <p:cond delay="0"/>
                                  </p:stCondLst>
                                  <p:childTnLst>
                                    <p:set>
                                      <p:cBhvr>
                                        <p:cTn id="247" dur="1000">
                                          <p:stCondLst>
                                            <p:cond delay="0"/>
                                          </p:stCondLst>
                                        </p:cTn>
                                        <p:tgtEl>
                                          <p:spTgt spid="1697"/>
                                        </p:tgtEl>
                                        <p:attrNameLst>
                                          <p:attrName>style.visibility</p:attrName>
                                        </p:attrNameLst>
                                      </p:cBhvr>
                                      <p:to>
                                        <p:strVal val="visible"/>
                                      </p:to>
                                    </p:set>
                                  </p:childTnLst>
                                </p:cTn>
                              </p:par>
                            </p:childTnLst>
                          </p:cTn>
                        </p:par>
                        <p:par>
                          <p:cTn id="248" fill="hold">
                            <p:stCondLst>
                              <p:cond delay="51000"/>
                            </p:stCondLst>
                            <p:childTnLst>
                              <p:par>
                                <p:cTn id="249" presetID="11" presetClass="entr" presetSubtype="0" fill="hold" grpId="0" nodeType="afterEffect">
                                  <p:stCondLst>
                                    <p:cond delay="0"/>
                                  </p:stCondLst>
                                  <p:childTnLst>
                                    <p:set>
                                      <p:cBhvr>
                                        <p:cTn id="250" dur="1000">
                                          <p:stCondLst>
                                            <p:cond delay="0"/>
                                          </p:stCondLst>
                                        </p:cTn>
                                        <p:tgtEl>
                                          <p:spTgt spid="1698"/>
                                        </p:tgtEl>
                                        <p:attrNameLst>
                                          <p:attrName>style.visibility</p:attrName>
                                        </p:attrNameLst>
                                      </p:cBhvr>
                                      <p:to>
                                        <p:strVal val="visible"/>
                                      </p:to>
                                    </p:set>
                                  </p:childTnLst>
                                </p:cTn>
                              </p:par>
                            </p:childTnLst>
                          </p:cTn>
                        </p:par>
                        <p:par>
                          <p:cTn id="251" fill="hold">
                            <p:stCondLst>
                              <p:cond delay="52000"/>
                            </p:stCondLst>
                            <p:childTnLst>
                              <p:par>
                                <p:cTn id="252" presetID="11" presetClass="entr" presetSubtype="0" fill="hold" grpId="0" nodeType="afterEffect">
                                  <p:stCondLst>
                                    <p:cond delay="0"/>
                                  </p:stCondLst>
                                  <p:childTnLst>
                                    <p:set>
                                      <p:cBhvr>
                                        <p:cTn id="253" dur="1000">
                                          <p:stCondLst>
                                            <p:cond delay="0"/>
                                          </p:stCondLst>
                                        </p:cTn>
                                        <p:tgtEl>
                                          <p:spTgt spid="1699"/>
                                        </p:tgtEl>
                                        <p:attrNameLst>
                                          <p:attrName>style.visibility</p:attrName>
                                        </p:attrNameLst>
                                      </p:cBhvr>
                                      <p:to>
                                        <p:strVal val="visible"/>
                                      </p:to>
                                    </p:set>
                                  </p:childTnLst>
                                </p:cTn>
                              </p:par>
                            </p:childTnLst>
                          </p:cTn>
                        </p:par>
                        <p:par>
                          <p:cTn id="254" fill="hold">
                            <p:stCondLst>
                              <p:cond delay="53000"/>
                            </p:stCondLst>
                            <p:childTnLst>
                              <p:par>
                                <p:cTn id="255" presetID="11" presetClass="entr" presetSubtype="0" fill="hold" grpId="0" nodeType="afterEffect">
                                  <p:stCondLst>
                                    <p:cond delay="0"/>
                                  </p:stCondLst>
                                  <p:childTnLst>
                                    <p:set>
                                      <p:cBhvr>
                                        <p:cTn id="256" dur="1000">
                                          <p:stCondLst>
                                            <p:cond delay="0"/>
                                          </p:stCondLst>
                                        </p:cTn>
                                        <p:tgtEl>
                                          <p:spTgt spid="1700"/>
                                        </p:tgtEl>
                                        <p:attrNameLst>
                                          <p:attrName>style.visibility</p:attrName>
                                        </p:attrNameLst>
                                      </p:cBhvr>
                                      <p:to>
                                        <p:strVal val="visible"/>
                                      </p:to>
                                    </p:set>
                                  </p:childTnLst>
                                </p:cTn>
                              </p:par>
                            </p:childTnLst>
                          </p:cTn>
                        </p:par>
                        <p:par>
                          <p:cTn id="257" fill="hold">
                            <p:stCondLst>
                              <p:cond delay="54000"/>
                            </p:stCondLst>
                            <p:childTnLst>
                              <p:par>
                                <p:cTn id="258" presetID="11" presetClass="entr" presetSubtype="0" fill="hold" grpId="0" nodeType="afterEffect">
                                  <p:stCondLst>
                                    <p:cond delay="0"/>
                                  </p:stCondLst>
                                  <p:childTnLst>
                                    <p:set>
                                      <p:cBhvr>
                                        <p:cTn id="259" dur="1000">
                                          <p:stCondLst>
                                            <p:cond delay="0"/>
                                          </p:stCondLst>
                                        </p:cTn>
                                        <p:tgtEl>
                                          <p:spTgt spid="1701"/>
                                        </p:tgtEl>
                                        <p:attrNameLst>
                                          <p:attrName>style.visibility</p:attrName>
                                        </p:attrNameLst>
                                      </p:cBhvr>
                                      <p:to>
                                        <p:strVal val="visible"/>
                                      </p:to>
                                    </p:set>
                                  </p:childTnLst>
                                </p:cTn>
                              </p:par>
                            </p:childTnLst>
                          </p:cTn>
                        </p:par>
                        <p:par>
                          <p:cTn id="260" fill="hold">
                            <p:stCondLst>
                              <p:cond delay="55000"/>
                            </p:stCondLst>
                            <p:childTnLst>
                              <p:par>
                                <p:cTn id="261" presetID="11" presetClass="entr" presetSubtype="0" fill="hold" grpId="0" nodeType="afterEffect">
                                  <p:stCondLst>
                                    <p:cond delay="0"/>
                                  </p:stCondLst>
                                  <p:childTnLst>
                                    <p:set>
                                      <p:cBhvr>
                                        <p:cTn id="262" dur="1000">
                                          <p:stCondLst>
                                            <p:cond delay="0"/>
                                          </p:stCondLst>
                                        </p:cTn>
                                        <p:tgtEl>
                                          <p:spTgt spid="1702"/>
                                        </p:tgtEl>
                                        <p:attrNameLst>
                                          <p:attrName>style.visibility</p:attrName>
                                        </p:attrNameLst>
                                      </p:cBhvr>
                                      <p:to>
                                        <p:strVal val="visible"/>
                                      </p:to>
                                    </p:set>
                                  </p:childTnLst>
                                </p:cTn>
                              </p:par>
                            </p:childTnLst>
                          </p:cTn>
                        </p:par>
                        <p:par>
                          <p:cTn id="263" fill="hold">
                            <p:stCondLst>
                              <p:cond delay="56000"/>
                            </p:stCondLst>
                            <p:childTnLst>
                              <p:par>
                                <p:cTn id="264" presetID="11" presetClass="entr" presetSubtype="0" fill="hold" grpId="0" nodeType="afterEffect">
                                  <p:stCondLst>
                                    <p:cond delay="0"/>
                                  </p:stCondLst>
                                  <p:childTnLst>
                                    <p:set>
                                      <p:cBhvr>
                                        <p:cTn id="265" dur="1000">
                                          <p:stCondLst>
                                            <p:cond delay="0"/>
                                          </p:stCondLst>
                                        </p:cTn>
                                        <p:tgtEl>
                                          <p:spTgt spid="1703"/>
                                        </p:tgtEl>
                                        <p:attrNameLst>
                                          <p:attrName>style.visibility</p:attrName>
                                        </p:attrNameLst>
                                      </p:cBhvr>
                                      <p:to>
                                        <p:strVal val="visible"/>
                                      </p:to>
                                    </p:set>
                                  </p:childTnLst>
                                </p:cTn>
                              </p:par>
                            </p:childTnLst>
                          </p:cTn>
                        </p:par>
                        <p:par>
                          <p:cTn id="266" fill="hold">
                            <p:stCondLst>
                              <p:cond delay="57000"/>
                            </p:stCondLst>
                            <p:childTnLst>
                              <p:par>
                                <p:cTn id="267" presetID="11" presetClass="entr" presetSubtype="0" fill="hold" grpId="0" nodeType="afterEffect">
                                  <p:stCondLst>
                                    <p:cond delay="0"/>
                                  </p:stCondLst>
                                  <p:childTnLst>
                                    <p:set>
                                      <p:cBhvr>
                                        <p:cTn id="268" dur="1000">
                                          <p:stCondLst>
                                            <p:cond delay="0"/>
                                          </p:stCondLst>
                                        </p:cTn>
                                        <p:tgtEl>
                                          <p:spTgt spid="1704"/>
                                        </p:tgtEl>
                                        <p:attrNameLst>
                                          <p:attrName>style.visibility</p:attrName>
                                        </p:attrNameLst>
                                      </p:cBhvr>
                                      <p:to>
                                        <p:strVal val="visible"/>
                                      </p:to>
                                    </p:set>
                                  </p:childTnLst>
                                </p:cTn>
                              </p:par>
                            </p:childTnLst>
                          </p:cTn>
                        </p:par>
                        <p:par>
                          <p:cTn id="269" fill="hold">
                            <p:stCondLst>
                              <p:cond delay="58000"/>
                            </p:stCondLst>
                            <p:childTnLst>
                              <p:par>
                                <p:cTn id="270" presetID="11" presetClass="entr" presetSubtype="0" fill="hold" grpId="0" nodeType="afterEffect">
                                  <p:stCondLst>
                                    <p:cond delay="0"/>
                                  </p:stCondLst>
                                  <p:childTnLst>
                                    <p:set>
                                      <p:cBhvr>
                                        <p:cTn id="271" dur="1000">
                                          <p:stCondLst>
                                            <p:cond delay="0"/>
                                          </p:stCondLst>
                                        </p:cTn>
                                        <p:tgtEl>
                                          <p:spTgt spid="1705"/>
                                        </p:tgtEl>
                                        <p:attrNameLst>
                                          <p:attrName>style.visibility</p:attrName>
                                        </p:attrNameLst>
                                      </p:cBhvr>
                                      <p:to>
                                        <p:strVal val="visible"/>
                                      </p:to>
                                    </p:set>
                                  </p:childTnLst>
                                </p:cTn>
                              </p:par>
                            </p:childTnLst>
                          </p:cTn>
                        </p:par>
                        <p:par>
                          <p:cTn id="272" fill="hold">
                            <p:stCondLst>
                              <p:cond delay="59000"/>
                            </p:stCondLst>
                            <p:childTnLst>
                              <p:par>
                                <p:cTn id="273" presetID="11" presetClass="entr" presetSubtype="0" fill="hold" grpId="0" nodeType="afterEffect">
                                  <p:stCondLst>
                                    <p:cond delay="0"/>
                                  </p:stCondLst>
                                  <p:childTnLst>
                                    <p:set>
                                      <p:cBhvr>
                                        <p:cTn id="274" dur="1000">
                                          <p:stCondLst>
                                            <p:cond delay="0"/>
                                          </p:stCondLst>
                                        </p:cTn>
                                        <p:tgtEl>
                                          <p:spTgt spid="1706"/>
                                        </p:tgtEl>
                                        <p:attrNameLst>
                                          <p:attrName>style.visibility</p:attrName>
                                        </p:attrNameLst>
                                      </p:cBhvr>
                                      <p:to>
                                        <p:strVal val="visible"/>
                                      </p:to>
                                    </p:set>
                                  </p:childTnLst>
                                </p:cTn>
                              </p:par>
                            </p:childTnLst>
                          </p:cTn>
                        </p:par>
                        <p:par>
                          <p:cTn id="275" fill="hold">
                            <p:stCondLst>
                              <p:cond delay="60000"/>
                            </p:stCondLst>
                            <p:childTnLst>
                              <p:par>
                                <p:cTn id="276" presetID="11" presetClass="entr" presetSubtype="0" fill="hold" grpId="0" nodeType="afterEffect">
                                  <p:stCondLst>
                                    <p:cond delay="0"/>
                                  </p:stCondLst>
                                  <p:childTnLst>
                                    <p:set>
                                      <p:cBhvr>
                                        <p:cTn id="277" dur="1000">
                                          <p:stCondLst>
                                            <p:cond delay="0"/>
                                          </p:stCondLst>
                                        </p:cTn>
                                        <p:tgtEl>
                                          <p:spTgt spid="1707"/>
                                        </p:tgtEl>
                                        <p:attrNameLst>
                                          <p:attrName>style.visibility</p:attrName>
                                        </p:attrNameLst>
                                      </p:cBhvr>
                                      <p:to>
                                        <p:strVal val="visible"/>
                                      </p:to>
                                    </p:set>
                                  </p:childTnLst>
                                </p:cTn>
                              </p:par>
                            </p:childTnLst>
                          </p:cTn>
                        </p:par>
                        <p:par>
                          <p:cTn id="278" fill="hold">
                            <p:stCondLst>
                              <p:cond delay="61000"/>
                            </p:stCondLst>
                            <p:childTnLst>
                              <p:par>
                                <p:cTn id="279" presetID="11" presetClass="entr" presetSubtype="0" fill="hold" grpId="0" nodeType="afterEffect">
                                  <p:stCondLst>
                                    <p:cond delay="0"/>
                                  </p:stCondLst>
                                  <p:childTnLst>
                                    <p:set>
                                      <p:cBhvr>
                                        <p:cTn id="280" dur="1000">
                                          <p:stCondLst>
                                            <p:cond delay="0"/>
                                          </p:stCondLst>
                                        </p:cTn>
                                        <p:tgtEl>
                                          <p:spTgt spid="1708"/>
                                        </p:tgtEl>
                                        <p:attrNameLst>
                                          <p:attrName>style.visibility</p:attrName>
                                        </p:attrNameLst>
                                      </p:cBhvr>
                                      <p:to>
                                        <p:strVal val="visible"/>
                                      </p:to>
                                    </p:set>
                                  </p:childTnLst>
                                </p:cTn>
                              </p:par>
                            </p:childTnLst>
                          </p:cTn>
                        </p:par>
                        <p:par>
                          <p:cTn id="281" fill="hold">
                            <p:stCondLst>
                              <p:cond delay="62000"/>
                            </p:stCondLst>
                            <p:childTnLst>
                              <p:par>
                                <p:cTn id="282" presetID="11" presetClass="entr" presetSubtype="0" fill="hold" grpId="0" nodeType="afterEffect">
                                  <p:stCondLst>
                                    <p:cond delay="0"/>
                                  </p:stCondLst>
                                  <p:childTnLst>
                                    <p:set>
                                      <p:cBhvr>
                                        <p:cTn id="283" dur="1000">
                                          <p:stCondLst>
                                            <p:cond delay="0"/>
                                          </p:stCondLst>
                                        </p:cTn>
                                        <p:tgtEl>
                                          <p:spTgt spid="1709"/>
                                        </p:tgtEl>
                                        <p:attrNameLst>
                                          <p:attrName>style.visibility</p:attrName>
                                        </p:attrNameLst>
                                      </p:cBhvr>
                                      <p:to>
                                        <p:strVal val="visible"/>
                                      </p:to>
                                    </p:set>
                                  </p:childTnLst>
                                </p:cTn>
                              </p:par>
                            </p:childTnLst>
                          </p:cTn>
                        </p:par>
                        <p:par>
                          <p:cTn id="284" fill="hold">
                            <p:stCondLst>
                              <p:cond delay="63000"/>
                            </p:stCondLst>
                            <p:childTnLst>
                              <p:par>
                                <p:cTn id="285" presetID="11" presetClass="entr" presetSubtype="0" fill="hold" grpId="0" nodeType="afterEffect">
                                  <p:stCondLst>
                                    <p:cond delay="0"/>
                                  </p:stCondLst>
                                  <p:childTnLst>
                                    <p:set>
                                      <p:cBhvr>
                                        <p:cTn id="286" dur="1000">
                                          <p:stCondLst>
                                            <p:cond delay="0"/>
                                          </p:stCondLst>
                                        </p:cTn>
                                        <p:tgtEl>
                                          <p:spTgt spid="1710"/>
                                        </p:tgtEl>
                                        <p:attrNameLst>
                                          <p:attrName>style.visibility</p:attrName>
                                        </p:attrNameLst>
                                      </p:cBhvr>
                                      <p:to>
                                        <p:strVal val="visible"/>
                                      </p:to>
                                    </p:set>
                                  </p:childTnLst>
                                </p:cTn>
                              </p:par>
                            </p:childTnLst>
                          </p:cTn>
                        </p:par>
                        <p:par>
                          <p:cTn id="287" fill="hold">
                            <p:stCondLst>
                              <p:cond delay="64000"/>
                            </p:stCondLst>
                            <p:childTnLst>
                              <p:par>
                                <p:cTn id="288" presetID="11" presetClass="entr" presetSubtype="0" fill="hold" grpId="0" nodeType="afterEffect">
                                  <p:stCondLst>
                                    <p:cond delay="0"/>
                                  </p:stCondLst>
                                  <p:childTnLst>
                                    <p:set>
                                      <p:cBhvr>
                                        <p:cTn id="289" dur="1000">
                                          <p:stCondLst>
                                            <p:cond delay="0"/>
                                          </p:stCondLst>
                                        </p:cTn>
                                        <p:tgtEl>
                                          <p:spTgt spid="1711"/>
                                        </p:tgtEl>
                                        <p:attrNameLst>
                                          <p:attrName>style.visibility</p:attrName>
                                        </p:attrNameLst>
                                      </p:cBhvr>
                                      <p:to>
                                        <p:strVal val="visible"/>
                                      </p:to>
                                    </p:set>
                                  </p:childTnLst>
                                </p:cTn>
                              </p:par>
                            </p:childTnLst>
                          </p:cTn>
                        </p:par>
                        <p:par>
                          <p:cTn id="290" fill="hold">
                            <p:stCondLst>
                              <p:cond delay="65000"/>
                            </p:stCondLst>
                            <p:childTnLst>
                              <p:par>
                                <p:cTn id="291" presetID="11" presetClass="entr" presetSubtype="0" fill="hold" grpId="0" nodeType="afterEffect">
                                  <p:stCondLst>
                                    <p:cond delay="0"/>
                                  </p:stCondLst>
                                  <p:childTnLst>
                                    <p:set>
                                      <p:cBhvr>
                                        <p:cTn id="292" dur="1000">
                                          <p:stCondLst>
                                            <p:cond delay="0"/>
                                          </p:stCondLst>
                                        </p:cTn>
                                        <p:tgtEl>
                                          <p:spTgt spid="1712"/>
                                        </p:tgtEl>
                                        <p:attrNameLst>
                                          <p:attrName>style.visibility</p:attrName>
                                        </p:attrNameLst>
                                      </p:cBhvr>
                                      <p:to>
                                        <p:strVal val="visible"/>
                                      </p:to>
                                    </p:set>
                                  </p:childTnLst>
                                </p:cTn>
                              </p:par>
                            </p:childTnLst>
                          </p:cTn>
                        </p:par>
                        <p:par>
                          <p:cTn id="293" fill="hold">
                            <p:stCondLst>
                              <p:cond delay="66000"/>
                            </p:stCondLst>
                            <p:childTnLst>
                              <p:par>
                                <p:cTn id="294" presetID="11" presetClass="entr" presetSubtype="0" fill="hold" grpId="0" nodeType="afterEffect">
                                  <p:stCondLst>
                                    <p:cond delay="0"/>
                                  </p:stCondLst>
                                  <p:childTnLst>
                                    <p:set>
                                      <p:cBhvr>
                                        <p:cTn id="295" dur="1000">
                                          <p:stCondLst>
                                            <p:cond delay="0"/>
                                          </p:stCondLst>
                                        </p:cTn>
                                        <p:tgtEl>
                                          <p:spTgt spid="1713"/>
                                        </p:tgtEl>
                                        <p:attrNameLst>
                                          <p:attrName>style.visibility</p:attrName>
                                        </p:attrNameLst>
                                      </p:cBhvr>
                                      <p:to>
                                        <p:strVal val="visible"/>
                                      </p:to>
                                    </p:set>
                                  </p:childTnLst>
                                </p:cTn>
                              </p:par>
                            </p:childTnLst>
                          </p:cTn>
                        </p:par>
                        <p:par>
                          <p:cTn id="296" fill="hold">
                            <p:stCondLst>
                              <p:cond delay="67000"/>
                            </p:stCondLst>
                            <p:childTnLst>
                              <p:par>
                                <p:cTn id="297" presetID="11" presetClass="entr" presetSubtype="0" fill="hold" grpId="0" nodeType="afterEffect">
                                  <p:stCondLst>
                                    <p:cond delay="0"/>
                                  </p:stCondLst>
                                  <p:childTnLst>
                                    <p:set>
                                      <p:cBhvr>
                                        <p:cTn id="298" dur="1000">
                                          <p:stCondLst>
                                            <p:cond delay="0"/>
                                          </p:stCondLst>
                                        </p:cTn>
                                        <p:tgtEl>
                                          <p:spTgt spid="1714"/>
                                        </p:tgtEl>
                                        <p:attrNameLst>
                                          <p:attrName>style.visibility</p:attrName>
                                        </p:attrNameLst>
                                      </p:cBhvr>
                                      <p:to>
                                        <p:strVal val="visible"/>
                                      </p:to>
                                    </p:set>
                                  </p:childTnLst>
                                </p:cTn>
                              </p:par>
                            </p:childTnLst>
                          </p:cTn>
                        </p:par>
                        <p:par>
                          <p:cTn id="299" fill="hold">
                            <p:stCondLst>
                              <p:cond delay="68000"/>
                            </p:stCondLst>
                            <p:childTnLst>
                              <p:par>
                                <p:cTn id="300" presetID="11" presetClass="entr" presetSubtype="0" fill="hold" grpId="0" nodeType="afterEffect">
                                  <p:stCondLst>
                                    <p:cond delay="0"/>
                                  </p:stCondLst>
                                  <p:childTnLst>
                                    <p:set>
                                      <p:cBhvr>
                                        <p:cTn id="301" dur="1000">
                                          <p:stCondLst>
                                            <p:cond delay="0"/>
                                          </p:stCondLst>
                                        </p:cTn>
                                        <p:tgtEl>
                                          <p:spTgt spid="1715"/>
                                        </p:tgtEl>
                                        <p:attrNameLst>
                                          <p:attrName>style.visibility</p:attrName>
                                        </p:attrNameLst>
                                      </p:cBhvr>
                                      <p:to>
                                        <p:strVal val="visible"/>
                                      </p:to>
                                    </p:set>
                                  </p:childTnLst>
                                </p:cTn>
                              </p:par>
                            </p:childTnLst>
                          </p:cTn>
                        </p:par>
                        <p:par>
                          <p:cTn id="302" fill="hold">
                            <p:stCondLst>
                              <p:cond delay="69000"/>
                            </p:stCondLst>
                            <p:childTnLst>
                              <p:par>
                                <p:cTn id="303" presetID="11" presetClass="entr" presetSubtype="0" fill="hold" grpId="0" nodeType="afterEffect">
                                  <p:stCondLst>
                                    <p:cond delay="0"/>
                                  </p:stCondLst>
                                  <p:childTnLst>
                                    <p:set>
                                      <p:cBhvr>
                                        <p:cTn id="304" dur="1000">
                                          <p:stCondLst>
                                            <p:cond delay="0"/>
                                          </p:stCondLst>
                                        </p:cTn>
                                        <p:tgtEl>
                                          <p:spTgt spid="1716"/>
                                        </p:tgtEl>
                                        <p:attrNameLst>
                                          <p:attrName>style.visibility</p:attrName>
                                        </p:attrNameLst>
                                      </p:cBhvr>
                                      <p:to>
                                        <p:strVal val="visible"/>
                                      </p:to>
                                    </p:set>
                                  </p:childTnLst>
                                </p:cTn>
                              </p:par>
                            </p:childTnLst>
                          </p:cTn>
                        </p:par>
                        <p:par>
                          <p:cTn id="305" fill="hold">
                            <p:stCondLst>
                              <p:cond delay="70000"/>
                            </p:stCondLst>
                            <p:childTnLst>
                              <p:par>
                                <p:cTn id="306" presetID="11" presetClass="entr" presetSubtype="0" fill="hold" grpId="0" nodeType="afterEffect">
                                  <p:stCondLst>
                                    <p:cond delay="0"/>
                                  </p:stCondLst>
                                  <p:childTnLst>
                                    <p:set>
                                      <p:cBhvr>
                                        <p:cTn id="307" dur="1000">
                                          <p:stCondLst>
                                            <p:cond delay="0"/>
                                          </p:stCondLst>
                                        </p:cTn>
                                        <p:tgtEl>
                                          <p:spTgt spid="1717"/>
                                        </p:tgtEl>
                                        <p:attrNameLst>
                                          <p:attrName>style.visibility</p:attrName>
                                        </p:attrNameLst>
                                      </p:cBhvr>
                                      <p:to>
                                        <p:strVal val="visible"/>
                                      </p:to>
                                    </p:set>
                                  </p:childTnLst>
                                </p:cTn>
                              </p:par>
                            </p:childTnLst>
                          </p:cTn>
                        </p:par>
                        <p:par>
                          <p:cTn id="308" fill="hold">
                            <p:stCondLst>
                              <p:cond delay="71000"/>
                            </p:stCondLst>
                            <p:childTnLst>
                              <p:par>
                                <p:cTn id="309" presetID="11" presetClass="entr" presetSubtype="0" fill="hold" grpId="0" nodeType="afterEffect">
                                  <p:stCondLst>
                                    <p:cond delay="0"/>
                                  </p:stCondLst>
                                  <p:childTnLst>
                                    <p:set>
                                      <p:cBhvr>
                                        <p:cTn id="310" dur="1000">
                                          <p:stCondLst>
                                            <p:cond delay="0"/>
                                          </p:stCondLst>
                                        </p:cTn>
                                        <p:tgtEl>
                                          <p:spTgt spid="1718"/>
                                        </p:tgtEl>
                                        <p:attrNameLst>
                                          <p:attrName>style.visibility</p:attrName>
                                        </p:attrNameLst>
                                      </p:cBhvr>
                                      <p:to>
                                        <p:strVal val="visible"/>
                                      </p:to>
                                    </p:set>
                                  </p:childTnLst>
                                </p:cTn>
                              </p:par>
                            </p:childTnLst>
                          </p:cTn>
                        </p:par>
                        <p:par>
                          <p:cTn id="311" fill="hold">
                            <p:stCondLst>
                              <p:cond delay="72000"/>
                            </p:stCondLst>
                            <p:childTnLst>
                              <p:par>
                                <p:cTn id="312" presetID="11" presetClass="entr" presetSubtype="0" fill="hold" grpId="0" nodeType="afterEffect">
                                  <p:stCondLst>
                                    <p:cond delay="0"/>
                                  </p:stCondLst>
                                  <p:childTnLst>
                                    <p:set>
                                      <p:cBhvr>
                                        <p:cTn id="313" dur="1000">
                                          <p:stCondLst>
                                            <p:cond delay="0"/>
                                          </p:stCondLst>
                                        </p:cTn>
                                        <p:tgtEl>
                                          <p:spTgt spid="1719"/>
                                        </p:tgtEl>
                                        <p:attrNameLst>
                                          <p:attrName>style.visibility</p:attrName>
                                        </p:attrNameLst>
                                      </p:cBhvr>
                                      <p:to>
                                        <p:strVal val="visible"/>
                                      </p:to>
                                    </p:set>
                                  </p:childTnLst>
                                </p:cTn>
                              </p:par>
                            </p:childTnLst>
                          </p:cTn>
                        </p:par>
                        <p:par>
                          <p:cTn id="314" fill="hold">
                            <p:stCondLst>
                              <p:cond delay="73000"/>
                            </p:stCondLst>
                            <p:childTnLst>
                              <p:par>
                                <p:cTn id="315" presetID="11" presetClass="entr" presetSubtype="0" fill="hold" grpId="0" nodeType="afterEffect">
                                  <p:stCondLst>
                                    <p:cond delay="0"/>
                                  </p:stCondLst>
                                  <p:childTnLst>
                                    <p:set>
                                      <p:cBhvr>
                                        <p:cTn id="316" dur="1000">
                                          <p:stCondLst>
                                            <p:cond delay="0"/>
                                          </p:stCondLst>
                                        </p:cTn>
                                        <p:tgtEl>
                                          <p:spTgt spid="1720"/>
                                        </p:tgtEl>
                                        <p:attrNameLst>
                                          <p:attrName>style.visibility</p:attrName>
                                        </p:attrNameLst>
                                      </p:cBhvr>
                                      <p:to>
                                        <p:strVal val="visible"/>
                                      </p:to>
                                    </p:set>
                                  </p:childTnLst>
                                </p:cTn>
                              </p:par>
                            </p:childTnLst>
                          </p:cTn>
                        </p:par>
                        <p:par>
                          <p:cTn id="317" fill="hold">
                            <p:stCondLst>
                              <p:cond delay="74000"/>
                            </p:stCondLst>
                            <p:childTnLst>
                              <p:par>
                                <p:cTn id="318" presetID="11" presetClass="entr" presetSubtype="0" fill="hold" grpId="0" nodeType="afterEffect">
                                  <p:stCondLst>
                                    <p:cond delay="0"/>
                                  </p:stCondLst>
                                  <p:childTnLst>
                                    <p:set>
                                      <p:cBhvr>
                                        <p:cTn id="319" dur="1000">
                                          <p:stCondLst>
                                            <p:cond delay="0"/>
                                          </p:stCondLst>
                                        </p:cTn>
                                        <p:tgtEl>
                                          <p:spTgt spid="1721"/>
                                        </p:tgtEl>
                                        <p:attrNameLst>
                                          <p:attrName>style.visibility</p:attrName>
                                        </p:attrNameLst>
                                      </p:cBhvr>
                                      <p:to>
                                        <p:strVal val="visible"/>
                                      </p:to>
                                    </p:set>
                                  </p:childTnLst>
                                </p:cTn>
                              </p:par>
                            </p:childTnLst>
                          </p:cTn>
                        </p:par>
                        <p:par>
                          <p:cTn id="320" fill="hold">
                            <p:stCondLst>
                              <p:cond delay="75000"/>
                            </p:stCondLst>
                            <p:childTnLst>
                              <p:par>
                                <p:cTn id="321" presetID="11" presetClass="entr" presetSubtype="0" fill="hold" grpId="0" nodeType="afterEffect">
                                  <p:stCondLst>
                                    <p:cond delay="0"/>
                                  </p:stCondLst>
                                  <p:childTnLst>
                                    <p:set>
                                      <p:cBhvr>
                                        <p:cTn id="322" dur="1000">
                                          <p:stCondLst>
                                            <p:cond delay="0"/>
                                          </p:stCondLst>
                                        </p:cTn>
                                        <p:tgtEl>
                                          <p:spTgt spid="1722"/>
                                        </p:tgtEl>
                                        <p:attrNameLst>
                                          <p:attrName>style.visibility</p:attrName>
                                        </p:attrNameLst>
                                      </p:cBhvr>
                                      <p:to>
                                        <p:strVal val="visible"/>
                                      </p:to>
                                    </p:set>
                                  </p:childTnLst>
                                </p:cTn>
                              </p:par>
                            </p:childTnLst>
                          </p:cTn>
                        </p:par>
                        <p:par>
                          <p:cTn id="323" fill="hold">
                            <p:stCondLst>
                              <p:cond delay="76000"/>
                            </p:stCondLst>
                            <p:childTnLst>
                              <p:par>
                                <p:cTn id="324" presetID="11" presetClass="entr" presetSubtype="0" fill="hold" grpId="0" nodeType="afterEffect">
                                  <p:stCondLst>
                                    <p:cond delay="0"/>
                                  </p:stCondLst>
                                  <p:childTnLst>
                                    <p:set>
                                      <p:cBhvr>
                                        <p:cTn id="325" dur="1000">
                                          <p:stCondLst>
                                            <p:cond delay="0"/>
                                          </p:stCondLst>
                                        </p:cTn>
                                        <p:tgtEl>
                                          <p:spTgt spid="1723"/>
                                        </p:tgtEl>
                                        <p:attrNameLst>
                                          <p:attrName>style.visibility</p:attrName>
                                        </p:attrNameLst>
                                      </p:cBhvr>
                                      <p:to>
                                        <p:strVal val="visible"/>
                                      </p:to>
                                    </p:set>
                                  </p:childTnLst>
                                </p:cTn>
                              </p:par>
                            </p:childTnLst>
                          </p:cTn>
                        </p:par>
                        <p:par>
                          <p:cTn id="326" fill="hold">
                            <p:stCondLst>
                              <p:cond delay="77000"/>
                            </p:stCondLst>
                            <p:childTnLst>
                              <p:par>
                                <p:cTn id="327" presetID="11" presetClass="entr" presetSubtype="0" fill="hold" grpId="0" nodeType="afterEffect">
                                  <p:stCondLst>
                                    <p:cond delay="0"/>
                                  </p:stCondLst>
                                  <p:childTnLst>
                                    <p:set>
                                      <p:cBhvr>
                                        <p:cTn id="328" dur="1000">
                                          <p:stCondLst>
                                            <p:cond delay="0"/>
                                          </p:stCondLst>
                                        </p:cTn>
                                        <p:tgtEl>
                                          <p:spTgt spid="1724"/>
                                        </p:tgtEl>
                                        <p:attrNameLst>
                                          <p:attrName>style.visibility</p:attrName>
                                        </p:attrNameLst>
                                      </p:cBhvr>
                                      <p:to>
                                        <p:strVal val="visible"/>
                                      </p:to>
                                    </p:set>
                                  </p:childTnLst>
                                </p:cTn>
                              </p:par>
                            </p:childTnLst>
                          </p:cTn>
                        </p:par>
                        <p:par>
                          <p:cTn id="329" fill="hold">
                            <p:stCondLst>
                              <p:cond delay="78000"/>
                            </p:stCondLst>
                            <p:childTnLst>
                              <p:par>
                                <p:cTn id="330" presetID="11" presetClass="entr" presetSubtype="0" fill="hold" grpId="0" nodeType="afterEffect">
                                  <p:stCondLst>
                                    <p:cond delay="0"/>
                                  </p:stCondLst>
                                  <p:childTnLst>
                                    <p:set>
                                      <p:cBhvr>
                                        <p:cTn id="331" dur="1000">
                                          <p:stCondLst>
                                            <p:cond delay="0"/>
                                          </p:stCondLst>
                                        </p:cTn>
                                        <p:tgtEl>
                                          <p:spTgt spid="1725"/>
                                        </p:tgtEl>
                                        <p:attrNameLst>
                                          <p:attrName>style.visibility</p:attrName>
                                        </p:attrNameLst>
                                      </p:cBhvr>
                                      <p:to>
                                        <p:strVal val="visible"/>
                                      </p:to>
                                    </p:set>
                                  </p:childTnLst>
                                </p:cTn>
                              </p:par>
                            </p:childTnLst>
                          </p:cTn>
                        </p:par>
                        <p:par>
                          <p:cTn id="332" fill="hold">
                            <p:stCondLst>
                              <p:cond delay="79000"/>
                            </p:stCondLst>
                            <p:childTnLst>
                              <p:par>
                                <p:cTn id="333" presetID="11" presetClass="entr" presetSubtype="0" fill="hold" grpId="0" nodeType="afterEffect">
                                  <p:stCondLst>
                                    <p:cond delay="0"/>
                                  </p:stCondLst>
                                  <p:childTnLst>
                                    <p:set>
                                      <p:cBhvr>
                                        <p:cTn id="334" dur="1000">
                                          <p:stCondLst>
                                            <p:cond delay="0"/>
                                          </p:stCondLst>
                                        </p:cTn>
                                        <p:tgtEl>
                                          <p:spTgt spid="1726"/>
                                        </p:tgtEl>
                                        <p:attrNameLst>
                                          <p:attrName>style.visibility</p:attrName>
                                        </p:attrNameLst>
                                      </p:cBhvr>
                                      <p:to>
                                        <p:strVal val="visible"/>
                                      </p:to>
                                    </p:set>
                                  </p:childTnLst>
                                </p:cTn>
                              </p:par>
                            </p:childTnLst>
                          </p:cTn>
                        </p:par>
                        <p:par>
                          <p:cTn id="335" fill="hold">
                            <p:stCondLst>
                              <p:cond delay="80000"/>
                            </p:stCondLst>
                            <p:childTnLst>
                              <p:par>
                                <p:cTn id="336" presetID="11" presetClass="entr" presetSubtype="0" fill="hold" grpId="0" nodeType="afterEffect">
                                  <p:stCondLst>
                                    <p:cond delay="0"/>
                                  </p:stCondLst>
                                  <p:childTnLst>
                                    <p:set>
                                      <p:cBhvr>
                                        <p:cTn id="337" dur="1000">
                                          <p:stCondLst>
                                            <p:cond delay="0"/>
                                          </p:stCondLst>
                                        </p:cTn>
                                        <p:tgtEl>
                                          <p:spTgt spid="1727"/>
                                        </p:tgtEl>
                                        <p:attrNameLst>
                                          <p:attrName>style.visibility</p:attrName>
                                        </p:attrNameLst>
                                      </p:cBhvr>
                                      <p:to>
                                        <p:strVal val="visible"/>
                                      </p:to>
                                    </p:set>
                                  </p:childTnLst>
                                </p:cTn>
                              </p:par>
                            </p:childTnLst>
                          </p:cTn>
                        </p:par>
                        <p:par>
                          <p:cTn id="338" fill="hold">
                            <p:stCondLst>
                              <p:cond delay="81000"/>
                            </p:stCondLst>
                            <p:childTnLst>
                              <p:par>
                                <p:cTn id="339" presetID="11" presetClass="entr" presetSubtype="0" fill="hold" grpId="0" nodeType="afterEffect">
                                  <p:stCondLst>
                                    <p:cond delay="0"/>
                                  </p:stCondLst>
                                  <p:childTnLst>
                                    <p:set>
                                      <p:cBhvr>
                                        <p:cTn id="340" dur="1000">
                                          <p:stCondLst>
                                            <p:cond delay="0"/>
                                          </p:stCondLst>
                                        </p:cTn>
                                        <p:tgtEl>
                                          <p:spTgt spid="1728"/>
                                        </p:tgtEl>
                                        <p:attrNameLst>
                                          <p:attrName>style.visibility</p:attrName>
                                        </p:attrNameLst>
                                      </p:cBhvr>
                                      <p:to>
                                        <p:strVal val="visible"/>
                                      </p:to>
                                    </p:set>
                                  </p:childTnLst>
                                </p:cTn>
                              </p:par>
                            </p:childTnLst>
                          </p:cTn>
                        </p:par>
                        <p:par>
                          <p:cTn id="341" fill="hold">
                            <p:stCondLst>
                              <p:cond delay="82000"/>
                            </p:stCondLst>
                            <p:childTnLst>
                              <p:par>
                                <p:cTn id="342" presetID="11" presetClass="entr" presetSubtype="0" fill="hold" grpId="0" nodeType="afterEffect">
                                  <p:stCondLst>
                                    <p:cond delay="0"/>
                                  </p:stCondLst>
                                  <p:childTnLst>
                                    <p:set>
                                      <p:cBhvr>
                                        <p:cTn id="343" dur="1000">
                                          <p:stCondLst>
                                            <p:cond delay="0"/>
                                          </p:stCondLst>
                                        </p:cTn>
                                        <p:tgtEl>
                                          <p:spTgt spid="1729"/>
                                        </p:tgtEl>
                                        <p:attrNameLst>
                                          <p:attrName>style.visibility</p:attrName>
                                        </p:attrNameLst>
                                      </p:cBhvr>
                                      <p:to>
                                        <p:strVal val="visible"/>
                                      </p:to>
                                    </p:set>
                                  </p:childTnLst>
                                </p:cTn>
                              </p:par>
                            </p:childTnLst>
                          </p:cTn>
                        </p:par>
                        <p:par>
                          <p:cTn id="344" fill="hold">
                            <p:stCondLst>
                              <p:cond delay="83000"/>
                            </p:stCondLst>
                            <p:childTnLst>
                              <p:par>
                                <p:cTn id="345" presetID="11" presetClass="entr" presetSubtype="0" fill="hold" grpId="0" nodeType="afterEffect">
                                  <p:stCondLst>
                                    <p:cond delay="0"/>
                                  </p:stCondLst>
                                  <p:childTnLst>
                                    <p:set>
                                      <p:cBhvr>
                                        <p:cTn id="346" dur="1000">
                                          <p:stCondLst>
                                            <p:cond delay="0"/>
                                          </p:stCondLst>
                                        </p:cTn>
                                        <p:tgtEl>
                                          <p:spTgt spid="1730"/>
                                        </p:tgtEl>
                                        <p:attrNameLst>
                                          <p:attrName>style.visibility</p:attrName>
                                        </p:attrNameLst>
                                      </p:cBhvr>
                                      <p:to>
                                        <p:strVal val="visible"/>
                                      </p:to>
                                    </p:set>
                                  </p:childTnLst>
                                </p:cTn>
                              </p:par>
                            </p:childTnLst>
                          </p:cTn>
                        </p:par>
                        <p:par>
                          <p:cTn id="347" fill="hold">
                            <p:stCondLst>
                              <p:cond delay="84000"/>
                            </p:stCondLst>
                            <p:childTnLst>
                              <p:par>
                                <p:cTn id="348" presetID="11" presetClass="entr" presetSubtype="0" fill="hold" grpId="0" nodeType="afterEffect">
                                  <p:stCondLst>
                                    <p:cond delay="0"/>
                                  </p:stCondLst>
                                  <p:childTnLst>
                                    <p:set>
                                      <p:cBhvr>
                                        <p:cTn id="349" dur="1000">
                                          <p:stCondLst>
                                            <p:cond delay="0"/>
                                          </p:stCondLst>
                                        </p:cTn>
                                        <p:tgtEl>
                                          <p:spTgt spid="1731"/>
                                        </p:tgtEl>
                                        <p:attrNameLst>
                                          <p:attrName>style.visibility</p:attrName>
                                        </p:attrNameLst>
                                      </p:cBhvr>
                                      <p:to>
                                        <p:strVal val="visible"/>
                                      </p:to>
                                    </p:set>
                                  </p:childTnLst>
                                </p:cTn>
                              </p:par>
                            </p:childTnLst>
                          </p:cTn>
                        </p:par>
                        <p:par>
                          <p:cTn id="350" fill="hold">
                            <p:stCondLst>
                              <p:cond delay="85000"/>
                            </p:stCondLst>
                            <p:childTnLst>
                              <p:par>
                                <p:cTn id="351" presetID="11" presetClass="entr" presetSubtype="0" fill="hold" grpId="0" nodeType="afterEffect">
                                  <p:stCondLst>
                                    <p:cond delay="0"/>
                                  </p:stCondLst>
                                  <p:childTnLst>
                                    <p:set>
                                      <p:cBhvr>
                                        <p:cTn id="352" dur="1000">
                                          <p:stCondLst>
                                            <p:cond delay="0"/>
                                          </p:stCondLst>
                                        </p:cTn>
                                        <p:tgtEl>
                                          <p:spTgt spid="1732"/>
                                        </p:tgtEl>
                                        <p:attrNameLst>
                                          <p:attrName>style.visibility</p:attrName>
                                        </p:attrNameLst>
                                      </p:cBhvr>
                                      <p:to>
                                        <p:strVal val="visible"/>
                                      </p:to>
                                    </p:set>
                                  </p:childTnLst>
                                </p:cTn>
                              </p:par>
                            </p:childTnLst>
                          </p:cTn>
                        </p:par>
                        <p:par>
                          <p:cTn id="353" fill="hold">
                            <p:stCondLst>
                              <p:cond delay="86000"/>
                            </p:stCondLst>
                            <p:childTnLst>
                              <p:par>
                                <p:cTn id="354" presetID="11" presetClass="entr" presetSubtype="0" fill="hold" grpId="0" nodeType="afterEffect">
                                  <p:stCondLst>
                                    <p:cond delay="0"/>
                                  </p:stCondLst>
                                  <p:childTnLst>
                                    <p:set>
                                      <p:cBhvr>
                                        <p:cTn id="355" dur="1000">
                                          <p:stCondLst>
                                            <p:cond delay="0"/>
                                          </p:stCondLst>
                                        </p:cTn>
                                        <p:tgtEl>
                                          <p:spTgt spid="1733"/>
                                        </p:tgtEl>
                                        <p:attrNameLst>
                                          <p:attrName>style.visibility</p:attrName>
                                        </p:attrNameLst>
                                      </p:cBhvr>
                                      <p:to>
                                        <p:strVal val="visible"/>
                                      </p:to>
                                    </p:set>
                                  </p:childTnLst>
                                </p:cTn>
                              </p:par>
                            </p:childTnLst>
                          </p:cTn>
                        </p:par>
                        <p:par>
                          <p:cTn id="356" fill="hold">
                            <p:stCondLst>
                              <p:cond delay="87000"/>
                            </p:stCondLst>
                            <p:childTnLst>
                              <p:par>
                                <p:cTn id="357" presetID="11" presetClass="entr" presetSubtype="0" fill="hold" grpId="0" nodeType="afterEffect">
                                  <p:stCondLst>
                                    <p:cond delay="0"/>
                                  </p:stCondLst>
                                  <p:childTnLst>
                                    <p:set>
                                      <p:cBhvr>
                                        <p:cTn id="358" dur="1000">
                                          <p:stCondLst>
                                            <p:cond delay="0"/>
                                          </p:stCondLst>
                                        </p:cTn>
                                        <p:tgtEl>
                                          <p:spTgt spid="1734"/>
                                        </p:tgtEl>
                                        <p:attrNameLst>
                                          <p:attrName>style.visibility</p:attrName>
                                        </p:attrNameLst>
                                      </p:cBhvr>
                                      <p:to>
                                        <p:strVal val="visible"/>
                                      </p:to>
                                    </p:set>
                                  </p:childTnLst>
                                </p:cTn>
                              </p:par>
                            </p:childTnLst>
                          </p:cTn>
                        </p:par>
                        <p:par>
                          <p:cTn id="359" fill="hold">
                            <p:stCondLst>
                              <p:cond delay="88000"/>
                            </p:stCondLst>
                            <p:childTnLst>
                              <p:par>
                                <p:cTn id="360" presetID="11" presetClass="entr" presetSubtype="0" fill="hold" grpId="0" nodeType="afterEffect">
                                  <p:stCondLst>
                                    <p:cond delay="0"/>
                                  </p:stCondLst>
                                  <p:childTnLst>
                                    <p:set>
                                      <p:cBhvr>
                                        <p:cTn id="361" dur="1000">
                                          <p:stCondLst>
                                            <p:cond delay="0"/>
                                          </p:stCondLst>
                                        </p:cTn>
                                        <p:tgtEl>
                                          <p:spTgt spid="1735"/>
                                        </p:tgtEl>
                                        <p:attrNameLst>
                                          <p:attrName>style.visibility</p:attrName>
                                        </p:attrNameLst>
                                      </p:cBhvr>
                                      <p:to>
                                        <p:strVal val="visible"/>
                                      </p:to>
                                    </p:set>
                                  </p:childTnLst>
                                </p:cTn>
                              </p:par>
                            </p:childTnLst>
                          </p:cTn>
                        </p:par>
                        <p:par>
                          <p:cTn id="362" fill="hold">
                            <p:stCondLst>
                              <p:cond delay="89000"/>
                            </p:stCondLst>
                            <p:childTnLst>
                              <p:par>
                                <p:cTn id="363" presetID="11" presetClass="entr" presetSubtype="0" fill="hold" grpId="0" nodeType="afterEffect">
                                  <p:stCondLst>
                                    <p:cond delay="0"/>
                                  </p:stCondLst>
                                  <p:childTnLst>
                                    <p:set>
                                      <p:cBhvr>
                                        <p:cTn id="364" dur="1000">
                                          <p:stCondLst>
                                            <p:cond delay="0"/>
                                          </p:stCondLst>
                                        </p:cTn>
                                        <p:tgtEl>
                                          <p:spTgt spid="1736"/>
                                        </p:tgtEl>
                                        <p:attrNameLst>
                                          <p:attrName>style.visibility</p:attrName>
                                        </p:attrNameLst>
                                      </p:cBhvr>
                                      <p:to>
                                        <p:strVal val="visible"/>
                                      </p:to>
                                    </p:set>
                                  </p:childTnLst>
                                </p:cTn>
                              </p:par>
                            </p:childTnLst>
                          </p:cTn>
                        </p:par>
                        <p:par>
                          <p:cTn id="365" fill="hold">
                            <p:stCondLst>
                              <p:cond delay="90000"/>
                            </p:stCondLst>
                            <p:childTnLst>
                              <p:par>
                                <p:cTn id="366" presetID="11" presetClass="entr" presetSubtype="0" fill="hold" grpId="0" nodeType="afterEffect">
                                  <p:stCondLst>
                                    <p:cond delay="0"/>
                                  </p:stCondLst>
                                  <p:childTnLst>
                                    <p:set>
                                      <p:cBhvr>
                                        <p:cTn id="367" dur="1000">
                                          <p:stCondLst>
                                            <p:cond delay="0"/>
                                          </p:stCondLst>
                                        </p:cTn>
                                        <p:tgtEl>
                                          <p:spTgt spid="1737"/>
                                        </p:tgtEl>
                                        <p:attrNameLst>
                                          <p:attrName>style.visibility</p:attrName>
                                        </p:attrNameLst>
                                      </p:cBhvr>
                                      <p:to>
                                        <p:strVal val="visible"/>
                                      </p:to>
                                    </p:set>
                                  </p:childTnLst>
                                </p:cTn>
                              </p:par>
                            </p:childTnLst>
                          </p:cTn>
                        </p:par>
                        <p:par>
                          <p:cTn id="368" fill="hold">
                            <p:stCondLst>
                              <p:cond delay="91000"/>
                            </p:stCondLst>
                            <p:childTnLst>
                              <p:par>
                                <p:cTn id="369" presetID="11" presetClass="entr" presetSubtype="0" fill="hold" grpId="0" nodeType="afterEffect">
                                  <p:stCondLst>
                                    <p:cond delay="0"/>
                                  </p:stCondLst>
                                  <p:childTnLst>
                                    <p:set>
                                      <p:cBhvr>
                                        <p:cTn id="370" dur="1000">
                                          <p:stCondLst>
                                            <p:cond delay="0"/>
                                          </p:stCondLst>
                                        </p:cTn>
                                        <p:tgtEl>
                                          <p:spTgt spid="1738"/>
                                        </p:tgtEl>
                                        <p:attrNameLst>
                                          <p:attrName>style.visibility</p:attrName>
                                        </p:attrNameLst>
                                      </p:cBhvr>
                                      <p:to>
                                        <p:strVal val="visible"/>
                                      </p:to>
                                    </p:set>
                                  </p:childTnLst>
                                </p:cTn>
                              </p:par>
                            </p:childTnLst>
                          </p:cTn>
                        </p:par>
                        <p:par>
                          <p:cTn id="371" fill="hold">
                            <p:stCondLst>
                              <p:cond delay="92000"/>
                            </p:stCondLst>
                            <p:childTnLst>
                              <p:par>
                                <p:cTn id="372" presetID="11" presetClass="entr" presetSubtype="0" fill="hold" grpId="0" nodeType="afterEffect">
                                  <p:stCondLst>
                                    <p:cond delay="0"/>
                                  </p:stCondLst>
                                  <p:childTnLst>
                                    <p:set>
                                      <p:cBhvr>
                                        <p:cTn id="373" dur="1000">
                                          <p:stCondLst>
                                            <p:cond delay="0"/>
                                          </p:stCondLst>
                                        </p:cTn>
                                        <p:tgtEl>
                                          <p:spTgt spid="1739"/>
                                        </p:tgtEl>
                                        <p:attrNameLst>
                                          <p:attrName>style.visibility</p:attrName>
                                        </p:attrNameLst>
                                      </p:cBhvr>
                                      <p:to>
                                        <p:strVal val="visible"/>
                                      </p:to>
                                    </p:set>
                                  </p:childTnLst>
                                </p:cTn>
                              </p:par>
                            </p:childTnLst>
                          </p:cTn>
                        </p:par>
                        <p:par>
                          <p:cTn id="374" fill="hold">
                            <p:stCondLst>
                              <p:cond delay="93000"/>
                            </p:stCondLst>
                            <p:childTnLst>
                              <p:par>
                                <p:cTn id="375" presetID="11" presetClass="entr" presetSubtype="0" fill="hold" grpId="0" nodeType="afterEffect">
                                  <p:stCondLst>
                                    <p:cond delay="0"/>
                                  </p:stCondLst>
                                  <p:childTnLst>
                                    <p:set>
                                      <p:cBhvr>
                                        <p:cTn id="376" dur="1000">
                                          <p:stCondLst>
                                            <p:cond delay="0"/>
                                          </p:stCondLst>
                                        </p:cTn>
                                        <p:tgtEl>
                                          <p:spTgt spid="1740"/>
                                        </p:tgtEl>
                                        <p:attrNameLst>
                                          <p:attrName>style.visibility</p:attrName>
                                        </p:attrNameLst>
                                      </p:cBhvr>
                                      <p:to>
                                        <p:strVal val="visible"/>
                                      </p:to>
                                    </p:set>
                                  </p:childTnLst>
                                </p:cTn>
                              </p:par>
                            </p:childTnLst>
                          </p:cTn>
                        </p:par>
                        <p:par>
                          <p:cTn id="377" fill="hold">
                            <p:stCondLst>
                              <p:cond delay="94000"/>
                            </p:stCondLst>
                            <p:childTnLst>
                              <p:par>
                                <p:cTn id="378" presetID="11" presetClass="entr" presetSubtype="0" fill="hold" grpId="0" nodeType="afterEffect">
                                  <p:stCondLst>
                                    <p:cond delay="0"/>
                                  </p:stCondLst>
                                  <p:childTnLst>
                                    <p:set>
                                      <p:cBhvr>
                                        <p:cTn id="379" dur="1000">
                                          <p:stCondLst>
                                            <p:cond delay="0"/>
                                          </p:stCondLst>
                                        </p:cTn>
                                        <p:tgtEl>
                                          <p:spTgt spid="1741"/>
                                        </p:tgtEl>
                                        <p:attrNameLst>
                                          <p:attrName>style.visibility</p:attrName>
                                        </p:attrNameLst>
                                      </p:cBhvr>
                                      <p:to>
                                        <p:strVal val="visible"/>
                                      </p:to>
                                    </p:set>
                                  </p:childTnLst>
                                </p:cTn>
                              </p:par>
                            </p:childTnLst>
                          </p:cTn>
                        </p:par>
                        <p:par>
                          <p:cTn id="380" fill="hold">
                            <p:stCondLst>
                              <p:cond delay="95000"/>
                            </p:stCondLst>
                            <p:childTnLst>
                              <p:par>
                                <p:cTn id="381" presetID="11" presetClass="entr" presetSubtype="0" fill="hold" grpId="0" nodeType="afterEffect">
                                  <p:stCondLst>
                                    <p:cond delay="0"/>
                                  </p:stCondLst>
                                  <p:childTnLst>
                                    <p:set>
                                      <p:cBhvr>
                                        <p:cTn id="382" dur="1000">
                                          <p:stCondLst>
                                            <p:cond delay="0"/>
                                          </p:stCondLst>
                                        </p:cTn>
                                        <p:tgtEl>
                                          <p:spTgt spid="1742"/>
                                        </p:tgtEl>
                                        <p:attrNameLst>
                                          <p:attrName>style.visibility</p:attrName>
                                        </p:attrNameLst>
                                      </p:cBhvr>
                                      <p:to>
                                        <p:strVal val="visible"/>
                                      </p:to>
                                    </p:set>
                                  </p:childTnLst>
                                </p:cTn>
                              </p:par>
                            </p:childTnLst>
                          </p:cTn>
                        </p:par>
                        <p:par>
                          <p:cTn id="383" fill="hold">
                            <p:stCondLst>
                              <p:cond delay="96000"/>
                            </p:stCondLst>
                            <p:childTnLst>
                              <p:par>
                                <p:cTn id="384" presetID="11" presetClass="entr" presetSubtype="0" fill="hold" grpId="0" nodeType="afterEffect">
                                  <p:stCondLst>
                                    <p:cond delay="0"/>
                                  </p:stCondLst>
                                  <p:childTnLst>
                                    <p:set>
                                      <p:cBhvr>
                                        <p:cTn id="385" dur="1000">
                                          <p:stCondLst>
                                            <p:cond delay="0"/>
                                          </p:stCondLst>
                                        </p:cTn>
                                        <p:tgtEl>
                                          <p:spTgt spid="1743"/>
                                        </p:tgtEl>
                                        <p:attrNameLst>
                                          <p:attrName>style.visibility</p:attrName>
                                        </p:attrNameLst>
                                      </p:cBhvr>
                                      <p:to>
                                        <p:strVal val="visible"/>
                                      </p:to>
                                    </p:set>
                                  </p:childTnLst>
                                </p:cTn>
                              </p:par>
                            </p:childTnLst>
                          </p:cTn>
                        </p:par>
                        <p:par>
                          <p:cTn id="386" fill="hold">
                            <p:stCondLst>
                              <p:cond delay="97000"/>
                            </p:stCondLst>
                            <p:childTnLst>
                              <p:par>
                                <p:cTn id="387" presetID="11" presetClass="entr" presetSubtype="0" fill="hold" grpId="0" nodeType="afterEffect">
                                  <p:stCondLst>
                                    <p:cond delay="0"/>
                                  </p:stCondLst>
                                  <p:childTnLst>
                                    <p:set>
                                      <p:cBhvr>
                                        <p:cTn id="388" dur="1000">
                                          <p:stCondLst>
                                            <p:cond delay="0"/>
                                          </p:stCondLst>
                                        </p:cTn>
                                        <p:tgtEl>
                                          <p:spTgt spid="1744"/>
                                        </p:tgtEl>
                                        <p:attrNameLst>
                                          <p:attrName>style.visibility</p:attrName>
                                        </p:attrNameLst>
                                      </p:cBhvr>
                                      <p:to>
                                        <p:strVal val="visible"/>
                                      </p:to>
                                    </p:set>
                                  </p:childTnLst>
                                </p:cTn>
                              </p:par>
                            </p:childTnLst>
                          </p:cTn>
                        </p:par>
                        <p:par>
                          <p:cTn id="389" fill="hold">
                            <p:stCondLst>
                              <p:cond delay="98000"/>
                            </p:stCondLst>
                            <p:childTnLst>
                              <p:par>
                                <p:cTn id="390" presetID="11" presetClass="entr" presetSubtype="0" fill="hold" grpId="0" nodeType="afterEffect">
                                  <p:stCondLst>
                                    <p:cond delay="0"/>
                                  </p:stCondLst>
                                  <p:childTnLst>
                                    <p:set>
                                      <p:cBhvr>
                                        <p:cTn id="391" dur="1000">
                                          <p:stCondLst>
                                            <p:cond delay="0"/>
                                          </p:stCondLst>
                                        </p:cTn>
                                        <p:tgtEl>
                                          <p:spTgt spid="1745"/>
                                        </p:tgtEl>
                                        <p:attrNameLst>
                                          <p:attrName>style.visibility</p:attrName>
                                        </p:attrNameLst>
                                      </p:cBhvr>
                                      <p:to>
                                        <p:strVal val="visible"/>
                                      </p:to>
                                    </p:set>
                                  </p:childTnLst>
                                </p:cTn>
                              </p:par>
                            </p:childTnLst>
                          </p:cTn>
                        </p:par>
                        <p:par>
                          <p:cTn id="392" fill="hold">
                            <p:stCondLst>
                              <p:cond delay="99000"/>
                            </p:stCondLst>
                            <p:childTnLst>
                              <p:par>
                                <p:cTn id="393" presetID="11" presetClass="entr" presetSubtype="0" fill="hold" grpId="0" nodeType="afterEffect">
                                  <p:stCondLst>
                                    <p:cond delay="0"/>
                                  </p:stCondLst>
                                  <p:childTnLst>
                                    <p:set>
                                      <p:cBhvr>
                                        <p:cTn id="394" dur="1000">
                                          <p:stCondLst>
                                            <p:cond delay="0"/>
                                          </p:stCondLst>
                                        </p:cTn>
                                        <p:tgtEl>
                                          <p:spTgt spid="1746"/>
                                        </p:tgtEl>
                                        <p:attrNameLst>
                                          <p:attrName>style.visibility</p:attrName>
                                        </p:attrNameLst>
                                      </p:cBhvr>
                                      <p:to>
                                        <p:strVal val="visible"/>
                                      </p:to>
                                    </p:set>
                                  </p:childTnLst>
                                </p:cTn>
                              </p:par>
                            </p:childTnLst>
                          </p:cTn>
                        </p:par>
                        <p:par>
                          <p:cTn id="395" fill="hold">
                            <p:stCondLst>
                              <p:cond delay="100000"/>
                            </p:stCondLst>
                            <p:childTnLst>
                              <p:par>
                                <p:cTn id="396" presetID="11" presetClass="entr" presetSubtype="0" fill="hold" grpId="0" nodeType="afterEffect">
                                  <p:stCondLst>
                                    <p:cond delay="0"/>
                                  </p:stCondLst>
                                  <p:childTnLst>
                                    <p:set>
                                      <p:cBhvr>
                                        <p:cTn id="397" dur="1000">
                                          <p:stCondLst>
                                            <p:cond delay="0"/>
                                          </p:stCondLst>
                                        </p:cTn>
                                        <p:tgtEl>
                                          <p:spTgt spid="1747"/>
                                        </p:tgtEl>
                                        <p:attrNameLst>
                                          <p:attrName>style.visibility</p:attrName>
                                        </p:attrNameLst>
                                      </p:cBhvr>
                                      <p:to>
                                        <p:strVal val="visible"/>
                                      </p:to>
                                    </p:set>
                                  </p:childTnLst>
                                </p:cTn>
                              </p:par>
                            </p:childTnLst>
                          </p:cTn>
                        </p:par>
                        <p:par>
                          <p:cTn id="398" fill="hold">
                            <p:stCondLst>
                              <p:cond delay="101000"/>
                            </p:stCondLst>
                            <p:childTnLst>
                              <p:par>
                                <p:cTn id="399" presetID="11" presetClass="entr" presetSubtype="0" fill="hold" grpId="0" nodeType="afterEffect">
                                  <p:stCondLst>
                                    <p:cond delay="0"/>
                                  </p:stCondLst>
                                  <p:childTnLst>
                                    <p:set>
                                      <p:cBhvr>
                                        <p:cTn id="400" dur="1000">
                                          <p:stCondLst>
                                            <p:cond delay="0"/>
                                          </p:stCondLst>
                                        </p:cTn>
                                        <p:tgtEl>
                                          <p:spTgt spid="1748"/>
                                        </p:tgtEl>
                                        <p:attrNameLst>
                                          <p:attrName>style.visibility</p:attrName>
                                        </p:attrNameLst>
                                      </p:cBhvr>
                                      <p:to>
                                        <p:strVal val="visible"/>
                                      </p:to>
                                    </p:set>
                                  </p:childTnLst>
                                </p:cTn>
                              </p:par>
                            </p:childTnLst>
                          </p:cTn>
                        </p:par>
                        <p:par>
                          <p:cTn id="401" fill="hold">
                            <p:stCondLst>
                              <p:cond delay="102000"/>
                            </p:stCondLst>
                            <p:childTnLst>
                              <p:par>
                                <p:cTn id="402" presetID="11" presetClass="entr" presetSubtype="0" fill="hold" grpId="0" nodeType="afterEffect">
                                  <p:stCondLst>
                                    <p:cond delay="0"/>
                                  </p:stCondLst>
                                  <p:childTnLst>
                                    <p:set>
                                      <p:cBhvr>
                                        <p:cTn id="403" dur="1000">
                                          <p:stCondLst>
                                            <p:cond delay="0"/>
                                          </p:stCondLst>
                                        </p:cTn>
                                        <p:tgtEl>
                                          <p:spTgt spid="1749"/>
                                        </p:tgtEl>
                                        <p:attrNameLst>
                                          <p:attrName>style.visibility</p:attrName>
                                        </p:attrNameLst>
                                      </p:cBhvr>
                                      <p:to>
                                        <p:strVal val="visible"/>
                                      </p:to>
                                    </p:set>
                                  </p:childTnLst>
                                </p:cTn>
                              </p:par>
                            </p:childTnLst>
                          </p:cTn>
                        </p:par>
                        <p:par>
                          <p:cTn id="404" fill="hold">
                            <p:stCondLst>
                              <p:cond delay="103000"/>
                            </p:stCondLst>
                            <p:childTnLst>
                              <p:par>
                                <p:cTn id="405" presetID="11" presetClass="entr" presetSubtype="0" fill="hold" grpId="0" nodeType="afterEffect">
                                  <p:stCondLst>
                                    <p:cond delay="0"/>
                                  </p:stCondLst>
                                  <p:childTnLst>
                                    <p:set>
                                      <p:cBhvr>
                                        <p:cTn id="406" dur="1000">
                                          <p:stCondLst>
                                            <p:cond delay="0"/>
                                          </p:stCondLst>
                                        </p:cTn>
                                        <p:tgtEl>
                                          <p:spTgt spid="1750"/>
                                        </p:tgtEl>
                                        <p:attrNameLst>
                                          <p:attrName>style.visibility</p:attrName>
                                        </p:attrNameLst>
                                      </p:cBhvr>
                                      <p:to>
                                        <p:strVal val="visible"/>
                                      </p:to>
                                    </p:set>
                                  </p:childTnLst>
                                </p:cTn>
                              </p:par>
                            </p:childTnLst>
                          </p:cTn>
                        </p:par>
                        <p:par>
                          <p:cTn id="407" fill="hold">
                            <p:stCondLst>
                              <p:cond delay="104000"/>
                            </p:stCondLst>
                            <p:childTnLst>
                              <p:par>
                                <p:cTn id="408" presetID="11" presetClass="entr" presetSubtype="0" fill="hold" grpId="0" nodeType="afterEffect">
                                  <p:stCondLst>
                                    <p:cond delay="0"/>
                                  </p:stCondLst>
                                  <p:childTnLst>
                                    <p:set>
                                      <p:cBhvr>
                                        <p:cTn id="409" dur="1000">
                                          <p:stCondLst>
                                            <p:cond delay="0"/>
                                          </p:stCondLst>
                                        </p:cTn>
                                        <p:tgtEl>
                                          <p:spTgt spid="1751"/>
                                        </p:tgtEl>
                                        <p:attrNameLst>
                                          <p:attrName>style.visibility</p:attrName>
                                        </p:attrNameLst>
                                      </p:cBhvr>
                                      <p:to>
                                        <p:strVal val="visible"/>
                                      </p:to>
                                    </p:set>
                                  </p:childTnLst>
                                </p:cTn>
                              </p:par>
                            </p:childTnLst>
                          </p:cTn>
                        </p:par>
                        <p:par>
                          <p:cTn id="410" fill="hold">
                            <p:stCondLst>
                              <p:cond delay="105000"/>
                            </p:stCondLst>
                            <p:childTnLst>
                              <p:par>
                                <p:cTn id="411" presetID="11" presetClass="entr" presetSubtype="0" fill="hold" grpId="0" nodeType="afterEffect">
                                  <p:stCondLst>
                                    <p:cond delay="0"/>
                                  </p:stCondLst>
                                  <p:childTnLst>
                                    <p:set>
                                      <p:cBhvr>
                                        <p:cTn id="412" dur="1000">
                                          <p:stCondLst>
                                            <p:cond delay="0"/>
                                          </p:stCondLst>
                                        </p:cTn>
                                        <p:tgtEl>
                                          <p:spTgt spid="1752"/>
                                        </p:tgtEl>
                                        <p:attrNameLst>
                                          <p:attrName>style.visibility</p:attrName>
                                        </p:attrNameLst>
                                      </p:cBhvr>
                                      <p:to>
                                        <p:strVal val="visible"/>
                                      </p:to>
                                    </p:set>
                                  </p:childTnLst>
                                </p:cTn>
                              </p:par>
                            </p:childTnLst>
                          </p:cTn>
                        </p:par>
                        <p:par>
                          <p:cTn id="413" fill="hold">
                            <p:stCondLst>
                              <p:cond delay="106000"/>
                            </p:stCondLst>
                            <p:childTnLst>
                              <p:par>
                                <p:cTn id="414" presetID="11" presetClass="entr" presetSubtype="0" fill="hold" grpId="0" nodeType="afterEffect">
                                  <p:stCondLst>
                                    <p:cond delay="0"/>
                                  </p:stCondLst>
                                  <p:childTnLst>
                                    <p:set>
                                      <p:cBhvr>
                                        <p:cTn id="415" dur="1000">
                                          <p:stCondLst>
                                            <p:cond delay="0"/>
                                          </p:stCondLst>
                                        </p:cTn>
                                        <p:tgtEl>
                                          <p:spTgt spid="1753"/>
                                        </p:tgtEl>
                                        <p:attrNameLst>
                                          <p:attrName>style.visibility</p:attrName>
                                        </p:attrNameLst>
                                      </p:cBhvr>
                                      <p:to>
                                        <p:strVal val="visible"/>
                                      </p:to>
                                    </p:set>
                                  </p:childTnLst>
                                </p:cTn>
                              </p:par>
                            </p:childTnLst>
                          </p:cTn>
                        </p:par>
                        <p:par>
                          <p:cTn id="416" fill="hold">
                            <p:stCondLst>
                              <p:cond delay="107000"/>
                            </p:stCondLst>
                            <p:childTnLst>
                              <p:par>
                                <p:cTn id="417" presetID="11" presetClass="entr" presetSubtype="0" fill="hold" grpId="0" nodeType="afterEffect">
                                  <p:stCondLst>
                                    <p:cond delay="0"/>
                                  </p:stCondLst>
                                  <p:childTnLst>
                                    <p:set>
                                      <p:cBhvr>
                                        <p:cTn id="418" dur="1000">
                                          <p:stCondLst>
                                            <p:cond delay="0"/>
                                          </p:stCondLst>
                                        </p:cTn>
                                        <p:tgtEl>
                                          <p:spTgt spid="1754"/>
                                        </p:tgtEl>
                                        <p:attrNameLst>
                                          <p:attrName>style.visibility</p:attrName>
                                        </p:attrNameLst>
                                      </p:cBhvr>
                                      <p:to>
                                        <p:strVal val="visible"/>
                                      </p:to>
                                    </p:set>
                                  </p:childTnLst>
                                </p:cTn>
                              </p:par>
                            </p:childTnLst>
                          </p:cTn>
                        </p:par>
                        <p:par>
                          <p:cTn id="419" fill="hold">
                            <p:stCondLst>
                              <p:cond delay="108000"/>
                            </p:stCondLst>
                            <p:childTnLst>
                              <p:par>
                                <p:cTn id="420" presetID="11" presetClass="entr" presetSubtype="0" fill="hold" grpId="0" nodeType="afterEffect">
                                  <p:stCondLst>
                                    <p:cond delay="0"/>
                                  </p:stCondLst>
                                  <p:childTnLst>
                                    <p:set>
                                      <p:cBhvr>
                                        <p:cTn id="421" dur="1000">
                                          <p:stCondLst>
                                            <p:cond delay="0"/>
                                          </p:stCondLst>
                                        </p:cTn>
                                        <p:tgtEl>
                                          <p:spTgt spid="1755"/>
                                        </p:tgtEl>
                                        <p:attrNameLst>
                                          <p:attrName>style.visibility</p:attrName>
                                        </p:attrNameLst>
                                      </p:cBhvr>
                                      <p:to>
                                        <p:strVal val="visible"/>
                                      </p:to>
                                    </p:set>
                                  </p:childTnLst>
                                </p:cTn>
                              </p:par>
                            </p:childTnLst>
                          </p:cTn>
                        </p:par>
                        <p:par>
                          <p:cTn id="422" fill="hold">
                            <p:stCondLst>
                              <p:cond delay="109000"/>
                            </p:stCondLst>
                            <p:childTnLst>
                              <p:par>
                                <p:cTn id="423" presetID="11" presetClass="entr" presetSubtype="0" fill="hold" grpId="0" nodeType="afterEffect">
                                  <p:stCondLst>
                                    <p:cond delay="0"/>
                                  </p:stCondLst>
                                  <p:childTnLst>
                                    <p:set>
                                      <p:cBhvr>
                                        <p:cTn id="424" dur="1000">
                                          <p:stCondLst>
                                            <p:cond delay="0"/>
                                          </p:stCondLst>
                                        </p:cTn>
                                        <p:tgtEl>
                                          <p:spTgt spid="1756"/>
                                        </p:tgtEl>
                                        <p:attrNameLst>
                                          <p:attrName>style.visibility</p:attrName>
                                        </p:attrNameLst>
                                      </p:cBhvr>
                                      <p:to>
                                        <p:strVal val="visible"/>
                                      </p:to>
                                    </p:set>
                                  </p:childTnLst>
                                </p:cTn>
                              </p:par>
                            </p:childTnLst>
                          </p:cTn>
                        </p:par>
                        <p:par>
                          <p:cTn id="425" fill="hold">
                            <p:stCondLst>
                              <p:cond delay="110000"/>
                            </p:stCondLst>
                            <p:childTnLst>
                              <p:par>
                                <p:cTn id="426" presetID="11" presetClass="entr" presetSubtype="0" fill="hold" grpId="0" nodeType="afterEffect">
                                  <p:stCondLst>
                                    <p:cond delay="0"/>
                                  </p:stCondLst>
                                  <p:childTnLst>
                                    <p:set>
                                      <p:cBhvr>
                                        <p:cTn id="427" dur="1000">
                                          <p:stCondLst>
                                            <p:cond delay="0"/>
                                          </p:stCondLst>
                                        </p:cTn>
                                        <p:tgtEl>
                                          <p:spTgt spid="1757"/>
                                        </p:tgtEl>
                                        <p:attrNameLst>
                                          <p:attrName>style.visibility</p:attrName>
                                        </p:attrNameLst>
                                      </p:cBhvr>
                                      <p:to>
                                        <p:strVal val="visible"/>
                                      </p:to>
                                    </p:set>
                                  </p:childTnLst>
                                </p:cTn>
                              </p:par>
                            </p:childTnLst>
                          </p:cTn>
                        </p:par>
                        <p:par>
                          <p:cTn id="428" fill="hold">
                            <p:stCondLst>
                              <p:cond delay="111000"/>
                            </p:stCondLst>
                            <p:childTnLst>
                              <p:par>
                                <p:cTn id="429" presetID="11" presetClass="entr" presetSubtype="0" fill="hold" grpId="0" nodeType="afterEffect">
                                  <p:stCondLst>
                                    <p:cond delay="0"/>
                                  </p:stCondLst>
                                  <p:childTnLst>
                                    <p:set>
                                      <p:cBhvr>
                                        <p:cTn id="430" dur="1000">
                                          <p:stCondLst>
                                            <p:cond delay="0"/>
                                          </p:stCondLst>
                                        </p:cTn>
                                        <p:tgtEl>
                                          <p:spTgt spid="1758"/>
                                        </p:tgtEl>
                                        <p:attrNameLst>
                                          <p:attrName>style.visibility</p:attrName>
                                        </p:attrNameLst>
                                      </p:cBhvr>
                                      <p:to>
                                        <p:strVal val="visible"/>
                                      </p:to>
                                    </p:set>
                                  </p:childTnLst>
                                </p:cTn>
                              </p:par>
                            </p:childTnLst>
                          </p:cTn>
                        </p:par>
                        <p:par>
                          <p:cTn id="431" fill="hold">
                            <p:stCondLst>
                              <p:cond delay="112000"/>
                            </p:stCondLst>
                            <p:childTnLst>
                              <p:par>
                                <p:cTn id="432" presetID="11" presetClass="entr" presetSubtype="0" fill="hold" grpId="0" nodeType="afterEffect">
                                  <p:stCondLst>
                                    <p:cond delay="0"/>
                                  </p:stCondLst>
                                  <p:childTnLst>
                                    <p:set>
                                      <p:cBhvr>
                                        <p:cTn id="433" dur="1000">
                                          <p:stCondLst>
                                            <p:cond delay="0"/>
                                          </p:stCondLst>
                                        </p:cTn>
                                        <p:tgtEl>
                                          <p:spTgt spid="1759"/>
                                        </p:tgtEl>
                                        <p:attrNameLst>
                                          <p:attrName>style.visibility</p:attrName>
                                        </p:attrNameLst>
                                      </p:cBhvr>
                                      <p:to>
                                        <p:strVal val="visible"/>
                                      </p:to>
                                    </p:set>
                                  </p:childTnLst>
                                </p:cTn>
                              </p:par>
                            </p:childTnLst>
                          </p:cTn>
                        </p:par>
                        <p:par>
                          <p:cTn id="434" fill="hold">
                            <p:stCondLst>
                              <p:cond delay="113000"/>
                            </p:stCondLst>
                            <p:childTnLst>
                              <p:par>
                                <p:cTn id="435" presetID="11" presetClass="entr" presetSubtype="0" fill="hold" grpId="0" nodeType="afterEffect">
                                  <p:stCondLst>
                                    <p:cond delay="0"/>
                                  </p:stCondLst>
                                  <p:childTnLst>
                                    <p:set>
                                      <p:cBhvr>
                                        <p:cTn id="436" dur="1000">
                                          <p:stCondLst>
                                            <p:cond delay="0"/>
                                          </p:stCondLst>
                                        </p:cTn>
                                        <p:tgtEl>
                                          <p:spTgt spid="1760"/>
                                        </p:tgtEl>
                                        <p:attrNameLst>
                                          <p:attrName>style.visibility</p:attrName>
                                        </p:attrNameLst>
                                      </p:cBhvr>
                                      <p:to>
                                        <p:strVal val="visible"/>
                                      </p:to>
                                    </p:set>
                                  </p:childTnLst>
                                </p:cTn>
                              </p:par>
                            </p:childTnLst>
                          </p:cTn>
                        </p:par>
                        <p:par>
                          <p:cTn id="437" fill="hold">
                            <p:stCondLst>
                              <p:cond delay="114000"/>
                            </p:stCondLst>
                            <p:childTnLst>
                              <p:par>
                                <p:cTn id="438" presetID="11" presetClass="entr" presetSubtype="0" fill="hold" grpId="0" nodeType="afterEffect">
                                  <p:stCondLst>
                                    <p:cond delay="0"/>
                                  </p:stCondLst>
                                  <p:childTnLst>
                                    <p:set>
                                      <p:cBhvr>
                                        <p:cTn id="439" dur="1000">
                                          <p:stCondLst>
                                            <p:cond delay="0"/>
                                          </p:stCondLst>
                                        </p:cTn>
                                        <p:tgtEl>
                                          <p:spTgt spid="1761"/>
                                        </p:tgtEl>
                                        <p:attrNameLst>
                                          <p:attrName>style.visibility</p:attrName>
                                        </p:attrNameLst>
                                      </p:cBhvr>
                                      <p:to>
                                        <p:strVal val="visible"/>
                                      </p:to>
                                    </p:set>
                                  </p:childTnLst>
                                </p:cTn>
                              </p:par>
                            </p:childTnLst>
                          </p:cTn>
                        </p:par>
                        <p:par>
                          <p:cTn id="440" fill="hold">
                            <p:stCondLst>
                              <p:cond delay="115000"/>
                            </p:stCondLst>
                            <p:childTnLst>
                              <p:par>
                                <p:cTn id="441" presetID="11" presetClass="entr" presetSubtype="0" fill="hold" grpId="0" nodeType="afterEffect">
                                  <p:stCondLst>
                                    <p:cond delay="0"/>
                                  </p:stCondLst>
                                  <p:childTnLst>
                                    <p:set>
                                      <p:cBhvr>
                                        <p:cTn id="442" dur="1000">
                                          <p:stCondLst>
                                            <p:cond delay="0"/>
                                          </p:stCondLst>
                                        </p:cTn>
                                        <p:tgtEl>
                                          <p:spTgt spid="1762"/>
                                        </p:tgtEl>
                                        <p:attrNameLst>
                                          <p:attrName>style.visibility</p:attrName>
                                        </p:attrNameLst>
                                      </p:cBhvr>
                                      <p:to>
                                        <p:strVal val="visible"/>
                                      </p:to>
                                    </p:set>
                                  </p:childTnLst>
                                </p:cTn>
                              </p:par>
                            </p:childTnLst>
                          </p:cTn>
                        </p:par>
                        <p:par>
                          <p:cTn id="443" fill="hold">
                            <p:stCondLst>
                              <p:cond delay="116000"/>
                            </p:stCondLst>
                            <p:childTnLst>
                              <p:par>
                                <p:cTn id="444" presetID="11" presetClass="entr" presetSubtype="0" fill="hold" grpId="0" nodeType="afterEffect">
                                  <p:stCondLst>
                                    <p:cond delay="0"/>
                                  </p:stCondLst>
                                  <p:childTnLst>
                                    <p:set>
                                      <p:cBhvr>
                                        <p:cTn id="445" dur="1000">
                                          <p:stCondLst>
                                            <p:cond delay="0"/>
                                          </p:stCondLst>
                                        </p:cTn>
                                        <p:tgtEl>
                                          <p:spTgt spid="1763"/>
                                        </p:tgtEl>
                                        <p:attrNameLst>
                                          <p:attrName>style.visibility</p:attrName>
                                        </p:attrNameLst>
                                      </p:cBhvr>
                                      <p:to>
                                        <p:strVal val="visible"/>
                                      </p:to>
                                    </p:set>
                                  </p:childTnLst>
                                </p:cTn>
                              </p:par>
                            </p:childTnLst>
                          </p:cTn>
                        </p:par>
                        <p:par>
                          <p:cTn id="446" fill="hold">
                            <p:stCondLst>
                              <p:cond delay="117000"/>
                            </p:stCondLst>
                            <p:childTnLst>
                              <p:par>
                                <p:cTn id="447" presetID="11" presetClass="entr" presetSubtype="0" fill="hold" grpId="0" nodeType="afterEffect">
                                  <p:stCondLst>
                                    <p:cond delay="0"/>
                                  </p:stCondLst>
                                  <p:childTnLst>
                                    <p:set>
                                      <p:cBhvr>
                                        <p:cTn id="448" dur="1000">
                                          <p:stCondLst>
                                            <p:cond delay="0"/>
                                          </p:stCondLst>
                                        </p:cTn>
                                        <p:tgtEl>
                                          <p:spTgt spid="1764"/>
                                        </p:tgtEl>
                                        <p:attrNameLst>
                                          <p:attrName>style.visibility</p:attrName>
                                        </p:attrNameLst>
                                      </p:cBhvr>
                                      <p:to>
                                        <p:strVal val="visible"/>
                                      </p:to>
                                    </p:set>
                                  </p:childTnLst>
                                </p:cTn>
                              </p:par>
                            </p:childTnLst>
                          </p:cTn>
                        </p:par>
                        <p:par>
                          <p:cTn id="449" fill="hold">
                            <p:stCondLst>
                              <p:cond delay="118000"/>
                            </p:stCondLst>
                            <p:childTnLst>
                              <p:par>
                                <p:cTn id="450" presetID="11" presetClass="entr" presetSubtype="0" fill="hold" grpId="0" nodeType="afterEffect">
                                  <p:stCondLst>
                                    <p:cond delay="0"/>
                                  </p:stCondLst>
                                  <p:childTnLst>
                                    <p:set>
                                      <p:cBhvr>
                                        <p:cTn id="451" dur="1000">
                                          <p:stCondLst>
                                            <p:cond delay="0"/>
                                          </p:stCondLst>
                                        </p:cTn>
                                        <p:tgtEl>
                                          <p:spTgt spid="1765"/>
                                        </p:tgtEl>
                                        <p:attrNameLst>
                                          <p:attrName>style.visibility</p:attrName>
                                        </p:attrNameLst>
                                      </p:cBhvr>
                                      <p:to>
                                        <p:strVal val="visible"/>
                                      </p:to>
                                    </p:set>
                                  </p:childTnLst>
                                </p:cTn>
                              </p:par>
                            </p:childTnLst>
                          </p:cTn>
                        </p:par>
                        <p:par>
                          <p:cTn id="452" fill="hold">
                            <p:stCondLst>
                              <p:cond delay="119000"/>
                            </p:stCondLst>
                            <p:childTnLst>
                              <p:par>
                                <p:cTn id="453" presetID="11" presetClass="entr" presetSubtype="0" fill="hold" grpId="0" nodeType="afterEffect">
                                  <p:stCondLst>
                                    <p:cond delay="0"/>
                                  </p:stCondLst>
                                  <p:childTnLst>
                                    <p:set>
                                      <p:cBhvr>
                                        <p:cTn id="454" dur="1000">
                                          <p:stCondLst>
                                            <p:cond delay="0"/>
                                          </p:stCondLst>
                                        </p:cTn>
                                        <p:tgtEl>
                                          <p:spTgt spid="1766"/>
                                        </p:tgtEl>
                                        <p:attrNameLst>
                                          <p:attrName>style.visibility</p:attrName>
                                        </p:attrNameLst>
                                      </p:cBhvr>
                                      <p:to>
                                        <p:strVal val="visible"/>
                                      </p:to>
                                    </p:set>
                                  </p:childTnLst>
                                </p:cTn>
                              </p:par>
                            </p:childTnLst>
                          </p:cTn>
                        </p:par>
                        <p:par>
                          <p:cTn id="455" fill="hold">
                            <p:stCondLst>
                              <p:cond delay="120000"/>
                            </p:stCondLst>
                            <p:childTnLst>
                              <p:par>
                                <p:cTn id="456" presetID="11" presetClass="entr" presetSubtype="0" fill="hold" grpId="0" nodeType="afterEffect">
                                  <p:stCondLst>
                                    <p:cond delay="0"/>
                                  </p:stCondLst>
                                  <p:childTnLst>
                                    <p:set>
                                      <p:cBhvr>
                                        <p:cTn id="457" dur="1000">
                                          <p:stCondLst>
                                            <p:cond delay="0"/>
                                          </p:stCondLst>
                                        </p:cTn>
                                        <p:tgtEl>
                                          <p:spTgt spid="1767"/>
                                        </p:tgtEl>
                                        <p:attrNameLst>
                                          <p:attrName>style.visibility</p:attrName>
                                        </p:attrNameLst>
                                      </p:cBhvr>
                                      <p:to>
                                        <p:strVal val="visible"/>
                                      </p:to>
                                    </p:set>
                                  </p:childTnLst>
                                </p:cTn>
                              </p:par>
                            </p:childTnLst>
                          </p:cTn>
                        </p:par>
                        <p:par>
                          <p:cTn id="458" fill="hold">
                            <p:stCondLst>
                              <p:cond delay="121000"/>
                            </p:stCondLst>
                            <p:childTnLst>
                              <p:par>
                                <p:cTn id="459" presetID="11" presetClass="entr" presetSubtype="0" fill="hold" grpId="0" nodeType="afterEffect">
                                  <p:stCondLst>
                                    <p:cond delay="0"/>
                                  </p:stCondLst>
                                  <p:childTnLst>
                                    <p:set>
                                      <p:cBhvr>
                                        <p:cTn id="460" dur="1000">
                                          <p:stCondLst>
                                            <p:cond delay="0"/>
                                          </p:stCondLst>
                                        </p:cTn>
                                        <p:tgtEl>
                                          <p:spTgt spid="1768"/>
                                        </p:tgtEl>
                                        <p:attrNameLst>
                                          <p:attrName>style.visibility</p:attrName>
                                        </p:attrNameLst>
                                      </p:cBhvr>
                                      <p:to>
                                        <p:strVal val="visible"/>
                                      </p:to>
                                    </p:set>
                                  </p:childTnLst>
                                </p:cTn>
                              </p:par>
                            </p:childTnLst>
                          </p:cTn>
                        </p:par>
                        <p:par>
                          <p:cTn id="461" fill="hold">
                            <p:stCondLst>
                              <p:cond delay="122000"/>
                            </p:stCondLst>
                            <p:childTnLst>
                              <p:par>
                                <p:cTn id="462" presetID="11" presetClass="entr" presetSubtype="0" fill="hold" grpId="0" nodeType="afterEffect">
                                  <p:stCondLst>
                                    <p:cond delay="0"/>
                                  </p:stCondLst>
                                  <p:childTnLst>
                                    <p:set>
                                      <p:cBhvr>
                                        <p:cTn id="463" dur="1000">
                                          <p:stCondLst>
                                            <p:cond delay="0"/>
                                          </p:stCondLst>
                                        </p:cTn>
                                        <p:tgtEl>
                                          <p:spTgt spid="1769"/>
                                        </p:tgtEl>
                                        <p:attrNameLst>
                                          <p:attrName>style.visibility</p:attrName>
                                        </p:attrNameLst>
                                      </p:cBhvr>
                                      <p:to>
                                        <p:strVal val="visible"/>
                                      </p:to>
                                    </p:set>
                                  </p:childTnLst>
                                </p:cTn>
                              </p:par>
                            </p:childTnLst>
                          </p:cTn>
                        </p:par>
                        <p:par>
                          <p:cTn id="464" fill="hold">
                            <p:stCondLst>
                              <p:cond delay="123000"/>
                            </p:stCondLst>
                            <p:childTnLst>
                              <p:par>
                                <p:cTn id="465" presetID="11" presetClass="entr" presetSubtype="0" fill="hold" grpId="0" nodeType="afterEffect">
                                  <p:stCondLst>
                                    <p:cond delay="0"/>
                                  </p:stCondLst>
                                  <p:childTnLst>
                                    <p:set>
                                      <p:cBhvr>
                                        <p:cTn id="466" dur="1000">
                                          <p:stCondLst>
                                            <p:cond delay="0"/>
                                          </p:stCondLst>
                                        </p:cTn>
                                        <p:tgtEl>
                                          <p:spTgt spid="1770"/>
                                        </p:tgtEl>
                                        <p:attrNameLst>
                                          <p:attrName>style.visibility</p:attrName>
                                        </p:attrNameLst>
                                      </p:cBhvr>
                                      <p:to>
                                        <p:strVal val="visible"/>
                                      </p:to>
                                    </p:set>
                                  </p:childTnLst>
                                </p:cTn>
                              </p:par>
                            </p:childTnLst>
                          </p:cTn>
                        </p:par>
                        <p:par>
                          <p:cTn id="467" fill="hold">
                            <p:stCondLst>
                              <p:cond delay="124000"/>
                            </p:stCondLst>
                            <p:childTnLst>
                              <p:par>
                                <p:cTn id="468" presetID="11" presetClass="entr" presetSubtype="0" fill="hold" grpId="0" nodeType="afterEffect">
                                  <p:stCondLst>
                                    <p:cond delay="0"/>
                                  </p:stCondLst>
                                  <p:childTnLst>
                                    <p:set>
                                      <p:cBhvr>
                                        <p:cTn id="469" dur="1000">
                                          <p:stCondLst>
                                            <p:cond delay="0"/>
                                          </p:stCondLst>
                                        </p:cTn>
                                        <p:tgtEl>
                                          <p:spTgt spid="1771"/>
                                        </p:tgtEl>
                                        <p:attrNameLst>
                                          <p:attrName>style.visibility</p:attrName>
                                        </p:attrNameLst>
                                      </p:cBhvr>
                                      <p:to>
                                        <p:strVal val="visible"/>
                                      </p:to>
                                    </p:set>
                                  </p:childTnLst>
                                </p:cTn>
                              </p:par>
                            </p:childTnLst>
                          </p:cTn>
                        </p:par>
                        <p:par>
                          <p:cTn id="470" fill="hold">
                            <p:stCondLst>
                              <p:cond delay="125000"/>
                            </p:stCondLst>
                            <p:childTnLst>
                              <p:par>
                                <p:cTn id="471" presetID="11" presetClass="entr" presetSubtype="0" fill="hold" grpId="0" nodeType="afterEffect">
                                  <p:stCondLst>
                                    <p:cond delay="0"/>
                                  </p:stCondLst>
                                  <p:childTnLst>
                                    <p:set>
                                      <p:cBhvr>
                                        <p:cTn id="472" dur="1000">
                                          <p:stCondLst>
                                            <p:cond delay="0"/>
                                          </p:stCondLst>
                                        </p:cTn>
                                        <p:tgtEl>
                                          <p:spTgt spid="1772"/>
                                        </p:tgtEl>
                                        <p:attrNameLst>
                                          <p:attrName>style.visibility</p:attrName>
                                        </p:attrNameLst>
                                      </p:cBhvr>
                                      <p:to>
                                        <p:strVal val="visible"/>
                                      </p:to>
                                    </p:set>
                                  </p:childTnLst>
                                </p:cTn>
                              </p:par>
                            </p:childTnLst>
                          </p:cTn>
                        </p:par>
                        <p:par>
                          <p:cTn id="473" fill="hold">
                            <p:stCondLst>
                              <p:cond delay="126000"/>
                            </p:stCondLst>
                            <p:childTnLst>
                              <p:par>
                                <p:cTn id="474" presetID="11" presetClass="entr" presetSubtype="0" fill="hold" grpId="0" nodeType="afterEffect">
                                  <p:stCondLst>
                                    <p:cond delay="0"/>
                                  </p:stCondLst>
                                  <p:childTnLst>
                                    <p:set>
                                      <p:cBhvr>
                                        <p:cTn id="475" dur="1000">
                                          <p:stCondLst>
                                            <p:cond delay="0"/>
                                          </p:stCondLst>
                                        </p:cTn>
                                        <p:tgtEl>
                                          <p:spTgt spid="1773"/>
                                        </p:tgtEl>
                                        <p:attrNameLst>
                                          <p:attrName>style.visibility</p:attrName>
                                        </p:attrNameLst>
                                      </p:cBhvr>
                                      <p:to>
                                        <p:strVal val="visible"/>
                                      </p:to>
                                    </p:set>
                                  </p:childTnLst>
                                </p:cTn>
                              </p:par>
                            </p:childTnLst>
                          </p:cTn>
                        </p:par>
                        <p:par>
                          <p:cTn id="476" fill="hold">
                            <p:stCondLst>
                              <p:cond delay="127000"/>
                            </p:stCondLst>
                            <p:childTnLst>
                              <p:par>
                                <p:cTn id="477" presetID="11" presetClass="entr" presetSubtype="0" fill="hold" grpId="0" nodeType="afterEffect">
                                  <p:stCondLst>
                                    <p:cond delay="0"/>
                                  </p:stCondLst>
                                  <p:childTnLst>
                                    <p:set>
                                      <p:cBhvr>
                                        <p:cTn id="478" dur="1000">
                                          <p:stCondLst>
                                            <p:cond delay="0"/>
                                          </p:stCondLst>
                                        </p:cTn>
                                        <p:tgtEl>
                                          <p:spTgt spid="1774"/>
                                        </p:tgtEl>
                                        <p:attrNameLst>
                                          <p:attrName>style.visibility</p:attrName>
                                        </p:attrNameLst>
                                      </p:cBhvr>
                                      <p:to>
                                        <p:strVal val="visible"/>
                                      </p:to>
                                    </p:set>
                                  </p:childTnLst>
                                </p:cTn>
                              </p:par>
                            </p:childTnLst>
                          </p:cTn>
                        </p:par>
                        <p:par>
                          <p:cTn id="479" fill="hold">
                            <p:stCondLst>
                              <p:cond delay="128000"/>
                            </p:stCondLst>
                            <p:childTnLst>
                              <p:par>
                                <p:cTn id="480" presetID="11" presetClass="entr" presetSubtype="0" fill="hold" grpId="0" nodeType="afterEffect">
                                  <p:stCondLst>
                                    <p:cond delay="0"/>
                                  </p:stCondLst>
                                  <p:childTnLst>
                                    <p:set>
                                      <p:cBhvr>
                                        <p:cTn id="481" dur="1000">
                                          <p:stCondLst>
                                            <p:cond delay="0"/>
                                          </p:stCondLst>
                                        </p:cTn>
                                        <p:tgtEl>
                                          <p:spTgt spid="1775"/>
                                        </p:tgtEl>
                                        <p:attrNameLst>
                                          <p:attrName>style.visibility</p:attrName>
                                        </p:attrNameLst>
                                      </p:cBhvr>
                                      <p:to>
                                        <p:strVal val="visible"/>
                                      </p:to>
                                    </p:set>
                                  </p:childTnLst>
                                </p:cTn>
                              </p:par>
                            </p:childTnLst>
                          </p:cTn>
                        </p:par>
                        <p:par>
                          <p:cTn id="482" fill="hold">
                            <p:stCondLst>
                              <p:cond delay="129000"/>
                            </p:stCondLst>
                            <p:childTnLst>
                              <p:par>
                                <p:cTn id="483" presetID="11" presetClass="entr" presetSubtype="0" fill="hold" grpId="0" nodeType="afterEffect">
                                  <p:stCondLst>
                                    <p:cond delay="0"/>
                                  </p:stCondLst>
                                  <p:childTnLst>
                                    <p:set>
                                      <p:cBhvr>
                                        <p:cTn id="484" dur="1000">
                                          <p:stCondLst>
                                            <p:cond delay="0"/>
                                          </p:stCondLst>
                                        </p:cTn>
                                        <p:tgtEl>
                                          <p:spTgt spid="1776"/>
                                        </p:tgtEl>
                                        <p:attrNameLst>
                                          <p:attrName>style.visibility</p:attrName>
                                        </p:attrNameLst>
                                      </p:cBhvr>
                                      <p:to>
                                        <p:strVal val="visible"/>
                                      </p:to>
                                    </p:set>
                                  </p:childTnLst>
                                </p:cTn>
                              </p:par>
                            </p:childTnLst>
                          </p:cTn>
                        </p:par>
                        <p:par>
                          <p:cTn id="485" fill="hold">
                            <p:stCondLst>
                              <p:cond delay="130000"/>
                            </p:stCondLst>
                            <p:childTnLst>
                              <p:par>
                                <p:cTn id="486" presetID="11" presetClass="entr" presetSubtype="0" fill="hold" grpId="0" nodeType="afterEffect">
                                  <p:stCondLst>
                                    <p:cond delay="0"/>
                                  </p:stCondLst>
                                  <p:childTnLst>
                                    <p:set>
                                      <p:cBhvr>
                                        <p:cTn id="487" dur="1000">
                                          <p:stCondLst>
                                            <p:cond delay="0"/>
                                          </p:stCondLst>
                                        </p:cTn>
                                        <p:tgtEl>
                                          <p:spTgt spid="1777"/>
                                        </p:tgtEl>
                                        <p:attrNameLst>
                                          <p:attrName>style.visibility</p:attrName>
                                        </p:attrNameLst>
                                      </p:cBhvr>
                                      <p:to>
                                        <p:strVal val="visible"/>
                                      </p:to>
                                    </p:set>
                                  </p:childTnLst>
                                </p:cTn>
                              </p:par>
                            </p:childTnLst>
                          </p:cTn>
                        </p:par>
                        <p:par>
                          <p:cTn id="488" fill="hold">
                            <p:stCondLst>
                              <p:cond delay="131000"/>
                            </p:stCondLst>
                            <p:childTnLst>
                              <p:par>
                                <p:cTn id="489" presetID="11" presetClass="entr" presetSubtype="0" fill="hold" grpId="0" nodeType="afterEffect">
                                  <p:stCondLst>
                                    <p:cond delay="0"/>
                                  </p:stCondLst>
                                  <p:childTnLst>
                                    <p:set>
                                      <p:cBhvr>
                                        <p:cTn id="490" dur="1000">
                                          <p:stCondLst>
                                            <p:cond delay="0"/>
                                          </p:stCondLst>
                                        </p:cTn>
                                        <p:tgtEl>
                                          <p:spTgt spid="1778"/>
                                        </p:tgtEl>
                                        <p:attrNameLst>
                                          <p:attrName>style.visibility</p:attrName>
                                        </p:attrNameLst>
                                      </p:cBhvr>
                                      <p:to>
                                        <p:strVal val="visible"/>
                                      </p:to>
                                    </p:set>
                                  </p:childTnLst>
                                </p:cTn>
                              </p:par>
                            </p:childTnLst>
                          </p:cTn>
                        </p:par>
                        <p:par>
                          <p:cTn id="491" fill="hold">
                            <p:stCondLst>
                              <p:cond delay="132000"/>
                            </p:stCondLst>
                            <p:childTnLst>
                              <p:par>
                                <p:cTn id="492" presetID="11" presetClass="entr" presetSubtype="0" fill="hold" grpId="0" nodeType="afterEffect">
                                  <p:stCondLst>
                                    <p:cond delay="0"/>
                                  </p:stCondLst>
                                  <p:childTnLst>
                                    <p:set>
                                      <p:cBhvr>
                                        <p:cTn id="493" dur="1000">
                                          <p:stCondLst>
                                            <p:cond delay="0"/>
                                          </p:stCondLst>
                                        </p:cTn>
                                        <p:tgtEl>
                                          <p:spTgt spid="1779"/>
                                        </p:tgtEl>
                                        <p:attrNameLst>
                                          <p:attrName>style.visibility</p:attrName>
                                        </p:attrNameLst>
                                      </p:cBhvr>
                                      <p:to>
                                        <p:strVal val="visible"/>
                                      </p:to>
                                    </p:set>
                                  </p:childTnLst>
                                </p:cTn>
                              </p:par>
                            </p:childTnLst>
                          </p:cTn>
                        </p:par>
                        <p:par>
                          <p:cTn id="494" fill="hold">
                            <p:stCondLst>
                              <p:cond delay="133000"/>
                            </p:stCondLst>
                            <p:childTnLst>
                              <p:par>
                                <p:cTn id="495" presetID="11" presetClass="entr" presetSubtype="0" fill="hold" grpId="0" nodeType="afterEffect">
                                  <p:stCondLst>
                                    <p:cond delay="0"/>
                                  </p:stCondLst>
                                  <p:childTnLst>
                                    <p:set>
                                      <p:cBhvr>
                                        <p:cTn id="496" dur="1000">
                                          <p:stCondLst>
                                            <p:cond delay="0"/>
                                          </p:stCondLst>
                                        </p:cTn>
                                        <p:tgtEl>
                                          <p:spTgt spid="1780"/>
                                        </p:tgtEl>
                                        <p:attrNameLst>
                                          <p:attrName>style.visibility</p:attrName>
                                        </p:attrNameLst>
                                      </p:cBhvr>
                                      <p:to>
                                        <p:strVal val="visible"/>
                                      </p:to>
                                    </p:set>
                                  </p:childTnLst>
                                </p:cTn>
                              </p:par>
                            </p:childTnLst>
                          </p:cTn>
                        </p:par>
                        <p:par>
                          <p:cTn id="497" fill="hold">
                            <p:stCondLst>
                              <p:cond delay="134000"/>
                            </p:stCondLst>
                            <p:childTnLst>
                              <p:par>
                                <p:cTn id="498" presetID="11" presetClass="entr" presetSubtype="0" fill="hold" grpId="0" nodeType="afterEffect">
                                  <p:stCondLst>
                                    <p:cond delay="0"/>
                                  </p:stCondLst>
                                  <p:childTnLst>
                                    <p:set>
                                      <p:cBhvr>
                                        <p:cTn id="499" dur="1000">
                                          <p:stCondLst>
                                            <p:cond delay="0"/>
                                          </p:stCondLst>
                                        </p:cTn>
                                        <p:tgtEl>
                                          <p:spTgt spid="1781"/>
                                        </p:tgtEl>
                                        <p:attrNameLst>
                                          <p:attrName>style.visibility</p:attrName>
                                        </p:attrNameLst>
                                      </p:cBhvr>
                                      <p:to>
                                        <p:strVal val="visible"/>
                                      </p:to>
                                    </p:set>
                                  </p:childTnLst>
                                </p:cTn>
                              </p:par>
                            </p:childTnLst>
                          </p:cTn>
                        </p:par>
                        <p:par>
                          <p:cTn id="500" fill="hold">
                            <p:stCondLst>
                              <p:cond delay="135000"/>
                            </p:stCondLst>
                            <p:childTnLst>
                              <p:par>
                                <p:cTn id="501" presetID="11" presetClass="entr" presetSubtype="0" fill="hold" grpId="0" nodeType="afterEffect">
                                  <p:stCondLst>
                                    <p:cond delay="0"/>
                                  </p:stCondLst>
                                  <p:childTnLst>
                                    <p:set>
                                      <p:cBhvr>
                                        <p:cTn id="502" dur="1000">
                                          <p:stCondLst>
                                            <p:cond delay="0"/>
                                          </p:stCondLst>
                                        </p:cTn>
                                        <p:tgtEl>
                                          <p:spTgt spid="1782"/>
                                        </p:tgtEl>
                                        <p:attrNameLst>
                                          <p:attrName>style.visibility</p:attrName>
                                        </p:attrNameLst>
                                      </p:cBhvr>
                                      <p:to>
                                        <p:strVal val="visible"/>
                                      </p:to>
                                    </p:set>
                                  </p:childTnLst>
                                </p:cTn>
                              </p:par>
                            </p:childTnLst>
                          </p:cTn>
                        </p:par>
                        <p:par>
                          <p:cTn id="503" fill="hold">
                            <p:stCondLst>
                              <p:cond delay="136000"/>
                            </p:stCondLst>
                            <p:childTnLst>
                              <p:par>
                                <p:cTn id="504" presetID="11" presetClass="entr" presetSubtype="0" fill="hold" grpId="0" nodeType="afterEffect">
                                  <p:stCondLst>
                                    <p:cond delay="0"/>
                                  </p:stCondLst>
                                  <p:childTnLst>
                                    <p:set>
                                      <p:cBhvr>
                                        <p:cTn id="505" dur="1000">
                                          <p:stCondLst>
                                            <p:cond delay="0"/>
                                          </p:stCondLst>
                                        </p:cTn>
                                        <p:tgtEl>
                                          <p:spTgt spid="1783"/>
                                        </p:tgtEl>
                                        <p:attrNameLst>
                                          <p:attrName>style.visibility</p:attrName>
                                        </p:attrNameLst>
                                      </p:cBhvr>
                                      <p:to>
                                        <p:strVal val="visible"/>
                                      </p:to>
                                    </p:set>
                                  </p:childTnLst>
                                </p:cTn>
                              </p:par>
                            </p:childTnLst>
                          </p:cTn>
                        </p:par>
                        <p:par>
                          <p:cTn id="506" fill="hold">
                            <p:stCondLst>
                              <p:cond delay="137000"/>
                            </p:stCondLst>
                            <p:childTnLst>
                              <p:par>
                                <p:cTn id="507" presetID="11" presetClass="entr" presetSubtype="0" fill="hold" grpId="0" nodeType="afterEffect">
                                  <p:stCondLst>
                                    <p:cond delay="0"/>
                                  </p:stCondLst>
                                  <p:childTnLst>
                                    <p:set>
                                      <p:cBhvr>
                                        <p:cTn id="508" dur="1000">
                                          <p:stCondLst>
                                            <p:cond delay="0"/>
                                          </p:stCondLst>
                                        </p:cTn>
                                        <p:tgtEl>
                                          <p:spTgt spid="1784"/>
                                        </p:tgtEl>
                                        <p:attrNameLst>
                                          <p:attrName>style.visibility</p:attrName>
                                        </p:attrNameLst>
                                      </p:cBhvr>
                                      <p:to>
                                        <p:strVal val="visible"/>
                                      </p:to>
                                    </p:set>
                                  </p:childTnLst>
                                </p:cTn>
                              </p:par>
                            </p:childTnLst>
                          </p:cTn>
                        </p:par>
                        <p:par>
                          <p:cTn id="509" fill="hold">
                            <p:stCondLst>
                              <p:cond delay="138000"/>
                            </p:stCondLst>
                            <p:childTnLst>
                              <p:par>
                                <p:cTn id="510" presetID="11" presetClass="entr" presetSubtype="0" fill="hold" grpId="0" nodeType="afterEffect">
                                  <p:stCondLst>
                                    <p:cond delay="0"/>
                                  </p:stCondLst>
                                  <p:childTnLst>
                                    <p:set>
                                      <p:cBhvr>
                                        <p:cTn id="511" dur="1000">
                                          <p:stCondLst>
                                            <p:cond delay="0"/>
                                          </p:stCondLst>
                                        </p:cTn>
                                        <p:tgtEl>
                                          <p:spTgt spid="1785"/>
                                        </p:tgtEl>
                                        <p:attrNameLst>
                                          <p:attrName>style.visibility</p:attrName>
                                        </p:attrNameLst>
                                      </p:cBhvr>
                                      <p:to>
                                        <p:strVal val="visible"/>
                                      </p:to>
                                    </p:set>
                                  </p:childTnLst>
                                </p:cTn>
                              </p:par>
                            </p:childTnLst>
                          </p:cTn>
                        </p:par>
                        <p:par>
                          <p:cTn id="512" fill="hold">
                            <p:stCondLst>
                              <p:cond delay="139000"/>
                            </p:stCondLst>
                            <p:childTnLst>
                              <p:par>
                                <p:cTn id="513" presetID="11" presetClass="entr" presetSubtype="0" fill="hold" grpId="0" nodeType="afterEffect">
                                  <p:stCondLst>
                                    <p:cond delay="0"/>
                                  </p:stCondLst>
                                  <p:childTnLst>
                                    <p:set>
                                      <p:cBhvr>
                                        <p:cTn id="514" dur="1000">
                                          <p:stCondLst>
                                            <p:cond delay="0"/>
                                          </p:stCondLst>
                                        </p:cTn>
                                        <p:tgtEl>
                                          <p:spTgt spid="1786"/>
                                        </p:tgtEl>
                                        <p:attrNameLst>
                                          <p:attrName>style.visibility</p:attrName>
                                        </p:attrNameLst>
                                      </p:cBhvr>
                                      <p:to>
                                        <p:strVal val="visible"/>
                                      </p:to>
                                    </p:set>
                                  </p:childTnLst>
                                </p:cTn>
                              </p:par>
                            </p:childTnLst>
                          </p:cTn>
                        </p:par>
                        <p:par>
                          <p:cTn id="515" fill="hold">
                            <p:stCondLst>
                              <p:cond delay="140000"/>
                            </p:stCondLst>
                            <p:childTnLst>
                              <p:par>
                                <p:cTn id="516" presetID="11" presetClass="entr" presetSubtype="0" fill="hold" grpId="0" nodeType="afterEffect">
                                  <p:stCondLst>
                                    <p:cond delay="0"/>
                                  </p:stCondLst>
                                  <p:childTnLst>
                                    <p:set>
                                      <p:cBhvr>
                                        <p:cTn id="517" dur="1000">
                                          <p:stCondLst>
                                            <p:cond delay="0"/>
                                          </p:stCondLst>
                                        </p:cTn>
                                        <p:tgtEl>
                                          <p:spTgt spid="1787"/>
                                        </p:tgtEl>
                                        <p:attrNameLst>
                                          <p:attrName>style.visibility</p:attrName>
                                        </p:attrNameLst>
                                      </p:cBhvr>
                                      <p:to>
                                        <p:strVal val="visible"/>
                                      </p:to>
                                    </p:set>
                                  </p:childTnLst>
                                </p:cTn>
                              </p:par>
                            </p:childTnLst>
                          </p:cTn>
                        </p:par>
                        <p:par>
                          <p:cTn id="518" fill="hold">
                            <p:stCondLst>
                              <p:cond delay="141000"/>
                            </p:stCondLst>
                            <p:childTnLst>
                              <p:par>
                                <p:cTn id="519" presetID="11" presetClass="entr" presetSubtype="0" fill="hold" grpId="0" nodeType="afterEffect">
                                  <p:stCondLst>
                                    <p:cond delay="0"/>
                                  </p:stCondLst>
                                  <p:childTnLst>
                                    <p:set>
                                      <p:cBhvr>
                                        <p:cTn id="520" dur="1000">
                                          <p:stCondLst>
                                            <p:cond delay="0"/>
                                          </p:stCondLst>
                                        </p:cTn>
                                        <p:tgtEl>
                                          <p:spTgt spid="1788"/>
                                        </p:tgtEl>
                                        <p:attrNameLst>
                                          <p:attrName>style.visibility</p:attrName>
                                        </p:attrNameLst>
                                      </p:cBhvr>
                                      <p:to>
                                        <p:strVal val="visible"/>
                                      </p:to>
                                    </p:set>
                                  </p:childTnLst>
                                </p:cTn>
                              </p:par>
                            </p:childTnLst>
                          </p:cTn>
                        </p:par>
                        <p:par>
                          <p:cTn id="521" fill="hold">
                            <p:stCondLst>
                              <p:cond delay="142000"/>
                            </p:stCondLst>
                            <p:childTnLst>
                              <p:par>
                                <p:cTn id="522" presetID="11" presetClass="entr" presetSubtype="0" fill="hold" grpId="0" nodeType="afterEffect">
                                  <p:stCondLst>
                                    <p:cond delay="0"/>
                                  </p:stCondLst>
                                  <p:childTnLst>
                                    <p:set>
                                      <p:cBhvr>
                                        <p:cTn id="523" dur="1000">
                                          <p:stCondLst>
                                            <p:cond delay="0"/>
                                          </p:stCondLst>
                                        </p:cTn>
                                        <p:tgtEl>
                                          <p:spTgt spid="1789"/>
                                        </p:tgtEl>
                                        <p:attrNameLst>
                                          <p:attrName>style.visibility</p:attrName>
                                        </p:attrNameLst>
                                      </p:cBhvr>
                                      <p:to>
                                        <p:strVal val="visible"/>
                                      </p:to>
                                    </p:set>
                                  </p:childTnLst>
                                </p:cTn>
                              </p:par>
                            </p:childTnLst>
                          </p:cTn>
                        </p:par>
                        <p:par>
                          <p:cTn id="524" fill="hold">
                            <p:stCondLst>
                              <p:cond delay="143000"/>
                            </p:stCondLst>
                            <p:childTnLst>
                              <p:par>
                                <p:cTn id="525" presetID="11" presetClass="entr" presetSubtype="0" fill="hold" grpId="0" nodeType="afterEffect">
                                  <p:stCondLst>
                                    <p:cond delay="0"/>
                                  </p:stCondLst>
                                  <p:childTnLst>
                                    <p:set>
                                      <p:cBhvr>
                                        <p:cTn id="526" dur="1000">
                                          <p:stCondLst>
                                            <p:cond delay="0"/>
                                          </p:stCondLst>
                                        </p:cTn>
                                        <p:tgtEl>
                                          <p:spTgt spid="1790"/>
                                        </p:tgtEl>
                                        <p:attrNameLst>
                                          <p:attrName>style.visibility</p:attrName>
                                        </p:attrNameLst>
                                      </p:cBhvr>
                                      <p:to>
                                        <p:strVal val="visible"/>
                                      </p:to>
                                    </p:set>
                                  </p:childTnLst>
                                </p:cTn>
                              </p:par>
                            </p:childTnLst>
                          </p:cTn>
                        </p:par>
                        <p:par>
                          <p:cTn id="527" fill="hold">
                            <p:stCondLst>
                              <p:cond delay="144000"/>
                            </p:stCondLst>
                            <p:childTnLst>
                              <p:par>
                                <p:cTn id="528" presetID="11" presetClass="entr" presetSubtype="0" fill="hold" grpId="0" nodeType="afterEffect">
                                  <p:stCondLst>
                                    <p:cond delay="0"/>
                                  </p:stCondLst>
                                  <p:childTnLst>
                                    <p:set>
                                      <p:cBhvr>
                                        <p:cTn id="529" dur="1000">
                                          <p:stCondLst>
                                            <p:cond delay="0"/>
                                          </p:stCondLst>
                                        </p:cTn>
                                        <p:tgtEl>
                                          <p:spTgt spid="1791"/>
                                        </p:tgtEl>
                                        <p:attrNameLst>
                                          <p:attrName>style.visibility</p:attrName>
                                        </p:attrNameLst>
                                      </p:cBhvr>
                                      <p:to>
                                        <p:strVal val="visible"/>
                                      </p:to>
                                    </p:set>
                                  </p:childTnLst>
                                </p:cTn>
                              </p:par>
                            </p:childTnLst>
                          </p:cTn>
                        </p:par>
                        <p:par>
                          <p:cTn id="530" fill="hold">
                            <p:stCondLst>
                              <p:cond delay="145000"/>
                            </p:stCondLst>
                            <p:childTnLst>
                              <p:par>
                                <p:cTn id="531" presetID="11" presetClass="entr" presetSubtype="0" fill="hold" grpId="0" nodeType="afterEffect">
                                  <p:stCondLst>
                                    <p:cond delay="0"/>
                                  </p:stCondLst>
                                  <p:childTnLst>
                                    <p:set>
                                      <p:cBhvr>
                                        <p:cTn id="532" dur="1000">
                                          <p:stCondLst>
                                            <p:cond delay="0"/>
                                          </p:stCondLst>
                                        </p:cTn>
                                        <p:tgtEl>
                                          <p:spTgt spid="1792"/>
                                        </p:tgtEl>
                                        <p:attrNameLst>
                                          <p:attrName>style.visibility</p:attrName>
                                        </p:attrNameLst>
                                      </p:cBhvr>
                                      <p:to>
                                        <p:strVal val="visible"/>
                                      </p:to>
                                    </p:set>
                                  </p:childTnLst>
                                </p:cTn>
                              </p:par>
                            </p:childTnLst>
                          </p:cTn>
                        </p:par>
                        <p:par>
                          <p:cTn id="533" fill="hold">
                            <p:stCondLst>
                              <p:cond delay="146000"/>
                            </p:stCondLst>
                            <p:childTnLst>
                              <p:par>
                                <p:cTn id="534" presetID="11" presetClass="entr" presetSubtype="0" fill="hold" grpId="0" nodeType="afterEffect">
                                  <p:stCondLst>
                                    <p:cond delay="0"/>
                                  </p:stCondLst>
                                  <p:childTnLst>
                                    <p:set>
                                      <p:cBhvr>
                                        <p:cTn id="535" dur="1000">
                                          <p:stCondLst>
                                            <p:cond delay="0"/>
                                          </p:stCondLst>
                                        </p:cTn>
                                        <p:tgtEl>
                                          <p:spTgt spid="1793"/>
                                        </p:tgtEl>
                                        <p:attrNameLst>
                                          <p:attrName>style.visibility</p:attrName>
                                        </p:attrNameLst>
                                      </p:cBhvr>
                                      <p:to>
                                        <p:strVal val="visible"/>
                                      </p:to>
                                    </p:set>
                                  </p:childTnLst>
                                </p:cTn>
                              </p:par>
                            </p:childTnLst>
                          </p:cTn>
                        </p:par>
                        <p:par>
                          <p:cTn id="536" fill="hold">
                            <p:stCondLst>
                              <p:cond delay="147000"/>
                            </p:stCondLst>
                            <p:childTnLst>
                              <p:par>
                                <p:cTn id="537" presetID="11" presetClass="entr" presetSubtype="0" fill="hold" grpId="0" nodeType="afterEffect">
                                  <p:stCondLst>
                                    <p:cond delay="0"/>
                                  </p:stCondLst>
                                  <p:childTnLst>
                                    <p:set>
                                      <p:cBhvr>
                                        <p:cTn id="538" dur="1000">
                                          <p:stCondLst>
                                            <p:cond delay="0"/>
                                          </p:stCondLst>
                                        </p:cTn>
                                        <p:tgtEl>
                                          <p:spTgt spid="1794"/>
                                        </p:tgtEl>
                                        <p:attrNameLst>
                                          <p:attrName>style.visibility</p:attrName>
                                        </p:attrNameLst>
                                      </p:cBhvr>
                                      <p:to>
                                        <p:strVal val="visible"/>
                                      </p:to>
                                    </p:set>
                                  </p:childTnLst>
                                </p:cTn>
                              </p:par>
                            </p:childTnLst>
                          </p:cTn>
                        </p:par>
                        <p:par>
                          <p:cTn id="539" fill="hold">
                            <p:stCondLst>
                              <p:cond delay="148000"/>
                            </p:stCondLst>
                            <p:childTnLst>
                              <p:par>
                                <p:cTn id="540" presetID="11" presetClass="entr" presetSubtype="0" fill="hold" grpId="0" nodeType="afterEffect">
                                  <p:stCondLst>
                                    <p:cond delay="0"/>
                                  </p:stCondLst>
                                  <p:childTnLst>
                                    <p:set>
                                      <p:cBhvr>
                                        <p:cTn id="541" dur="1000">
                                          <p:stCondLst>
                                            <p:cond delay="0"/>
                                          </p:stCondLst>
                                        </p:cTn>
                                        <p:tgtEl>
                                          <p:spTgt spid="1795"/>
                                        </p:tgtEl>
                                        <p:attrNameLst>
                                          <p:attrName>style.visibility</p:attrName>
                                        </p:attrNameLst>
                                      </p:cBhvr>
                                      <p:to>
                                        <p:strVal val="visible"/>
                                      </p:to>
                                    </p:set>
                                  </p:childTnLst>
                                </p:cTn>
                              </p:par>
                            </p:childTnLst>
                          </p:cTn>
                        </p:par>
                        <p:par>
                          <p:cTn id="542" fill="hold">
                            <p:stCondLst>
                              <p:cond delay="149000"/>
                            </p:stCondLst>
                            <p:childTnLst>
                              <p:par>
                                <p:cTn id="543" presetID="11" presetClass="entr" presetSubtype="0" fill="hold" grpId="0" nodeType="afterEffect">
                                  <p:stCondLst>
                                    <p:cond delay="0"/>
                                  </p:stCondLst>
                                  <p:childTnLst>
                                    <p:set>
                                      <p:cBhvr>
                                        <p:cTn id="544" dur="1000">
                                          <p:stCondLst>
                                            <p:cond delay="0"/>
                                          </p:stCondLst>
                                        </p:cTn>
                                        <p:tgtEl>
                                          <p:spTgt spid="1796"/>
                                        </p:tgtEl>
                                        <p:attrNameLst>
                                          <p:attrName>style.visibility</p:attrName>
                                        </p:attrNameLst>
                                      </p:cBhvr>
                                      <p:to>
                                        <p:strVal val="visible"/>
                                      </p:to>
                                    </p:set>
                                  </p:childTnLst>
                                </p:cTn>
                              </p:par>
                            </p:childTnLst>
                          </p:cTn>
                        </p:par>
                        <p:par>
                          <p:cTn id="545" fill="hold">
                            <p:stCondLst>
                              <p:cond delay="150000"/>
                            </p:stCondLst>
                            <p:childTnLst>
                              <p:par>
                                <p:cTn id="546" presetID="11" presetClass="entr" presetSubtype="0" fill="hold" grpId="0" nodeType="afterEffect">
                                  <p:stCondLst>
                                    <p:cond delay="0"/>
                                  </p:stCondLst>
                                  <p:childTnLst>
                                    <p:set>
                                      <p:cBhvr>
                                        <p:cTn id="547" dur="1000">
                                          <p:stCondLst>
                                            <p:cond delay="0"/>
                                          </p:stCondLst>
                                        </p:cTn>
                                        <p:tgtEl>
                                          <p:spTgt spid="1797"/>
                                        </p:tgtEl>
                                        <p:attrNameLst>
                                          <p:attrName>style.visibility</p:attrName>
                                        </p:attrNameLst>
                                      </p:cBhvr>
                                      <p:to>
                                        <p:strVal val="visible"/>
                                      </p:to>
                                    </p:set>
                                  </p:childTnLst>
                                </p:cTn>
                              </p:par>
                            </p:childTnLst>
                          </p:cTn>
                        </p:par>
                        <p:par>
                          <p:cTn id="548" fill="hold">
                            <p:stCondLst>
                              <p:cond delay="151000"/>
                            </p:stCondLst>
                            <p:childTnLst>
                              <p:par>
                                <p:cTn id="549" presetID="11" presetClass="entr" presetSubtype="0" fill="hold" grpId="0" nodeType="afterEffect">
                                  <p:stCondLst>
                                    <p:cond delay="0"/>
                                  </p:stCondLst>
                                  <p:childTnLst>
                                    <p:set>
                                      <p:cBhvr>
                                        <p:cTn id="550" dur="1000">
                                          <p:stCondLst>
                                            <p:cond delay="0"/>
                                          </p:stCondLst>
                                        </p:cTn>
                                        <p:tgtEl>
                                          <p:spTgt spid="1798"/>
                                        </p:tgtEl>
                                        <p:attrNameLst>
                                          <p:attrName>style.visibility</p:attrName>
                                        </p:attrNameLst>
                                      </p:cBhvr>
                                      <p:to>
                                        <p:strVal val="visible"/>
                                      </p:to>
                                    </p:set>
                                  </p:childTnLst>
                                </p:cTn>
                              </p:par>
                            </p:childTnLst>
                          </p:cTn>
                        </p:par>
                        <p:par>
                          <p:cTn id="551" fill="hold">
                            <p:stCondLst>
                              <p:cond delay="152000"/>
                            </p:stCondLst>
                            <p:childTnLst>
                              <p:par>
                                <p:cTn id="552" presetID="11" presetClass="entr" presetSubtype="0" fill="hold" grpId="0" nodeType="afterEffect">
                                  <p:stCondLst>
                                    <p:cond delay="0"/>
                                  </p:stCondLst>
                                  <p:childTnLst>
                                    <p:set>
                                      <p:cBhvr>
                                        <p:cTn id="553" dur="1000">
                                          <p:stCondLst>
                                            <p:cond delay="0"/>
                                          </p:stCondLst>
                                        </p:cTn>
                                        <p:tgtEl>
                                          <p:spTgt spid="1799"/>
                                        </p:tgtEl>
                                        <p:attrNameLst>
                                          <p:attrName>style.visibility</p:attrName>
                                        </p:attrNameLst>
                                      </p:cBhvr>
                                      <p:to>
                                        <p:strVal val="visible"/>
                                      </p:to>
                                    </p:set>
                                  </p:childTnLst>
                                </p:cTn>
                              </p:par>
                            </p:childTnLst>
                          </p:cTn>
                        </p:par>
                        <p:par>
                          <p:cTn id="554" fill="hold">
                            <p:stCondLst>
                              <p:cond delay="153000"/>
                            </p:stCondLst>
                            <p:childTnLst>
                              <p:par>
                                <p:cTn id="555" presetID="11" presetClass="entr" presetSubtype="0" fill="hold" grpId="0" nodeType="afterEffect">
                                  <p:stCondLst>
                                    <p:cond delay="0"/>
                                  </p:stCondLst>
                                  <p:childTnLst>
                                    <p:set>
                                      <p:cBhvr>
                                        <p:cTn id="556" dur="1000">
                                          <p:stCondLst>
                                            <p:cond delay="0"/>
                                          </p:stCondLst>
                                        </p:cTn>
                                        <p:tgtEl>
                                          <p:spTgt spid="1800"/>
                                        </p:tgtEl>
                                        <p:attrNameLst>
                                          <p:attrName>style.visibility</p:attrName>
                                        </p:attrNameLst>
                                      </p:cBhvr>
                                      <p:to>
                                        <p:strVal val="visible"/>
                                      </p:to>
                                    </p:set>
                                  </p:childTnLst>
                                </p:cTn>
                              </p:par>
                            </p:childTnLst>
                          </p:cTn>
                        </p:par>
                        <p:par>
                          <p:cTn id="557" fill="hold">
                            <p:stCondLst>
                              <p:cond delay="154000"/>
                            </p:stCondLst>
                            <p:childTnLst>
                              <p:par>
                                <p:cTn id="558" presetID="11" presetClass="entr" presetSubtype="0" fill="hold" grpId="0" nodeType="afterEffect">
                                  <p:stCondLst>
                                    <p:cond delay="0"/>
                                  </p:stCondLst>
                                  <p:childTnLst>
                                    <p:set>
                                      <p:cBhvr>
                                        <p:cTn id="559" dur="1000">
                                          <p:stCondLst>
                                            <p:cond delay="0"/>
                                          </p:stCondLst>
                                        </p:cTn>
                                        <p:tgtEl>
                                          <p:spTgt spid="1801"/>
                                        </p:tgtEl>
                                        <p:attrNameLst>
                                          <p:attrName>style.visibility</p:attrName>
                                        </p:attrNameLst>
                                      </p:cBhvr>
                                      <p:to>
                                        <p:strVal val="visible"/>
                                      </p:to>
                                    </p:set>
                                  </p:childTnLst>
                                </p:cTn>
                              </p:par>
                            </p:childTnLst>
                          </p:cTn>
                        </p:par>
                        <p:par>
                          <p:cTn id="560" fill="hold">
                            <p:stCondLst>
                              <p:cond delay="155000"/>
                            </p:stCondLst>
                            <p:childTnLst>
                              <p:par>
                                <p:cTn id="561" presetID="11" presetClass="entr" presetSubtype="0" fill="hold" grpId="0" nodeType="afterEffect">
                                  <p:stCondLst>
                                    <p:cond delay="0"/>
                                  </p:stCondLst>
                                  <p:childTnLst>
                                    <p:set>
                                      <p:cBhvr>
                                        <p:cTn id="562" dur="1000">
                                          <p:stCondLst>
                                            <p:cond delay="0"/>
                                          </p:stCondLst>
                                        </p:cTn>
                                        <p:tgtEl>
                                          <p:spTgt spid="1802"/>
                                        </p:tgtEl>
                                        <p:attrNameLst>
                                          <p:attrName>style.visibility</p:attrName>
                                        </p:attrNameLst>
                                      </p:cBhvr>
                                      <p:to>
                                        <p:strVal val="visible"/>
                                      </p:to>
                                    </p:set>
                                  </p:childTnLst>
                                </p:cTn>
                              </p:par>
                            </p:childTnLst>
                          </p:cTn>
                        </p:par>
                        <p:par>
                          <p:cTn id="563" fill="hold">
                            <p:stCondLst>
                              <p:cond delay="156000"/>
                            </p:stCondLst>
                            <p:childTnLst>
                              <p:par>
                                <p:cTn id="564" presetID="11" presetClass="entr" presetSubtype="0" fill="hold" grpId="0" nodeType="afterEffect">
                                  <p:stCondLst>
                                    <p:cond delay="0"/>
                                  </p:stCondLst>
                                  <p:childTnLst>
                                    <p:set>
                                      <p:cBhvr>
                                        <p:cTn id="565" dur="1000">
                                          <p:stCondLst>
                                            <p:cond delay="0"/>
                                          </p:stCondLst>
                                        </p:cTn>
                                        <p:tgtEl>
                                          <p:spTgt spid="1803"/>
                                        </p:tgtEl>
                                        <p:attrNameLst>
                                          <p:attrName>style.visibility</p:attrName>
                                        </p:attrNameLst>
                                      </p:cBhvr>
                                      <p:to>
                                        <p:strVal val="visible"/>
                                      </p:to>
                                    </p:set>
                                  </p:childTnLst>
                                </p:cTn>
                              </p:par>
                            </p:childTnLst>
                          </p:cTn>
                        </p:par>
                        <p:par>
                          <p:cTn id="566" fill="hold">
                            <p:stCondLst>
                              <p:cond delay="157000"/>
                            </p:stCondLst>
                            <p:childTnLst>
                              <p:par>
                                <p:cTn id="567" presetID="11" presetClass="entr" presetSubtype="0" fill="hold" grpId="0" nodeType="afterEffect">
                                  <p:stCondLst>
                                    <p:cond delay="0"/>
                                  </p:stCondLst>
                                  <p:childTnLst>
                                    <p:set>
                                      <p:cBhvr>
                                        <p:cTn id="568" dur="1000">
                                          <p:stCondLst>
                                            <p:cond delay="0"/>
                                          </p:stCondLst>
                                        </p:cTn>
                                        <p:tgtEl>
                                          <p:spTgt spid="1804"/>
                                        </p:tgtEl>
                                        <p:attrNameLst>
                                          <p:attrName>style.visibility</p:attrName>
                                        </p:attrNameLst>
                                      </p:cBhvr>
                                      <p:to>
                                        <p:strVal val="visible"/>
                                      </p:to>
                                    </p:set>
                                  </p:childTnLst>
                                </p:cTn>
                              </p:par>
                            </p:childTnLst>
                          </p:cTn>
                        </p:par>
                        <p:par>
                          <p:cTn id="569" fill="hold">
                            <p:stCondLst>
                              <p:cond delay="158000"/>
                            </p:stCondLst>
                            <p:childTnLst>
                              <p:par>
                                <p:cTn id="570" presetID="11" presetClass="entr" presetSubtype="0" fill="hold" grpId="0" nodeType="afterEffect">
                                  <p:stCondLst>
                                    <p:cond delay="0"/>
                                  </p:stCondLst>
                                  <p:childTnLst>
                                    <p:set>
                                      <p:cBhvr>
                                        <p:cTn id="571" dur="1000">
                                          <p:stCondLst>
                                            <p:cond delay="0"/>
                                          </p:stCondLst>
                                        </p:cTn>
                                        <p:tgtEl>
                                          <p:spTgt spid="1805"/>
                                        </p:tgtEl>
                                        <p:attrNameLst>
                                          <p:attrName>style.visibility</p:attrName>
                                        </p:attrNameLst>
                                      </p:cBhvr>
                                      <p:to>
                                        <p:strVal val="visible"/>
                                      </p:to>
                                    </p:set>
                                  </p:childTnLst>
                                </p:cTn>
                              </p:par>
                            </p:childTnLst>
                          </p:cTn>
                        </p:par>
                        <p:par>
                          <p:cTn id="572" fill="hold">
                            <p:stCondLst>
                              <p:cond delay="159000"/>
                            </p:stCondLst>
                            <p:childTnLst>
                              <p:par>
                                <p:cTn id="573" presetID="11" presetClass="entr" presetSubtype="0" fill="hold" grpId="0" nodeType="afterEffect">
                                  <p:stCondLst>
                                    <p:cond delay="0"/>
                                  </p:stCondLst>
                                  <p:childTnLst>
                                    <p:set>
                                      <p:cBhvr>
                                        <p:cTn id="574" dur="1000">
                                          <p:stCondLst>
                                            <p:cond delay="0"/>
                                          </p:stCondLst>
                                        </p:cTn>
                                        <p:tgtEl>
                                          <p:spTgt spid="1806"/>
                                        </p:tgtEl>
                                        <p:attrNameLst>
                                          <p:attrName>style.visibility</p:attrName>
                                        </p:attrNameLst>
                                      </p:cBhvr>
                                      <p:to>
                                        <p:strVal val="visible"/>
                                      </p:to>
                                    </p:set>
                                  </p:childTnLst>
                                </p:cTn>
                              </p:par>
                            </p:childTnLst>
                          </p:cTn>
                        </p:par>
                        <p:par>
                          <p:cTn id="575" fill="hold">
                            <p:stCondLst>
                              <p:cond delay="160000"/>
                            </p:stCondLst>
                            <p:childTnLst>
                              <p:par>
                                <p:cTn id="576" presetID="11" presetClass="entr" presetSubtype="0" fill="hold" grpId="0" nodeType="afterEffect">
                                  <p:stCondLst>
                                    <p:cond delay="0"/>
                                  </p:stCondLst>
                                  <p:childTnLst>
                                    <p:set>
                                      <p:cBhvr>
                                        <p:cTn id="577" dur="1000">
                                          <p:stCondLst>
                                            <p:cond delay="0"/>
                                          </p:stCondLst>
                                        </p:cTn>
                                        <p:tgtEl>
                                          <p:spTgt spid="1807"/>
                                        </p:tgtEl>
                                        <p:attrNameLst>
                                          <p:attrName>style.visibility</p:attrName>
                                        </p:attrNameLst>
                                      </p:cBhvr>
                                      <p:to>
                                        <p:strVal val="visible"/>
                                      </p:to>
                                    </p:set>
                                  </p:childTnLst>
                                </p:cTn>
                              </p:par>
                            </p:childTnLst>
                          </p:cTn>
                        </p:par>
                        <p:par>
                          <p:cTn id="578" fill="hold">
                            <p:stCondLst>
                              <p:cond delay="161000"/>
                            </p:stCondLst>
                            <p:childTnLst>
                              <p:par>
                                <p:cTn id="579" presetID="11" presetClass="entr" presetSubtype="0" fill="hold" grpId="0" nodeType="afterEffect">
                                  <p:stCondLst>
                                    <p:cond delay="0"/>
                                  </p:stCondLst>
                                  <p:childTnLst>
                                    <p:set>
                                      <p:cBhvr>
                                        <p:cTn id="580" dur="1000">
                                          <p:stCondLst>
                                            <p:cond delay="0"/>
                                          </p:stCondLst>
                                        </p:cTn>
                                        <p:tgtEl>
                                          <p:spTgt spid="1808"/>
                                        </p:tgtEl>
                                        <p:attrNameLst>
                                          <p:attrName>style.visibility</p:attrName>
                                        </p:attrNameLst>
                                      </p:cBhvr>
                                      <p:to>
                                        <p:strVal val="visible"/>
                                      </p:to>
                                    </p:set>
                                  </p:childTnLst>
                                </p:cTn>
                              </p:par>
                            </p:childTnLst>
                          </p:cTn>
                        </p:par>
                        <p:par>
                          <p:cTn id="581" fill="hold">
                            <p:stCondLst>
                              <p:cond delay="162000"/>
                            </p:stCondLst>
                            <p:childTnLst>
                              <p:par>
                                <p:cTn id="582" presetID="11" presetClass="entr" presetSubtype="0" fill="hold" grpId="0" nodeType="afterEffect">
                                  <p:stCondLst>
                                    <p:cond delay="0"/>
                                  </p:stCondLst>
                                  <p:childTnLst>
                                    <p:set>
                                      <p:cBhvr>
                                        <p:cTn id="583" dur="1000">
                                          <p:stCondLst>
                                            <p:cond delay="0"/>
                                          </p:stCondLst>
                                        </p:cTn>
                                        <p:tgtEl>
                                          <p:spTgt spid="1809"/>
                                        </p:tgtEl>
                                        <p:attrNameLst>
                                          <p:attrName>style.visibility</p:attrName>
                                        </p:attrNameLst>
                                      </p:cBhvr>
                                      <p:to>
                                        <p:strVal val="visible"/>
                                      </p:to>
                                    </p:set>
                                  </p:childTnLst>
                                </p:cTn>
                              </p:par>
                            </p:childTnLst>
                          </p:cTn>
                        </p:par>
                        <p:par>
                          <p:cTn id="584" fill="hold">
                            <p:stCondLst>
                              <p:cond delay="163000"/>
                            </p:stCondLst>
                            <p:childTnLst>
                              <p:par>
                                <p:cTn id="585" presetID="11" presetClass="entr" presetSubtype="0" fill="hold" grpId="0" nodeType="afterEffect">
                                  <p:stCondLst>
                                    <p:cond delay="0"/>
                                  </p:stCondLst>
                                  <p:childTnLst>
                                    <p:set>
                                      <p:cBhvr>
                                        <p:cTn id="586" dur="1000">
                                          <p:stCondLst>
                                            <p:cond delay="0"/>
                                          </p:stCondLst>
                                        </p:cTn>
                                        <p:tgtEl>
                                          <p:spTgt spid="1810"/>
                                        </p:tgtEl>
                                        <p:attrNameLst>
                                          <p:attrName>style.visibility</p:attrName>
                                        </p:attrNameLst>
                                      </p:cBhvr>
                                      <p:to>
                                        <p:strVal val="visible"/>
                                      </p:to>
                                    </p:set>
                                  </p:childTnLst>
                                </p:cTn>
                              </p:par>
                            </p:childTnLst>
                          </p:cTn>
                        </p:par>
                        <p:par>
                          <p:cTn id="587" fill="hold">
                            <p:stCondLst>
                              <p:cond delay="164000"/>
                            </p:stCondLst>
                            <p:childTnLst>
                              <p:par>
                                <p:cTn id="588" presetID="11" presetClass="entr" presetSubtype="0" fill="hold" grpId="0" nodeType="afterEffect">
                                  <p:stCondLst>
                                    <p:cond delay="0"/>
                                  </p:stCondLst>
                                  <p:childTnLst>
                                    <p:set>
                                      <p:cBhvr>
                                        <p:cTn id="589" dur="1000">
                                          <p:stCondLst>
                                            <p:cond delay="0"/>
                                          </p:stCondLst>
                                        </p:cTn>
                                        <p:tgtEl>
                                          <p:spTgt spid="1811"/>
                                        </p:tgtEl>
                                        <p:attrNameLst>
                                          <p:attrName>style.visibility</p:attrName>
                                        </p:attrNameLst>
                                      </p:cBhvr>
                                      <p:to>
                                        <p:strVal val="visible"/>
                                      </p:to>
                                    </p:set>
                                  </p:childTnLst>
                                </p:cTn>
                              </p:par>
                            </p:childTnLst>
                          </p:cTn>
                        </p:par>
                        <p:par>
                          <p:cTn id="590" fill="hold">
                            <p:stCondLst>
                              <p:cond delay="165000"/>
                            </p:stCondLst>
                            <p:childTnLst>
                              <p:par>
                                <p:cTn id="591" presetID="11" presetClass="entr" presetSubtype="0" fill="hold" grpId="0" nodeType="afterEffect">
                                  <p:stCondLst>
                                    <p:cond delay="0"/>
                                  </p:stCondLst>
                                  <p:childTnLst>
                                    <p:set>
                                      <p:cBhvr>
                                        <p:cTn id="592" dur="1000">
                                          <p:stCondLst>
                                            <p:cond delay="0"/>
                                          </p:stCondLst>
                                        </p:cTn>
                                        <p:tgtEl>
                                          <p:spTgt spid="1812"/>
                                        </p:tgtEl>
                                        <p:attrNameLst>
                                          <p:attrName>style.visibility</p:attrName>
                                        </p:attrNameLst>
                                      </p:cBhvr>
                                      <p:to>
                                        <p:strVal val="visible"/>
                                      </p:to>
                                    </p:set>
                                  </p:childTnLst>
                                </p:cTn>
                              </p:par>
                            </p:childTnLst>
                          </p:cTn>
                        </p:par>
                        <p:par>
                          <p:cTn id="593" fill="hold">
                            <p:stCondLst>
                              <p:cond delay="166000"/>
                            </p:stCondLst>
                            <p:childTnLst>
                              <p:par>
                                <p:cTn id="594" presetID="11" presetClass="entr" presetSubtype="0" fill="hold" grpId="0" nodeType="afterEffect">
                                  <p:stCondLst>
                                    <p:cond delay="0"/>
                                  </p:stCondLst>
                                  <p:childTnLst>
                                    <p:set>
                                      <p:cBhvr>
                                        <p:cTn id="595" dur="1000">
                                          <p:stCondLst>
                                            <p:cond delay="0"/>
                                          </p:stCondLst>
                                        </p:cTn>
                                        <p:tgtEl>
                                          <p:spTgt spid="1813"/>
                                        </p:tgtEl>
                                        <p:attrNameLst>
                                          <p:attrName>style.visibility</p:attrName>
                                        </p:attrNameLst>
                                      </p:cBhvr>
                                      <p:to>
                                        <p:strVal val="visible"/>
                                      </p:to>
                                    </p:set>
                                  </p:childTnLst>
                                </p:cTn>
                              </p:par>
                            </p:childTnLst>
                          </p:cTn>
                        </p:par>
                        <p:par>
                          <p:cTn id="596" fill="hold">
                            <p:stCondLst>
                              <p:cond delay="167000"/>
                            </p:stCondLst>
                            <p:childTnLst>
                              <p:par>
                                <p:cTn id="597" presetID="11" presetClass="entr" presetSubtype="0" fill="hold" grpId="0" nodeType="afterEffect">
                                  <p:stCondLst>
                                    <p:cond delay="0"/>
                                  </p:stCondLst>
                                  <p:childTnLst>
                                    <p:set>
                                      <p:cBhvr>
                                        <p:cTn id="598" dur="1000">
                                          <p:stCondLst>
                                            <p:cond delay="0"/>
                                          </p:stCondLst>
                                        </p:cTn>
                                        <p:tgtEl>
                                          <p:spTgt spid="1814"/>
                                        </p:tgtEl>
                                        <p:attrNameLst>
                                          <p:attrName>style.visibility</p:attrName>
                                        </p:attrNameLst>
                                      </p:cBhvr>
                                      <p:to>
                                        <p:strVal val="visible"/>
                                      </p:to>
                                    </p:set>
                                  </p:childTnLst>
                                </p:cTn>
                              </p:par>
                            </p:childTnLst>
                          </p:cTn>
                        </p:par>
                        <p:par>
                          <p:cTn id="599" fill="hold">
                            <p:stCondLst>
                              <p:cond delay="168000"/>
                            </p:stCondLst>
                            <p:childTnLst>
                              <p:par>
                                <p:cTn id="600" presetID="11" presetClass="entr" presetSubtype="0" fill="hold" grpId="0" nodeType="afterEffect">
                                  <p:stCondLst>
                                    <p:cond delay="0"/>
                                  </p:stCondLst>
                                  <p:childTnLst>
                                    <p:set>
                                      <p:cBhvr>
                                        <p:cTn id="601" dur="1000">
                                          <p:stCondLst>
                                            <p:cond delay="0"/>
                                          </p:stCondLst>
                                        </p:cTn>
                                        <p:tgtEl>
                                          <p:spTgt spid="1815"/>
                                        </p:tgtEl>
                                        <p:attrNameLst>
                                          <p:attrName>style.visibility</p:attrName>
                                        </p:attrNameLst>
                                      </p:cBhvr>
                                      <p:to>
                                        <p:strVal val="visible"/>
                                      </p:to>
                                    </p:set>
                                  </p:childTnLst>
                                </p:cTn>
                              </p:par>
                            </p:childTnLst>
                          </p:cTn>
                        </p:par>
                        <p:par>
                          <p:cTn id="602" fill="hold">
                            <p:stCondLst>
                              <p:cond delay="169000"/>
                            </p:stCondLst>
                            <p:childTnLst>
                              <p:par>
                                <p:cTn id="603" presetID="11" presetClass="entr" presetSubtype="0" fill="hold" grpId="0" nodeType="afterEffect">
                                  <p:stCondLst>
                                    <p:cond delay="0"/>
                                  </p:stCondLst>
                                  <p:childTnLst>
                                    <p:set>
                                      <p:cBhvr>
                                        <p:cTn id="604" dur="1000">
                                          <p:stCondLst>
                                            <p:cond delay="0"/>
                                          </p:stCondLst>
                                        </p:cTn>
                                        <p:tgtEl>
                                          <p:spTgt spid="1816"/>
                                        </p:tgtEl>
                                        <p:attrNameLst>
                                          <p:attrName>style.visibility</p:attrName>
                                        </p:attrNameLst>
                                      </p:cBhvr>
                                      <p:to>
                                        <p:strVal val="visible"/>
                                      </p:to>
                                    </p:set>
                                  </p:childTnLst>
                                </p:cTn>
                              </p:par>
                            </p:childTnLst>
                          </p:cTn>
                        </p:par>
                        <p:par>
                          <p:cTn id="605" fill="hold">
                            <p:stCondLst>
                              <p:cond delay="170000"/>
                            </p:stCondLst>
                            <p:childTnLst>
                              <p:par>
                                <p:cTn id="606" presetID="11" presetClass="entr" presetSubtype="0" fill="hold" grpId="0" nodeType="afterEffect">
                                  <p:stCondLst>
                                    <p:cond delay="0"/>
                                  </p:stCondLst>
                                  <p:childTnLst>
                                    <p:set>
                                      <p:cBhvr>
                                        <p:cTn id="607" dur="1000">
                                          <p:stCondLst>
                                            <p:cond delay="0"/>
                                          </p:stCondLst>
                                        </p:cTn>
                                        <p:tgtEl>
                                          <p:spTgt spid="1817"/>
                                        </p:tgtEl>
                                        <p:attrNameLst>
                                          <p:attrName>style.visibility</p:attrName>
                                        </p:attrNameLst>
                                      </p:cBhvr>
                                      <p:to>
                                        <p:strVal val="visible"/>
                                      </p:to>
                                    </p:set>
                                  </p:childTnLst>
                                </p:cTn>
                              </p:par>
                            </p:childTnLst>
                          </p:cTn>
                        </p:par>
                        <p:par>
                          <p:cTn id="608" fill="hold">
                            <p:stCondLst>
                              <p:cond delay="171000"/>
                            </p:stCondLst>
                            <p:childTnLst>
                              <p:par>
                                <p:cTn id="609" presetID="11" presetClass="entr" presetSubtype="0" fill="hold" grpId="0" nodeType="afterEffect">
                                  <p:stCondLst>
                                    <p:cond delay="0"/>
                                  </p:stCondLst>
                                  <p:childTnLst>
                                    <p:set>
                                      <p:cBhvr>
                                        <p:cTn id="610" dur="1000">
                                          <p:stCondLst>
                                            <p:cond delay="0"/>
                                          </p:stCondLst>
                                        </p:cTn>
                                        <p:tgtEl>
                                          <p:spTgt spid="1818"/>
                                        </p:tgtEl>
                                        <p:attrNameLst>
                                          <p:attrName>style.visibility</p:attrName>
                                        </p:attrNameLst>
                                      </p:cBhvr>
                                      <p:to>
                                        <p:strVal val="visible"/>
                                      </p:to>
                                    </p:set>
                                  </p:childTnLst>
                                </p:cTn>
                              </p:par>
                            </p:childTnLst>
                          </p:cTn>
                        </p:par>
                        <p:par>
                          <p:cTn id="611" fill="hold">
                            <p:stCondLst>
                              <p:cond delay="172000"/>
                            </p:stCondLst>
                            <p:childTnLst>
                              <p:par>
                                <p:cTn id="612" presetID="11" presetClass="entr" presetSubtype="0" fill="hold" grpId="0" nodeType="afterEffect">
                                  <p:stCondLst>
                                    <p:cond delay="0"/>
                                  </p:stCondLst>
                                  <p:childTnLst>
                                    <p:set>
                                      <p:cBhvr>
                                        <p:cTn id="613" dur="1000">
                                          <p:stCondLst>
                                            <p:cond delay="0"/>
                                          </p:stCondLst>
                                        </p:cTn>
                                        <p:tgtEl>
                                          <p:spTgt spid="1819"/>
                                        </p:tgtEl>
                                        <p:attrNameLst>
                                          <p:attrName>style.visibility</p:attrName>
                                        </p:attrNameLst>
                                      </p:cBhvr>
                                      <p:to>
                                        <p:strVal val="visible"/>
                                      </p:to>
                                    </p:set>
                                  </p:childTnLst>
                                </p:cTn>
                              </p:par>
                            </p:childTnLst>
                          </p:cTn>
                        </p:par>
                        <p:par>
                          <p:cTn id="614" fill="hold">
                            <p:stCondLst>
                              <p:cond delay="173000"/>
                            </p:stCondLst>
                            <p:childTnLst>
                              <p:par>
                                <p:cTn id="615" presetID="11" presetClass="entr" presetSubtype="0" fill="hold" grpId="0" nodeType="afterEffect">
                                  <p:stCondLst>
                                    <p:cond delay="0"/>
                                  </p:stCondLst>
                                  <p:childTnLst>
                                    <p:set>
                                      <p:cBhvr>
                                        <p:cTn id="616" dur="1000">
                                          <p:stCondLst>
                                            <p:cond delay="0"/>
                                          </p:stCondLst>
                                        </p:cTn>
                                        <p:tgtEl>
                                          <p:spTgt spid="1820"/>
                                        </p:tgtEl>
                                        <p:attrNameLst>
                                          <p:attrName>style.visibility</p:attrName>
                                        </p:attrNameLst>
                                      </p:cBhvr>
                                      <p:to>
                                        <p:strVal val="visible"/>
                                      </p:to>
                                    </p:set>
                                  </p:childTnLst>
                                </p:cTn>
                              </p:par>
                            </p:childTnLst>
                          </p:cTn>
                        </p:par>
                        <p:par>
                          <p:cTn id="617" fill="hold">
                            <p:stCondLst>
                              <p:cond delay="174000"/>
                            </p:stCondLst>
                            <p:childTnLst>
                              <p:par>
                                <p:cTn id="618" presetID="11" presetClass="entr" presetSubtype="0" fill="hold" grpId="0" nodeType="afterEffect">
                                  <p:stCondLst>
                                    <p:cond delay="0"/>
                                  </p:stCondLst>
                                  <p:childTnLst>
                                    <p:set>
                                      <p:cBhvr>
                                        <p:cTn id="619" dur="1000">
                                          <p:stCondLst>
                                            <p:cond delay="0"/>
                                          </p:stCondLst>
                                        </p:cTn>
                                        <p:tgtEl>
                                          <p:spTgt spid="1821"/>
                                        </p:tgtEl>
                                        <p:attrNameLst>
                                          <p:attrName>style.visibility</p:attrName>
                                        </p:attrNameLst>
                                      </p:cBhvr>
                                      <p:to>
                                        <p:strVal val="visible"/>
                                      </p:to>
                                    </p:set>
                                  </p:childTnLst>
                                </p:cTn>
                              </p:par>
                            </p:childTnLst>
                          </p:cTn>
                        </p:par>
                        <p:par>
                          <p:cTn id="620" fill="hold">
                            <p:stCondLst>
                              <p:cond delay="175000"/>
                            </p:stCondLst>
                            <p:childTnLst>
                              <p:par>
                                <p:cTn id="621" presetID="11" presetClass="entr" presetSubtype="0" fill="hold" grpId="0" nodeType="afterEffect">
                                  <p:stCondLst>
                                    <p:cond delay="0"/>
                                  </p:stCondLst>
                                  <p:childTnLst>
                                    <p:set>
                                      <p:cBhvr>
                                        <p:cTn id="622" dur="1000">
                                          <p:stCondLst>
                                            <p:cond delay="0"/>
                                          </p:stCondLst>
                                        </p:cTn>
                                        <p:tgtEl>
                                          <p:spTgt spid="1822"/>
                                        </p:tgtEl>
                                        <p:attrNameLst>
                                          <p:attrName>style.visibility</p:attrName>
                                        </p:attrNameLst>
                                      </p:cBhvr>
                                      <p:to>
                                        <p:strVal val="visible"/>
                                      </p:to>
                                    </p:set>
                                  </p:childTnLst>
                                </p:cTn>
                              </p:par>
                            </p:childTnLst>
                          </p:cTn>
                        </p:par>
                        <p:par>
                          <p:cTn id="623" fill="hold">
                            <p:stCondLst>
                              <p:cond delay="176000"/>
                            </p:stCondLst>
                            <p:childTnLst>
                              <p:par>
                                <p:cTn id="624" presetID="11" presetClass="entr" presetSubtype="0" fill="hold" grpId="0" nodeType="afterEffect">
                                  <p:stCondLst>
                                    <p:cond delay="0"/>
                                  </p:stCondLst>
                                  <p:childTnLst>
                                    <p:set>
                                      <p:cBhvr>
                                        <p:cTn id="625" dur="1000">
                                          <p:stCondLst>
                                            <p:cond delay="0"/>
                                          </p:stCondLst>
                                        </p:cTn>
                                        <p:tgtEl>
                                          <p:spTgt spid="1823"/>
                                        </p:tgtEl>
                                        <p:attrNameLst>
                                          <p:attrName>style.visibility</p:attrName>
                                        </p:attrNameLst>
                                      </p:cBhvr>
                                      <p:to>
                                        <p:strVal val="visible"/>
                                      </p:to>
                                    </p:set>
                                  </p:childTnLst>
                                </p:cTn>
                              </p:par>
                            </p:childTnLst>
                          </p:cTn>
                        </p:par>
                        <p:par>
                          <p:cTn id="626" fill="hold">
                            <p:stCondLst>
                              <p:cond delay="177000"/>
                            </p:stCondLst>
                            <p:childTnLst>
                              <p:par>
                                <p:cTn id="627" presetID="11" presetClass="entr" presetSubtype="0" fill="hold" grpId="0" nodeType="afterEffect">
                                  <p:stCondLst>
                                    <p:cond delay="0"/>
                                  </p:stCondLst>
                                  <p:childTnLst>
                                    <p:set>
                                      <p:cBhvr>
                                        <p:cTn id="628" dur="1000">
                                          <p:stCondLst>
                                            <p:cond delay="0"/>
                                          </p:stCondLst>
                                        </p:cTn>
                                        <p:tgtEl>
                                          <p:spTgt spid="1824"/>
                                        </p:tgtEl>
                                        <p:attrNameLst>
                                          <p:attrName>style.visibility</p:attrName>
                                        </p:attrNameLst>
                                      </p:cBhvr>
                                      <p:to>
                                        <p:strVal val="visible"/>
                                      </p:to>
                                    </p:set>
                                  </p:childTnLst>
                                </p:cTn>
                              </p:par>
                            </p:childTnLst>
                          </p:cTn>
                        </p:par>
                        <p:par>
                          <p:cTn id="629" fill="hold">
                            <p:stCondLst>
                              <p:cond delay="178000"/>
                            </p:stCondLst>
                            <p:childTnLst>
                              <p:par>
                                <p:cTn id="630" presetID="11" presetClass="entr" presetSubtype="0" fill="hold" grpId="0" nodeType="afterEffect">
                                  <p:stCondLst>
                                    <p:cond delay="0"/>
                                  </p:stCondLst>
                                  <p:childTnLst>
                                    <p:set>
                                      <p:cBhvr>
                                        <p:cTn id="631" dur="1000">
                                          <p:stCondLst>
                                            <p:cond delay="0"/>
                                          </p:stCondLst>
                                        </p:cTn>
                                        <p:tgtEl>
                                          <p:spTgt spid="1825"/>
                                        </p:tgtEl>
                                        <p:attrNameLst>
                                          <p:attrName>style.visibility</p:attrName>
                                        </p:attrNameLst>
                                      </p:cBhvr>
                                      <p:to>
                                        <p:strVal val="visible"/>
                                      </p:to>
                                    </p:set>
                                  </p:childTnLst>
                                </p:cTn>
                              </p:par>
                            </p:childTnLst>
                          </p:cTn>
                        </p:par>
                        <p:par>
                          <p:cTn id="632" fill="hold">
                            <p:stCondLst>
                              <p:cond delay="179000"/>
                            </p:stCondLst>
                            <p:childTnLst>
                              <p:par>
                                <p:cTn id="633" presetID="11" presetClass="entr" presetSubtype="0" fill="hold" grpId="0" nodeType="afterEffect">
                                  <p:stCondLst>
                                    <p:cond delay="0"/>
                                  </p:stCondLst>
                                  <p:childTnLst>
                                    <p:set>
                                      <p:cBhvr>
                                        <p:cTn id="634" dur="1000">
                                          <p:stCondLst>
                                            <p:cond delay="0"/>
                                          </p:stCondLst>
                                        </p:cTn>
                                        <p:tgtEl>
                                          <p:spTgt spid="1826"/>
                                        </p:tgtEl>
                                        <p:attrNameLst>
                                          <p:attrName>style.visibility</p:attrName>
                                        </p:attrNameLst>
                                      </p:cBhvr>
                                      <p:to>
                                        <p:strVal val="visible"/>
                                      </p:to>
                                    </p:set>
                                  </p:childTnLst>
                                </p:cTn>
                              </p:par>
                            </p:childTnLst>
                          </p:cTn>
                        </p:par>
                        <p:par>
                          <p:cTn id="635" fill="hold">
                            <p:stCondLst>
                              <p:cond delay="180000"/>
                            </p:stCondLst>
                            <p:childTnLst>
                              <p:par>
                                <p:cTn id="636" presetID="11" presetClass="entr" presetSubtype="0" fill="hold" grpId="0" nodeType="afterEffect">
                                  <p:stCondLst>
                                    <p:cond delay="0"/>
                                  </p:stCondLst>
                                  <p:childTnLst>
                                    <p:set>
                                      <p:cBhvr>
                                        <p:cTn id="637" dur="1000">
                                          <p:stCondLst>
                                            <p:cond delay="0"/>
                                          </p:stCondLst>
                                        </p:cTn>
                                        <p:tgtEl>
                                          <p:spTgt spid="1827"/>
                                        </p:tgtEl>
                                        <p:attrNameLst>
                                          <p:attrName>style.visibility</p:attrName>
                                        </p:attrNameLst>
                                      </p:cBhvr>
                                      <p:to>
                                        <p:strVal val="visible"/>
                                      </p:to>
                                    </p:set>
                                  </p:childTnLst>
                                </p:cTn>
                              </p:par>
                            </p:childTnLst>
                          </p:cTn>
                        </p:par>
                        <p:par>
                          <p:cTn id="638" fill="hold">
                            <p:stCondLst>
                              <p:cond delay="181000"/>
                            </p:stCondLst>
                            <p:childTnLst>
                              <p:par>
                                <p:cTn id="639" presetID="11" presetClass="entr" presetSubtype="0" fill="hold" grpId="0" nodeType="afterEffect">
                                  <p:stCondLst>
                                    <p:cond delay="0"/>
                                  </p:stCondLst>
                                  <p:childTnLst>
                                    <p:set>
                                      <p:cBhvr>
                                        <p:cTn id="640" dur="1000">
                                          <p:stCondLst>
                                            <p:cond delay="0"/>
                                          </p:stCondLst>
                                        </p:cTn>
                                        <p:tgtEl>
                                          <p:spTgt spid="1828"/>
                                        </p:tgtEl>
                                        <p:attrNameLst>
                                          <p:attrName>style.visibility</p:attrName>
                                        </p:attrNameLst>
                                      </p:cBhvr>
                                      <p:to>
                                        <p:strVal val="visible"/>
                                      </p:to>
                                    </p:set>
                                  </p:childTnLst>
                                </p:cTn>
                              </p:par>
                            </p:childTnLst>
                          </p:cTn>
                        </p:par>
                        <p:par>
                          <p:cTn id="641" fill="hold">
                            <p:stCondLst>
                              <p:cond delay="182000"/>
                            </p:stCondLst>
                            <p:childTnLst>
                              <p:par>
                                <p:cTn id="642" presetID="11" presetClass="entr" presetSubtype="0" fill="hold" grpId="0" nodeType="afterEffect">
                                  <p:stCondLst>
                                    <p:cond delay="0"/>
                                  </p:stCondLst>
                                  <p:childTnLst>
                                    <p:set>
                                      <p:cBhvr>
                                        <p:cTn id="643" dur="1000">
                                          <p:stCondLst>
                                            <p:cond delay="0"/>
                                          </p:stCondLst>
                                        </p:cTn>
                                        <p:tgtEl>
                                          <p:spTgt spid="1829"/>
                                        </p:tgtEl>
                                        <p:attrNameLst>
                                          <p:attrName>style.visibility</p:attrName>
                                        </p:attrNameLst>
                                      </p:cBhvr>
                                      <p:to>
                                        <p:strVal val="visible"/>
                                      </p:to>
                                    </p:set>
                                  </p:childTnLst>
                                </p:cTn>
                              </p:par>
                            </p:childTnLst>
                          </p:cTn>
                        </p:par>
                        <p:par>
                          <p:cTn id="644" fill="hold">
                            <p:stCondLst>
                              <p:cond delay="183000"/>
                            </p:stCondLst>
                            <p:childTnLst>
                              <p:par>
                                <p:cTn id="645" presetID="11" presetClass="entr" presetSubtype="0" fill="hold" grpId="0" nodeType="afterEffect">
                                  <p:stCondLst>
                                    <p:cond delay="0"/>
                                  </p:stCondLst>
                                  <p:childTnLst>
                                    <p:set>
                                      <p:cBhvr>
                                        <p:cTn id="646" dur="1000">
                                          <p:stCondLst>
                                            <p:cond delay="0"/>
                                          </p:stCondLst>
                                        </p:cTn>
                                        <p:tgtEl>
                                          <p:spTgt spid="1830"/>
                                        </p:tgtEl>
                                        <p:attrNameLst>
                                          <p:attrName>style.visibility</p:attrName>
                                        </p:attrNameLst>
                                      </p:cBhvr>
                                      <p:to>
                                        <p:strVal val="visible"/>
                                      </p:to>
                                    </p:set>
                                  </p:childTnLst>
                                </p:cTn>
                              </p:par>
                            </p:childTnLst>
                          </p:cTn>
                        </p:par>
                        <p:par>
                          <p:cTn id="647" fill="hold">
                            <p:stCondLst>
                              <p:cond delay="184000"/>
                            </p:stCondLst>
                            <p:childTnLst>
                              <p:par>
                                <p:cTn id="648" presetID="11" presetClass="entr" presetSubtype="0" fill="hold" grpId="0" nodeType="afterEffect">
                                  <p:stCondLst>
                                    <p:cond delay="0"/>
                                  </p:stCondLst>
                                  <p:childTnLst>
                                    <p:set>
                                      <p:cBhvr>
                                        <p:cTn id="649" dur="1000">
                                          <p:stCondLst>
                                            <p:cond delay="0"/>
                                          </p:stCondLst>
                                        </p:cTn>
                                        <p:tgtEl>
                                          <p:spTgt spid="1831"/>
                                        </p:tgtEl>
                                        <p:attrNameLst>
                                          <p:attrName>style.visibility</p:attrName>
                                        </p:attrNameLst>
                                      </p:cBhvr>
                                      <p:to>
                                        <p:strVal val="visible"/>
                                      </p:to>
                                    </p:set>
                                  </p:childTnLst>
                                </p:cTn>
                              </p:par>
                            </p:childTnLst>
                          </p:cTn>
                        </p:par>
                        <p:par>
                          <p:cTn id="650" fill="hold">
                            <p:stCondLst>
                              <p:cond delay="185000"/>
                            </p:stCondLst>
                            <p:childTnLst>
                              <p:par>
                                <p:cTn id="651" presetID="11" presetClass="entr" presetSubtype="0" fill="hold" grpId="0" nodeType="afterEffect">
                                  <p:stCondLst>
                                    <p:cond delay="0"/>
                                  </p:stCondLst>
                                  <p:childTnLst>
                                    <p:set>
                                      <p:cBhvr>
                                        <p:cTn id="652" dur="1000">
                                          <p:stCondLst>
                                            <p:cond delay="0"/>
                                          </p:stCondLst>
                                        </p:cTn>
                                        <p:tgtEl>
                                          <p:spTgt spid="1832"/>
                                        </p:tgtEl>
                                        <p:attrNameLst>
                                          <p:attrName>style.visibility</p:attrName>
                                        </p:attrNameLst>
                                      </p:cBhvr>
                                      <p:to>
                                        <p:strVal val="visible"/>
                                      </p:to>
                                    </p:set>
                                  </p:childTnLst>
                                </p:cTn>
                              </p:par>
                            </p:childTnLst>
                          </p:cTn>
                        </p:par>
                        <p:par>
                          <p:cTn id="653" fill="hold">
                            <p:stCondLst>
                              <p:cond delay="186000"/>
                            </p:stCondLst>
                            <p:childTnLst>
                              <p:par>
                                <p:cTn id="654" presetID="11" presetClass="entr" presetSubtype="0" fill="hold" grpId="0" nodeType="afterEffect">
                                  <p:stCondLst>
                                    <p:cond delay="0"/>
                                  </p:stCondLst>
                                  <p:childTnLst>
                                    <p:set>
                                      <p:cBhvr>
                                        <p:cTn id="655" dur="1000">
                                          <p:stCondLst>
                                            <p:cond delay="0"/>
                                          </p:stCondLst>
                                        </p:cTn>
                                        <p:tgtEl>
                                          <p:spTgt spid="1833"/>
                                        </p:tgtEl>
                                        <p:attrNameLst>
                                          <p:attrName>style.visibility</p:attrName>
                                        </p:attrNameLst>
                                      </p:cBhvr>
                                      <p:to>
                                        <p:strVal val="visible"/>
                                      </p:to>
                                    </p:set>
                                  </p:childTnLst>
                                </p:cTn>
                              </p:par>
                            </p:childTnLst>
                          </p:cTn>
                        </p:par>
                        <p:par>
                          <p:cTn id="656" fill="hold">
                            <p:stCondLst>
                              <p:cond delay="187000"/>
                            </p:stCondLst>
                            <p:childTnLst>
                              <p:par>
                                <p:cTn id="657" presetID="11" presetClass="entr" presetSubtype="0" fill="hold" grpId="0" nodeType="afterEffect">
                                  <p:stCondLst>
                                    <p:cond delay="0"/>
                                  </p:stCondLst>
                                  <p:childTnLst>
                                    <p:set>
                                      <p:cBhvr>
                                        <p:cTn id="658" dur="1000">
                                          <p:stCondLst>
                                            <p:cond delay="0"/>
                                          </p:stCondLst>
                                        </p:cTn>
                                        <p:tgtEl>
                                          <p:spTgt spid="1834"/>
                                        </p:tgtEl>
                                        <p:attrNameLst>
                                          <p:attrName>style.visibility</p:attrName>
                                        </p:attrNameLst>
                                      </p:cBhvr>
                                      <p:to>
                                        <p:strVal val="visible"/>
                                      </p:to>
                                    </p:set>
                                  </p:childTnLst>
                                </p:cTn>
                              </p:par>
                            </p:childTnLst>
                          </p:cTn>
                        </p:par>
                        <p:par>
                          <p:cTn id="659" fill="hold">
                            <p:stCondLst>
                              <p:cond delay="188000"/>
                            </p:stCondLst>
                            <p:childTnLst>
                              <p:par>
                                <p:cTn id="660" presetID="11" presetClass="entr" presetSubtype="0" fill="hold" grpId="0" nodeType="afterEffect">
                                  <p:stCondLst>
                                    <p:cond delay="0"/>
                                  </p:stCondLst>
                                  <p:childTnLst>
                                    <p:set>
                                      <p:cBhvr>
                                        <p:cTn id="661" dur="1000">
                                          <p:stCondLst>
                                            <p:cond delay="0"/>
                                          </p:stCondLst>
                                        </p:cTn>
                                        <p:tgtEl>
                                          <p:spTgt spid="1835"/>
                                        </p:tgtEl>
                                        <p:attrNameLst>
                                          <p:attrName>style.visibility</p:attrName>
                                        </p:attrNameLst>
                                      </p:cBhvr>
                                      <p:to>
                                        <p:strVal val="visible"/>
                                      </p:to>
                                    </p:set>
                                  </p:childTnLst>
                                </p:cTn>
                              </p:par>
                            </p:childTnLst>
                          </p:cTn>
                        </p:par>
                        <p:par>
                          <p:cTn id="662" fill="hold">
                            <p:stCondLst>
                              <p:cond delay="189000"/>
                            </p:stCondLst>
                            <p:childTnLst>
                              <p:par>
                                <p:cTn id="663" presetID="11" presetClass="entr" presetSubtype="0" fill="hold" grpId="0" nodeType="afterEffect">
                                  <p:stCondLst>
                                    <p:cond delay="0"/>
                                  </p:stCondLst>
                                  <p:childTnLst>
                                    <p:set>
                                      <p:cBhvr>
                                        <p:cTn id="664" dur="1000">
                                          <p:stCondLst>
                                            <p:cond delay="0"/>
                                          </p:stCondLst>
                                        </p:cTn>
                                        <p:tgtEl>
                                          <p:spTgt spid="1836"/>
                                        </p:tgtEl>
                                        <p:attrNameLst>
                                          <p:attrName>style.visibility</p:attrName>
                                        </p:attrNameLst>
                                      </p:cBhvr>
                                      <p:to>
                                        <p:strVal val="visible"/>
                                      </p:to>
                                    </p:set>
                                  </p:childTnLst>
                                </p:cTn>
                              </p:par>
                            </p:childTnLst>
                          </p:cTn>
                        </p:par>
                        <p:par>
                          <p:cTn id="665" fill="hold">
                            <p:stCondLst>
                              <p:cond delay="190000"/>
                            </p:stCondLst>
                            <p:childTnLst>
                              <p:par>
                                <p:cTn id="666" presetID="11" presetClass="entr" presetSubtype="0" fill="hold" grpId="0" nodeType="afterEffect">
                                  <p:stCondLst>
                                    <p:cond delay="0"/>
                                  </p:stCondLst>
                                  <p:childTnLst>
                                    <p:set>
                                      <p:cBhvr>
                                        <p:cTn id="667" dur="1000">
                                          <p:stCondLst>
                                            <p:cond delay="0"/>
                                          </p:stCondLst>
                                        </p:cTn>
                                        <p:tgtEl>
                                          <p:spTgt spid="1837"/>
                                        </p:tgtEl>
                                        <p:attrNameLst>
                                          <p:attrName>style.visibility</p:attrName>
                                        </p:attrNameLst>
                                      </p:cBhvr>
                                      <p:to>
                                        <p:strVal val="visible"/>
                                      </p:to>
                                    </p:set>
                                  </p:childTnLst>
                                </p:cTn>
                              </p:par>
                            </p:childTnLst>
                          </p:cTn>
                        </p:par>
                        <p:par>
                          <p:cTn id="668" fill="hold">
                            <p:stCondLst>
                              <p:cond delay="191000"/>
                            </p:stCondLst>
                            <p:childTnLst>
                              <p:par>
                                <p:cTn id="669" presetID="11" presetClass="entr" presetSubtype="0" fill="hold" grpId="0" nodeType="afterEffect">
                                  <p:stCondLst>
                                    <p:cond delay="0"/>
                                  </p:stCondLst>
                                  <p:childTnLst>
                                    <p:set>
                                      <p:cBhvr>
                                        <p:cTn id="670" dur="1000">
                                          <p:stCondLst>
                                            <p:cond delay="0"/>
                                          </p:stCondLst>
                                        </p:cTn>
                                        <p:tgtEl>
                                          <p:spTgt spid="1838"/>
                                        </p:tgtEl>
                                        <p:attrNameLst>
                                          <p:attrName>style.visibility</p:attrName>
                                        </p:attrNameLst>
                                      </p:cBhvr>
                                      <p:to>
                                        <p:strVal val="visible"/>
                                      </p:to>
                                    </p:set>
                                  </p:childTnLst>
                                </p:cTn>
                              </p:par>
                            </p:childTnLst>
                          </p:cTn>
                        </p:par>
                        <p:par>
                          <p:cTn id="671" fill="hold">
                            <p:stCondLst>
                              <p:cond delay="192000"/>
                            </p:stCondLst>
                            <p:childTnLst>
                              <p:par>
                                <p:cTn id="672" presetID="11" presetClass="entr" presetSubtype="0" fill="hold" grpId="0" nodeType="afterEffect">
                                  <p:stCondLst>
                                    <p:cond delay="0"/>
                                  </p:stCondLst>
                                  <p:childTnLst>
                                    <p:set>
                                      <p:cBhvr>
                                        <p:cTn id="673" dur="1000">
                                          <p:stCondLst>
                                            <p:cond delay="0"/>
                                          </p:stCondLst>
                                        </p:cTn>
                                        <p:tgtEl>
                                          <p:spTgt spid="1839"/>
                                        </p:tgtEl>
                                        <p:attrNameLst>
                                          <p:attrName>style.visibility</p:attrName>
                                        </p:attrNameLst>
                                      </p:cBhvr>
                                      <p:to>
                                        <p:strVal val="visible"/>
                                      </p:to>
                                    </p:set>
                                  </p:childTnLst>
                                </p:cTn>
                              </p:par>
                            </p:childTnLst>
                          </p:cTn>
                        </p:par>
                        <p:par>
                          <p:cTn id="674" fill="hold">
                            <p:stCondLst>
                              <p:cond delay="193000"/>
                            </p:stCondLst>
                            <p:childTnLst>
                              <p:par>
                                <p:cTn id="675" presetID="11" presetClass="entr" presetSubtype="0" fill="hold" grpId="0" nodeType="afterEffect">
                                  <p:stCondLst>
                                    <p:cond delay="0"/>
                                  </p:stCondLst>
                                  <p:childTnLst>
                                    <p:set>
                                      <p:cBhvr>
                                        <p:cTn id="676" dur="1000">
                                          <p:stCondLst>
                                            <p:cond delay="0"/>
                                          </p:stCondLst>
                                        </p:cTn>
                                        <p:tgtEl>
                                          <p:spTgt spid="1840"/>
                                        </p:tgtEl>
                                        <p:attrNameLst>
                                          <p:attrName>style.visibility</p:attrName>
                                        </p:attrNameLst>
                                      </p:cBhvr>
                                      <p:to>
                                        <p:strVal val="visible"/>
                                      </p:to>
                                    </p:set>
                                  </p:childTnLst>
                                </p:cTn>
                              </p:par>
                            </p:childTnLst>
                          </p:cTn>
                        </p:par>
                        <p:par>
                          <p:cTn id="677" fill="hold">
                            <p:stCondLst>
                              <p:cond delay="194000"/>
                            </p:stCondLst>
                            <p:childTnLst>
                              <p:par>
                                <p:cTn id="678" presetID="11" presetClass="entr" presetSubtype="0" fill="hold" grpId="0" nodeType="afterEffect">
                                  <p:stCondLst>
                                    <p:cond delay="0"/>
                                  </p:stCondLst>
                                  <p:childTnLst>
                                    <p:set>
                                      <p:cBhvr>
                                        <p:cTn id="679" dur="1000">
                                          <p:stCondLst>
                                            <p:cond delay="0"/>
                                          </p:stCondLst>
                                        </p:cTn>
                                        <p:tgtEl>
                                          <p:spTgt spid="1841"/>
                                        </p:tgtEl>
                                        <p:attrNameLst>
                                          <p:attrName>style.visibility</p:attrName>
                                        </p:attrNameLst>
                                      </p:cBhvr>
                                      <p:to>
                                        <p:strVal val="visible"/>
                                      </p:to>
                                    </p:set>
                                  </p:childTnLst>
                                </p:cTn>
                              </p:par>
                            </p:childTnLst>
                          </p:cTn>
                        </p:par>
                        <p:par>
                          <p:cTn id="680" fill="hold">
                            <p:stCondLst>
                              <p:cond delay="195000"/>
                            </p:stCondLst>
                            <p:childTnLst>
                              <p:par>
                                <p:cTn id="681" presetID="11" presetClass="entr" presetSubtype="0" fill="hold" grpId="0" nodeType="afterEffect">
                                  <p:stCondLst>
                                    <p:cond delay="0"/>
                                  </p:stCondLst>
                                  <p:childTnLst>
                                    <p:set>
                                      <p:cBhvr>
                                        <p:cTn id="682" dur="1000">
                                          <p:stCondLst>
                                            <p:cond delay="0"/>
                                          </p:stCondLst>
                                        </p:cTn>
                                        <p:tgtEl>
                                          <p:spTgt spid="1842"/>
                                        </p:tgtEl>
                                        <p:attrNameLst>
                                          <p:attrName>style.visibility</p:attrName>
                                        </p:attrNameLst>
                                      </p:cBhvr>
                                      <p:to>
                                        <p:strVal val="visible"/>
                                      </p:to>
                                    </p:set>
                                  </p:childTnLst>
                                </p:cTn>
                              </p:par>
                            </p:childTnLst>
                          </p:cTn>
                        </p:par>
                        <p:par>
                          <p:cTn id="683" fill="hold">
                            <p:stCondLst>
                              <p:cond delay="196000"/>
                            </p:stCondLst>
                            <p:childTnLst>
                              <p:par>
                                <p:cTn id="684" presetID="11" presetClass="entr" presetSubtype="0" fill="hold" grpId="0" nodeType="afterEffect">
                                  <p:stCondLst>
                                    <p:cond delay="0"/>
                                  </p:stCondLst>
                                  <p:childTnLst>
                                    <p:set>
                                      <p:cBhvr>
                                        <p:cTn id="685" dur="1000">
                                          <p:stCondLst>
                                            <p:cond delay="0"/>
                                          </p:stCondLst>
                                        </p:cTn>
                                        <p:tgtEl>
                                          <p:spTgt spid="1843"/>
                                        </p:tgtEl>
                                        <p:attrNameLst>
                                          <p:attrName>style.visibility</p:attrName>
                                        </p:attrNameLst>
                                      </p:cBhvr>
                                      <p:to>
                                        <p:strVal val="visible"/>
                                      </p:to>
                                    </p:set>
                                  </p:childTnLst>
                                </p:cTn>
                              </p:par>
                            </p:childTnLst>
                          </p:cTn>
                        </p:par>
                        <p:par>
                          <p:cTn id="686" fill="hold">
                            <p:stCondLst>
                              <p:cond delay="197000"/>
                            </p:stCondLst>
                            <p:childTnLst>
                              <p:par>
                                <p:cTn id="687" presetID="11" presetClass="entr" presetSubtype="0" fill="hold" grpId="0" nodeType="afterEffect">
                                  <p:stCondLst>
                                    <p:cond delay="0"/>
                                  </p:stCondLst>
                                  <p:childTnLst>
                                    <p:set>
                                      <p:cBhvr>
                                        <p:cTn id="688" dur="1000">
                                          <p:stCondLst>
                                            <p:cond delay="0"/>
                                          </p:stCondLst>
                                        </p:cTn>
                                        <p:tgtEl>
                                          <p:spTgt spid="1844"/>
                                        </p:tgtEl>
                                        <p:attrNameLst>
                                          <p:attrName>style.visibility</p:attrName>
                                        </p:attrNameLst>
                                      </p:cBhvr>
                                      <p:to>
                                        <p:strVal val="visible"/>
                                      </p:to>
                                    </p:set>
                                  </p:childTnLst>
                                </p:cTn>
                              </p:par>
                            </p:childTnLst>
                          </p:cTn>
                        </p:par>
                        <p:par>
                          <p:cTn id="689" fill="hold">
                            <p:stCondLst>
                              <p:cond delay="198000"/>
                            </p:stCondLst>
                            <p:childTnLst>
                              <p:par>
                                <p:cTn id="690" presetID="11" presetClass="entr" presetSubtype="0" fill="hold" grpId="0" nodeType="afterEffect">
                                  <p:stCondLst>
                                    <p:cond delay="0"/>
                                  </p:stCondLst>
                                  <p:childTnLst>
                                    <p:set>
                                      <p:cBhvr>
                                        <p:cTn id="691" dur="1000">
                                          <p:stCondLst>
                                            <p:cond delay="0"/>
                                          </p:stCondLst>
                                        </p:cTn>
                                        <p:tgtEl>
                                          <p:spTgt spid="1845"/>
                                        </p:tgtEl>
                                        <p:attrNameLst>
                                          <p:attrName>style.visibility</p:attrName>
                                        </p:attrNameLst>
                                      </p:cBhvr>
                                      <p:to>
                                        <p:strVal val="visible"/>
                                      </p:to>
                                    </p:set>
                                  </p:childTnLst>
                                </p:cTn>
                              </p:par>
                            </p:childTnLst>
                          </p:cTn>
                        </p:par>
                        <p:par>
                          <p:cTn id="692" fill="hold">
                            <p:stCondLst>
                              <p:cond delay="199000"/>
                            </p:stCondLst>
                            <p:childTnLst>
                              <p:par>
                                <p:cTn id="693" presetID="11" presetClass="entr" presetSubtype="0" fill="hold" grpId="0" nodeType="afterEffect">
                                  <p:stCondLst>
                                    <p:cond delay="0"/>
                                  </p:stCondLst>
                                  <p:childTnLst>
                                    <p:set>
                                      <p:cBhvr>
                                        <p:cTn id="694" dur="1000">
                                          <p:stCondLst>
                                            <p:cond delay="0"/>
                                          </p:stCondLst>
                                        </p:cTn>
                                        <p:tgtEl>
                                          <p:spTgt spid="1846"/>
                                        </p:tgtEl>
                                        <p:attrNameLst>
                                          <p:attrName>style.visibility</p:attrName>
                                        </p:attrNameLst>
                                      </p:cBhvr>
                                      <p:to>
                                        <p:strVal val="visible"/>
                                      </p:to>
                                    </p:set>
                                  </p:childTnLst>
                                </p:cTn>
                              </p:par>
                            </p:childTnLst>
                          </p:cTn>
                        </p:par>
                        <p:par>
                          <p:cTn id="695" fill="hold">
                            <p:stCondLst>
                              <p:cond delay="200000"/>
                            </p:stCondLst>
                            <p:childTnLst>
                              <p:par>
                                <p:cTn id="696" presetID="11" presetClass="entr" presetSubtype="0" fill="hold" grpId="0" nodeType="afterEffect">
                                  <p:stCondLst>
                                    <p:cond delay="0"/>
                                  </p:stCondLst>
                                  <p:childTnLst>
                                    <p:set>
                                      <p:cBhvr>
                                        <p:cTn id="697" dur="1000">
                                          <p:stCondLst>
                                            <p:cond delay="0"/>
                                          </p:stCondLst>
                                        </p:cTn>
                                        <p:tgtEl>
                                          <p:spTgt spid="1847"/>
                                        </p:tgtEl>
                                        <p:attrNameLst>
                                          <p:attrName>style.visibility</p:attrName>
                                        </p:attrNameLst>
                                      </p:cBhvr>
                                      <p:to>
                                        <p:strVal val="visible"/>
                                      </p:to>
                                    </p:set>
                                  </p:childTnLst>
                                </p:cTn>
                              </p:par>
                            </p:childTnLst>
                          </p:cTn>
                        </p:par>
                        <p:par>
                          <p:cTn id="698" fill="hold">
                            <p:stCondLst>
                              <p:cond delay="201000"/>
                            </p:stCondLst>
                            <p:childTnLst>
                              <p:par>
                                <p:cTn id="699" presetID="11" presetClass="entr" presetSubtype="0" fill="hold" grpId="0" nodeType="afterEffect">
                                  <p:stCondLst>
                                    <p:cond delay="0"/>
                                  </p:stCondLst>
                                  <p:childTnLst>
                                    <p:set>
                                      <p:cBhvr>
                                        <p:cTn id="700" dur="1000">
                                          <p:stCondLst>
                                            <p:cond delay="0"/>
                                          </p:stCondLst>
                                        </p:cTn>
                                        <p:tgtEl>
                                          <p:spTgt spid="1848"/>
                                        </p:tgtEl>
                                        <p:attrNameLst>
                                          <p:attrName>style.visibility</p:attrName>
                                        </p:attrNameLst>
                                      </p:cBhvr>
                                      <p:to>
                                        <p:strVal val="visible"/>
                                      </p:to>
                                    </p:set>
                                  </p:childTnLst>
                                </p:cTn>
                              </p:par>
                            </p:childTnLst>
                          </p:cTn>
                        </p:par>
                        <p:par>
                          <p:cTn id="701" fill="hold">
                            <p:stCondLst>
                              <p:cond delay="202000"/>
                            </p:stCondLst>
                            <p:childTnLst>
                              <p:par>
                                <p:cTn id="702" presetID="11" presetClass="entr" presetSubtype="0" fill="hold" grpId="0" nodeType="afterEffect">
                                  <p:stCondLst>
                                    <p:cond delay="0"/>
                                  </p:stCondLst>
                                  <p:childTnLst>
                                    <p:set>
                                      <p:cBhvr>
                                        <p:cTn id="703" dur="1000">
                                          <p:stCondLst>
                                            <p:cond delay="0"/>
                                          </p:stCondLst>
                                        </p:cTn>
                                        <p:tgtEl>
                                          <p:spTgt spid="1849"/>
                                        </p:tgtEl>
                                        <p:attrNameLst>
                                          <p:attrName>style.visibility</p:attrName>
                                        </p:attrNameLst>
                                      </p:cBhvr>
                                      <p:to>
                                        <p:strVal val="visible"/>
                                      </p:to>
                                    </p:set>
                                  </p:childTnLst>
                                </p:cTn>
                              </p:par>
                            </p:childTnLst>
                          </p:cTn>
                        </p:par>
                        <p:par>
                          <p:cTn id="704" fill="hold">
                            <p:stCondLst>
                              <p:cond delay="203000"/>
                            </p:stCondLst>
                            <p:childTnLst>
                              <p:par>
                                <p:cTn id="705" presetID="11" presetClass="entr" presetSubtype="0" fill="hold" grpId="0" nodeType="afterEffect">
                                  <p:stCondLst>
                                    <p:cond delay="0"/>
                                  </p:stCondLst>
                                  <p:childTnLst>
                                    <p:set>
                                      <p:cBhvr>
                                        <p:cTn id="706" dur="1000">
                                          <p:stCondLst>
                                            <p:cond delay="0"/>
                                          </p:stCondLst>
                                        </p:cTn>
                                        <p:tgtEl>
                                          <p:spTgt spid="1850"/>
                                        </p:tgtEl>
                                        <p:attrNameLst>
                                          <p:attrName>style.visibility</p:attrName>
                                        </p:attrNameLst>
                                      </p:cBhvr>
                                      <p:to>
                                        <p:strVal val="visible"/>
                                      </p:to>
                                    </p:set>
                                  </p:childTnLst>
                                </p:cTn>
                              </p:par>
                            </p:childTnLst>
                          </p:cTn>
                        </p:par>
                        <p:par>
                          <p:cTn id="707" fill="hold">
                            <p:stCondLst>
                              <p:cond delay="204000"/>
                            </p:stCondLst>
                            <p:childTnLst>
                              <p:par>
                                <p:cTn id="708" presetID="11" presetClass="entr" presetSubtype="0" fill="hold" grpId="0" nodeType="afterEffect">
                                  <p:stCondLst>
                                    <p:cond delay="0"/>
                                  </p:stCondLst>
                                  <p:childTnLst>
                                    <p:set>
                                      <p:cBhvr>
                                        <p:cTn id="709" dur="1000">
                                          <p:stCondLst>
                                            <p:cond delay="0"/>
                                          </p:stCondLst>
                                        </p:cTn>
                                        <p:tgtEl>
                                          <p:spTgt spid="1851"/>
                                        </p:tgtEl>
                                        <p:attrNameLst>
                                          <p:attrName>style.visibility</p:attrName>
                                        </p:attrNameLst>
                                      </p:cBhvr>
                                      <p:to>
                                        <p:strVal val="visible"/>
                                      </p:to>
                                    </p:set>
                                  </p:childTnLst>
                                </p:cTn>
                              </p:par>
                            </p:childTnLst>
                          </p:cTn>
                        </p:par>
                        <p:par>
                          <p:cTn id="710" fill="hold">
                            <p:stCondLst>
                              <p:cond delay="205000"/>
                            </p:stCondLst>
                            <p:childTnLst>
                              <p:par>
                                <p:cTn id="711" presetID="11" presetClass="entr" presetSubtype="0" fill="hold" grpId="0" nodeType="afterEffect">
                                  <p:stCondLst>
                                    <p:cond delay="0"/>
                                  </p:stCondLst>
                                  <p:childTnLst>
                                    <p:set>
                                      <p:cBhvr>
                                        <p:cTn id="712" dur="1000">
                                          <p:stCondLst>
                                            <p:cond delay="0"/>
                                          </p:stCondLst>
                                        </p:cTn>
                                        <p:tgtEl>
                                          <p:spTgt spid="1852"/>
                                        </p:tgtEl>
                                        <p:attrNameLst>
                                          <p:attrName>style.visibility</p:attrName>
                                        </p:attrNameLst>
                                      </p:cBhvr>
                                      <p:to>
                                        <p:strVal val="visible"/>
                                      </p:to>
                                    </p:set>
                                  </p:childTnLst>
                                </p:cTn>
                              </p:par>
                            </p:childTnLst>
                          </p:cTn>
                        </p:par>
                        <p:par>
                          <p:cTn id="713" fill="hold">
                            <p:stCondLst>
                              <p:cond delay="206000"/>
                            </p:stCondLst>
                            <p:childTnLst>
                              <p:par>
                                <p:cTn id="714" presetID="11" presetClass="entr" presetSubtype="0" fill="hold" grpId="0" nodeType="afterEffect">
                                  <p:stCondLst>
                                    <p:cond delay="0"/>
                                  </p:stCondLst>
                                  <p:childTnLst>
                                    <p:set>
                                      <p:cBhvr>
                                        <p:cTn id="715" dur="1000">
                                          <p:stCondLst>
                                            <p:cond delay="0"/>
                                          </p:stCondLst>
                                        </p:cTn>
                                        <p:tgtEl>
                                          <p:spTgt spid="1853"/>
                                        </p:tgtEl>
                                        <p:attrNameLst>
                                          <p:attrName>style.visibility</p:attrName>
                                        </p:attrNameLst>
                                      </p:cBhvr>
                                      <p:to>
                                        <p:strVal val="visible"/>
                                      </p:to>
                                    </p:set>
                                  </p:childTnLst>
                                </p:cTn>
                              </p:par>
                            </p:childTnLst>
                          </p:cTn>
                        </p:par>
                        <p:par>
                          <p:cTn id="716" fill="hold">
                            <p:stCondLst>
                              <p:cond delay="207000"/>
                            </p:stCondLst>
                            <p:childTnLst>
                              <p:par>
                                <p:cTn id="717" presetID="11" presetClass="entr" presetSubtype="0" fill="hold" grpId="0" nodeType="afterEffect">
                                  <p:stCondLst>
                                    <p:cond delay="0"/>
                                  </p:stCondLst>
                                  <p:childTnLst>
                                    <p:set>
                                      <p:cBhvr>
                                        <p:cTn id="718" dur="1000">
                                          <p:stCondLst>
                                            <p:cond delay="0"/>
                                          </p:stCondLst>
                                        </p:cTn>
                                        <p:tgtEl>
                                          <p:spTgt spid="1854"/>
                                        </p:tgtEl>
                                        <p:attrNameLst>
                                          <p:attrName>style.visibility</p:attrName>
                                        </p:attrNameLst>
                                      </p:cBhvr>
                                      <p:to>
                                        <p:strVal val="visible"/>
                                      </p:to>
                                    </p:set>
                                  </p:childTnLst>
                                </p:cTn>
                              </p:par>
                            </p:childTnLst>
                          </p:cTn>
                        </p:par>
                        <p:par>
                          <p:cTn id="719" fill="hold">
                            <p:stCondLst>
                              <p:cond delay="208000"/>
                            </p:stCondLst>
                            <p:childTnLst>
                              <p:par>
                                <p:cTn id="720" presetID="11" presetClass="entr" presetSubtype="0" fill="hold" grpId="0" nodeType="afterEffect">
                                  <p:stCondLst>
                                    <p:cond delay="0"/>
                                  </p:stCondLst>
                                  <p:childTnLst>
                                    <p:set>
                                      <p:cBhvr>
                                        <p:cTn id="721" dur="1000">
                                          <p:stCondLst>
                                            <p:cond delay="0"/>
                                          </p:stCondLst>
                                        </p:cTn>
                                        <p:tgtEl>
                                          <p:spTgt spid="1855"/>
                                        </p:tgtEl>
                                        <p:attrNameLst>
                                          <p:attrName>style.visibility</p:attrName>
                                        </p:attrNameLst>
                                      </p:cBhvr>
                                      <p:to>
                                        <p:strVal val="visible"/>
                                      </p:to>
                                    </p:set>
                                  </p:childTnLst>
                                </p:cTn>
                              </p:par>
                            </p:childTnLst>
                          </p:cTn>
                        </p:par>
                        <p:par>
                          <p:cTn id="722" fill="hold">
                            <p:stCondLst>
                              <p:cond delay="209000"/>
                            </p:stCondLst>
                            <p:childTnLst>
                              <p:par>
                                <p:cTn id="723" presetID="11" presetClass="entr" presetSubtype="0" fill="hold" grpId="0" nodeType="afterEffect">
                                  <p:stCondLst>
                                    <p:cond delay="0"/>
                                  </p:stCondLst>
                                  <p:childTnLst>
                                    <p:set>
                                      <p:cBhvr>
                                        <p:cTn id="724" dur="1000">
                                          <p:stCondLst>
                                            <p:cond delay="0"/>
                                          </p:stCondLst>
                                        </p:cTn>
                                        <p:tgtEl>
                                          <p:spTgt spid="1856"/>
                                        </p:tgtEl>
                                        <p:attrNameLst>
                                          <p:attrName>style.visibility</p:attrName>
                                        </p:attrNameLst>
                                      </p:cBhvr>
                                      <p:to>
                                        <p:strVal val="visible"/>
                                      </p:to>
                                    </p:set>
                                  </p:childTnLst>
                                </p:cTn>
                              </p:par>
                            </p:childTnLst>
                          </p:cTn>
                        </p:par>
                        <p:par>
                          <p:cTn id="725" fill="hold">
                            <p:stCondLst>
                              <p:cond delay="210000"/>
                            </p:stCondLst>
                            <p:childTnLst>
                              <p:par>
                                <p:cTn id="726" presetID="11" presetClass="entr" presetSubtype="0" fill="hold" grpId="0" nodeType="afterEffect">
                                  <p:stCondLst>
                                    <p:cond delay="0"/>
                                  </p:stCondLst>
                                  <p:childTnLst>
                                    <p:set>
                                      <p:cBhvr>
                                        <p:cTn id="727" dur="1000">
                                          <p:stCondLst>
                                            <p:cond delay="0"/>
                                          </p:stCondLst>
                                        </p:cTn>
                                        <p:tgtEl>
                                          <p:spTgt spid="1857"/>
                                        </p:tgtEl>
                                        <p:attrNameLst>
                                          <p:attrName>style.visibility</p:attrName>
                                        </p:attrNameLst>
                                      </p:cBhvr>
                                      <p:to>
                                        <p:strVal val="visible"/>
                                      </p:to>
                                    </p:set>
                                  </p:childTnLst>
                                </p:cTn>
                              </p:par>
                            </p:childTnLst>
                          </p:cTn>
                        </p:par>
                        <p:par>
                          <p:cTn id="728" fill="hold">
                            <p:stCondLst>
                              <p:cond delay="211000"/>
                            </p:stCondLst>
                            <p:childTnLst>
                              <p:par>
                                <p:cTn id="729" presetID="11" presetClass="entr" presetSubtype="0" fill="hold" grpId="0" nodeType="afterEffect">
                                  <p:stCondLst>
                                    <p:cond delay="0"/>
                                  </p:stCondLst>
                                  <p:childTnLst>
                                    <p:set>
                                      <p:cBhvr>
                                        <p:cTn id="730" dur="1000">
                                          <p:stCondLst>
                                            <p:cond delay="0"/>
                                          </p:stCondLst>
                                        </p:cTn>
                                        <p:tgtEl>
                                          <p:spTgt spid="1858"/>
                                        </p:tgtEl>
                                        <p:attrNameLst>
                                          <p:attrName>style.visibility</p:attrName>
                                        </p:attrNameLst>
                                      </p:cBhvr>
                                      <p:to>
                                        <p:strVal val="visible"/>
                                      </p:to>
                                    </p:set>
                                  </p:childTnLst>
                                </p:cTn>
                              </p:par>
                            </p:childTnLst>
                          </p:cTn>
                        </p:par>
                        <p:par>
                          <p:cTn id="731" fill="hold">
                            <p:stCondLst>
                              <p:cond delay="212000"/>
                            </p:stCondLst>
                            <p:childTnLst>
                              <p:par>
                                <p:cTn id="732" presetID="11" presetClass="entr" presetSubtype="0" fill="hold" grpId="0" nodeType="afterEffect">
                                  <p:stCondLst>
                                    <p:cond delay="0"/>
                                  </p:stCondLst>
                                  <p:childTnLst>
                                    <p:set>
                                      <p:cBhvr>
                                        <p:cTn id="733" dur="1000">
                                          <p:stCondLst>
                                            <p:cond delay="0"/>
                                          </p:stCondLst>
                                        </p:cTn>
                                        <p:tgtEl>
                                          <p:spTgt spid="1859"/>
                                        </p:tgtEl>
                                        <p:attrNameLst>
                                          <p:attrName>style.visibility</p:attrName>
                                        </p:attrNameLst>
                                      </p:cBhvr>
                                      <p:to>
                                        <p:strVal val="visible"/>
                                      </p:to>
                                    </p:set>
                                  </p:childTnLst>
                                </p:cTn>
                              </p:par>
                            </p:childTnLst>
                          </p:cTn>
                        </p:par>
                        <p:par>
                          <p:cTn id="734" fill="hold">
                            <p:stCondLst>
                              <p:cond delay="213000"/>
                            </p:stCondLst>
                            <p:childTnLst>
                              <p:par>
                                <p:cTn id="735" presetID="11" presetClass="entr" presetSubtype="0" fill="hold" grpId="0" nodeType="afterEffect">
                                  <p:stCondLst>
                                    <p:cond delay="0"/>
                                  </p:stCondLst>
                                  <p:childTnLst>
                                    <p:set>
                                      <p:cBhvr>
                                        <p:cTn id="736" dur="1000">
                                          <p:stCondLst>
                                            <p:cond delay="0"/>
                                          </p:stCondLst>
                                        </p:cTn>
                                        <p:tgtEl>
                                          <p:spTgt spid="1860"/>
                                        </p:tgtEl>
                                        <p:attrNameLst>
                                          <p:attrName>style.visibility</p:attrName>
                                        </p:attrNameLst>
                                      </p:cBhvr>
                                      <p:to>
                                        <p:strVal val="visible"/>
                                      </p:to>
                                    </p:set>
                                  </p:childTnLst>
                                </p:cTn>
                              </p:par>
                            </p:childTnLst>
                          </p:cTn>
                        </p:par>
                        <p:par>
                          <p:cTn id="737" fill="hold">
                            <p:stCondLst>
                              <p:cond delay="214000"/>
                            </p:stCondLst>
                            <p:childTnLst>
                              <p:par>
                                <p:cTn id="738" presetID="11" presetClass="entr" presetSubtype="0" fill="hold" grpId="0" nodeType="afterEffect">
                                  <p:stCondLst>
                                    <p:cond delay="0"/>
                                  </p:stCondLst>
                                  <p:childTnLst>
                                    <p:set>
                                      <p:cBhvr>
                                        <p:cTn id="739" dur="1000">
                                          <p:stCondLst>
                                            <p:cond delay="0"/>
                                          </p:stCondLst>
                                        </p:cTn>
                                        <p:tgtEl>
                                          <p:spTgt spid="1861"/>
                                        </p:tgtEl>
                                        <p:attrNameLst>
                                          <p:attrName>style.visibility</p:attrName>
                                        </p:attrNameLst>
                                      </p:cBhvr>
                                      <p:to>
                                        <p:strVal val="visible"/>
                                      </p:to>
                                    </p:set>
                                  </p:childTnLst>
                                </p:cTn>
                              </p:par>
                            </p:childTnLst>
                          </p:cTn>
                        </p:par>
                        <p:par>
                          <p:cTn id="740" fill="hold">
                            <p:stCondLst>
                              <p:cond delay="215000"/>
                            </p:stCondLst>
                            <p:childTnLst>
                              <p:par>
                                <p:cTn id="741" presetID="11" presetClass="entr" presetSubtype="0" fill="hold" grpId="0" nodeType="afterEffect">
                                  <p:stCondLst>
                                    <p:cond delay="0"/>
                                  </p:stCondLst>
                                  <p:childTnLst>
                                    <p:set>
                                      <p:cBhvr>
                                        <p:cTn id="742" dur="1000">
                                          <p:stCondLst>
                                            <p:cond delay="0"/>
                                          </p:stCondLst>
                                        </p:cTn>
                                        <p:tgtEl>
                                          <p:spTgt spid="1862"/>
                                        </p:tgtEl>
                                        <p:attrNameLst>
                                          <p:attrName>style.visibility</p:attrName>
                                        </p:attrNameLst>
                                      </p:cBhvr>
                                      <p:to>
                                        <p:strVal val="visible"/>
                                      </p:to>
                                    </p:set>
                                  </p:childTnLst>
                                </p:cTn>
                              </p:par>
                            </p:childTnLst>
                          </p:cTn>
                        </p:par>
                        <p:par>
                          <p:cTn id="743" fill="hold">
                            <p:stCondLst>
                              <p:cond delay="216000"/>
                            </p:stCondLst>
                            <p:childTnLst>
                              <p:par>
                                <p:cTn id="744" presetID="11" presetClass="entr" presetSubtype="0" fill="hold" grpId="0" nodeType="afterEffect">
                                  <p:stCondLst>
                                    <p:cond delay="0"/>
                                  </p:stCondLst>
                                  <p:childTnLst>
                                    <p:set>
                                      <p:cBhvr>
                                        <p:cTn id="745" dur="1000">
                                          <p:stCondLst>
                                            <p:cond delay="0"/>
                                          </p:stCondLst>
                                        </p:cTn>
                                        <p:tgtEl>
                                          <p:spTgt spid="1863"/>
                                        </p:tgtEl>
                                        <p:attrNameLst>
                                          <p:attrName>style.visibility</p:attrName>
                                        </p:attrNameLst>
                                      </p:cBhvr>
                                      <p:to>
                                        <p:strVal val="visible"/>
                                      </p:to>
                                    </p:set>
                                  </p:childTnLst>
                                </p:cTn>
                              </p:par>
                            </p:childTnLst>
                          </p:cTn>
                        </p:par>
                        <p:par>
                          <p:cTn id="746" fill="hold">
                            <p:stCondLst>
                              <p:cond delay="217000"/>
                            </p:stCondLst>
                            <p:childTnLst>
                              <p:par>
                                <p:cTn id="747" presetID="11" presetClass="entr" presetSubtype="0" fill="hold" grpId="0" nodeType="afterEffect">
                                  <p:stCondLst>
                                    <p:cond delay="0"/>
                                  </p:stCondLst>
                                  <p:childTnLst>
                                    <p:set>
                                      <p:cBhvr>
                                        <p:cTn id="748" dur="1000">
                                          <p:stCondLst>
                                            <p:cond delay="0"/>
                                          </p:stCondLst>
                                        </p:cTn>
                                        <p:tgtEl>
                                          <p:spTgt spid="1864"/>
                                        </p:tgtEl>
                                        <p:attrNameLst>
                                          <p:attrName>style.visibility</p:attrName>
                                        </p:attrNameLst>
                                      </p:cBhvr>
                                      <p:to>
                                        <p:strVal val="visible"/>
                                      </p:to>
                                    </p:set>
                                  </p:childTnLst>
                                </p:cTn>
                              </p:par>
                            </p:childTnLst>
                          </p:cTn>
                        </p:par>
                        <p:par>
                          <p:cTn id="749" fill="hold">
                            <p:stCondLst>
                              <p:cond delay="218000"/>
                            </p:stCondLst>
                            <p:childTnLst>
                              <p:par>
                                <p:cTn id="750" presetID="11" presetClass="entr" presetSubtype="0" fill="hold" grpId="0" nodeType="afterEffect">
                                  <p:stCondLst>
                                    <p:cond delay="0"/>
                                  </p:stCondLst>
                                  <p:childTnLst>
                                    <p:set>
                                      <p:cBhvr>
                                        <p:cTn id="751" dur="1000">
                                          <p:stCondLst>
                                            <p:cond delay="0"/>
                                          </p:stCondLst>
                                        </p:cTn>
                                        <p:tgtEl>
                                          <p:spTgt spid="1865"/>
                                        </p:tgtEl>
                                        <p:attrNameLst>
                                          <p:attrName>style.visibility</p:attrName>
                                        </p:attrNameLst>
                                      </p:cBhvr>
                                      <p:to>
                                        <p:strVal val="visible"/>
                                      </p:to>
                                    </p:set>
                                  </p:childTnLst>
                                </p:cTn>
                              </p:par>
                            </p:childTnLst>
                          </p:cTn>
                        </p:par>
                        <p:par>
                          <p:cTn id="752" fill="hold">
                            <p:stCondLst>
                              <p:cond delay="219000"/>
                            </p:stCondLst>
                            <p:childTnLst>
                              <p:par>
                                <p:cTn id="753" presetID="11" presetClass="entr" presetSubtype="0" fill="hold" grpId="0" nodeType="afterEffect">
                                  <p:stCondLst>
                                    <p:cond delay="0"/>
                                  </p:stCondLst>
                                  <p:childTnLst>
                                    <p:set>
                                      <p:cBhvr>
                                        <p:cTn id="754" dur="1000">
                                          <p:stCondLst>
                                            <p:cond delay="0"/>
                                          </p:stCondLst>
                                        </p:cTn>
                                        <p:tgtEl>
                                          <p:spTgt spid="1866"/>
                                        </p:tgtEl>
                                        <p:attrNameLst>
                                          <p:attrName>style.visibility</p:attrName>
                                        </p:attrNameLst>
                                      </p:cBhvr>
                                      <p:to>
                                        <p:strVal val="visible"/>
                                      </p:to>
                                    </p:set>
                                  </p:childTnLst>
                                </p:cTn>
                              </p:par>
                            </p:childTnLst>
                          </p:cTn>
                        </p:par>
                        <p:par>
                          <p:cTn id="755" fill="hold">
                            <p:stCondLst>
                              <p:cond delay="220000"/>
                            </p:stCondLst>
                            <p:childTnLst>
                              <p:par>
                                <p:cTn id="756" presetID="11" presetClass="entr" presetSubtype="0" fill="hold" grpId="0" nodeType="afterEffect">
                                  <p:stCondLst>
                                    <p:cond delay="0"/>
                                  </p:stCondLst>
                                  <p:childTnLst>
                                    <p:set>
                                      <p:cBhvr>
                                        <p:cTn id="757" dur="1000">
                                          <p:stCondLst>
                                            <p:cond delay="0"/>
                                          </p:stCondLst>
                                        </p:cTn>
                                        <p:tgtEl>
                                          <p:spTgt spid="1867"/>
                                        </p:tgtEl>
                                        <p:attrNameLst>
                                          <p:attrName>style.visibility</p:attrName>
                                        </p:attrNameLst>
                                      </p:cBhvr>
                                      <p:to>
                                        <p:strVal val="visible"/>
                                      </p:to>
                                    </p:set>
                                  </p:childTnLst>
                                </p:cTn>
                              </p:par>
                            </p:childTnLst>
                          </p:cTn>
                        </p:par>
                        <p:par>
                          <p:cTn id="758" fill="hold">
                            <p:stCondLst>
                              <p:cond delay="221000"/>
                            </p:stCondLst>
                            <p:childTnLst>
                              <p:par>
                                <p:cTn id="759" presetID="11" presetClass="entr" presetSubtype="0" fill="hold" grpId="0" nodeType="afterEffect">
                                  <p:stCondLst>
                                    <p:cond delay="0"/>
                                  </p:stCondLst>
                                  <p:childTnLst>
                                    <p:set>
                                      <p:cBhvr>
                                        <p:cTn id="760" dur="1000">
                                          <p:stCondLst>
                                            <p:cond delay="0"/>
                                          </p:stCondLst>
                                        </p:cTn>
                                        <p:tgtEl>
                                          <p:spTgt spid="1868"/>
                                        </p:tgtEl>
                                        <p:attrNameLst>
                                          <p:attrName>style.visibility</p:attrName>
                                        </p:attrNameLst>
                                      </p:cBhvr>
                                      <p:to>
                                        <p:strVal val="visible"/>
                                      </p:to>
                                    </p:set>
                                  </p:childTnLst>
                                </p:cTn>
                              </p:par>
                            </p:childTnLst>
                          </p:cTn>
                        </p:par>
                        <p:par>
                          <p:cTn id="761" fill="hold">
                            <p:stCondLst>
                              <p:cond delay="222000"/>
                            </p:stCondLst>
                            <p:childTnLst>
                              <p:par>
                                <p:cTn id="762" presetID="11" presetClass="entr" presetSubtype="0" fill="hold" grpId="0" nodeType="afterEffect">
                                  <p:stCondLst>
                                    <p:cond delay="0"/>
                                  </p:stCondLst>
                                  <p:childTnLst>
                                    <p:set>
                                      <p:cBhvr>
                                        <p:cTn id="763" dur="1000">
                                          <p:stCondLst>
                                            <p:cond delay="0"/>
                                          </p:stCondLst>
                                        </p:cTn>
                                        <p:tgtEl>
                                          <p:spTgt spid="1869"/>
                                        </p:tgtEl>
                                        <p:attrNameLst>
                                          <p:attrName>style.visibility</p:attrName>
                                        </p:attrNameLst>
                                      </p:cBhvr>
                                      <p:to>
                                        <p:strVal val="visible"/>
                                      </p:to>
                                    </p:set>
                                  </p:childTnLst>
                                </p:cTn>
                              </p:par>
                            </p:childTnLst>
                          </p:cTn>
                        </p:par>
                        <p:par>
                          <p:cTn id="764" fill="hold">
                            <p:stCondLst>
                              <p:cond delay="223000"/>
                            </p:stCondLst>
                            <p:childTnLst>
                              <p:par>
                                <p:cTn id="765" presetID="11" presetClass="entr" presetSubtype="0" fill="hold" grpId="0" nodeType="afterEffect">
                                  <p:stCondLst>
                                    <p:cond delay="0"/>
                                  </p:stCondLst>
                                  <p:childTnLst>
                                    <p:set>
                                      <p:cBhvr>
                                        <p:cTn id="766" dur="1000">
                                          <p:stCondLst>
                                            <p:cond delay="0"/>
                                          </p:stCondLst>
                                        </p:cTn>
                                        <p:tgtEl>
                                          <p:spTgt spid="1870"/>
                                        </p:tgtEl>
                                        <p:attrNameLst>
                                          <p:attrName>style.visibility</p:attrName>
                                        </p:attrNameLst>
                                      </p:cBhvr>
                                      <p:to>
                                        <p:strVal val="visible"/>
                                      </p:to>
                                    </p:set>
                                  </p:childTnLst>
                                </p:cTn>
                              </p:par>
                            </p:childTnLst>
                          </p:cTn>
                        </p:par>
                        <p:par>
                          <p:cTn id="767" fill="hold">
                            <p:stCondLst>
                              <p:cond delay="224000"/>
                            </p:stCondLst>
                            <p:childTnLst>
                              <p:par>
                                <p:cTn id="768" presetID="11" presetClass="entr" presetSubtype="0" fill="hold" grpId="0" nodeType="afterEffect">
                                  <p:stCondLst>
                                    <p:cond delay="0"/>
                                  </p:stCondLst>
                                  <p:childTnLst>
                                    <p:set>
                                      <p:cBhvr>
                                        <p:cTn id="769" dur="1000">
                                          <p:stCondLst>
                                            <p:cond delay="0"/>
                                          </p:stCondLst>
                                        </p:cTn>
                                        <p:tgtEl>
                                          <p:spTgt spid="1871"/>
                                        </p:tgtEl>
                                        <p:attrNameLst>
                                          <p:attrName>style.visibility</p:attrName>
                                        </p:attrNameLst>
                                      </p:cBhvr>
                                      <p:to>
                                        <p:strVal val="visible"/>
                                      </p:to>
                                    </p:set>
                                  </p:childTnLst>
                                </p:cTn>
                              </p:par>
                            </p:childTnLst>
                          </p:cTn>
                        </p:par>
                        <p:par>
                          <p:cTn id="770" fill="hold">
                            <p:stCondLst>
                              <p:cond delay="225000"/>
                            </p:stCondLst>
                            <p:childTnLst>
                              <p:par>
                                <p:cTn id="771" presetID="11" presetClass="entr" presetSubtype="0" fill="hold" grpId="0" nodeType="afterEffect">
                                  <p:stCondLst>
                                    <p:cond delay="0"/>
                                  </p:stCondLst>
                                  <p:childTnLst>
                                    <p:set>
                                      <p:cBhvr>
                                        <p:cTn id="772" dur="1000">
                                          <p:stCondLst>
                                            <p:cond delay="0"/>
                                          </p:stCondLst>
                                        </p:cTn>
                                        <p:tgtEl>
                                          <p:spTgt spid="1872"/>
                                        </p:tgtEl>
                                        <p:attrNameLst>
                                          <p:attrName>style.visibility</p:attrName>
                                        </p:attrNameLst>
                                      </p:cBhvr>
                                      <p:to>
                                        <p:strVal val="visible"/>
                                      </p:to>
                                    </p:set>
                                  </p:childTnLst>
                                </p:cTn>
                              </p:par>
                            </p:childTnLst>
                          </p:cTn>
                        </p:par>
                        <p:par>
                          <p:cTn id="773" fill="hold">
                            <p:stCondLst>
                              <p:cond delay="226000"/>
                            </p:stCondLst>
                            <p:childTnLst>
                              <p:par>
                                <p:cTn id="774" presetID="11" presetClass="entr" presetSubtype="0" fill="hold" grpId="0" nodeType="afterEffect">
                                  <p:stCondLst>
                                    <p:cond delay="0"/>
                                  </p:stCondLst>
                                  <p:childTnLst>
                                    <p:set>
                                      <p:cBhvr>
                                        <p:cTn id="775" dur="1000">
                                          <p:stCondLst>
                                            <p:cond delay="0"/>
                                          </p:stCondLst>
                                        </p:cTn>
                                        <p:tgtEl>
                                          <p:spTgt spid="1873"/>
                                        </p:tgtEl>
                                        <p:attrNameLst>
                                          <p:attrName>style.visibility</p:attrName>
                                        </p:attrNameLst>
                                      </p:cBhvr>
                                      <p:to>
                                        <p:strVal val="visible"/>
                                      </p:to>
                                    </p:set>
                                  </p:childTnLst>
                                </p:cTn>
                              </p:par>
                            </p:childTnLst>
                          </p:cTn>
                        </p:par>
                        <p:par>
                          <p:cTn id="776" fill="hold">
                            <p:stCondLst>
                              <p:cond delay="227000"/>
                            </p:stCondLst>
                            <p:childTnLst>
                              <p:par>
                                <p:cTn id="777" presetID="11" presetClass="entr" presetSubtype="0" fill="hold" grpId="0" nodeType="afterEffect">
                                  <p:stCondLst>
                                    <p:cond delay="0"/>
                                  </p:stCondLst>
                                  <p:childTnLst>
                                    <p:set>
                                      <p:cBhvr>
                                        <p:cTn id="778" dur="1000">
                                          <p:stCondLst>
                                            <p:cond delay="0"/>
                                          </p:stCondLst>
                                        </p:cTn>
                                        <p:tgtEl>
                                          <p:spTgt spid="1874"/>
                                        </p:tgtEl>
                                        <p:attrNameLst>
                                          <p:attrName>style.visibility</p:attrName>
                                        </p:attrNameLst>
                                      </p:cBhvr>
                                      <p:to>
                                        <p:strVal val="visible"/>
                                      </p:to>
                                    </p:set>
                                  </p:childTnLst>
                                </p:cTn>
                              </p:par>
                            </p:childTnLst>
                          </p:cTn>
                        </p:par>
                        <p:par>
                          <p:cTn id="779" fill="hold">
                            <p:stCondLst>
                              <p:cond delay="228000"/>
                            </p:stCondLst>
                            <p:childTnLst>
                              <p:par>
                                <p:cTn id="780" presetID="11" presetClass="entr" presetSubtype="0" fill="hold" grpId="0" nodeType="afterEffect">
                                  <p:stCondLst>
                                    <p:cond delay="0"/>
                                  </p:stCondLst>
                                  <p:childTnLst>
                                    <p:set>
                                      <p:cBhvr>
                                        <p:cTn id="781" dur="1000">
                                          <p:stCondLst>
                                            <p:cond delay="0"/>
                                          </p:stCondLst>
                                        </p:cTn>
                                        <p:tgtEl>
                                          <p:spTgt spid="1875"/>
                                        </p:tgtEl>
                                        <p:attrNameLst>
                                          <p:attrName>style.visibility</p:attrName>
                                        </p:attrNameLst>
                                      </p:cBhvr>
                                      <p:to>
                                        <p:strVal val="visible"/>
                                      </p:to>
                                    </p:set>
                                  </p:childTnLst>
                                </p:cTn>
                              </p:par>
                            </p:childTnLst>
                          </p:cTn>
                        </p:par>
                        <p:par>
                          <p:cTn id="782" fill="hold">
                            <p:stCondLst>
                              <p:cond delay="229000"/>
                            </p:stCondLst>
                            <p:childTnLst>
                              <p:par>
                                <p:cTn id="783" presetID="11" presetClass="entr" presetSubtype="0" fill="hold" grpId="0" nodeType="afterEffect">
                                  <p:stCondLst>
                                    <p:cond delay="0"/>
                                  </p:stCondLst>
                                  <p:childTnLst>
                                    <p:set>
                                      <p:cBhvr>
                                        <p:cTn id="784" dur="1000">
                                          <p:stCondLst>
                                            <p:cond delay="0"/>
                                          </p:stCondLst>
                                        </p:cTn>
                                        <p:tgtEl>
                                          <p:spTgt spid="1876"/>
                                        </p:tgtEl>
                                        <p:attrNameLst>
                                          <p:attrName>style.visibility</p:attrName>
                                        </p:attrNameLst>
                                      </p:cBhvr>
                                      <p:to>
                                        <p:strVal val="visible"/>
                                      </p:to>
                                    </p:set>
                                  </p:childTnLst>
                                </p:cTn>
                              </p:par>
                            </p:childTnLst>
                          </p:cTn>
                        </p:par>
                        <p:par>
                          <p:cTn id="785" fill="hold">
                            <p:stCondLst>
                              <p:cond delay="230000"/>
                            </p:stCondLst>
                            <p:childTnLst>
                              <p:par>
                                <p:cTn id="786" presetID="11" presetClass="entr" presetSubtype="0" fill="hold" grpId="0" nodeType="afterEffect">
                                  <p:stCondLst>
                                    <p:cond delay="0"/>
                                  </p:stCondLst>
                                  <p:childTnLst>
                                    <p:set>
                                      <p:cBhvr>
                                        <p:cTn id="787" dur="1000">
                                          <p:stCondLst>
                                            <p:cond delay="0"/>
                                          </p:stCondLst>
                                        </p:cTn>
                                        <p:tgtEl>
                                          <p:spTgt spid="1877"/>
                                        </p:tgtEl>
                                        <p:attrNameLst>
                                          <p:attrName>style.visibility</p:attrName>
                                        </p:attrNameLst>
                                      </p:cBhvr>
                                      <p:to>
                                        <p:strVal val="visible"/>
                                      </p:to>
                                    </p:set>
                                  </p:childTnLst>
                                </p:cTn>
                              </p:par>
                            </p:childTnLst>
                          </p:cTn>
                        </p:par>
                        <p:par>
                          <p:cTn id="788" fill="hold">
                            <p:stCondLst>
                              <p:cond delay="231000"/>
                            </p:stCondLst>
                            <p:childTnLst>
                              <p:par>
                                <p:cTn id="789" presetID="11" presetClass="entr" presetSubtype="0" fill="hold" grpId="0" nodeType="afterEffect">
                                  <p:stCondLst>
                                    <p:cond delay="0"/>
                                  </p:stCondLst>
                                  <p:childTnLst>
                                    <p:set>
                                      <p:cBhvr>
                                        <p:cTn id="790" dur="1000">
                                          <p:stCondLst>
                                            <p:cond delay="0"/>
                                          </p:stCondLst>
                                        </p:cTn>
                                        <p:tgtEl>
                                          <p:spTgt spid="1878"/>
                                        </p:tgtEl>
                                        <p:attrNameLst>
                                          <p:attrName>style.visibility</p:attrName>
                                        </p:attrNameLst>
                                      </p:cBhvr>
                                      <p:to>
                                        <p:strVal val="visible"/>
                                      </p:to>
                                    </p:set>
                                  </p:childTnLst>
                                </p:cTn>
                              </p:par>
                            </p:childTnLst>
                          </p:cTn>
                        </p:par>
                        <p:par>
                          <p:cTn id="791" fill="hold">
                            <p:stCondLst>
                              <p:cond delay="232000"/>
                            </p:stCondLst>
                            <p:childTnLst>
                              <p:par>
                                <p:cTn id="792" presetID="11" presetClass="entr" presetSubtype="0" fill="hold" grpId="0" nodeType="afterEffect">
                                  <p:stCondLst>
                                    <p:cond delay="0"/>
                                  </p:stCondLst>
                                  <p:childTnLst>
                                    <p:set>
                                      <p:cBhvr>
                                        <p:cTn id="793" dur="1000">
                                          <p:stCondLst>
                                            <p:cond delay="0"/>
                                          </p:stCondLst>
                                        </p:cTn>
                                        <p:tgtEl>
                                          <p:spTgt spid="1879"/>
                                        </p:tgtEl>
                                        <p:attrNameLst>
                                          <p:attrName>style.visibility</p:attrName>
                                        </p:attrNameLst>
                                      </p:cBhvr>
                                      <p:to>
                                        <p:strVal val="visible"/>
                                      </p:to>
                                    </p:set>
                                  </p:childTnLst>
                                </p:cTn>
                              </p:par>
                            </p:childTnLst>
                          </p:cTn>
                        </p:par>
                        <p:par>
                          <p:cTn id="794" fill="hold">
                            <p:stCondLst>
                              <p:cond delay="233000"/>
                            </p:stCondLst>
                            <p:childTnLst>
                              <p:par>
                                <p:cTn id="795" presetID="11" presetClass="entr" presetSubtype="0" fill="hold" grpId="0" nodeType="afterEffect">
                                  <p:stCondLst>
                                    <p:cond delay="0"/>
                                  </p:stCondLst>
                                  <p:childTnLst>
                                    <p:set>
                                      <p:cBhvr>
                                        <p:cTn id="796" dur="1000">
                                          <p:stCondLst>
                                            <p:cond delay="0"/>
                                          </p:stCondLst>
                                        </p:cTn>
                                        <p:tgtEl>
                                          <p:spTgt spid="1880"/>
                                        </p:tgtEl>
                                        <p:attrNameLst>
                                          <p:attrName>style.visibility</p:attrName>
                                        </p:attrNameLst>
                                      </p:cBhvr>
                                      <p:to>
                                        <p:strVal val="visible"/>
                                      </p:to>
                                    </p:set>
                                  </p:childTnLst>
                                </p:cTn>
                              </p:par>
                            </p:childTnLst>
                          </p:cTn>
                        </p:par>
                        <p:par>
                          <p:cTn id="797" fill="hold">
                            <p:stCondLst>
                              <p:cond delay="234000"/>
                            </p:stCondLst>
                            <p:childTnLst>
                              <p:par>
                                <p:cTn id="798" presetID="11" presetClass="entr" presetSubtype="0" fill="hold" grpId="0" nodeType="afterEffect">
                                  <p:stCondLst>
                                    <p:cond delay="0"/>
                                  </p:stCondLst>
                                  <p:childTnLst>
                                    <p:set>
                                      <p:cBhvr>
                                        <p:cTn id="799" dur="1000">
                                          <p:stCondLst>
                                            <p:cond delay="0"/>
                                          </p:stCondLst>
                                        </p:cTn>
                                        <p:tgtEl>
                                          <p:spTgt spid="1881"/>
                                        </p:tgtEl>
                                        <p:attrNameLst>
                                          <p:attrName>style.visibility</p:attrName>
                                        </p:attrNameLst>
                                      </p:cBhvr>
                                      <p:to>
                                        <p:strVal val="visible"/>
                                      </p:to>
                                    </p:set>
                                  </p:childTnLst>
                                </p:cTn>
                              </p:par>
                            </p:childTnLst>
                          </p:cTn>
                        </p:par>
                        <p:par>
                          <p:cTn id="800" fill="hold">
                            <p:stCondLst>
                              <p:cond delay="235000"/>
                            </p:stCondLst>
                            <p:childTnLst>
                              <p:par>
                                <p:cTn id="801" presetID="11" presetClass="entr" presetSubtype="0" fill="hold" grpId="0" nodeType="afterEffect">
                                  <p:stCondLst>
                                    <p:cond delay="0"/>
                                  </p:stCondLst>
                                  <p:childTnLst>
                                    <p:set>
                                      <p:cBhvr>
                                        <p:cTn id="802" dur="1000">
                                          <p:stCondLst>
                                            <p:cond delay="0"/>
                                          </p:stCondLst>
                                        </p:cTn>
                                        <p:tgtEl>
                                          <p:spTgt spid="1882"/>
                                        </p:tgtEl>
                                        <p:attrNameLst>
                                          <p:attrName>style.visibility</p:attrName>
                                        </p:attrNameLst>
                                      </p:cBhvr>
                                      <p:to>
                                        <p:strVal val="visible"/>
                                      </p:to>
                                    </p:set>
                                  </p:childTnLst>
                                </p:cTn>
                              </p:par>
                            </p:childTnLst>
                          </p:cTn>
                        </p:par>
                        <p:par>
                          <p:cTn id="803" fill="hold">
                            <p:stCondLst>
                              <p:cond delay="236000"/>
                            </p:stCondLst>
                            <p:childTnLst>
                              <p:par>
                                <p:cTn id="804" presetID="11" presetClass="entr" presetSubtype="0" fill="hold" grpId="0" nodeType="afterEffect">
                                  <p:stCondLst>
                                    <p:cond delay="0"/>
                                  </p:stCondLst>
                                  <p:childTnLst>
                                    <p:set>
                                      <p:cBhvr>
                                        <p:cTn id="805" dur="1000">
                                          <p:stCondLst>
                                            <p:cond delay="0"/>
                                          </p:stCondLst>
                                        </p:cTn>
                                        <p:tgtEl>
                                          <p:spTgt spid="1883"/>
                                        </p:tgtEl>
                                        <p:attrNameLst>
                                          <p:attrName>style.visibility</p:attrName>
                                        </p:attrNameLst>
                                      </p:cBhvr>
                                      <p:to>
                                        <p:strVal val="visible"/>
                                      </p:to>
                                    </p:set>
                                  </p:childTnLst>
                                </p:cTn>
                              </p:par>
                            </p:childTnLst>
                          </p:cTn>
                        </p:par>
                        <p:par>
                          <p:cTn id="806" fill="hold">
                            <p:stCondLst>
                              <p:cond delay="237000"/>
                            </p:stCondLst>
                            <p:childTnLst>
                              <p:par>
                                <p:cTn id="807" presetID="11" presetClass="entr" presetSubtype="0" fill="hold" grpId="0" nodeType="afterEffect">
                                  <p:stCondLst>
                                    <p:cond delay="0"/>
                                  </p:stCondLst>
                                  <p:childTnLst>
                                    <p:set>
                                      <p:cBhvr>
                                        <p:cTn id="808" dur="1000">
                                          <p:stCondLst>
                                            <p:cond delay="0"/>
                                          </p:stCondLst>
                                        </p:cTn>
                                        <p:tgtEl>
                                          <p:spTgt spid="1884"/>
                                        </p:tgtEl>
                                        <p:attrNameLst>
                                          <p:attrName>style.visibility</p:attrName>
                                        </p:attrNameLst>
                                      </p:cBhvr>
                                      <p:to>
                                        <p:strVal val="visible"/>
                                      </p:to>
                                    </p:set>
                                  </p:childTnLst>
                                </p:cTn>
                              </p:par>
                            </p:childTnLst>
                          </p:cTn>
                        </p:par>
                        <p:par>
                          <p:cTn id="809" fill="hold">
                            <p:stCondLst>
                              <p:cond delay="238000"/>
                            </p:stCondLst>
                            <p:childTnLst>
                              <p:par>
                                <p:cTn id="810" presetID="11" presetClass="entr" presetSubtype="0" fill="hold" grpId="0" nodeType="afterEffect">
                                  <p:stCondLst>
                                    <p:cond delay="0"/>
                                  </p:stCondLst>
                                  <p:childTnLst>
                                    <p:set>
                                      <p:cBhvr>
                                        <p:cTn id="811" dur="1000">
                                          <p:stCondLst>
                                            <p:cond delay="0"/>
                                          </p:stCondLst>
                                        </p:cTn>
                                        <p:tgtEl>
                                          <p:spTgt spid="1885"/>
                                        </p:tgtEl>
                                        <p:attrNameLst>
                                          <p:attrName>style.visibility</p:attrName>
                                        </p:attrNameLst>
                                      </p:cBhvr>
                                      <p:to>
                                        <p:strVal val="visible"/>
                                      </p:to>
                                    </p:set>
                                  </p:childTnLst>
                                </p:cTn>
                              </p:par>
                            </p:childTnLst>
                          </p:cTn>
                        </p:par>
                        <p:par>
                          <p:cTn id="812" fill="hold">
                            <p:stCondLst>
                              <p:cond delay="239000"/>
                            </p:stCondLst>
                            <p:childTnLst>
                              <p:par>
                                <p:cTn id="813" presetID="11" presetClass="entr" presetSubtype="0" fill="hold" grpId="0" nodeType="afterEffect">
                                  <p:stCondLst>
                                    <p:cond delay="0"/>
                                  </p:stCondLst>
                                  <p:childTnLst>
                                    <p:set>
                                      <p:cBhvr>
                                        <p:cTn id="814" dur="1000">
                                          <p:stCondLst>
                                            <p:cond delay="0"/>
                                          </p:stCondLst>
                                        </p:cTn>
                                        <p:tgtEl>
                                          <p:spTgt spid="1886"/>
                                        </p:tgtEl>
                                        <p:attrNameLst>
                                          <p:attrName>style.visibility</p:attrName>
                                        </p:attrNameLst>
                                      </p:cBhvr>
                                      <p:to>
                                        <p:strVal val="visible"/>
                                      </p:to>
                                    </p:set>
                                  </p:childTnLst>
                                </p:cTn>
                              </p:par>
                            </p:childTnLst>
                          </p:cTn>
                        </p:par>
                        <p:par>
                          <p:cTn id="815" fill="hold">
                            <p:stCondLst>
                              <p:cond delay="240000"/>
                            </p:stCondLst>
                            <p:childTnLst>
                              <p:par>
                                <p:cTn id="816" presetID="11" presetClass="entr" presetSubtype="0" fill="hold" grpId="0" nodeType="afterEffect">
                                  <p:stCondLst>
                                    <p:cond delay="0"/>
                                  </p:stCondLst>
                                  <p:childTnLst>
                                    <p:set>
                                      <p:cBhvr>
                                        <p:cTn id="817" dur="1000">
                                          <p:stCondLst>
                                            <p:cond delay="0"/>
                                          </p:stCondLst>
                                        </p:cTn>
                                        <p:tgtEl>
                                          <p:spTgt spid="1887"/>
                                        </p:tgtEl>
                                        <p:attrNameLst>
                                          <p:attrName>style.visibility</p:attrName>
                                        </p:attrNameLst>
                                      </p:cBhvr>
                                      <p:to>
                                        <p:strVal val="visible"/>
                                      </p:to>
                                    </p:set>
                                  </p:childTnLst>
                                </p:cTn>
                              </p:par>
                            </p:childTnLst>
                          </p:cTn>
                        </p:par>
                        <p:par>
                          <p:cTn id="818" fill="hold">
                            <p:stCondLst>
                              <p:cond delay="241000"/>
                            </p:stCondLst>
                            <p:childTnLst>
                              <p:par>
                                <p:cTn id="819" presetID="11" presetClass="entr" presetSubtype="0" fill="hold" grpId="0" nodeType="afterEffect">
                                  <p:stCondLst>
                                    <p:cond delay="0"/>
                                  </p:stCondLst>
                                  <p:childTnLst>
                                    <p:set>
                                      <p:cBhvr>
                                        <p:cTn id="820" dur="1000">
                                          <p:stCondLst>
                                            <p:cond delay="0"/>
                                          </p:stCondLst>
                                        </p:cTn>
                                        <p:tgtEl>
                                          <p:spTgt spid="1888"/>
                                        </p:tgtEl>
                                        <p:attrNameLst>
                                          <p:attrName>style.visibility</p:attrName>
                                        </p:attrNameLst>
                                      </p:cBhvr>
                                      <p:to>
                                        <p:strVal val="visible"/>
                                      </p:to>
                                    </p:set>
                                  </p:childTnLst>
                                </p:cTn>
                              </p:par>
                            </p:childTnLst>
                          </p:cTn>
                        </p:par>
                        <p:par>
                          <p:cTn id="821" fill="hold">
                            <p:stCondLst>
                              <p:cond delay="242000"/>
                            </p:stCondLst>
                            <p:childTnLst>
                              <p:par>
                                <p:cTn id="822" presetID="11" presetClass="entr" presetSubtype="0" fill="hold" grpId="0" nodeType="afterEffect">
                                  <p:stCondLst>
                                    <p:cond delay="0"/>
                                  </p:stCondLst>
                                  <p:childTnLst>
                                    <p:set>
                                      <p:cBhvr>
                                        <p:cTn id="823" dur="1000">
                                          <p:stCondLst>
                                            <p:cond delay="0"/>
                                          </p:stCondLst>
                                        </p:cTn>
                                        <p:tgtEl>
                                          <p:spTgt spid="1889"/>
                                        </p:tgtEl>
                                        <p:attrNameLst>
                                          <p:attrName>style.visibility</p:attrName>
                                        </p:attrNameLst>
                                      </p:cBhvr>
                                      <p:to>
                                        <p:strVal val="visible"/>
                                      </p:to>
                                    </p:set>
                                  </p:childTnLst>
                                </p:cTn>
                              </p:par>
                            </p:childTnLst>
                          </p:cTn>
                        </p:par>
                        <p:par>
                          <p:cTn id="824" fill="hold">
                            <p:stCondLst>
                              <p:cond delay="243000"/>
                            </p:stCondLst>
                            <p:childTnLst>
                              <p:par>
                                <p:cTn id="825" presetID="11" presetClass="entr" presetSubtype="0" fill="hold" grpId="0" nodeType="afterEffect">
                                  <p:stCondLst>
                                    <p:cond delay="0"/>
                                  </p:stCondLst>
                                  <p:childTnLst>
                                    <p:set>
                                      <p:cBhvr>
                                        <p:cTn id="826" dur="1000">
                                          <p:stCondLst>
                                            <p:cond delay="0"/>
                                          </p:stCondLst>
                                        </p:cTn>
                                        <p:tgtEl>
                                          <p:spTgt spid="1890"/>
                                        </p:tgtEl>
                                        <p:attrNameLst>
                                          <p:attrName>style.visibility</p:attrName>
                                        </p:attrNameLst>
                                      </p:cBhvr>
                                      <p:to>
                                        <p:strVal val="visible"/>
                                      </p:to>
                                    </p:set>
                                  </p:childTnLst>
                                </p:cTn>
                              </p:par>
                            </p:childTnLst>
                          </p:cTn>
                        </p:par>
                        <p:par>
                          <p:cTn id="827" fill="hold">
                            <p:stCondLst>
                              <p:cond delay="244000"/>
                            </p:stCondLst>
                            <p:childTnLst>
                              <p:par>
                                <p:cTn id="828" presetID="11" presetClass="entr" presetSubtype="0" fill="hold" grpId="0" nodeType="afterEffect">
                                  <p:stCondLst>
                                    <p:cond delay="0"/>
                                  </p:stCondLst>
                                  <p:childTnLst>
                                    <p:set>
                                      <p:cBhvr>
                                        <p:cTn id="829" dur="1000">
                                          <p:stCondLst>
                                            <p:cond delay="0"/>
                                          </p:stCondLst>
                                        </p:cTn>
                                        <p:tgtEl>
                                          <p:spTgt spid="1891"/>
                                        </p:tgtEl>
                                        <p:attrNameLst>
                                          <p:attrName>style.visibility</p:attrName>
                                        </p:attrNameLst>
                                      </p:cBhvr>
                                      <p:to>
                                        <p:strVal val="visible"/>
                                      </p:to>
                                    </p:set>
                                  </p:childTnLst>
                                </p:cTn>
                              </p:par>
                            </p:childTnLst>
                          </p:cTn>
                        </p:par>
                        <p:par>
                          <p:cTn id="830" fill="hold">
                            <p:stCondLst>
                              <p:cond delay="245000"/>
                            </p:stCondLst>
                            <p:childTnLst>
                              <p:par>
                                <p:cTn id="831" presetID="11" presetClass="entr" presetSubtype="0" fill="hold" grpId="0" nodeType="afterEffect">
                                  <p:stCondLst>
                                    <p:cond delay="0"/>
                                  </p:stCondLst>
                                  <p:childTnLst>
                                    <p:set>
                                      <p:cBhvr>
                                        <p:cTn id="832" dur="1000">
                                          <p:stCondLst>
                                            <p:cond delay="0"/>
                                          </p:stCondLst>
                                        </p:cTn>
                                        <p:tgtEl>
                                          <p:spTgt spid="1892"/>
                                        </p:tgtEl>
                                        <p:attrNameLst>
                                          <p:attrName>style.visibility</p:attrName>
                                        </p:attrNameLst>
                                      </p:cBhvr>
                                      <p:to>
                                        <p:strVal val="visible"/>
                                      </p:to>
                                    </p:set>
                                  </p:childTnLst>
                                </p:cTn>
                              </p:par>
                            </p:childTnLst>
                          </p:cTn>
                        </p:par>
                        <p:par>
                          <p:cTn id="833" fill="hold">
                            <p:stCondLst>
                              <p:cond delay="246000"/>
                            </p:stCondLst>
                            <p:childTnLst>
                              <p:par>
                                <p:cTn id="834" presetID="11" presetClass="entr" presetSubtype="0" fill="hold" grpId="0" nodeType="afterEffect">
                                  <p:stCondLst>
                                    <p:cond delay="0"/>
                                  </p:stCondLst>
                                  <p:childTnLst>
                                    <p:set>
                                      <p:cBhvr>
                                        <p:cTn id="835" dur="1000">
                                          <p:stCondLst>
                                            <p:cond delay="0"/>
                                          </p:stCondLst>
                                        </p:cTn>
                                        <p:tgtEl>
                                          <p:spTgt spid="1893"/>
                                        </p:tgtEl>
                                        <p:attrNameLst>
                                          <p:attrName>style.visibility</p:attrName>
                                        </p:attrNameLst>
                                      </p:cBhvr>
                                      <p:to>
                                        <p:strVal val="visible"/>
                                      </p:to>
                                    </p:set>
                                  </p:childTnLst>
                                </p:cTn>
                              </p:par>
                            </p:childTnLst>
                          </p:cTn>
                        </p:par>
                        <p:par>
                          <p:cTn id="836" fill="hold">
                            <p:stCondLst>
                              <p:cond delay="247000"/>
                            </p:stCondLst>
                            <p:childTnLst>
                              <p:par>
                                <p:cTn id="837" presetID="11" presetClass="entr" presetSubtype="0" fill="hold" grpId="0" nodeType="afterEffect">
                                  <p:stCondLst>
                                    <p:cond delay="0"/>
                                  </p:stCondLst>
                                  <p:childTnLst>
                                    <p:set>
                                      <p:cBhvr>
                                        <p:cTn id="838" dur="1000">
                                          <p:stCondLst>
                                            <p:cond delay="0"/>
                                          </p:stCondLst>
                                        </p:cTn>
                                        <p:tgtEl>
                                          <p:spTgt spid="1894"/>
                                        </p:tgtEl>
                                        <p:attrNameLst>
                                          <p:attrName>style.visibility</p:attrName>
                                        </p:attrNameLst>
                                      </p:cBhvr>
                                      <p:to>
                                        <p:strVal val="visible"/>
                                      </p:to>
                                    </p:set>
                                  </p:childTnLst>
                                </p:cTn>
                              </p:par>
                            </p:childTnLst>
                          </p:cTn>
                        </p:par>
                        <p:par>
                          <p:cTn id="839" fill="hold">
                            <p:stCondLst>
                              <p:cond delay="248000"/>
                            </p:stCondLst>
                            <p:childTnLst>
                              <p:par>
                                <p:cTn id="840" presetID="11" presetClass="entr" presetSubtype="0" fill="hold" grpId="0" nodeType="afterEffect">
                                  <p:stCondLst>
                                    <p:cond delay="0"/>
                                  </p:stCondLst>
                                  <p:childTnLst>
                                    <p:set>
                                      <p:cBhvr>
                                        <p:cTn id="841" dur="1000">
                                          <p:stCondLst>
                                            <p:cond delay="0"/>
                                          </p:stCondLst>
                                        </p:cTn>
                                        <p:tgtEl>
                                          <p:spTgt spid="1895"/>
                                        </p:tgtEl>
                                        <p:attrNameLst>
                                          <p:attrName>style.visibility</p:attrName>
                                        </p:attrNameLst>
                                      </p:cBhvr>
                                      <p:to>
                                        <p:strVal val="visible"/>
                                      </p:to>
                                    </p:set>
                                  </p:childTnLst>
                                </p:cTn>
                              </p:par>
                            </p:childTnLst>
                          </p:cTn>
                        </p:par>
                        <p:par>
                          <p:cTn id="842" fill="hold">
                            <p:stCondLst>
                              <p:cond delay="249000"/>
                            </p:stCondLst>
                            <p:childTnLst>
                              <p:par>
                                <p:cTn id="843" presetID="11" presetClass="entr" presetSubtype="0" fill="hold" grpId="0" nodeType="afterEffect">
                                  <p:stCondLst>
                                    <p:cond delay="0"/>
                                  </p:stCondLst>
                                  <p:childTnLst>
                                    <p:set>
                                      <p:cBhvr>
                                        <p:cTn id="844" dur="1000">
                                          <p:stCondLst>
                                            <p:cond delay="0"/>
                                          </p:stCondLst>
                                        </p:cTn>
                                        <p:tgtEl>
                                          <p:spTgt spid="1896"/>
                                        </p:tgtEl>
                                        <p:attrNameLst>
                                          <p:attrName>style.visibility</p:attrName>
                                        </p:attrNameLst>
                                      </p:cBhvr>
                                      <p:to>
                                        <p:strVal val="visible"/>
                                      </p:to>
                                    </p:set>
                                  </p:childTnLst>
                                </p:cTn>
                              </p:par>
                            </p:childTnLst>
                          </p:cTn>
                        </p:par>
                        <p:par>
                          <p:cTn id="845" fill="hold">
                            <p:stCondLst>
                              <p:cond delay="250000"/>
                            </p:stCondLst>
                            <p:childTnLst>
                              <p:par>
                                <p:cTn id="846" presetID="11" presetClass="entr" presetSubtype="0" fill="hold" grpId="0" nodeType="afterEffect">
                                  <p:stCondLst>
                                    <p:cond delay="0"/>
                                  </p:stCondLst>
                                  <p:childTnLst>
                                    <p:set>
                                      <p:cBhvr>
                                        <p:cTn id="847" dur="1000">
                                          <p:stCondLst>
                                            <p:cond delay="0"/>
                                          </p:stCondLst>
                                        </p:cTn>
                                        <p:tgtEl>
                                          <p:spTgt spid="1897"/>
                                        </p:tgtEl>
                                        <p:attrNameLst>
                                          <p:attrName>style.visibility</p:attrName>
                                        </p:attrNameLst>
                                      </p:cBhvr>
                                      <p:to>
                                        <p:strVal val="visible"/>
                                      </p:to>
                                    </p:set>
                                  </p:childTnLst>
                                </p:cTn>
                              </p:par>
                            </p:childTnLst>
                          </p:cTn>
                        </p:par>
                        <p:par>
                          <p:cTn id="848" fill="hold">
                            <p:stCondLst>
                              <p:cond delay="251000"/>
                            </p:stCondLst>
                            <p:childTnLst>
                              <p:par>
                                <p:cTn id="849" presetID="11" presetClass="entr" presetSubtype="0" fill="hold" grpId="0" nodeType="afterEffect">
                                  <p:stCondLst>
                                    <p:cond delay="0"/>
                                  </p:stCondLst>
                                  <p:childTnLst>
                                    <p:set>
                                      <p:cBhvr>
                                        <p:cTn id="850" dur="1000">
                                          <p:stCondLst>
                                            <p:cond delay="0"/>
                                          </p:stCondLst>
                                        </p:cTn>
                                        <p:tgtEl>
                                          <p:spTgt spid="1898"/>
                                        </p:tgtEl>
                                        <p:attrNameLst>
                                          <p:attrName>style.visibility</p:attrName>
                                        </p:attrNameLst>
                                      </p:cBhvr>
                                      <p:to>
                                        <p:strVal val="visible"/>
                                      </p:to>
                                    </p:set>
                                  </p:childTnLst>
                                </p:cTn>
                              </p:par>
                            </p:childTnLst>
                          </p:cTn>
                        </p:par>
                        <p:par>
                          <p:cTn id="851" fill="hold">
                            <p:stCondLst>
                              <p:cond delay="252000"/>
                            </p:stCondLst>
                            <p:childTnLst>
                              <p:par>
                                <p:cTn id="852" presetID="11" presetClass="entr" presetSubtype="0" fill="hold" grpId="0" nodeType="afterEffect">
                                  <p:stCondLst>
                                    <p:cond delay="0"/>
                                  </p:stCondLst>
                                  <p:childTnLst>
                                    <p:set>
                                      <p:cBhvr>
                                        <p:cTn id="853" dur="1000">
                                          <p:stCondLst>
                                            <p:cond delay="0"/>
                                          </p:stCondLst>
                                        </p:cTn>
                                        <p:tgtEl>
                                          <p:spTgt spid="1899"/>
                                        </p:tgtEl>
                                        <p:attrNameLst>
                                          <p:attrName>style.visibility</p:attrName>
                                        </p:attrNameLst>
                                      </p:cBhvr>
                                      <p:to>
                                        <p:strVal val="visible"/>
                                      </p:to>
                                    </p:set>
                                  </p:childTnLst>
                                </p:cTn>
                              </p:par>
                            </p:childTnLst>
                          </p:cTn>
                        </p:par>
                        <p:par>
                          <p:cTn id="854" fill="hold">
                            <p:stCondLst>
                              <p:cond delay="253000"/>
                            </p:stCondLst>
                            <p:childTnLst>
                              <p:par>
                                <p:cTn id="855" presetID="11" presetClass="entr" presetSubtype="0" fill="hold" grpId="0" nodeType="afterEffect">
                                  <p:stCondLst>
                                    <p:cond delay="0"/>
                                  </p:stCondLst>
                                  <p:childTnLst>
                                    <p:set>
                                      <p:cBhvr>
                                        <p:cTn id="856" dur="1000">
                                          <p:stCondLst>
                                            <p:cond delay="0"/>
                                          </p:stCondLst>
                                        </p:cTn>
                                        <p:tgtEl>
                                          <p:spTgt spid="1900"/>
                                        </p:tgtEl>
                                        <p:attrNameLst>
                                          <p:attrName>style.visibility</p:attrName>
                                        </p:attrNameLst>
                                      </p:cBhvr>
                                      <p:to>
                                        <p:strVal val="visible"/>
                                      </p:to>
                                    </p:set>
                                  </p:childTnLst>
                                </p:cTn>
                              </p:par>
                            </p:childTnLst>
                          </p:cTn>
                        </p:par>
                        <p:par>
                          <p:cTn id="857" fill="hold">
                            <p:stCondLst>
                              <p:cond delay="254000"/>
                            </p:stCondLst>
                            <p:childTnLst>
                              <p:par>
                                <p:cTn id="858" presetID="11" presetClass="entr" presetSubtype="0" fill="hold" grpId="0" nodeType="afterEffect">
                                  <p:stCondLst>
                                    <p:cond delay="0"/>
                                  </p:stCondLst>
                                  <p:childTnLst>
                                    <p:set>
                                      <p:cBhvr>
                                        <p:cTn id="859" dur="1000">
                                          <p:stCondLst>
                                            <p:cond delay="0"/>
                                          </p:stCondLst>
                                        </p:cTn>
                                        <p:tgtEl>
                                          <p:spTgt spid="1901"/>
                                        </p:tgtEl>
                                        <p:attrNameLst>
                                          <p:attrName>style.visibility</p:attrName>
                                        </p:attrNameLst>
                                      </p:cBhvr>
                                      <p:to>
                                        <p:strVal val="visible"/>
                                      </p:to>
                                    </p:set>
                                  </p:childTnLst>
                                </p:cTn>
                              </p:par>
                            </p:childTnLst>
                          </p:cTn>
                        </p:par>
                        <p:par>
                          <p:cTn id="860" fill="hold">
                            <p:stCondLst>
                              <p:cond delay="255000"/>
                            </p:stCondLst>
                            <p:childTnLst>
                              <p:par>
                                <p:cTn id="861" presetID="11" presetClass="entr" presetSubtype="0" fill="hold" grpId="0" nodeType="afterEffect">
                                  <p:stCondLst>
                                    <p:cond delay="0"/>
                                  </p:stCondLst>
                                  <p:childTnLst>
                                    <p:set>
                                      <p:cBhvr>
                                        <p:cTn id="862" dur="1000">
                                          <p:stCondLst>
                                            <p:cond delay="0"/>
                                          </p:stCondLst>
                                        </p:cTn>
                                        <p:tgtEl>
                                          <p:spTgt spid="1902"/>
                                        </p:tgtEl>
                                        <p:attrNameLst>
                                          <p:attrName>style.visibility</p:attrName>
                                        </p:attrNameLst>
                                      </p:cBhvr>
                                      <p:to>
                                        <p:strVal val="visible"/>
                                      </p:to>
                                    </p:set>
                                  </p:childTnLst>
                                </p:cTn>
                              </p:par>
                            </p:childTnLst>
                          </p:cTn>
                        </p:par>
                        <p:par>
                          <p:cTn id="863" fill="hold">
                            <p:stCondLst>
                              <p:cond delay="256000"/>
                            </p:stCondLst>
                            <p:childTnLst>
                              <p:par>
                                <p:cTn id="864" presetID="11" presetClass="entr" presetSubtype="0" fill="hold" grpId="0" nodeType="afterEffect">
                                  <p:stCondLst>
                                    <p:cond delay="0"/>
                                  </p:stCondLst>
                                  <p:childTnLst>
                                    <p:set>
                                      <p:cBhvr>
                                        <p:cTn id="865" dur="1000">
                                          <p:stCondLst>
                                            <p:cond delay="0"/>
                                          </p:stCondLst>
                                        </p:cTn>
                                        <p:tgtEl>
                                          <p:spTgt spid="1903"/>
                                        </p:tgtEl>
                                        <p:attrNameLst>
                                          <p:attrName>style.visibility</p:attrName>
                                        </p:attrNameLst>
                                      </p:cBhvr>
                                      <p:to>
                                        <p:strVal val="visible"/>
                                      </p:to>
                                    </p:set>
                                  </p:childTnLst>
                                </p:cTn>
                              </p:par>
                            </p:childTnLst>
                          </p:cTn>
                        </p:par>
                        <p:par>
                          <p:cTn id="866" fill="hold">
                            <p:stCondLst>
                              <p:cond delay="257000"/>
                            </p:stCondLst>
                            <p:childTnLst>
                              <p:par>
                                <p:cTn id="867" presetID="11" presetClass="entr" presetSubtype="0" fill="hold" grpId="0" nodeType="afterEffect">
                                  <p:stCondLst>
                                    <p:cond delay="0"/>
                                  </p:stCondLst>
                                  <p:childTnLst>
                                    <p:set>
                                      <p:cBhvr>
                                        <p:cTn id="868" dur="1000">
                                          <p:stCondLst>
                                            <p:cond delay="0"/>
                                          </p:stCondLst>
                                        </p:cTn>
                                        <p:tgtEl>
                                          <p:spTgt spid="1904"/>
                                        </p:tgtEl>
                                        <p:attrNameLst>
                                          <p:attrName>style.visibility</p:attrName>
                                        </p:attrNameLst>
                                      </p:cBhvr>
                                      <p:to>
                                        <p:strVal val="visible"/>
                                      </p:to>
                                    </p:set>
                                  </p:childTnLst>
                                </p:cTn>
                              </p:par>
                            </p:childTnLst>
                          </p:cTn>
                        </p:par>
                        <p:par>
                          <p:cTn id="869" fill="hold">
                            <p:stCondLst>
                              <p:cond delay="258000"/>
                            </p:stCondLst>
                            <p:childTnLst>
                              <p:par>
                                <p:cTn id="870" presetID="11" presetClass="entr" presetSubtype="0" fill="hold" grpId="0" nodeType="afterEffect">
                                  <p:stCondLst>
                                    <p:cond delay="0"/>
                                  </p:stCondLst>
                                  <p:childTnLst>
                                    <p:set>
                                      <p:cBhvr>
                                        <p:cTn id="871" dur="1000">
                                          <p:stCondLst>
                                            <p:cond delay="0"/>
                                          </p:stCondLst>
                                        </p:cTn>
                                        <p:tgtEl>
                                          <p:spTgt spid="1905"/>
                                        </p:tgtEl>
                                        <p:attrNameLst>
                                          <p:attrName>style.visibility</p:attrName>
                                        </p:attrNameLst>
                                      </p:cBhvr>
                                      <p:to>
                                        <p:strVal val="visible"/>
                                      </p:to>
                                    </p:set>
                                  </p:childTnLst>
                                </p:cTn>
                              </p:par>
                            </p:childTnLst>
                          </p:cTn>
                        </p:par>
                        <p:par>
                          <p:cTn id="872" fill="hold">
                            <p:stCondLst>
                              <p:cond delay="259000"/>
                            </p:stCondLst>
                            <p:childTnLst>
                              <p:par>
                                <p:cTn id="873" presetID="11" presetClass="entr" presetSubtype="0" fill="hold" grpId="0" nodeType="afterEffect">
                                  <p:stCondLst>
                                    <p:cond delay="0"/>
                                  </p:stCondLst>
                                  <p:childTnLst>
                                    <p:set>
                                      <p:cBhvr>
                                        <p:cTn id="874" dur="1000">
                                          <p:stCondLst>
                                            <p:cond delay="0"/>
                                          </p:stCondLst>
                                        </p:cTn>
                                        <p:tgtEl>
                                          <p:spTgt spid="1906"/>
                                        </p:tgtEl>
                                        <p:attrNameLst>
                                          <p:attrName>style.visibility</p:attrName>
                                        </p:attrNameLst>
                                      </p:cBhvr>
                                      <p:to>
                                        <p:strVal val="visible"/>
                                      </p:to>
                                    </p:set>
                                  </p:childTnLst>
                                </p:cTn>
                              </p:par>
                            </p:childTnLst>
                          </p:cTn>
                        </p:par>
                        <p:par>
                          <p:cTn id="875" fill="hold">
                            <p:stCondLst>
                              <p:cond delay="260000"/>
                            </p:stCondLst>
                            <p:childTnLst>
                              <p:par>
                                <p:cTn id="876" presetID="11" presetClass="entr" presetSubtype="0" fill="hold" grpId="0" nodeType="afterEffect">
                                  <p:stCondLst>
                                    <p:cond delay="0"/>
                                  </p:stCondLst>
                                  <p:childTnLst>
                                    <p:set>
                                      <p:cBhvr>
                                        <p:cTn id="877" dur="1000">
                                          <p:stCondLst>
                                            <p:cond delay="0"/>
                                          </p:stCondLst>
                                        </p:cTn>
                                        <p:tgtEl>
                                          <p:spTgt spid="1907"/>
                                        </p:tgtEl>
                                        <p:attrNameLst>
                                          <p:attrName>style.visibility</p:attrName>
                                        </p:attrNameLst>
                                      </p:cBhvr>
                                      <p:to>
                                        <p:strVal val="visible"/>
                                      </p:to>
                                    </p:set>
                                  </p:childTnLst>
                                </p:cTn>
                              </p:par>
                            </p:childTnLst>
                          </p:cTn>
                        </p:par>
                        <p:par>
                          <p:cTn id="878" fill="hold">
                            <p:stCondLst>
                              <p:cond delay="261000"/>
                            </p:stCondLst>
                            <p:childTnLst>
                              <p:par>
                                <p:cTn id="879" presetID="11" presetClass="entr" presetSubtype="0" fill="hold" grpId="0" nodeType="afterEffect">
                                  <p:stCondLst>
                                    <p:cond delay="0"/>
                                  </p:stCondLst>
                                  <p:childTnLst>
                                    <p:set>
                                      <p:cBhvr>
                                        <p:cTn id="880" dur="1000">
                                          <p:stCondLst>
                                            <p:cond delay="0"/>
                                          </p:stCondLst>
                                        </p:cTn>
                                        <p:tgtEl>
                                          <p:spTgt spid="1908"/>
                                        </p:tgtEl>
                                        <p:attrNameLst>
                                          <p:attrName>style.visibility</p:attrName>
                                        </p:attrNameLst>
                                      </p:cBhvr>
                                      <p:to>
                                        <p:strVal val="visible"/>
                                      </p:to>
                                    </p:set>
                                  </p:childTnLst>
                                </p:cTn>
                              </p:par>
                            </p:childTnLst>
                          </p:cTn>
                        </p:par>
                        <p:par>
                          <p:cTn id="881" fill="hold">
                            <p:stCondLst>
                              <p:cond delay="262000"/>
                            </p:stCondLst>
                            <p:childTnLst>
                              <p:par>
                                <p:cTn id="882" presetID="11" presetClass="entr" presetSubtype="0" fill="hold" grpId="0" nodeType="afterEffect">
                                  <p:stCondLst>
                                    <p:cond delay="0"/>
                                  </p:stCondLst>
                                  <p:childTnLst>
                                    <p:set>
                                      <p:cBhvr>
                                        <p:cTn id="883" dur="1000">
                                          <p:stCondLst>
                                            <p:cond delay="0"/>
                                          </p:stCondLst>
                                        </p:cTn>
                                        <p:tgtEl>
                                          <p:spTgt spid="1909"/>
                                        </p:tgtEl>
                                        <p:attrNameLst>
                                          <p:attrName>style.visibility</p:attrName>
                                        </p:attrNameLst>
                                      </p:cBhvr>
                                      <p:to>
                                        <p:strVal val="visible"/>
                                      </p:to>
                                    </p:set>
                                  </p:childTnLst>
                                </p:cTn>
                              </p:par>
                            </p:childTnLst>
                          </p:cTn>
                        </p:par>
                        <p:par>
                          <p:cTn id="884" fill="hold">
                            <p:stCondLst>
                              <p:cond delay="263000"/>
                            </p:stCondLst>
                            <p:childTnLst>
                              <p:par>
                                <p:cTn id="885" presetID="11" presetClass="entr" presetSubtype="0" fill="hold" grpId="0" nodeType="afterEffect">
                                  <p:stCondLst>
                                    <p:cond delay="0"/>
                                  </p:stCondLst>
                                  <p:childTnLst>
                                    <p:set>
                                      <p:cBhvr>
                                        <p:cTn id="886" dur="1000">
                                          <p:stCondLst>
                                            <p:cond delay="0"/>
                                          </p:stCondLst>
                                        </p:cTn>
                                        <p:tgtEl>
                                          <p:spTgt spid="1910"/>
                                        </p:tgtEl>
                                        <p:attrNameLst>
                                          <p:attrName>style.visibility</p:attrName>
                                        </p:attrNameLst>
                                      </p:cBhvr>
                                      <p:to>
                                        <p:strVal val="visible"/>
                                      </p:to>
                                    </p:set>
                                  </p:childTnLst>
                                </p:cTn>
                              </p:par>
                            </p:childTnLst>
                          </p:cTn>
                        </p:par>
                        <p:par>
                          <p:cTn id="887" fill="hold">
                            <p:stCondLst>
                              <p:cond delay="264000"/>
                            </p:stCondLst>
                            <p:childTnLst>
                              <p:par>
                                <p:cTn id="888" presetID="11" presetClass="entr" presetSubtype="0" fill="hold" grpId="0" nodeType="afterEffect">
                                  <p:stCondLst>
                                    <p:cond delay="0"/>
                                  </p:stCondLst>
                                  <p:childTnLst>
                                    <p:set>
                                      <p:cBhvr>
                                        <p:cTn id="889" dur="1000">
                                          <p:stCondLst>
                                            <p:cond delay="0"/>
                                          </p:stCondLst>
                                        </p:cTn>
                                        <p:tgtEl>
                                          <p:spTgt spid="1911"/>
                                        </p:tgtEl>
                                        <p:attrNameLst>
                                          <p:attrName>style.visibility</p:attrName>
                                        </p:attrNameLst>
                                      </p:cBhvr>
                                      <p:to>
                                        <p:strVal val="visible"/>
                                      </p:to>
                                    </p:set>
                                  </p:childTnLst>
                                </p:cTn>
                              </p:par>
                            </p:childTnLst>
                          </p:cTn>
                        </p:par>
                        <p:par>
                          <p:cTn id="890" fill="hold">
                            <p:stCondLst>
                              <p:cond delay="265000"/>
                            </p:stCondLst>
                            <p:childTnLst>
                              <p:par>
                                <p:cTn id="891" presetID="11" presetClass="entr" presetSubtype="0" fill="hold" grpId="0" nodeType="afterEffect">
                                  <p:stCondLst>
                                    <p:cond delay="0"/>
                                  </p:stCondLst>
                                  <p:childTnLst>
                                    <p:set>
                                      <p:cBhvr>
                                        <p:cTn id="892" dur="1000">
                                          <p:stCondLst>
                                            <p:cond delay="0"/>
                                          </p:stCondLst>
                                        </p:cTn>
                                        <p:tgtEl>
                                          <p:spTgt spid="1912"/>
                                        </p:tgtEl>
                                        <p:attrNameLst>
                                          <p:attrName>style.visibility</p:attrName>
                                        </p:attrNameLst>
                                      </p:cBhvr>
                                      <p:to>
                                        <p:strVal val="visible"/>
                                      </p:to>
                                    </p:set>
                                  </p:childTnLst>
                                </p:cTn>
                              </p:par>
                            </p:childTnLst>
                          </p:cTn>
                        </p:par>
                        <p:par>
                          <p:cTn id="893" fill="hold">
                            <p:stCondLst>
                              <p:cond delay="266000"/>
                            </p:stCondLst>
                            <p:childTnLst>
                              <p:par>
                                <p:cTn id="894" presetID="11" presetClass="entr" presetSubtype="0" fill="hold" grpId="0" nodeType="afterEffect">
                                  <p:stCondLst>
                                    <p:cond delay="0"/>
                                  </p:stCondLst>
                                  <p:childTnLst>
                                    <p:set>
                                      <p:cBhvr>
                                        <p:cTn id="895" dur="1000">
                                          <p:stCondLst>
                                            <p:cond delay="0"/>
                                          </p:stCondLst>
                                        </p:cTn>
                                        <p:tgtEl>
                                          <p:spTgt spid="1913"/>
                                        </p:tgtEl>
                                        <p:attrNameLst>
                                          <p:attrName>style.visibility</p:attrName>
                                        </p:attrNameLst>
                                      </p:cBhvr>
                                      <p:to>
                                        <p:strVal val="visible"/>
                                      </p:to>
                                    </p:set>
                                  </p:childTnLst>
                                </p:cTn>
                              </p:par>
                            </p:childTnLst>
                          </p:cTn>
                        </p:par>
                        <p:par>
                          <p:cTn id="896" fill="hold">
                            <p:stCondLst>
                              <p:cond delay="267000"/>
                            </p:stCondLst>
                            <p:childTnLst>
                              <p:par>
                                <p:cTn id="897" presetID="11" presetClass="entr" presetSubtype="0" fill="hold" grpId="0" nodeType="afterEffect">
                                  <p:stCondLst>
                                    <p:cond delay="0"/>
                                  </p:stCondLst>
                                  <p:childTnLst>
                                    <p:set>
                                      <p:cBhvr>
                                        <p:cTn id="898" dur="1000">
                                          <p:stCondLst>
                                            <p:cond delay="0"/>
                                          </p:stCondLst>
                                        </p:cTn>
                                        <p:tgtEl>
                                          <p:spTgt spid="1914"/>
                                        </p:tgtEl>
                                        <p:attrNameLst>
                                          <p:attrName>style.visibility</p:attrName>
                                        </p:attrNameLst>
                                      </p:cBhvr>
                                      <p:to>
                                        <p:strVal val="visible"/>
                                      </p:to>
                                    </p:set>
                                  </p:childTnLst>
                                </p:cTn>
                              </p:par>
                            </p:childTnLst>
                          </p:cTn>
                        </p:par>
                        <p:par>
                          <p:cTn id="899" fill="hold">
                            <p:stCondLst>
                              <p:cond delay="268000"/>
                            </p:stCondLst>
                            <p:childTnLst>
                              <p:par>
                                <p:cTn id="900" presetID="11" presetClass="entr" presetSubtype="0" fill="hold" grpId="0" nodeType="afterEffect">
                                  <p:stCondLst>
                                    <p:cond delay="0"/>
                                  </p:stCondLst>
                                  <p:childTnLst>
                                    <p:set>
                                      <p:cBhvr>
                                        <p:cTn id="901" dur="1000">
                                          <p:stCondLst>
                                            <p:cond delay="0"/>
                                          </p:stCondLst>
                                        </p:cTn>
                                        <p:tgtEl>
                                          <p:spTgt spid="1915"/>
                                        </p:tgtEl>
                                        <p:attrNameLst>
                                          <p:attrName>style.visibility</p:attrName>
                                        </p:attrNameLst>
                                      </p:cBhvr>
                                      <p:to>
                                        <p:strVal val="visible"/>
                                      </p:to>
                                    </p:set>
                                  </p:childTnLst>
                                </p:cTn>
                              </p:par>
                            </p:childTnLst>
                          </p:cTn>
                        </p:par>
                        <p:par>
                          <p:cTn id="902" fill="hold">
                            <p:stCondLst>
                              <p:cond delay="269000"/>
                            </p:stCondLst>
                            <p:childTnLst>
                              <p:par>
                                <p:cTn id="903" presetID="11" presetClass="entr" presetSubtype="0" fill="hold" grpId="0" nodeType="afterEffect">
                                  <p:stCondLst>
                                    <p:cond delay="0"/>
                                  </p:stCondLst>
                                  <p:childTnLst>
                                    <p:set>
                                      <p:cBhvr>
                                        <p:cTn id="904" dur="1000">
                                          <p:stCondLst>
                                            <p:cond delay="0"/>
                                          </p:stCondLst>
                                        </p:cTn>
                                        <p:tgtEl>
                                          <p:spTgt spid="1916"/>
                                        </p:tgtEl>
                                        <p:attrNameLst>
                                          <p:attrName>style.visibility</p:attrName>
                                        </p:attrNameLst>
                                      </p:cBhvr>
                                      <p:to>
                                        <p:strVal val="visible"/>
                                      </p:to>
                                    </p:set>
                                  </p:childTnLst>
                                </p:cTn>
                              </p:par>
                            </p:childTnLst>
                          </p:cTn>
                        </p:par>
                        <p:par>
                          <p:cTn id="905" fill="hold">
                            <p:stCondLst>
                              <p:cond delay="270000"/>
                            </p:stCondLst>
                            <p:childTnLst>
                              <p:par>
                                <p:cTn id="906" presetID="11" presetClass="entr" presetSubtype="0" fill="hold" grpId="0" nodeType="afterEffect">
                                  <p:stCondLst>
                                    <p:cond delay="0"/>
                                  </p:stCondLst>
                                  <p:childTnLst>
                                    <p:set>
                                      <p:cBhvr>
                                        <p:cTn id="907" dur="1000">
                                          <p:stCondLst>
                                            <p:cond delay="0"/>
                                          </p:stCondLst>
                                        </p:cTn>
                                        <p:tgtEl>
                                          <p:spTgt spid="1917"/>
                                        </p:tgtEl>
                                        <p:attrNameLst>
                                          <p:attrName>style.visibility</p:attrName>
                                        </p:attrNameLst>
                                      </p:cBhvr>
                                      <p:to>
                                        <p:strVal val="visible"/>
                                      </p:to>
                                    </p:set>
                                  </p:childTnLst>
                                </p:cTn>
                              </p:par>
                            </p:childTnLst>
                          </p:cTn>
                        </p:par>
                        <p:par>
                          <p:cTn id="908" fill="hold">
                            <p:stCondLst>
                              <p:cond delay="271000"/>
                            </p:stCondLst>
                            <p:childTnLst>
                              <p:par>
                                <p:cTn id="909" presetID="11" presetClass="entr" presetSubtype="0" fill="hold" grpId="0" nodeType="afterEffect">
                                  <p:stCondLst>
                                    <p:cond delay="0"/>
                                  </p:stCondLst>
                                  <p:childTnLst>
                                    <p:set>
                                      <p:cBhvr>
                                        <p:cTn id="910" dur="1000">
                                          <p:stCondLst>
                                            <p:cond delay="0"/>
                                          </p:stCondLst>
                                        </p:cTn>
                                        <p:tgtEl>
                                          <p:spTgt spid="1918"/>
                                        </p:tgtEl>
                                        <p:attrNameLst>
                                          <p:attrName>style.visibility</p:attrName>
                                        </p:attrNameLst>
                                      </p:cBhvr>
                                      <p:to>
                                        <p:strVal val="visible"/>
                                      </p:to>
                                    </p:set>
                                  </p:childTnLst>
                                </p:cTn>
                              </p:par>
                            </p:childTnLst>
                          </p:cTn>
                        </p:par>
                        <p:par>
                          <p:cTn id="911" fill="hold">
                            <p:stCondLst>
                              <p:cond delay="272000"/>
                            </p:stCondLst>
                            <p:childTnLst>
                              <p:par>
                                <p:cTn id="912" presetID="11" presetClass="entr" presetSubtype="0" fill="hold" grpId="0" nodeType="afterEffect">
                                  <p:stCondLst>
                                    <p:cond delay="0"/>
                                  </p:stCondLst>
                                  <p:childTnLst>
                                    <p:set>
                                      <p:cBhvr>
                                        <p:cTn id="913" dur="1000">
                                          <p:stCondLst>
                                            <p:cond delay="0"/>
                                          </p:stCondLst>
                                        </p:cTn>
                                        <p:tgtEl>
                                          <p:spTgt spid="1919"/>
                                        </p:tgtEl>
                                        <p:attrNameLst>
                                          <p:attrName>style.visibility</p:attrName>
                                        </p:attrNameLst>
                                      </p:cBhvr>
                                      <p:to>
                                        <p:strVal val="visible"/>
                                      </p:to>
                                    </p:set>
                                  </p:childTnLst>
                                </p:cTn>
                              </p:par>
                            </p:childTnLst>
                          </p:cTn>
                        </p:par>
                        <p:par>
                          <p:cTn id="914" fill="hold">
                            <p:stCondLst>
                              <p:cond delay="273000"/>
                            </p:stCondLst>
                            <p:childTnLst>
                              <p:par>
                                <p:cTn id="915" presetID="11" presetClass="entr" presetSubtype="0" fill="hold" grpId="0" nodeType="afterEffect">
                                  <p:stCondLst>
                                    <p:cond delay="0"/>
                                  </p:stCondLst>
                                  <p:childTnLst>
                                    <p:set>
                                      <p:cBhvr>
                                        <p:cTn id="916" dur="1000">
                                          <p:stCondLst>
                                            <p:cond delay="0"/>
                                          </p:stCondLst>
                                        </p:cTn>
                                        <p:tgtEl>
                                          <p:spTgt spid="1920"/>
                                        </p:tgtEl>
                                        <p:attrNameLst>
                                          <p:attrName>style.visibility</p:attrName>
                                        </p:attrNameLst>
                                      </p:cBhvr>
                                      <p:to>
                                        <p:strVal val="visible"/>
                                      </p:to>
                                    </p:set>
                                  </p:childTnLst>
                                </p:cTn>
                              </p:par>
                            </p:childTnLst>
                          </p:cTn>
                        </p:par>
                        <p:par>
                          <p:cTn id="917" fill="hold">
                            <p:stCondLst>
                              <p:cond delay="274000"/>
                            </p:stCondLst>
                            <p:childTnLst>
                              <p:par>
                                <p:cTn id="918" presetID="11" presetClass="entr" presetSubtype="0" fill="hold" grpId="0" nodeType="afterEffect">
                                  <p:stCondLst>
                                    <p:cond delay="0"/>
                                  </p:stCondLst>
                                  <p:childTnLst>
                                    <p:set>
                                      <p:cBhvr>
                                        <p:cTn id="919" dur="1000">
                                          <p:stCondLst>
                                            <p:cond delay="0"/>
                                          </p:stCondLst>
                                        </p:cTn>
                                        <p:tgtEl>
                                          <p:spTgt spid="1921"/>
                                        </p:tgtEl>
                                        <p:attrNameLst>
                                          <p:attrName>style.visibility</p:attrName>
                                        </p:attrNameLst>
                                      </p:cBhvr>
                                      <p:to>
                                        <p:strVal val="visible"/>
                                      </p:to>
                                    </p:set>
                                  </p:childTnLst>
                                </p:cTn>
                              </p:par>
                            </p:childTnLst>
                          </p:cTn>
                        </p:par>
                        <p:par>
                          <p:cTn id="920" fill="hold">
                            <p:stCondLst>
                              <p:cond delay="275000"/>
                            </p:stCondLst>
                            <p:childTnLst>
                              <p:par>
                                <p:cTn id="921" presetID="11" presetClass="entr" presetSubtype="0" fill="hold" grpId="0" nodeType="afterEffect">
                                  <p:stCondLst>
                                    <p:cond delay="0"/>
                                  </p:stCondLst>
                                  <p:childTnLst>
                                    <p:set>
                                      <p:cBhvr>
                                        <p:cTn id="922" dur="1000">
                                          <p:stCondLst>
                                            <p:cond delay="0"/>
                                          </p:stCondLst>
                                        </p:cTn>
                                        <p:tgtEl>
                                          <p:spTgt spid="1922"/>
                                        </p:tgtEl>
                                        <p:attrNameLst>
                                          <p:attrName>style.visibility</p:attrName>
                                        </p:attrNameLst>
                                      </p:cBhvr>
                                      <p:to>
                                        <p:strVal val="visible"/>
                                      </p:to>
                                    </p:set>
                                  </p:childTnLst>
                                </p:cTn>
                              </p:par>
                            </p:childTnLst>
                          </p:cTn>
                        </p:par>
                        <p:par>
                          <p:cTn id="923" fill="hold">
                            <p:stCondLst>
                              <p:cond delay="276000"/>
                            </p:stCondLst>
                            <p:childTnLst>
                              <p:par>
                                <p:cTn id="924" presetID="11" presetClass="entr" presetSubtype="0" fill="hold" grpId="0" nodeType="afterEffect">
                                  <p:stCondLst>
                                    <p:cond delay="0"/>
                                  </p:stCondLst>
                                  <p:childTnLst>
                                    <p:set>
                                      <p:cBhvr>
                                        <p:cTn id="925" dur="1000">
                                          <p:stCondLst>
                                            <p:cond delay="0"/>
                                          </p:stCondLst>
                                        </p:cTn>
                                        <p:tgtEl>
                                          <p:spTgt spid="1923"/>
                                        </p:tgtEl>
                                        <p:attrNameLst>
                                          <p:attrName>style.visibility</p:attrName>
                                        </p:attrNameLst>
                                      </p:cBhvr>
                                      <p:to>
                                        <p:strVal val="visible"/>
                                      </p:to>
                                    </p:set>
                                  </p:childTnLst>
                                </p:cTn>
                              </p:par>
                            </p:childTnLst>
                          </p:cTn>
                        </p:par>
                        <p:par>
                          <p:cTn id="926" fill="hold">
                            <p:stCondLst>
                              <p:cond delay="277000"/>
                            </p:stCondLst>
                            <p:childTnLst>
                              <p:par>
                                <p:cTn id="927" presetID="11" presetClass="entr" presetSubtype="0" fill="hold" grpId="0" nodeType="afterEffect">
                                  <p:stCondLst>
                                    <p:cond delay="0"/>
                                  </p:stCondLst>
                                  <p:childTnLst>
                                    <p:set>
                                      <p:cBhvr>
                                        <p:cTn id="928" dur="1000">
                                          <p:stCondLst>
                                            <p:cond delay="0"/>
                                          </p:stCondLst>
                                        </p:cTn>
                                        <p:tgtEl>
                                          <p:spTgt spid="1924"/>
                                        </p:tgtEl>
                                        <p:attrNameLst>
                                          <p:attrName>style.visibility</p:attrName>
                                        </p:attrNameLst>
                                      </p:cBhvr>
                                      <p:to>
                                        <p:strVal val="visible"/>
                                      </p:to>
                                    </p:set>
                                  </p:childTnLst>
                                </p:cTn>
                              </p:par>
                            </p:childTnLst>
                          </p:cTn>
                        </p:par>
                        <p:par>
                          <p:cTn id="929" fill="hold">
                            <p:stCondLst>
                              <p:cond delay="278000"/>
                            </p:stCondLst>
                            <p:childTnLst>
                              <p:par>
                                <p:cTn id="930" presetID="11" presetClass="entr" presetSubtype="0" fill="hold" grpId="0" nodeType="afterEffect">
                                  <p:stCondLst>
                                    <p:cond delay="0"/>
                                  </p:stCondLst>
                                  <p:childTnLst>
                                    <p:set>
                                      <p:cBhvr>
                                        <p:cTn id="931" dur="1000">
                                          <p:stCondLst>
                                            <p:cond delay="0"/>
                                          </p:stCondLst>
                                        </p:cTn>
                                        <p:tgtEl>
                                          <p:spTgt spid="1925"/>
                                        </p:tgtEl>
                                        <p:attrNameLst>
                                          <p:attrName>style.visibility</p:attrName>
                                        </p:attrNameLst>
                                      </p:cBhvr>
                                      <p:to>
                                        <p:strVal val="visible"/>
                                      </p:to>
                                    </p:set>
                                  </p:childTnLst>
                                </p:cTn>
                              </p:par>
                            </p:childTnLst>
                          </p:cTn>
                        </p:par>
                        <p:par>
                          <p:cTn id="932" fill="hold">
                            <p:stCondLst>
                              <p:cond delay="279000"/>
                            </p:stCondLst>
                            <p:childTnLst>
                              <p:par>
                                <p:cTn id="933" presetID="11" presetClass="entr" presetSubtype="0" fill="hold" grpId="0" nodeType="afterEffect">
                                  <p:stCondLst>
                                    <p:cond delay="0"/>
                                  </p:stCondLst>
                                  <p:childTnLst>
                                    <p:set>
                                      <p:cBhvr>
                                        <p:cTn id="934" dur="1000">
                                          <p:stCondLst>
                                            <p:cond delay="0"/>
                                          </p:stCondLst>
                                        </p:cTn>
                                        <p:tgtEl>
                                          <p:spTgt spid="1926"/>
                                        </p:tgtEl>
                                        <p:attrNameLst>
                                          <p:attrName>style.visibility</p:attrName>
                                        </p:attrNameLst>
                                      </p:cBhvr>
                                      <p:to>
                                        <p:strVal val="visible"/>
                                      </p:to>
                                    </p:set>
                                  </p:childTnLst>
                                </p:cTn>
                              </p:par>
                            </p:childTnLst>
                          </p:cTn>
                        </p:par>
                        <p:par>
                          <p:cTn id="935" fill="hold">
                            <p:stCondLst>
                              <p:cond delay="280000"/>
                            </p:stCondLst>
                            <p:childTnLst>
                              <p:par>
                                <p:cTn id="936" presetID="11" presetClass="entr" presetSubtype="0" fill="hold" grpId="0" nodeType="afterEffect">
                                  <p:stCondLst>
                                    <p:cond delay="0"/>
                                  </p:stCondLst>
                                  <p:childTnLst>
                                    <p:set>
                                      <p:cBhvr>
                                        <p:cTn id="937" dur="1000">
                                          <p:stCondLst>
                                            <p:cond delay="0"/>
                                          </p:stCondLst>
                                        </p:cTn>
                                        <p:tgtEl>
                                          <p:spTgt spid="1927"/>
                                        </p:tgtEl>
                                        <p:attrNameLst>
                                          <p:attrName>style.visibility</p:attrName>
                                        </p:attrNameLst>
                                      </p:cBhvr>
                                      <p:to>
                                        <p:strVal val="visible"/>
                                      </p:to>
                                    </p:set>
                                  </p:childTnLst>
                                </p:cTn>
                              </p:par>
                            </p:childTnLst>
                          </p:cTn>
                        </p:par>
                        <p:par>
                          <p:cTn id="938" fill="hold">
                            <p:stCondLst>
                              <p:cond delay="281000"/>
                            </p:stCondLst>
                            <p:childTnLst>
                              <p:par>
                                <p:cTn id="939" presetID="11" presetClass="entr" presetSubtype="0" fill="hold" grpId="0" nodeType="afterEffect">
                                  <p:stCondLst>
                                    <p:cond delay="0"/>
                                  </p:stCondLst>
                                  <p:childTnLst>
                                    <p:set>
                                      <p:cBhvr>
                                        <p:cTn id="940" dur="1000">
                                          <p:stCondLst>
                                            <p:cond delay="0"/>
                                          </p:stCondLst>
                                        </p:cTn>
                                        <p:tgtEl>
                                          <p:spTgt spid="1928"/>
                                        </p:tgtEl>
                                        <p:attrNameLst>
                                          <p:attrName>style.visibility</p:attrName>
                                        </p:attrNameLst>
                                      </p:cBhvr>
                                      <p:to>
                                        <p:strVal val="visible"/>
                                      </p:to>
                                    </p:set>
                                  </p:childTnLst>
                                </p:cTn>
                              </p:par>
                            </p:childTnLst>
                          </p:cTn>
                        </p:par>
                        <p:par>
                          <p:cTn id="941" fill="hold">
                            <p:stCondLst>
                              <p:cond delay="282000"/>
                            </p:stCondLst>
                            <p:childTnLst>
                              <p:par>
                                <p:cTn id="942" presetID="11" presetClass="entr" presetSubtype="0" fill="hold" grpId="0" nodeType="afterEffect">
                                  <p:stCondLst>
                                    <p:cond delay="0"/>
                                  </p:stCondLst>
                                  <p:childTnLst>
                                    <p:set>
                                      <p:cBhvr>
                                        <p:cTn id="943" dur="1000">
                                          <p:stCondLst>
                                            <p:cond delay="0"/>
                                          </p:stCondLst>
                                        </p:cTn>
                                        <p:tgtEl>
                                          <p:spTgt spid="1929"/>
                                        </p:tgtEl>
                                        <p:attrNameLst>
                                          <p:attrName>style.visibility</p:attrName>
                                        </p:attrNameLst>
                                      </p:cBhvr>
                                      <p:to>
                                        <p:strVal val="visible"/>
                                      </p:to>
                                    </p:set>
                                  </p:childTnLst>
                                </p:cTn>
                              </p:par>
                            </p:childTnLst>
                          </p:cTn>
                        </p:par>
                        <p:par>
                          <p:cTn id="944" fill="hold">
                            <p:stCondLst>
                              <p:cond delay="283000"/>
                            </p:stCondLst>
                            <p:childTnLst>
                              <p:par>
                                <p:cTn id="945" presetID="11" presetClass="entr" presetSubtype="0" fill="hold" grpId="0" nodeType="afterEffect">
                                  <p:stCondLst>
                                    <p:cond delay="0"/>
                                  </p:stCondLst>
                                  <p:childTnLst>
                                    <p:set>
                                      <p:cBhvr>
                                        <p:cTn id="946" dur="1000">
                                          <p:stCondLst>
                                            <p:cond delay="0"/>
                                          </p:stCondLst>
                                        </p:cTn>
                                        <p:tgtEl>
                                          <p:spTgt spid="1930"/>
                                        </p:tgtEl>
                                        <p:attrNameLst>
                                          <p:attrName>style.visibility</p:attrName>
                                        </p:attrNameLst>
                                      </p:cBhvr>
                                      <p:to>
                                        <p:strVal val="visible"/>
                                      </p:to>
                                    </p:set>
                                  </p:childTnLst>
                                </p:cTn>
                              </p:par>
                            </p:childTnLst>
                          </p:cTn>
                        </p:par>
                        <p:par>
                          <p:cTn id="947" fill="hold">
                            <p:stCondLst>
                              <p:cond delay="284000"/>
                            </p:stCondLst>
                            <p:childTnLst>
                              <p:par>
                                <p:cTn id="948" presetID="11" presetClass="entr" presetSubtype="0" fill="hold" grpId="0" nodeType="afterEffect">
                                  <p:stCondLst>
                                    <p:cond delay="0"/>
                                  </p:stCondLst>
                                  <p:childTnLst>
                                    <p:set>
                                      <p:cBhvr>
                                        <p:cTn id="949" dur="1000">
                                          <p:stCondLst>
                                            <p:cond delay="0"/>
                                          </p:stCondLst>
                                        </p:cTn>
                                        <p:tgtEl>
                                          <p:spTgt spid="1931"/>
                                        </p:tgtEl>
                                        <p:attrNameLst>
                                          <p:attrName>style.visibility</p:attrName>
                                        </p:attrNameLst>
                                      </p:cBhvr>
                                      <p:to>
                                        <p:strVal val="visible"/>
                                      </p:to>
                                    </p:set>
                                  </p:childTnLst>
                                </p:cTn>
                              </p:par>
                            </p:childTnLst>
                          </p:cTn>
                        </p:par>
                        <p:par>
                          <p:cTn id="950" fill="hold">
                            <p:stCondLst>
                              <p:cond delay="285000"/>
                            </p:stCondLst>
                            <p:childTnLst>
                              <p:par>
                                <p:cTn id="951" presetID="11" presetClass="entr" presetSubtype="0" fill="hold" grpId="0" nodeType="afterEffect">
                                  <p:stCondLst>
                                    <p:cond delay="0"/>
                                  </p:stCondLst>
                                  <p:childTnLst>
                                    <p:set>
                                      <p:cBhvr>
                                        <p:cTn id="952" dur="1000">
                                          <p:stCondLst>
                                            <p:cond delay="0"/>
                                          </p:stCondLst>
                                        </p:cTn>
                                        <p:tgtEl>
                                          <p:spTgt spid="1932"/>
                                        </p:tgtEl>
                                        <p:attrNameLst>
                                          <p:attrName>style.visibility</p:attrName>
                                        </p:attrNameLst>
                                      </p:cBhvr>
                                      <p:to>
                                        <p:strVal val="visible"/>
                                      </p:to>
                                    </p:set>
                                  </p:childTnLst>
                                </p:cTn>
                              </p:par>
                            </p:childTnLst>
                          </p:cTn>
                        </p:par>
                        <p:par>
                          <p:cTn id="953" fill="hold">
                            <p:stCondLst>
                              <p:cond delay="286000"/>
                            </p:stCondLst>
                            <p:childTnLst>
                              <p:par>
                                <p:cTn id="954" presetID="11" presetClass="entr" presetSubtype="0" fill="hold" grpId="0" nodeType="afterEffect">
                                  <p:stCondLst>
                                    <p:cond delay="0"/>
                                  </p:stCondLst>
                                  <p:childTnLst>
                                    <p:set>
                                      <p:cBhvr>
                                        <p:cTn id="955" dur="1000">
                                          <p:stCondLst>
                                            <p:cond delay="0"/>
                                          </p:stCondLst>
                                        </p:cTn>
                                        <p:tgtEl>
                                          <p:spTgt spid="1933"/>
                                        </p:tgtEl>
                                        <p:attrNameLst>
                                          <p:attrName>style.visibility</p:attrName>
                                        </p:attrNameLst>
                                      </p:cBhvr>
                                      <p:to>
                                        <p:strVal val="visible"/>
                                      </p:to>
                                    </p:set>
                                  </p:childTnLst>
                                </p:cTn>
                              </p:par>
                            </p:childTnLst>
                          </p:cTn>
                        </p:par>
                        <p:par>
                          <p:cTn id="956" fill="hold">
                            <p:stCondLst>
                              <p:cond delay="287000"/>
                            </p:stCondLst>
                            <p:childTnLst>
                              <p:par>
                                <p:cTn id="957" presetID="11" presetClass="entr" presetSubtype="0" fill="hold" grpId="0" nodeType="afterEffect">
                                  <p:stCondLst>
                                    <p:cond delay="0"/>
                                  </p:stCondLst>
                                  <p:childTnLst>
                                    <p:set>
                                      <p:cBhvr>
                                        <p:cTn id="958" dur="1000">
                                          <p:stCondLst>
                                            <p:cond delay="0"/>
                                          </p:stCondLst>
                                        </p:cTn>
                                        <p:tgtEl>
                                          <p:spTgt spid="1934"/>
                                        </p:tgtEl>
                                        <p:attrNameLst>
                                          <p:attrName>style.visibility</p:attrName>
                                        </p:attrNameLst>
                                      </p:cBhvr>
                                      <p:to>
                                        <p:strVal val="visible"/>
                                      </p:to>
                                    </p:set>
                                  </p:childTnLst>
                                </p:cTn>
                              </p:par>
                            </p:childTnLst>
                          </p:cTn>
                        </p:par>
                        <p:par>
                          <p:cTn id="959" fill="hold">
                            <p:stCondLst>
                              <p:cond delay="288000"/>
                            </p:stCondLst>
                            <p:childTnLst>
                              <p:par>
                                <p:cTn id="960" presetID="11" presetClass="entr" presetSubtype="0" fill="hold" grpId="0" nodeType="afterEffect">
                                  <p:stCondLst>
                                    <p:cond delay="0"/>
                                  </p:stCondLst>
                                  <p:childTnLst>
                                    <p:set>
                                      <p:cBhvr>
                                        <p:cTn id="961" dur="1000">
                                          <p:stCondLst>
                                            <p:cond delay="0"/>
                                          </p:stCondLst>
                                        </p:cTn>
                                        <p:tgtEl>
                                          <p:spTgt spid="1935"/>
                                        </p:tgtEl>
                                        <p:attrNameLst>
                                          <p:attrName>style.visibility</p:attrName>
                                        </p:attrNameLst>
                                      </p:cBhvr>
                                      <p:to>
                                        <p:strVal val="visible"/>
                                      </p:to>
                                    </p:set>
                                  </p:childTnLst>
                                </p:cTn>
                              </p:par>
                            </p:childTnLst>
                          </p:cTn>
                        </p:par>
                        <p:par>
                          <p:cTn id="962" fill="hold">
                            <p:stCondLst>
                              <p:cond delay="289000"/>
                            </p:stCondLst>
                            <p:childTnLst>
                              <p:par>
                                <p:cTn id="963" presetID="11" presetClass="entr" presetSubtype="0" fill="hold" grpId="0" nodeType="afterEffect">
                                  <p:stCondLst>
                                    <p:cond delay="0"/>
                                  </p:stCondLst>
                                  <p:childTnLst>
                                    <p:set>
                                      <p:cBhvr>
                                        <p:cTn id="964" dur="1000">
                                          <p:stCondLst>
                                            <p:cond delay="0"/>
                                          </p:stCondLst>
                                        </p:cTn>
                                        <p:tgtEl>
                                          <p:spTgt spid="1936"/>
                                        </p:tgtEl>
                                        <p:attrNameLst>
                                          <p:attrName>style.visibility</p:attrName>
                                        </p:attrNameLst>
                                      </p:cBhvr>
                                      <p:to>
                                        <p:strVal val="visible"/>
                                      </p:to>
                                    </p:set>
                                  </p:childTnLst>
                                </p:cTn>
                              </p:par>
                            </p:childTnLst>
                          </p:cTn>
                        </p:par>
                        <p:par>
                          <p:cTn id="965" fill="hold">
                            <p:stCondLst>
                              <p:cond delay="290000"/>
                            </p:stCondLst>
                            <p:childTnLst>
                              <p:par>
                                <p:cTn id="966" presetID="11" presetClass="entr" presetSubtype="0" fill="hold" grpId="0" nodeType="afterEffect">
                                  <p:stCondLst>
                                    <p:cond delay="0"/>
                                  </p:stCondLst>
                                  <p:childTnLst>
                                    <p:set>
                                      <p:cBhvr>
                                        <p:cTn id="967" dur="1000">
                                          <p:stCondLst>
                                            <p:cond delay="0"/>
                                          </p:stCondLst>
                                        </p:cTn>
                                        <p:tgtEl>
                                          <p:spTgt spid="1937"/>
                                        </p:tgtEl>
                                        <p:attrNameLst>
                                          <p:attrName>style.visibility</p:attrName>
                                        </p:attrNameLst>
                                      </p:cBhvr>
                                      <p:to>
                                        <p:strVal val="visible"/>
                                      </p:to>
                                    </p:set>
                                  </p:childTnLst>
                                </p:cTn>
                              </p:par>
                            </p:childTnLst>
                          </p:cTn>
                        </p:par>
                        <p:par>
                          <p:cTn id="968" fill="hold">
                            <p:stCondLst>
                              <p:cond delay="291000"/>
                            </p:stCondLst>
                            <p:childTnLst>
                              <p:par>
                                <p:cTn id="969" presetID="11" presetClass="entr" presetSubtype="0" fill="hold" grpId="0" nodeType="afterEffect">
                                  <p:stCondLst>
                                    <p:cond delay="0"/>
                                  </p:stCondLst>
                                  <p:childTnLst>
                                    <p:set>
                                      <p:cBhvr>
                                        <p:cTn id="970" dur="1000">
                                          <p:stCondLst>
                                            <p:cond delay="0"/>
                                          </p:stCondLst>
                                        </p:cTn>
                                        <p:tgtEl>
                                          <p:spTgt spid="1938"/>
                                        </p:tgtEl>
                                        <p:attrNameLst>
                                          <p:attrName>style.visibility</p:attrName>
                                        </p:attrNameLst>
                                      </p:cBhvr>
                                      <p:to>
                                        <p:strVal val="visible"/>
                                      </p:to>
                                    </p:set>
                                  </p:childTnLst>
                                </p:cTn>
                              </p:par>
                            </p:childTnLst>
                          </p:cTn>
                        </p:par>
                        <p:par>
                          <p:cTn id="971" fill="hold">
                            <p:stCondLst>
                              <p:cond delay="292000"/>
                            </p:stCondLst>
                            <p:childTnLst>
                              <p:par>
                                <p:cTn id="972" presetID="11" presetClass="entr" presetSubtype="0" fill="hold" grpId="0" nodeType="afterEffect">
                                  <p:stCondLst>
                                    <p:cond delay="0"/>
                                  </p:stCondLst>
                                  <p:childTnLst>
                                    <p:set>
                                      <p:cBhvr>
                                        <p:cTn id="973" dur="1000">
                                          <p:stCondLst>
                                            <p:cond delay="0"/>
                                          </p:stCondLst>
                                        </p:cTn>
                                        <p:tgtEl>
                                          <p:spTgt spid="1939"/>
                                        </p:tgtEl>
                                        <p:attrNameLst>
                                          <p:attrName>style.visibility</p:attrName>
                                        </p:attrNameLst>
                                      </p:cBhvr>
                                      <p:to>
                                        <p:strVal val="visible"/>
                                      </p:to>
                                    </p:set>
                                  </p:childTnLst>
                                </p:cTn>
                              </p:par>
                            </p:childTnLst>
                          </p:cTn>
                        </p:par>
                        <p:par>
                          <p:cTn id="974" fill="hold">
                            <p:stCondLst>
                              <p:cond delay="293000"/>
                            </p:stCondLst>
                            <p:childTnLst>
                              <p:par>
                                <p:cTn id="975" presetID="11" presetClass="entr" presetSubtype="0" fill="hold" grpId="0" nodeType="afterEffect">
                                  <p:stCondLst>
                                    <p:cond delay="0"/>
                                  </p:stCondLst>
                                  <p:childTnLst>
                                    <p:set>
                                      <p:cBhvr>
                                        <p:cTn id="976" dur="1000">
                                          <p:stCondLst>
                                            <p:cond delay="0"/>
                                          </p:stCondLst>
                                        </p:cTn>
                                        <p:tgtEl>
                                          <p:spTgt spid="1940"/>
                                        </p:tgtEl>
                                        <p:attrNameLst>
                                          <p:attrName>style.visibility</p:attrName>
                                        </p:attrNameLst>
                                      </p:cBhvr>
                                      <p:to>
                                        <p:strVal val="visible"/>
                                      </p:to>
                                    </p:set>
                                  </p:childTnLst>
                                </p:cTn>
                              </p:par>
                            </p:childTnLst>
                          </p:cTn>
                        </p:par>
                        <p:par>
                          <p:cTn id="977" fill="hold">
                            <p:stCondLst>
                              <p:cond delay="294000"/>
                            </p:stCondLst>
                            <p:childTnLst>
                              <p:par>
                                <p:cTn id="978" presetID="11" presetClass="entr" presetSubtype="0" fill="hold" grpId="0" nodeType="afterEffect">
                                  <p:stCondLst>
                                    <p:cond delay="0"/>
                                  </p:stCondLst>
                                  <p:childTnLst>
                                    <p:set>
                                      <p:cBhvr>
                                        <p:cTn id="979" dur="1000">
                                          <p:stCondLst>
                                            <p:cond delay="0"/>
                                          </p:stCondLst>
                                        </p:cTn>
                                        <p:tgtEl>
                                          <p:spTgt spid="1941"/>
                                        </p:tgtEl>
                                        <p:attrNameLst>
                                          <p:attrName>style.visibility</p:attrName>
                                        </p:attrNameLst>
                                      </p:cBhvr>
                                      <p:to>
                                        <p:strVal val="visible"/>
                                      </p:to>
                                    </p:set>
                                  </p:childTnLst>
                                </p:cTn>
                              </p:par>
                            </p:childTnLst>
                          </p:cTn>
                        </p:par>
                        <p:par>
                          <p:cTn id="980" fill="hold">
                            <p:stCondLst>
                              <p:cond delay="295000"/>
                            </p:stCondLst>
                            <p:childTnLst>
                              <p:par>
                                <p:cTn id="981" presetID="11" presetClass="entr" presetSubtype="0" fill="hold" grpId="0" nodeType="afterEffect">
                                  <p:stCondLst>
                                    <p:cond delay="0"/>
                                  </p:stCondLst>
                                  <p:childTnLst>
                                    <p:set>
                                      <p:cBhvr>
                                        <p:cTn id="982" dur="1000">
                                          <p:stCondLst>
                                            <p:cond delay="0"/>
                                          </p:stCondLst>
                                        </p:cTn>
                                        <p:tgtEl>
                                          <p:spTgt spid="1942"/>
                                        </p:tgtEl>
                                        <p:attrNameLst>
                                          <p:attrName>style.visibility</p:attrName>
                                        </p:attrNameLst>
                                      </p:cBhvr>
                                      <p:to>
                                        <p:strVal val="visible"/>
                                      </p:to>
                                    </p:set>
                                  </p:childTnLst>
                                </p:cTn>
                              </p:par>
                            </p:childTnLst>
                          </p:cTn>
                        </p:par>
                        <p:par>
                          <p:cTn id="983" fill="hold">
                            <p:stCondLst>
                              <p:cond delay="296000"/>
                            </p:stCondLst>
                            <p:childTnLst>
                              <p:par>
                                <p:cTn id="984" presetID="11" presetClass="entr" presetSubtype="0" fill="hold" grpId="0" nodeType="afterEffect">
                                  <p:stCondLst>
                                    <p:cond delay="0"/>
                                  </p:stCondLst>
                                  <p:childTnLst>
                                    <p:set>
                                      <p:cBhvr>
                                        <p:cTn id="985" dur="1000">
                                          <p:stCondLst>
                                            <p:cond delay="0"/>
                                          </p:stCondLst>
                                        </p:cTn>
                                        <p:tgtEl>
                                          <p:spTgt spid="1943"/>
                                        </p:tgtEl>
                                        <p:attrNameLst>
                                          <p:attrName>style.visibility</p:attrName>
                                        </p:attrNameLst>
                                      </p:cBhvr>
                                      <p:to>
                                        <p:strVal val="visible"/>
                                      </p:to>
                                    </p:set>
                                  </p:childTnLst>
                                </p:cTn>
                              </p:par>
                            </p:childTnLst>
                          </p:cTn>
                        </p:par>
                        <p:par>
                          <p:cTn id="986" fill="hold">
                            <p:stCondLst>
                              <p:cond delay="297000"/>
                            </p:stCondLst>
                            <p:childTnLst>
                              <p:par>
                                <p:cTn id="987" presetID="11" presetClass="entr" presetSubtype="0" fill="hold" grpId="0" nodeType="afterEffect">
                                  <p:stCondLst>
                                    <p:cond delay="0"/>
                                  </p:stCondLst>
                                  <p:childTnLst>
                                    <p:set>
                                      <p:cBhvr>
                                        <p:cTn id="988" dur="1000">
                                          <p:stCondLst>
                                            <p:cond delay="0"/>
                                          </p:stCondLst>
                                        </p:cTn>
                                        <p:tgtEl>
                                          <p:spTgt spid="1944"/>
                                        </p:tgtEl>
                                        <p:attrNameLst>
                                          <p:attrName>style.visibility</p:attrName>
                                        </p:attrNameLst>
                                      </p:cBhvr>
                                      <p:to>
                                        <p:strVal val="visible"/>
                                      </p:to>
                                    </p:set>
                                  </p:childTnLst>
                                </p:cTn>
                              </p:par>
                            </p:childTnLst>
                          </p:cTn>
                        </p:par>
                        <p:par>
                          <p:cTn id="989" fill="hold">
                            <p:stCondLst>
                              <p:cond delay="298000"/>
                            </p:stCondLst>
                            <p:childTnLst>
                              <p:par>
                                <p:cTn id="990" presetID="11" presetClass="entr" presetSubtype="0" fill="hold" grpId="0" nodeType="afterEffect">
                                  <p:stCondLst>
                                    <p:cond delay="0"/>
                                  </p:stCondLst>
                                  <p:childTnLst>
                                    <p:set>
                                      <p:cBhvr>
                                        <p:cTn id="991" dur="1000">
                                          <p:stCondLst>
                                            <p:cond delay="0"/>
                                          </p:stCondLst>
                                        </p:cTn>
                                        <p:tgtEl>
                                          <p:spTgt spid="1945"/>
                                        </p:tgtEl>
                                        <p:attrNameLst>
                                          <p:attrName>style.visibility</p:attrName>
                                        </p:attrNameLst>
                                      </p:cBhvr>
                                      <p:to>
                                        <p:strVal val="visible"/>
                                      </p:to>
                                    </p:set>
                                  </p:childTnLst>
                                </p:cTn>
                              </p:par>
                            </p:childTnLst>
                          </p:cTn>
                        </p:par>
                        <p:par>
                          <p:cTn id="992" fill="hold">
                            <p:stCondLst>
                              <p:cond delay="299000"/>
                            </p:stCondLst>
                            <p:childTnLst>
                              <p:par>
                                <p:cTn id="993" presetID="11" presetClass="entr" presetSubtype="0" fill="hold" grpId="0" nodeType="afterEffect">
                                  <p:stCondLst>
                                    <p:cond delay="0"/>
                                  </p:stCondLst>
                                  <p:childTnLst>
                                    <p:set>
                                      <p:cBhvr>
                                        <p:cTn id="994" dur="1000">
                                          <p:stCondLst>
                                            <p:cond delay="0"/>
                                          </p:stCondLst>
                                        </p:cTn>
                                        <p:tgtEl>
                                          <p:spTgt spid="1946"/>
                                        </p:tgtEl>
                                        <p:attrNameLst>
                                          <p:attrName>style.visibility</p:attrName>
                                        </p:attrNameLst>
                                      </p:cBhvr>
                                      <p:to>
                                        <p:strVal val="visible"/>
                                      </p:to>
                                    </p:set>
                                  </p:childTnLst>
                                </p:cTn>
                              </p:par>
                            </p:childTnLst>
                          </p:cTn>
                        </p:par>
                        <p:par>
                          <p:cTn id="995" fill="hold">
                            <p:stCondLst>
                              <p:cond delay="300000"/>
                            </p:stCondLst>
                            <p:childTnLst>
                              <p:par>
                                <p:cTn id="996" presetID="11" presetClass="entr" presetSubtype="0" fill="hold" grpId="0" nodeType="afterEffect">
                                  <p:stCondLst>
                                    <p:cond delay="0"/>
                                  </p:stCondLst>
                                  <p:childTnLst>
                                    <p:set>
                                      <p:cBhvr>
                                        <p:cTn id="997" dur="1000">
                                          <p:stCondLst>
                                            <p:cond delay="0"/>
                                          </p:stCondLst>
                                        </p:cTn>
                                        <p:tgtEl>
                                          <p:spTgt spid="19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4" grpId="0" build="allAtOnce"/>
      <p:bldP spid="10275" grpId="0" animBg="1"/>
      <p:bldP spid="11" grpId="0" animBg="1"/>
      <p:bldP spid="12" grpId="0"/>
      <p:bldP spid="2" grpId="0" animBg="1"/>
      <p:bldP spid="3" grpId="0" animBg="1"/>
      <p:bldP spid="4" grpId="0" animBg="1"/>
      <p:bldP spid="4" grpId="1" animBg="1"/>
      <p:bldP spid="5" grpId="0" animBg="1"/>
      <p:bldP spid="5" grpId="1" animBg="1"/>
      <p:bldP spid="1647" grpId="0" animBg="1"/>
      <p:bldP spid="1648" grpId="0" animBg="1"/>
      <p:bldP spid="1649" grpId="0" animBg="1"/>
      <p:bldP spid="1650" grpId="0" animBg="1"/>
      <p:bldP spid="1651" grpId="0" animBg="1"/>
      <p:bldP spid="1652" grpId="0" animBg="1"/>
      <p:bldP spid="1653" grpId="0" animBg="1"/>
      <p:bldP spid="1654" grpId="0" animBg="1"/>
      <p:bldP spid="1655" grpId="0" animBg="1"/>
      <p:bldP spid="1656" grpId="0" animBg="1"/>
      <p:bldP spid="1657" grpId="0" animBg="1"/>
      <p:bldP spid="1658" grpId="0" animBg="1"/>
      <p:bldP spid="1659" grpId="0" animBg="1"/>
      <p:bldP spid="1660" grpId="0" animBg="1"/>
      <p:bldP spid="1661" grpId="0" animBg="1"/>
      <p:bldP spid="1662" grpId="0" animBg="1"/>
      <p:bldP spid="1663" grpId="0" animBg="1"/>
      <p:bldP spid="1664" grpId="0" animBg="1"/>
      <p:bldP spid="1665" grpId="0" animBg="1"/>
      <p:bldP spid="1666" grpId="0" animBg="1"/>
      <p:bldP spid="1667" grpId="0" animBg="1"/>
      <p:bldP spid="1668" grpId="0" animBg="1"/>
      <p:bldP spid="1669" grpId="0" animBg="1"/>
      <p:bldP spid="1670" grpId="0" animBg="1"/>
      <p:bldP spid="1671" grpId="0" animBg="1"/>
      <p:bldP spid="1672" grpId="0" animBg="1"/>
      <p:bldP spid="1673" grpId="0" animBg="1"/>
      <p:bldP spid="1674" grpId="0" animBg="1"/>
      <p:bldP spid="1675" grpId="0" animBg="1"/>
      <p:bldP spid="1676" grpId="0" animBg="1"/>
      <p:bldP spid="1677" grpId="0" animBg="1"/>
      <p:bldP spid="1678" grpId="0" animBg="1"/>
      <p:bldP spid="1679" grpId="0" animBg="1"/>
      <p:bldP spid="1680" grpId="0" animBg="1"/>
      <p:bldP spid="1681" grpId="0" animBg="1"/>
      <p:bldP spid="1682" grpId="0" animBg="1"/>
      <p:bldP spid="1683" grpId="0" animBg="1"/>
      <p:bldP spid="1684" grpId="0" animBg="1"/>
      <p:bldP spid="1685" grpId="0" animBg="1"/>
      <p:bldP spid="1686" grpId="0" animBg="1"/>
      <p:bldP spid="1687" grpId="0" animBg="1"/>
      <p:bldP spid="1688" grpId="0" animBg="1"/>
      <p:bldP spid="1689" grpId="0" animBg="1"/>
      <p:bldP spid="1690" grpId="0" animBg="1"/>
      <p:bldP spid="1691" grpId="0" animBg="1"/>
      <p:bldP spid="1692" grpId="0" animBg="1"/>
      <p:bldP spid="1693" grpId="0" animBg="1"/>
      <p:bldP spid="1694" grpId="0" animBg="1"/>
      <p:bldP spid="1695" grpId="0" animBg="1"/>
      <p:bldP spid="1696" grpId="0" animBg="1"/>
      <p:bldP spid="1697" grpId="0" animBg="1"/>
      <p:bldP spid="1698" grpId="0" animBg="1"/>
      <p:bldP spid="1699" grpId="0" animBg="1"/>
      <p:bldP spid="1700" grpId="0" animBg="1"/>
      <p:bldP spid="1701" grpId="0" animBg="1"/>
      <p:bldP spid="1702" grpId="0" animBg="1"/>
      <p:bldP spid="1703" grpId="0" animBg="1"/>
      <p:bldP spid="1704" grpId="0" animBg="1"/>
      <p:bldP spid="1705" grpId="0" animBg="1"/>
      <p:bldP spid="1706" grpId="0" animBg="1"/>
      <p:bldP spid="1707" grpId="0" animBg="1"/>
      <p:bldP spid="1708" grpId="0" animBg="1"/>
      <p:bldP spid="1709" grpId="0" animBg="1"/>
      <p:bldP spid="1710" grpId="0" animBg="1"/>
      <p:bldP spid="1711" grpId="0" animBg="1"/>
      <p:bldP spid="1712" grpId="0" animBg="1"/>
      <p:bldP spid="1713" grpId="0" animBg="1"/>
      <p:bldP spid="1714" grpId="0" animBg="1"/>
      <p:bldP spid="1715" grpId="0" animBg="1"/>
      <p:bldP spid="1716" grpId="0" animBg="1"/>
      <p:bldP spid="1717" grpId="0" animBg="1"/>
      <p:bldP spid="1718" grpId="0" animBg="1"/>
      <p:bldP spid="1719" grpId="0" animBg="1"/>
      <p:bldP spid="1720" grpId="0" animBg="1"/>
      <p:bldP spid="1721" grpId="0" animBg="1"/>
      <p:bldP spid="1722" grpId="0" animBg="1"/>
      <p:bldP spid="1723" grpId="0" animBg="1"/>
      <p:bldP spid="1724" grpId="0" animBg="1"/>
      <p:bldP spid="1725" grpId="0" animBg="1"/>
      <p:bldP spid="1726" grpId="0" animBg="1"/>
      <p:bldP spid="1727" grpId="0" animBg="1"/>
      <p:bldP spid="1728" grpId="0" animBg="1"/>
      <p:bldP spid="1729" grpId="0" animBg="1"/>
      <p:bldP spid="1730" grpId="0" animBg="1"/>
      <p:bldP spid="1731" grpId="0" animBg="1"/>
      <p:bldP spid="1732" grpId="0" animBg="1"/>
      <p:bldP spid="1733" grpId="0" animBg="1"/>
      <p:bldP spid="1734" grpId="0" animBg="1"/>
      <p:bldP spid="1735" grpId="0" animBg="1"/>
      <p:bldP spid="1736" grpId="0" animBg="1"/>
      <p:bldP spid="1737" grpId="0" animBg="1"/>
      <p:bldP spid="1738" grpId="0" animBg="1"/>
      <p:bldP spid="1739" grpId="0" animBg="1"/>
      <p:bldP spid="1740" grpId="0" animBg="1"/>
      <p:bldP spid="1741" grpId="0" animBg="1"/>
      <p:bldP spid="1742" grpId="0" animBg="1"/>
      <p:bldP spid="1743" grpId="0" animBg="1"/>
      <p:bldP spid="1744" grpId="0" animBg="1"/>
      <p:bldP spid="1745" grpId="0" animBg="1"/>
      <p:bldP spid="1746" grpId="0" animBg="1"/>
      <p:bldP spid="1747" grpId="0" animBg="1"/>
      <p:bldP spid="1748" grpId="0" animBg="1"/>
      <p:bldP spid="1749" grpId="0" animBg="1"/>
      <p:bldP spid="1750" grpId="0" animBg="1"/>
      <p:bldP spid="1751" grpId="0" animBg="1"/>
      <p:bldP spid="1752" grpId="0" animBg="1"/>
      <p:bldP spid="1753" grpId="0" animBg="1"/>
      <p:bldP spid="1754" grpId="0" animBg="1"/>
      <p:bldP spid="1755" grpId="0" animBg="1"/>
      <p:bldP spid="1756" grpId="0" animBg="1"/>
      <p:bldP spid="1757" grpId="0" animBg="1"/>
      <p:bldP spid="1758" grpId="0" animBg="1"/>
      <p:bldP spid="1759" grpId="0" animBg="1"/>
      <p:bldP spid="1760" grpId="0" animBg="1"/>
      <p:bldP spid="1761" grpId="0" animBg="1"/>
      <p:bldP spid="1762" grpId="0" animBg="1"/>
      <p:bldP spid="1763" grpId="0" animBg="1"/>
      <p:bldP spid="1764" grpId="0" animBg="1"/>
      <p:bldP spid="1765" grpId="0" animBg="1"/>
      <p:bldP spid="1766" grpId="0" animBg="1"/>
      <p:bldP spid="1767" grpId="0" animBg="1"/>
      <p:bldP spid="1768" grpId="0" animBg="1"/>
      <p:bldP spid="1769" grpId="0" animBg="1"/>
      <p:bldP spid="1770" grpId="0" animBg="1"/>
      <p:bldP spid="1771" grpId="0" animBg="1"/>
      <p:bldP spid="1772" grpId="0" animBg="1"/>
      <p:bldP spid="1773" grpId="0" animBg="1"/>
      <p:bldP spid="1774" grpId="0" animBg="1"/>
      <p:bldP spid="1775" grpId="0" animBg="1"/>
      <p:bldP spid="1776" grpId="0" animBg="1"/>
      <p:bldP spid="1777" grpId="0" animBg="1"/>
      <p:bldP spid="1778" grpId="0" animBg="1"/>
      <p:bldP spid="1779" grpId="0" animBg="1"/>
      <p:bldP spid="1780" grpId="0" animBg="1"/>
      <p:bldP spid="1781" grpId="0" animBg="1"/>
      <p:bldP spid="1782" grpId="0" animBg="1"/>
      <p:bldP spid="1783" grpId="0" animBg="1"/>
      <p:bldP spid="1784" grpId="0" animBg="1"/>
      <p:bldP spid="1785" grpId="0" animBg="1"/>
      <p:bldP spid="1786" grpId="0" animBg="1"/>
      <p:bldP spid="1787" grpId="0" animBg="1"/>
      <p:bldP spid="1788" grpId="0" animBg="1"/>
      <p:bldP spid="1789" grpId="0" animBg="1"/>
      <p:bldP spid="1790" grpId="0" animBg="1"/>
      <p:bldP spid="1791" grpId="0" animBg="1"/>
      <p:bldP spid="1792" grpId="0" animBg="1"/>
      <p:bldP spid="1793" grpId="0" animBg="1"/>
      <p:bldP spid="1794" grpId="0" animBg="1"/>
      <p:bldP spid="1795" grpId="0" animBg="1"/>
      <p:bldP spid="1796" grpId="0" animBg="1"/>
      <p:bldP spid="1797" grpId="0" animBg="1"/>
      <p:bldP spid="1798" grpId="0" animBg="1"/>
      <p:bldP spid="1799" grpId="0" animBg="1"/>
      <p:bldP spid="1800" grpId="0" animBg="1"/>
      <p:bldP spid="1801" grpId="0" animBg="1"/>
      <p:bldP spid="1802" grpId="0" animBg="1"/>
      <p:bldP spid="1803" grpId="0" animBg="1"/>
      <p:bldP spid="1804" grpId="0" animBg="1"/>
      <p:bldP spid="1805" grpId="0" animBg="1"/>
      <p:bldP spid="1806" grpId="0" animBg="1"/>
      <p:bldP spid="1807" grpId="0" animBg="1"/>
      <p:bldP spid="1808" grpId="0" animBg="1"/>
      <p:bldP spid="1809" grpId="0" animBg="1"/>
      <p:bldP spid="1810" grpId="0" animBg="1"/>
      <p:bldP spid="1811" grpId="0" animBg="1"/>
      <p:bldP spid="1812" grpId="0" animBg="1"/>
      <p:bldP spid="1813" grpId="0" animBg="1"/>
      <p:bldP spid="1814" grpId="0" animBg="1"/>
      <p:bldP spid="1815" grpId="0" animBg="1"/>
      <p:bldP spid="1816" grpId="0" animBg="1"/>
      <p:bldP spid="1817" grpId="0" animBg="1"/>
      <p:bldP spid="1818" grpId="0" animBg="1"/>
      <p:bldP spid="1819" grpId="0" animBg="1"/>
      <p:bldP spid="1820" grpId="0" animBg="1"/>
      <p:bldP spid="1821" grpId="0" animBg="1"/>
      <p:bldP spid="1822" grpId="0" animBg="1"/>
      <p:bldP spid="1823" grpId="0" animBg="1"/>
      <p:bldP spid="1824" grpId="0" animBg="1"/>
      <p:bldP spid="1825" grpId="0" animBg="1"/>
      <p:bldP spid="1826" grpId="0" animBg="1"/>
      <p:bldP spid="1827" grpId="0" animBg="1"/>
      <p:bldP spid="1828" grpId="0" animBg="1"/>
      <p:bldP spid="1829" grpId="0" animBg="1"/>
      <p:bldP spid="1830" grpId="0" animBg="1"/>
      <p:bldP spid="1831" grpId="0" animBg="1"/>
      <p:bldP spid="1832" grpId="0" animBg="1"/>
      <p:bldP spid="1833" grpId="0" animBg="1"/>
      <p:bldP spid="1834" grpId="0" animBg="1"/>
      <p:bldP spid="1835" grpId="0" animBg="1"/>
      <p:bldP spid="1836" grpId="0" animBg="1"/>
      <p:bldP spid="1837" grpId="0" animBg="1"/>
      <p:bldP spid="1838" grpId="0" animBg="1"/>
      <p:bldP spid="1839" grpId="0" animBg="1"/>
      <p:bldP spid="1840" grpId="0" animBg="1"/>
      <p:bldP spid="1841" grpId="0" animBg="1"/>
      <p:bldP spid="1842" grpId="0" animBg="1"/>
      <p:bldP spid="1843" grpId="0" animBg="1"/>
      <p:bldP spid="1844" grpId="0" animBg="1"/>
      <p:bldP spid="1845" grpId="0" animBg="1"/>
      <p:bldP spid="1846" grpId="0" animBg="1"/>
      <p:bldP spid="1847" grpId="0" animBg="1"/>
      <p:bldP spid="1848" grpId="0" animBg="1"/>
      <p:bldP spid="1849" grpId="0" animBg="1"/>
      <p:bldP spid="1850" grpId="0" animBg="1"/>
      <p:bldP spid="1851" grpId="0" animBg="1"/>
      <p:bldP spid="1852" grpId="0" animBg="1"/>
      <p:bldP spid="1853" grpId="0" animBg="1"/>
      <p:bldP spid="1854" grpId="0" animBg="1"/>
      <p:bldP spid="1855" grpId="0" animBg="1"/>
      <p:bldP spid="1856" grpId="0" animBg="1"/>
      <p:bldP spid="1857" grpId="0" animBg="1"/>
      <p:bldP spid="1858" grpId="0" animBg="1"/>
      <p:bldP spid="1859" grpId="0" animBg="1"/>
      <p:bldP spid="1860" grpId="0" animBg="1"/>
      <p:bldP spid="1861" grpId="0" animBg="1"/>
      <p:bldP spid="1862" grpId="0" animBg="1"/>
      <p:bldP spid="1863" grpId="0" animBg="1"/>
      <p:bldP spid="1864" grpId="0" animBg="1"/>
      <p:bldP spid="1865" grpId="0" animBg="1"/>
      <p:bldP spid="1866" grpId="0" animBg="1"/>
      <p:bldP spid="1867" grpId="0" animBg="1"/>
      <p:bldP spid="1868" grpId="0" animBg="1"/>
      <p:bldP spid="1869" grpId="0" animBg="1"/>
      <p:bldP spid="1870" grpId="0" animBg="1"/>
      <p:bldP spid="1871" grpId="0" animBg="1"/>
      <p:bldP spid="1872" grpId="0" animBg="1"/>
      <p:bldP spid="1873" grpId="0" animBg="1"/>
      <p:bldP spid="1874" grpId="0" animBg="1"/>
      <p:bldP spid="1875" grpId="0" animBg="1"/>
      <p:bldP spid="1876" grpId="0" animBg="1"/>
      <p:bldP spid="1877" grpId="0" animBg="1"/>
      <p:bldP spid="1878" grpId="0" animBg="1"/>
      <p:bldP spid="1879" grpId="0" animBg="1"/>
      <p:bldP spid="1880" grpId="0" animBg="1"/>
      <p:bldP spid="1881" grpId="0" animBg="1"/>
      <p:bldP spid="1882" grpId="0" animBg="1"/>
      <p:bldP spid="1883" grpId="0" animBg="1"/>
      <p:bldP spid="1884" grpId="0" animBg="1"/>
      <p:bldP spid="1885" grpId="0" animBg="1"/>
      <p:bldP spid="1886" grpId="0" animBg="1"/>
      <p:bldP spid="1887" grpId="0" animBg="1"/>
      <p:bldP spid="1888" grpId="0" animBg="1"/>
      <p:bldP spid="1889" grpId="0" animBg="1"/>
      <p:bldP spid="1890" grpId="0" animBg="1"/>
      <p:bldP spid="1891" grpId="0" animBg="1"/>
      <p:bldP spid="1892" grpId="0" animBg="1"/>
      <p:bldP spid="1893" grpId="0" animBg="1"/>
      <p:bldP spid="1894" grpId="0" animBg="1"/>
      <p:bldP spid="1895" grpId="0" animBg="1"/>
      <p:bldP spid="1896" grpId="0" animBg="1"/>
      <p:bldP spid="1897" grpId="0" animBg="1"/>
      <p:bldP spid="1898" grpId="0" animBg="1"/>
      <p:bldP spid="1899" grpId="0" animBg="1"/>
      <p:bldP spid="1900" grpId="0" animBg="1"/>
      <p:bldP spid="1901" grpId="0" animBg="1"/>
      <p:bldP spid="1902" grpId="0" animBg="1"/>
      <p:bldP spid="1903" grpId="0" animBg="1"/>
      <p:bldP spid="1904" grpId="0" animBg="1"/>
      <p:bldP spid="1905" grpId="0" animBg="1"/>
      <p:bldP spid="1906" grpId="0" animBg="1"/>
      <p:bldP spid="1907" grpId="0" animBg="1"/>
      <p:bldP spid="1908" grpId="0" animBg="1"/>
      <p:bldP spid="1909" grpId="0" animBg="1"/>
      <p:bldP spid="1910" grpId="0" animBg="1"/>
      <p:bldP spid="1911" grpId="0" animBg="1"/>
      <p:bldP spid="1912" grpId="0" animBg="1"/>
      <p:bldP spid="1913" grpId="0" animBg="1"/>
      <p:bldP spid="1914" grpId="0" animBg="1"/>
      <p:bldP spid="1915" grpId="0" animBg="1"/>
      <p:bldP spid="1916" grpId="0" animBg="1"/>
      <p:bldP spid="1917" grpId="0" animBg="1"/>
      <p:bldP spid="1918" grpId="0" animBg="1"/>
      <p:bldP spid="1919" grpId="0" animBg="1"/>
      <p:bldP spid="1920" grpId="0" animBg="1"/>
      <p:bldP spid="1921" grpId="0" animBg="1"/>
      <p:bldP spid="1922" grpId="0" animBg="1"/>
      <p:bldP spid="1923" grpId="0" animBg="1"/>
      <p:bldP spid="1924" grpId="0" animBg="1"/>
      <p:bldP spid="1925" grpId="0" animBg="1"/>
      <p:bldP spid="1926" grpId="0" animBg="1"/>
      <p:bldP spid="1927" grpId="0" animBg="1"/>
      <p:bldP spid="1928" grpId="0" animBg="1"/>
      <p:bldP spid="1929" grpId="0" animBg="1"/>
      <p:bldP spid="1930" grpId="0" animBg="1"/>
      <p:bldP spid="1931" grpId="0" animBg="1"/>
      <p:bldP spid="1932" grpId="0" animBg="1"/>
      <p:bldP spid="1933" grpId="0" animBg="1"/>
      <p:bldP spid="1934" grpId="0" animBg="1"/>
      <p:bldP spid="1935" grpId="0" animBg="1"/>
      <p:bldP spid="1936" grpId="0" animBg="1"/>
      <p:bldP spid="1937" grpId="0" animBg="1"/>
      <p:bldP spid="1938" grpId="0" animBg="1"/>
      <p:bldP spid="1939" grpId="0" animBg="1"/>
      <p:bldP spid="1940" grpId="0" animBg="1"/>
      <p:bldP spid="1941" grpId="0" animBg="1"/>
      <p:bldP spid="1942" grpId="0" animBg="1"/>
      <p:bldP spid="1943" grpId="0" animBg="1"/>
      <p:bldP spid="1944" grpId="0" animBg="1"/>
      <p:bldP spid="1945" grpId="0" animBg="1"/>
      <p:bldP spid="1946" grpId="0" animBg="1"/>
      <p:bldP spid="1947" grpId="0" animBg="1"/>
      <p:bldP spid="194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B30F2A-BD24-4640-B014-70B28C1672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7" cy="6858000"/>
          </a:xfrm>
          <a:prstGeom prst="rect">
            <a:avLst/>
          </a:prstGeom>
        </p:spPr>
      </p:pic>
      <p:grpSp>
        <p:nvGrpSpPr>
          <p:cNvPr id="133122" name="Group 2">
            <a:extLst>
              <a:ext uri="{FF2B5EF4-FFF2-40B4-BE49-F238E27FC236}">
                <a16:creationId xmlns:a16="http://schemas.microsoft.com/office/drawing/2014/main" id="{0BC1FC74-E198-4B6C-8A11-885D94D6069C}"/>
              </a:ext>
            </a:extLst>
          </p:cNvPr>
          <p:cNvGrpSpPr>
            <a:grpSpLocks/>
          </p:cNvGrpSpPr>
          <p:nvPr/>
        </p:nvGrpSpPr>
        <p:grpSpPr bwMode="auto">
          <a:xfrm>
            <a:off x="4648200" y="3810000"/>
            <a:ext cx="2895600" cy="2489200"/>
            <a:chOff x="3552" y="1956"/>
            <a:chExt cx="2208" cy="1792"/>
          </a:xfrm>
        </p:grpSpPr>
        <p:grpSp>
          <p:nvGrpSpPr>
            <p:cNvPr id="133123" name="Group 3">
              <a:extLst>
                <a:ext uri="{FF2B5EF4-FFF2-40B4-BE49-F238E27FC236}">
                  <a16:creationId xmlns:a16="http://schemas.microsoft.com/office/drawing/2014/main" id="{7197C7E7-C94A-4F9D-8D9C-9AAC91C5AAD1}"/>
                </a:ext>
              </a:extLst>
            </p:cNvPr>
            <p:cNvGrpSpPr>
              <a:grpSpLocks/>
            </p:cNvGrpSpPr>
            <p:nvPr/>
          </p:nvGrpSpPr>
          <p:grpSpPr bwMode="auto">
            <a:xfrm>
              <a:off x="3552" y="1956"/>
              <a:ext cx="2208" cy="1536"/>
              <a:chOff x="3168" y="2724"/>
              <a:chExt cx="2208" cy="1536"/>
            </a:xfrm>
          </p:grpSpPr>
          <p:sp>
            <p:nvSpPr>
              <p:cNvPr id="133124" name="Text Box 4">
                <a:extLst>
                  <a:ext uri="{FF2B5EF4-FFF2-40B4-BE49-F238E27FC236}">
                    <a16:creationId xmlns:a16="http://schemas.microsoft.com/office/drawing/2014/main" id="{12323C70-DAE3-4F1E-8E55-EB4BA2B332A9}"/>
                  </a:ext>
                </a:extLst>
              </p:cNvPr>
              <p:cNvSpPr txBox="1">
                <a:spLocks noChangeArrowheads="1"/>
              </p:cNvSpPr>
              <p:nvPr/>
            </p:nvSpPr>
            <p:spPr bwMode="auto">
              <a:xfrm>
                <a:off x="4219" y="3989"/>
                <a:ext cx="1019"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lIns="18000" tIns="10800" rIns="18000" bIns="10800"/>
              <a:lstStyle/>
              <a:p>
                <a:r>
                  <a:rPr lang="en-US" altLang="en-US" sz="2000" b="1"/>
                  <a:t>M(2; -1)</a:t>
                </a:r>
                <a:endParaRPr lang="en-US" altLang="en-US" sz="5400" b="1"/>
              </a:p>
            </p:txBody>
          </p:sp>
          <p:sp>
            <p:nvSpPr>
              <p:cNvPr id="133125" name="Text Box 5">
                <a:extLst>
                  <a:ext uri="{FF2B5EF4-FFF2-40B4-BE49-F238E27FC236}">
                    <a16:creationId xmlns:a16="http://schemas.microsoft.com/office/drawing/2014/main" id="{4B1E2296-FD44-4B8B-A67C-61111FAA663F}"/>
                  </a:ext>
                </a:extLst>
              </p:cNvPr>
              <p:cNvSpPr txBox="1">
                <a:spLocks noChangeArrowheads="1"/>
              </p:cNvSpPr>
              <p:nvPr/>
            </p:nvSpPr>
            <p:spPr bwMode="auto">
              <a:xfrm>
                <a:off x="3431" y="3936"/>
                <a:ext cx="601"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lIns="18000" tIns="10800" rIns="18000" bIns="10800"/>
              <a:lstStyle/>
              <a:p>
                <a:r>
                  <a:rPr lang="en-US" altLang="en-US" sz="2000" b="1"/>
                  <a:t>-1</a:t>
                </a:r>
                <a:endParaRPr lang="en-US" altLang="en-US" sz="5400" b="1"/>
              </a:p>
            </p:txBody>
          </p:sp>
          <p:sp>
            <p:nvSpPr>
              <p:cNvPr id="133126" name="Text Box 6">
                <a:extLst>
                  <a:ext uri="{FF2B5EF4-FFF2-40B4-BE49-F238E27FC236}">
                    <a16:creationId xmlns:a16="http://schemas.microsoft.com/office/drawing/2014/main" id="{A4DC227A-9207-4ED0-A5FD-20530A9C23D0}"/>
                  </a:ext>
                </a:extLst>
              </p:cNvPr>
              <p:cNvSpPr txBox="1">
                <a:spLocks noChangeArrowheads="1"/>
              </p:cNvSpPr>
              <p:nvPr/>
            </p:nvSpPr>
            <p:spPr bwMode="auto">
              <a:xfrm>
                <a:off x="3444" y="3289"/>
                <a:ext cx="19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lIns="18000" tIns="10800" rIns="18000" bIns="10800"/>
              <a:lstStyle/>
              <a:p>
                <a:r>
                  <a:rPr lang="en-US" altLang="en-US" sz="2000" b="1"/>
                  <a:t>3</a:t>
                </a:r>
                <a:endParaRPr lang="en-US" altLang="en-US" sz="5400" b="1"/>
              </a:p>
            </p:txBody>
          </p:sp>
          <p:sp>
            <p:nvSpPr>
              <p:cNvPr id="133127" name="Text Box 7">
                <a:extLst>
                  <a:ext uri="{FF2B5EF4-FFF2-40B4-BE49-F238E27FC236}">
                    <a16:creationId xmlns:a16="http://schemas.microsoft.com/office/drawing/2014/main" id="{63B1AE63-E8AB-403E-B709-48473EC2D48A}"/>
                  </a:ext>
                </a:extLst>
              </p:cNvPr>
              <p:cNvSpPr txBox="1">
                <a:spLocks noChangeArrowheads="1"/>
              </p:cNvSpPr>
              <p:nvPr/>
            </p:nvSpPr>
            <p:spPr bwMode="auto">
              <a:xfrm>
                <a:off x="4080" y="3648"/>
                <a:ext cx="196"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lIns="18000" tIns="10800" rIns="18000" bIns="10800"/>
              <a:lstStyle/>
              <a:p>
                <a:r>
                  <a:rPr lang="en-US" altLang="en-US" sz="2000" b="1"/>
                  <a:t>2</a:t>
                </a:r>
                <a:endParaRPr lang="en-US" altLang="en-US" sz="5400" b="1"/>
              </a:p>
            </p:txBody>
          </p:sp>
          <p:sp>
            <p:nvSpPr>
              <p:cNvPr id="133128" name="Text Box 8">
                <a:extLst>
                  <a:ext uri="{FF2B5EF4-FFF2-40B4-BE49-F238E27FC236}">
                    <a16:creationId xmlns:a16="http://schemas.microsoft.com/office/drawing/2014/main" id="{CE1204F1-4A37-464A-81B3-B39EB174DD93}"/>
                  </a:ext>
                </a:extLst>
              </p:cNvPr>
              <p:cNvSpPr txBox="1">
                <a:spLocks noChangeArrowheads="1"/>
              </p:cNvSpPr>
              <p:nvPr/>
            </p:nvSpPr>
            <p:spPr bwMode="auto">
              <a:xfrm>
                <a:off x="3444" y="2905"/>
                <a:ext cx="19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lIns="18000" tIns="10800" rIns="18000" bIns="10800"/>
              <a:lstStyle/>
              <a:p>
                <a:r>
                  <a:rPr lang="en-US" altLang="en-US" sz="2000" b="1"/>
                  <a:t>5</a:t>
                </a:r>
                <a:endParaRPr lang="en-US" altLang="en-US" sz="5400" b="1"/>
              </a:p>
            </p:txBody>
          </p:sp>
          <p:sp>
            <p:nvSpPr>
              <p:cNvPr id="133129" name="Text Box 9">
                <a:extLst>
                  <a:ext uri="{FF2B5EF4-FFF2-40B4-BE49-F238E27FC236}">
                    <a16:creationId xmlns:a16="http://schemas.microsoft.com/office/drawing/2014/main" id="{0A80B297-2497-468A-8A86-A41AB6AB191E}"/>
                  </a:ext>
                </a:extLst>
              </p:cNvPr>
              <p:cNvSpPr txBox="1">
                <a:spLocks noChangeArrowheads="1"/>
              </p:cNvSpPr>
              <p:nvPr/>
            </p:nvSpPr>
            <p:spPr bwMode="auto">
              <a:xfrm>
                <a:off x="5181" y="3899"/>
                <a:ext cx="195"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lIns="18000" tIns="10800" rIns="18000" bIns="10800"/>
              <a:lstStyle/>
              <a:p>
                <a:r>
                  <a:rPr lang="en-US" altLang="en-US" sz="2000" b="1"/>
                  <a:t>x</a:t>
                </a:r>
                <a:endParaRPr lang="en-US" altLang="en-US" sz="5400" b="1"/>
              </a:p>
            </p:txBody>
          </p:sp>
          <p:sp>
            <p:nvSpPr>
              <p:cNvPr id="133130" name="Text Box 10">
                <a:extLst>
                  <a:ext uri="{FF2B5EF4-FFF2-40B4-BE49-F238E27FC236}">
                    <a16:creationId xmlns:a16="http://schemas.microsoft.com/office/drawing/2014/main" id="{8DBF0908-7ED3-485B-9403-C4AE4E94C7BA}"/>
                  </a:ext>
                </a:extLst>
              </p:cNvPr>
              <p:cNvSpPr txBox="1">
                <a:spLocks noChangeArrowheads="1"/>
              </p:cNvSpPr>
              <p:nvPr/>
            </p:nvSpPr>
            <p:spPr bwMode="auto">
              <a:xfrm>
                <a:off x="3671" y="2724"/>
                <a:ext cx="194"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lIns="18000" tIns="10800" rIns="18000" bIns="10800"/>
              <a:lstStyle/>
              <a:p>
                <a:r>
                  <a:rPr lang="en-US" altLang="en-US" sz="2000" b="1"/>
                  <a:t>y</a:t>
                </a:r>
                <a:endParaRPr lang="en-US" altLang="en-US" sz="5400" b="1"/>
              </a:p>
            </p:txBody>
          </p:sp>
          <p:sp>
            <p:nvSpPr>
              <p:cNvPr id="133131" name="Text Box 11">
                <a:extLst>
                  <a:ext uri="{FF2B5EF4-FFF2-40B4-BE49-F238E27FC236}">
                    <a16:creationId xmlns:a16="http://schemas.microsoft.com/office/drawing/2014/main" id="{9ECA134A-7FB7-4CDA-9830-F3D99889EAD7}"/>
                  </a:ext>
                </a:extLst>
              </p:cNvPr>
              <p:cNvSpPr txBox="1">
                <a:spLocks noChangeArrowheads="1"/>
              </p:cNvSpPr>
              <p:nvPr/>
            </p:nvSpPr>
            <p:spPr bwMode="auto">
              <a:xfrm>
                <a:off x="3341" y="3588"/>
                <a:ext cx="19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lIns="18000" tIns="10800" rIns="18000" bIns="10800"/>
              <a:lstStyle/>
              <a:p>
                <a:r>
                  <a:rPr lang="en-US" altLang="en-US" sz="2400" b="1"/>
                  <a:t>O</a:t>
                </a:r>
                <a:endParaRPr lang="en-US" altLang="en-US" sz="6000" b="1"/>
              </a:p>
            </p:txBody>
          </p:sp>
          <p:sp>
            <p:nvSpPr>
              <p:cNvPr id="133132" name="Line 12">
                <a:extLst>
                  <a:ext uri="{FF2B5EF4-FFF2-40B4-BE49-F238E27FC236}">
                    <a16:creationId xmlns:a16="http://schemas.microsoft.com/office/drawing/2014/main" id="{46AAB4C1-B4D0-4069-AE33-4088D7E54C46}"/>
                  </a:ext>
                </a:extLst>
              </p:cNvPr>
              <p:cNvSpPr>
                <a:spLocks noChangeShapeType="1"/>
              </p:cNvSpPr>
              <p:nvPr/>
            </p:nvSpPr>
            <p:spPr bwMode="auto">
              <a:xfrm>
                <a:off x="3622" y="2769"/>
                <a:ext cx="0" cy="1400"/>
              </a:xfrm>
              <a:prstGeom prst="line">
                <a:avLst/>
              </a:prstGeom>
              <a:noFill/>
              <a:ln w="9525">
                <a:solidFill>
                  <a:srgbClr val="FFFFFF"/>
                </a:solidFill>
                <a:round/>
                <a:headEnd type="arrow" w="med" len="med"/>
                <a:tailEnd/>
              </a:ln>
              <a:extLst>
                <a:ext uri="{909E8E84-426E-40DD-AFC4-6F175D3DCCD1}">
                  <a14:hiddenFill xmlns:a14="http://schemas.microsoft.com/office/drawing/2010/main">
                    <a:noFill/>
                  </a14:hiddenFill>
                </a:ext>
              </a:extLst>
            </p:spPr>
            <p:txBody>
              <a:bodyPr/>
              <a:lstStyle/>
              <a:p>
                <a:endParaRPr lang="en-US"/>
              </a:p>
            </p:txBody>
          </p:sp>
          <p:sp>
            <p:nvSpPr>
              <p:cNvPr id="133133" name="Rectangle 13">
                <a:extLst>
                  <a:ext uri="{FF2B5EF4-FFF2-40B4-BE49-F238E27FC236}">
                    <a16:creationId xmlns:a16="http://schemas.microsoft.com/office/drawing/2014/main" id="{471F75C2-2D5E-4642-BEF2-218660865BD6}"/>
                  </a:ext>
                </a:extLst>
              </p:cNvPr>
              <p:cNvSpPr>
                <a:spLocks noChangeArrowheads="1"/>
              </p:cNvSpPr>
              <p:nvPr/>
            </p:nvSpPr>
            <p:spPr bwMode="auto">
              <a:xfrm>
                <a:off x="3625" y="3899"/>
                <a:ext cx="463" cy="180"/>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134" name="Line 14">
                <a:extLst>
                  <a:ext uri="{FF2B5EF4-FFF2-40B4-BE49-F238E27FC236}">
                    <a16:creationId xmlns:a16="http://schemas.microsoft.com/office/drawing/2014/main" id="{076D6DE9-8A49-4B28-BAFD-51139DB2B823}"/>
                  </a:ext>
                </a:extLst>
              </p:cNvPr>
              <p:cNvSpPr>
                <a:spLocks noChangeShapeType="1"/>
              </p:cNvSpPr>
              <p:nvPr/>
            </p:nvSpPr>
            <p:spPr bwMode="auto">
              <a:xfrm>
                <a:off x="3168" y="3899"/>
                <a:ext cx="2143"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33135" name="Line 15">
                <a:extLst>
                  <a:ext uri="{FF2B5EF4-FFF2-40B4-BE49-F238E27FC236}">
                    <a16:creationId xmlns:a16="http://schemas.microsoft.com/office/drawing/2014/main" id="{598D176E-7C12-4AB1-AD9A-01E2888B366A}"/>
                  </a:ext>
                </a:extLst>
              </p:cNvPr>
              <p:cNvSpPr>
                <a:spLocks noChangeShapeType="1"/>
              </p:cNvSpPr>
              <p:nvPr/>
            </p:nvSpPr>
            <p:spPr bwMode="auto">
              <a:xfrm>
                <a:off x="3621" y="2769"/>
                <a:ext cx="0" cy="1400"/>
              </a:xfrm>
              <a:prstGeom prst="line">
                <a:avLst/>
              </a:prstGeom>
              <a:noFill/>
              <a:ln w="9525">
                <a:solidFill>
                  <a:schemeClr val="tx1"/>
                </a:solidFill>
                <a:round/>
                <a:headEnd type="arrow" w="med" len="med"/>
                <a:tailEnd/>
              </a:ln>
              <a:extLst>
                <a:ext uri="{909E8E84-426E-40DD-AFC4-6F175D3DCCD1}">
                  <a14:hiddenFill xmlns:a14="http://schemas.microsoft.com/office/drawing/2010/main">
                    <a:noFill/>
                  </a14:hiddenFill>
                </a:ext>
              </a:extLst>
            </p:spPr>
            <p:txBody>
              <a:bodyPr/>
              <a:lstStyle/>
              <a:p>
                <a:endParaRPr lang="en-US"/>
              </a:p>
            </p:txBody>
          </p:sp>
        </p:grpSp>
        <p:sp>
          <p:nvSpPr>
            <p:cNvPr id="133136" name="Line 16">
              <a:extLst>
                <a:ext uri="{FF2B5EF4-FFF2-40B4-BE49-F238E27FC236}">
                  <a16:creationId xmlns:a16="http://schemas.microsoft.com/office/drawing/2014/main" id="{D83C9A55-48F8-427C-8E38-1E96C9A6D153}"/>
                </a:ext>
              </a:extLst>
            </p:cNvPr>
            <p:cNvSpPr>
              <a:spLocks noChangeShapeType="1"/>
            </p:cNvSpPr>
            <p:nvPr/>
          </p:nvSpPr>
          <p:spPr bwMode="auto">
            <a:xfrm>
              <a:off x="3840" y="2340"/>
              <a:ext cx="852" cy="1344"/>
            </a:xfrm>
            <a:prstGeom prst="line">
              <a:avLst/>
            </a:prstGeom>
            <a:noFill/>
            <a:ln w="38100">
              <a:solidFill>
                <a:srgbClr val="00CC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37" name="Line 17">
              <a:extLst>
                <a:ext uri="{FF2B5EF4-FFF2-40B4-BE49-F238E27FC236}">
                  <a16:creationId xmlns:a16="http://schemas.microsoft.com/office/drawing/2014/main" id="{A8DE11F6-9307-41C9-B630-7BF1612AE425}"/>
                </a:ext>
              </a:extLst>
            </p:cNvPr>
            <p:cNvSpPr>
              <a:spLocks noChangeShapeType="1"/>
            </p:cNvSpPr>
            <p:nvPr/>
          </p:nvSpPr>
          <p:spPr bwMode="auto">
            <a:xfrm>
              <a:off x="3888" y="2064"/>
              <a:ext cx="747" cy="1684"/>
            </a:xfrm>
            <a:prstGeom prst="line">
              <a:avLst/>
            </a:prstGeom>
            <a:noFill/>
            <a:ln w="38100">
              <a:solidFill>
                <a:srgbClr val="FF99FF"/>
              </a:solidFill>
              <a:round/>
              <a:headEnd/>
              <a:tailEnd/>
            </a:ln>
            <a:extLst>
              <a:ext uri="{909E8E84-426E-40DD-AFC4-6F175D3DCCD1}">
                <a14:hiddenFill xmlns:a14="http://schemas.microsoft.com/office/drawing/2010/main">
                  <a:noFill/>
                </a14:hiddenFill>
              </a:ext>
            </a:extLst>
          </p:spPr>
          <p:txBody>
            <a:bodyPr/>
            <a:lstStyle/>
            <a:p>
              <a:endParaRPr lang="en-US"/>
            </a:p>
          </p:txBody>
        </p:sp>
      </p:grpSp>
      <p:graphicFrame>
        <p:nvGraphicFramePr>
          <p:cNvPr id="133138" name="Object 18">
            <a:extLst>
              <a:ext uri="{FF2B5EF4-FFF2-40B4-BE49-F238E27FC236}">
                <a16:creationId xmlns:a16="http://schemas.microsoft.com/office/drawing/2014/main" id="{D0B5211F-0C4B-40BB-8F8E-2EF056699253}"/>
              </a:ext>
            </a:extLst>
          </p:cNvPr>
          <p:cNvGraphicFramePr>
            <a:graphicFrameLocks noGrp="1" noChangeAspect="1"/>
          </p:cNvGraphicFramePr>
          <p:nvPr>
            <p:ph sz="quarter" idx="1"/>
          </p:nvPr>
        </p:nvGraphicFramePr>
        <p:xfrm>
          <a:off x="5791200" y="0"/>
          <a:ext cx="1905000" cy="990600"/>
        </p:xfrm>
        <a:graphic>
          <a:graphicData uri="http://schemas.openxmlformats.org/presentationml/2006/ole">
            <mc:AlternateContent xmlns:mc="http://schemas.openxmlformats.org/markup-compatibility/2006">
              <mc:Choice xmlns:v="urn:schemas-microsoft-com:vml" Requires="v">
                <p:oleObj name="Equation" r:id="rId3" imgW="1168200" imgH="457200" progId="Equation.DSMT4">
                  <p:embed/>
                </p:oleObj>
              </mc:Choice>
              <mc:Fallback>
                <p:oleObj name="Equation" r:id="rId3" imgW="1168200" imgH="457200" progId="Equation.DSMT4">
                  <p:embed/>
                  <p:pic>
                    <p:nvPicPr>
                      <p:cNvPr id="133138" name="Object 18">
                        <a:extLst>
                          <a:ext uri="{FF2B5EF4-FFF2-40B4-BE49-F238E27FC236}">
                            <a16:creationId xmlns:a16="http://schemas.microsoft.com/office/drawing/2014/main" id="{D0B5211F-0C4B-40BB-8F8E-2EF0566992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0"/>
                        <a:ext cx="1905000"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3139" name="Object 19">
            <a:extLst>
              <a:ext uri="{FF2B5EF4-FFF2-40B4-BE49-F238E27FC236}">
                <a16:creationId xmlns:a16="http://schemas.microsoft.com/office/drawing/2014/main" id="{8C59570F-2211-49D5-B957-20D9DA4E629C}"/>
              </a:ext>
            </a:extLst>
          </p:cNvPr>
          <p:cNvGraphicFramePr>
            <a:graphicFrameLocks noGrp="1" noChangeAspect="1"/>
          </p:cNvGraphicFramePr>
          <p:nvPr>
            <p:ph sz="quarter" idx="4"/>
          </p:nvPr>
        </p:nvGraphicFramePr>
        <p:xfrm>
          <a:off x="2438400" y="1"/>
          <a:ext cx="1981200" cy="1171575"/>
        </p:xfrm>
        <a:graphic>
          <a:graphicData uri="http://schemas.openxmlformats.org/presentationml/2006/ole">
            <mc:AlternateContent xmlns:mc="http://schemas.openxmlformats.org/markup-compatibility/2006">
              <mc:Choice xmlns:v="urn:schemas-microsoft-com:vml" Requires="v">
                <p:oleObj name="Equation" r:id="rId5" imgW="876240" imgH="698400" progId="Equation.DSMT4">
                  <p:embed/>
                </p:oleObj>
              </mc:Choice>
              <mc:Fallback>
                <p:oleObj name="Equation" r:id="rId5" imgW="876240" imgH="698400" progId="Equation.DSMT4">
                  <p:embed/>
                  <p:pic>
                    <p:nvPicPr>
                      <p:cNvPr id="133139" name="Object 19">
                        <a:extLst>
                          <a:ext uri="{FF2B5EF4-FFF2-40B4-BE49-F238E27FC236}">
                            <a16:creationId xmlns:a16="http://schemas.microsoft.com/office/drawing/2014/main" id="{8C59570F-2211-49D5-B957-20D9DA4E62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
                        <a:ext cx="1981200" cy="1171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3140" name="Object 20">
            <a:extLst>
              <a:ext uri="{FF2B5EF4-FFF2-40B4-BE49-F238E27FC236}">
                <a16:creationId xmlns:a16="http://schemas.microsoft.com/office/drawing/2014/main" id="{135DD590-D5E6-4848-90E8-96A033C1678B}"/>
              </a:ext>
            </a:extLst>
          </p:cNvPr>
          <p:cNvGraphicFramePr>
            <a:graphicFrameLocks noChangeAspect="1"/>
          </p:cNvGraphicFramePr>
          <p:nvPr/>
        </p:nvGraphicFramePr>
        <p:xfrm>
          <a:off x="8839200" y="1"/>
          <a:ext cx="1828800" cy="1317625"/>
        </p:xfrm>
        <a:graphic>
          <a:graphicData uri="http://schemas.openxmlformats.org/presentationml/2006/ole">
            <mc:AlternateContent xmlns:mc="http://schemas.openxmlformats.org/markup-compatibility/2006">
              <mc:Choice xmlns:v="urn:schemas-microsoft-com:vml" Requires="v">
                <p:oleObj name="Equation" r:id="rId7" imgW="863280" imgH="698400" progId="Equation.DSMT4">
                  <p:embed/>
                </p:oleObj>
              </mc:Choice>
              <mc:Fallback>
                <p:oleObj name="Equation" r:id="rId7" imgW="863280" imgH="698400" progId="Equation.DSMT4">
                  <p:embed/>
                  <p:pic>
                    <p:nvPicPr>
                      <p:cNvPr id="133140" name="Object 20">
                        <a:extLst>
                          <a:ext uri="{FF2B5EF4-FFF2-40B4-BE49-F238E27FC236}">
                            <a16:creationId xmlns:a16="http://schemas.microsoft.com/office/drawing/2014/main" id="{135DD590-D5E6-4848-90E8-96A033C167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39200" y="1"/>
                        <a:ext cx="1828800" cy="1317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141" name="Line 21">
            <a:extLst>
              <a:ext uri="{FF2B5EF4-FFF2-40B4-BE49-F238E27FC236}">
                <a16:creationId xmlns:a16="http://schemas.microsoft.com/office/drawing/2014/main" id="{68FCAEED-2E39-4C4C-9D44-89CA5984865D}"/>
              </a:ext>
            </a:extLst>
          </p:cNvPr>
          <p:cNvSpPr>
            <a:spLocks noChangeShapeType="1"/>
          </p:cNvSpPr>
          <p:nvPr/>
        </p:nvSpPr>
        <p:spPr bwMode="auto">
          <a:xfrm>
            <a:off x="4572000" y="0"/>
            <a:ext cx="0" cy="685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42" name="Line 22">
            <a:extLst>
              <a:ext uri="{FF2B5EF4-FFF2-40B4-BE49-F238E27FC236}">
                <a16:creationId xmlns:a16="http://schemas.microsoft.com/office/drawing/2014/main" id="{24C54955-065D-4402-BEDE-4E475B54923B}"/>
              </a:ext>
            </a:extLst>
          </p:cNvPr>
          <p:cNvSpPr>
            <a:spLocks noChangeShapeType="1"/>
          </p:cNvSpPr>
          <p:nvPr/>
        </p:nvSpPr>
        <p:spPr bwMode="auto">
          <a:xfrm>
            <a:off x="7715250" y="19050"/>
            <a:ext cx="0" cy="685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43" name="Text Box 23">
            <a:extLst>
              <a:ext uri="{FF2B5EF4-FFF2-40B4-BE49-F238E27FC236}">
                <a16:creationId xmlns:a16="http://schemas.microsoft.com/office/drawing/2014/main" id="{DA3EF9B0-CC78-47AF-A2EC-4793D52693A6}"/>
              </a:ext>
            </a:extLst>
          </p:cNvPr>
          <p:cNvSpPr txBox="1">
            <a:spLocks noChangeArrowheads="1"/>
          </p:cNvSpPr>
          <p:nvPr/>
        </p:nvSpPr>
        <p:spPr bwMode="auto">
          <a:xfrm>
            <a:off x="1524000" y="304801"/>
            <a:ext cx="99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latin typeface=".VnTime" panose="020B7200000000000000" pitchFamily="34" charset="0"/>
              </a:rPr>
              <a:t>HÖ  (I)</a:t>
            </a:r>
          </a:p>
        </p:txBody>
      </p:sp>
      <p:sp>
        <p:nvSpPr>
          <p:cNvPr id="133144" name="Text Box 24">
            <a:extLst>
              <a:ext uri="{FF2B5EF4-FFF2-40B4-BE49-F238E27FC236}">
                <a16:creationId xmlns:a16="http://schemas.microsoft.com/office/drawing/2014/main" id="{21727258-B7C5-4D88-AED8-C37B323B9319}"/>
              </a:ext>
            </a:extLst>
          </p:cNvPr>
          <p:cNvSpPr txBox="1">
            <a:spLocks noChangeArrowheads="1"/>
          </p:cNvSpPr>
          <p:nvPr/>
        </p:nvSpPr>
        <p:spPr bwMode="auto">
          <a:xfrm>
            <a:off x="2057400" y="1828800"/>
            <a:ext cx="198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VnTime" panose="020B7200000000000000" pitchFamily="34" charset="0"/>
              </a:rPr>
              <a:t>V« NghiÖm</a:t>
            </a:r>
          </a:p>
        </p:txBody>
      </p:sp>
      <p:sp>
        <p:nvSpPr>
          <p:cNvPr id="133145" name="Text Box 25">
            <a:extLst>
              <a:ext uri="{FF2B5EF4-FFF2-40B4-BE49-F238E27FC236}">
                <a16:creationId xmlns:a16="http://schemas.microsoft.com/office/drawing/2014/main" id="{8D9D5C7C-E868-43A5-A575-7BC63DB9C497}"/>
              </a:ext>
            </a:extLst>
          </p:cNvPr>
          <p:cNvSpPr txBox="1">
            <a:spLocks noChangeArrowheads="1"/>
          </p:cNvSpPr>
          <p:nvPr/>
        </p:nvSpPr>
        <p:spPr bwMode="auto">
          <a:xfrm>
            <a:off x="4724400" y="304801"/>
            <a:ext cx="990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latin typeface=".VnTime" panose="020B7200000000000000" pitchFamily="34" charset="0"/>
              </a:rPr>
              <a:t>HÖ  (II)</a:t>
            </a:r>
          </a:p>
        </p:txBody>
      </p:sp>
      <p:sp>
        <p:nvSpPr>
          <p:cNvPr id="133146" name="Text Box 26">
            <a:extLst>
              <a:ext uri="{FF2B5EF4-FFF2-40B4-BE49-F238E27FC236}">
                <a16:creationId xmlns:a16="http://schemas.microsoft.com/office/drawing/2014/main" id="{DF25C764-392F-4D40-9C12-B79A138205A3}"/>
              </a:ext>
            </a:extLst>
          </p:cNvPr>
          <p:cNvSpPr txBox="1">
            <a:spLocks noChangeArrowheads="1"/>
          </p:cNvSpPr>
          <p:nvPr/>
        </p:nvSpPr>
        <p:spPr bwMode="auto">
          <a:xfrm>
            <a:off x="7772400" y="457201"/>
            <a:ext cx="99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latin typeface=".VnTime" panose="020B7200000000000000" pitchFamily="34" charset="0"/>
              </a:rPr>
              <a:t>HÖ  (III)</a:t>
            </a:r>
          </a:p>
        </p:txBody>
      </p:sp>
      <p:grpSp>
        <p:nvGrpSpPr>
          <p:cNvPr id="133147" name="Group 27">
            <a:extLst>
              <a:ext uri="{FF2B5EF4-FFF2-40B4-BE49-F238E27FC236}">
                <a16:creationId xmlns:a16="http://schemas.microsoft.com/office/drawing/2014/main" id="{3DAAFBCD-E674-4CC0-9692-7CD0FA5ED84B}"/>
              </a:ext>
            </a:extLst>
          </p:cNvPr>
          <p:cNvGrpSpPr>
            <a:grpSpLocks/>
          </p:cNvGrpSpPr>
          <p:nvPr/>
        </p:nvGrpSpPr>
        <p:grpSpPr bwMode="auto">
          <a:xfrm>
            <a:off x="7696200" y="3581400"/>
            <a:ext cx="2971800" cy="3009900"/>
            <a:chOff x="2592" y="1896"/>
            <a:chExt cx="2016" cy="1896"/>
          </a:xfrm>
        </p:grpSpPr>
        <p:grpSp>
          <p:nvGrpSpPr>
            <p:cNvPr id="133148" name="Group 28">
              <a:extLst>
                <a:ext uri="{FF2B5EF4-FFF2-40B4-BE49-F238E27FC236}">
                  <a16:creationId xmlns:a16="http://schemas.microsoft.com/office/drawing/2014/main" id="{13B1CA8C-13FF-49BB-BED4-4AB217B1BDFB}"/>
                </a:ext>
              </a:extLst>
            </p:cNvPr>
            <p:cNvGrpSpPr>
              <a:grpSpLocks/>
            </p:cNvGrpSpPr>
            <p:nvPr/>
          </p:nvGrpSpPr>
          <p:grpSpPr bwMode="auto">
            <a:xfrm>
              <a:off x="2592" y="1896"/>
              <a:ext cx="2016" cy="1896"/>
              <a:chOff x="2592" y="1896"/>
              <a:chExt cx="2016" cy="1896"/>
            </a:xfrm>
          </p:grpSpPr>
          <p:grpSp>
            <p:nvGrpSpPr>
              <p:cNvPr id="133149" name="Group 29">
                <a:extLst>
                  <a:ext uri="{FF2B5EF4-FFF2-40B4-BE49-F238E27FC236}">
                    <a16:creationId xmlns:a16="http://schemas.microsoft.com/office/drawing/2014/main" id="{B692271D-20AA-4ACD-B69B-67ED0FB4B9F8}"/>
                  </a:ext>
                </a:extLst>
              </p:cNvPr>
              <p:cNvGrpSpPr>
                <a:grpSpLocks/>
              </p:cNvGrpSpPr>
              <p:nvPr/>
            </p:nvGrpSpPr>
            <p:grpSpPr bwMode="auto">
              <a:xfrm>
                <a:off x="2592" y="1896"/>
                <a:ext cx="2016" cy="1896"/>
                <a:chOff x="2366" y="2496"/>
                <a:chExt cx="1090" cy="936"/>
              </a:xfrm>
            </p:grpSpPr>
            <p:sp>
              <p:nvSpPr>
                <p:cNvPr id="133150" name="Text Box 30">
                  <a:extLst>
                    <a:ext uri="{FF2B5EF4-FFF2-40B4-BE49-F238E27FC236}">
                      <a16:creationId xmlns:a16="http://schemas.microsoft.com/office/drawing/2014/main" id="{B81B0B78-7200-4DC7-BAFD-47FBF764BFFC}"/>
                    </a:ext>
                  </a:extLst>
                </p:cNvPr>
                <p:cNvSpPr txBox="1">
                  <a:spLocks noChangeArrowheads="1"/>
                </p:cNvSpPr>
                <p:nvPr/>
              </p:nvSpPr>
              <p:spPr bwMode="auto">
                <a:xfrm>
                  <a:off x="3335" y="3072"/>
                  <a:ext cx="12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lIns="18000" tIns="10800" rIns="18000" bIns="10800"/>
                <a:lstStyle/>
                <a:p>
                  <a:r>
                    <a:rPr lang="en-US" altLang="en-US" sz="2400" b="1"/>
                    <a:t>x</a:t>
                  </a:r>
                  <a:endParaRPr lang="en-US" altLang="en-US" sz="6000" b="1"/>
                </a:p>
              </p:txBody>
            </p:sp>
            <p:sp>
              <p:nvSpPr>
                <p:cNvPr id="133151" name="Text Box 31">
                  <a:extLst>
                    <a:ext uri="{FF2B5EF4-FFF2-40B4-BE49-F238E27FC236}">
                      <a16:creationId xmlns:a16="http://schemas.microsoft.com/office/drawing/2014/main" id="{322DDAF3-2D77-45D4-8C90-FB8493CFCA49}"/>
                    </a:ext>
                  </a:extLst>
                </p:cNvPr>
                <p:cNvSpPr txBox="1">
                  <a:spLocks noChangeArrowheads="1"/>
                </p:cNvSpPr>
                <p:nvPr/>
              </p:nvSpPr>
              <p:spPr bwMode="auto">
                <a:xfrm>
                  <a:off x="2719" y="2496"/>
                  <a:ext cx="12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lIns="18000" tIns="10800" rIns="18000" bIns="10800"/>
                <a:lstStyle/>
                <a:p>
                  <a:r>
                    <a:rPr lang="en-US" altLang="en-US" sz="2400" b="1"/>
                    <a:t>y</a:t>
                  </a:r>
                  <a:endParaRPr lang="en-US" altLang="en-US" sz="6000" b="1"/>
                </a:p>
              </p:txBody>
            </p:sp>
            <p:sp>
              <p:nvSpPr>
                <p:cNvPr id="133152" name="Text Box 32">
                  <a:extLst>
                    <a:ext uri="{FF2B5EF4-FFF2-40B4-BE49-F238E27FC236}">
                      <a16:creationId xmlns:a16="http://schemas.microsoft.com/office/drawing/2014/main" id="{ECCDCB4E-C11B-4169-8B87-3036524C9563}"/>
                    </a:ext>
                  </a:extLst>
                </p:cNvPr>
                <p:cNvSpPr txBox="1">
                  <a:spLocks noChangeArrowheads="1"/>
                </p:cNvSpPr>
                <p:nvPr/>
              </p:nvSpPr>
              <p:spPr bwMode="auto">
                <a:xfrm>
                  <a:off x="2558" y="3072"/>
                  <a:ext cx="12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lIns="18000" tIns="10800" rIns="18000" bIns="10800"/>
                <a:lstStyle/>
                <a:p>
                  <a:r>
                    <a:rPr lang="en-US" altLang="en-US" sz="2400" b="1"/>
                    <a:t>O</a:t>
                  </a:r>
                  <a:endParaRPr lang="en-US" altLang="en-US" sz="6000" b="1"/>
                </a:p>
              </p:txBody>
            </p:sp>
            <p:sp>
              <p:nvSpPr>
                <p:cNvPr id="133153" name="Line 33">
                  <a:extLst>
                    <a:ext uri="{FF2B5EF4-FFF2-40B4-BE49-F238E27FC236}">
                      <a16:creationId xmlns:a16="http://schemas.microsoft.com/office/drawing/2014/main" id="{4A56076B-3C35-4DFE-953D-C3D1CC172D7B}"/>
                    </a:ext>
                  </a:extLst>
                </p:cNvPr>
                <p:cNvSpPr>
                  <a:spLocks noChangeShapeType="1"/>
                </p:cNvSpPr>
                <p:nvPr/>
              </p:nvSpPr>
              <p:spPr bwMode="auto">
                <a:xfrm>
                  <a:off x="2689" y="2532"/>
                  <a:ext cx="0" cy="900"/>
                </a:xfrm>
                <a:prstGeom prst="line">
                  <a:avLst/>
                </a:prstGeom>
                <a:noFill/>
                <a:ln w="9525">
                  <a:solidFill>
                    <a:schemeClr val="tx1"/>
                  </a:solidFill>
                  <a:round/>
                  <a:headEnd type="arrow" w="med" len="med"/>
                  <a:tailEnd/>
                </a:ln>
                <a:extLst>
                  <a:ext uri="{909E8E84-426E-40DD-AFC4-6F175D3DCCD1}">
                    <a14:hiddenFill xmlns:a14="http://schemas.microsoft.com/office/drawing/2010/main">
                      <a:noFill/>
                    </a14:hiddenFill>
                  </a:ext>
                </a:extLst>
              </p:spPr>
              <p:txBody>
                <a:bodyPr/>
                <a:lstStyle/>
                <a:p>
                  <a:endParaRPr lang="en-US"/>
                </a:p>
              </p:txBody>
            </p:sp>
            <p:sp>
              <p:nvSpPr>
                <p:cNvPr id="133154" name="Line 34">
                  <a:extLst>
                    <a:ext uri="{FF2B5EF4-FFF2-40B4-BE49-F238E27FC236}">
                      <a16:creationId xmlns:a16="http://schemas.microsoft.com/office/drawing/2014/main" id="{52DE0789-D652-4317-A256-9028B2220309}"/>
                    </a:ext>
                  </a:extLst>
                </p:cNvPr>
                <p:cNvSpPr>
                  <a:spLocks noChangeShapeType="1"/>
                </p:cNvSpPr>
                <p:nvPr/>
              </p:nvSpPr>
              <p:spPr bwMode="auto">
                <a:xfrm>
                  <a:off x="2366" y="3072"/>
                  <a:ext cx="1050"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grpSp>
          <p:sp>
            <p:nvSpPr>
              <p:cNvPr id="133155" name="Line 35">
                <a:extLst>
                  <a:ext uri="{FF2B5EF4-FFF2-40B4-BE49-F238E27FC236}">
                    <a16:creationId xmlns:a16="http://schemas.microsoft.com/office/drawing/2014/main" id="{3F0F6210-27B1-4772-81D4-AF306C758EAB}"/>
                  </a:ext>
                </a:extLst>
              </p:cNvPr>
              <p:cNvSpPr>
                <a:spLocks noChangeShapeType="1"/>
              </p:cNvSpPr>
              <p:nvPr/>
            </p:nvSpPr>
            <p:spPr bwMode="auto">
              <a:xfrm flipH="1">
                <a:off x="3024" y="2184"/>
                <a:ext cx="912" cy="1560"/>
              </a:xfrm>
              <a:prstGeom prst="line">
                <a:avLst/>
              </a:prstGeom>
              <a:noFill/>
              <a:ln w="3810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grpSp>
        <p:graphicFrame>
          <p:nvGraphicFramePr>
            <p:cNvPr id="133156" name="Object 36">
              <a:extLst>
                <a:ext uri="{FF2B5EF4-FFF2-40B4-BE49-F238E27FC236}">
                  <a16:creationId xmlns:a16="http://schemas.microsoft.com/office/drawing/2014/main" id="{016296DD-17E0-47C6-8992-70A2626892E4}"/>
                </a:ext>
              </a:extLst>
            </p:cNvPr>
            <p:cNvGraphicFramePr>
              <a:graphicFrameLocks noChangeAspect="1"/>
            </p:cNvGraphicFramePr>
            <p:nvPr/>
          </p:nvGraphicFramePr>
          <p:xfrm>
            <a:off x="3311" y="3326"/>
            <a:ext cx="235" cy="347"/>
          </p:xfrm>
          <a:graphic>
            <a:graphicData uri="http://schemas.openxmlformats.org/presentationml/2006/ole">
              <mc:AlternateContent xmlns:mc="http://schemas.openxmlformats.org/markup-compatibility/2006">
                <mc:Choice xmlns:v="urn:schemas-microsoft-com:vml" Requires="v">
                  <p:oleObj name="Equation" r:id="rId9" imgW="253800" imgH="393480" progId="Equation.DSMT4">
                    <p:embed/>
                  </p:oleObj>
                </mc:Choice>
                <mc:Fallback>
                  <p:oleObj name="Equation" r:id="rId9" imgW="253800" imgH="393480" progId="Equation.DSMT4">
                    <p:embed/>
                    <p:pic>
                      <p:nvPicPr>
                        <p:cNvPr id="133156" name="Object 36">
                          <a:extLst>
                            <a:ext uri="{FF2B5EF4-FFF2-40B4-BE49-F238E27FC236}">
                              <a16:creationId xmlns:a16="http://schemas.microsoft.com/office/drawing/2014/main" id="{016296DD-17E0-47C6-8992-70A2626892E4}"/>
                            </a:ext>
                          </a:extLst>
                        </p:cNvPr>
                        <p:cNvPicPr>
                          <a:picLocks noChangeAspect="1" noChangeArrowheads="1"/>
                        </p:cNvPicPr>
                        <p:nvPr/>
                      </p:nvPicPr>
                      <p:blipFill>
                        <a:blip r:embed="rId10"/>
                        <a:srcRect/>
                        <a:stretch>
                          <a:fillRect/>
                        </a:stretch>
                      </p:blipFill>
                      <p:spPr bwMode="auto">
                        <a:xfrm>
                          <a:off x="3311" y="3326"/>
                          <a:ext cx="235" cy="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3157" name="Object 37">
              <a:extLst>
                <a:ext uri="{FF2B5EF4-FFF2-40B4-BE49-F238E27FC236}">
                  <a16:creationId xmlns:a16="http://schemas.microsoft.com/office/drawing/2014/main" id="{C490E4F4-7833-4A5E-B4E9-3C7245A1B26E}"/>
                </a:ext>
              </a:extLst>
            </p:cNvPr>
            <p:cNvGraphicFramePr>
              <a:graphicFrameLocks noChangeAspect="1"/>
            </p:cNvGraphicFramePr>
            <p:nvPr/>
          </p:nvGraphicFramePr>
          <p:xfrm>
            <a:off x="3306" y="2550"/>
            <a:ext cx="162" cy="436"/>
          </p:xfrm>
          <a:graphic>
            <a:graphicData uri="http://schemas.openxmlformats.org/presentationml/2006/ole">
              <mc:AlternateContent xmlns:mc="http://schemas.openxmlformats.org/markup-compatibility/2006">
                <mc:Choice xmlns:v="urn:schemas-microsoft-com:vml" Requires="v">
                  <p:oleObj name="Equation" r:id="rId11" imgW="139680" imgH="393480" progId="Equation.DSMT4">
                    <p:embed/>
                  </p:oleObj>
                </mc:Choice>
                <mc:Fallback>
                  <p:oleObj name="Equation" r:id="rId11" imgW="139680" imgH="393480" progId="Equation.DSMT4">
                    <p:embed/>
                    <p:pic>
                      <p:nvPicPr>
                        <p:cNvPr id="133157" name="Object 37">
                          <a:extLst>
                            <a:ext uri="{FF2B5EF4-FFF2-40B4-BE49-F238E27FC236}">
                              <a16:creationId xmlns:a16="http://schemas.microsoft.com/office/drawing/2014/main" id="{C490E4F4-7833-4A5E-B4E9-3C7245A1B26E}"/>
                            </a:ext>
                          </a:extLst>
                        </p:cNvPr>
                        <p:cNvPicPr>
                          <a:picLocks noChangeAspect="1" noChangeArrowheads="1"/>
                        </p:cNvPicPr>
                        <p:nvPr/>
                      </p:nvPicPr>
                      <p:blipFill>
                        <a:blip r:embed="rId12"/>
                        <a:srcRect/>
                        <a:stretch>
                          <a:fillRect/>
                        </a:stretch>
                      </p:blipFill>
                      <p:spPr bwMode="auto">
                        <a:xfrm>
                          <a:off x="3306" y="2550"/>
                          <a:ext cx="162" cy="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158" name="Text Box 38">
              <a:extLst>
                <a:ext uri="{FF2B5EF4-FFF2-40B4-BE49-F238E27FC236}">
                  <a16:creationId xmlns:a16="http://schemas.microsoft.com/office/drawing/2014/main" id="{75994920-0C0A-41E8-97D8-94688D37D0B8}"/>
                </a:ext>
              </a:extLst>
            </p:cNvPr>
            <p:cNvSpPr txBox="1">
              <a:spLocks noChangeArrowheads="1"/>
            </p:cNvSpPr>
            <p:nvPr/>
          </p:nvSpPr>
          <p:spPr bwMode="auto">
            <a:xfrm rot="18122834">
              <a:off x="3336" y="2130"/>
              <a:ext cx="738" cy="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400"/>
                <a:t>3x-2y=1</a:t>
              </a:r>
              <a:endParaRPr lang="en-US" altLang="en-US" sz="2400"/>
            </a:p>
          </p:txBody>
        </p:sp>
      </p:grpSp>
      <p:graphicFrame>
        <p:nvGraphicFramePr>
          <p:cNvPr id="133160" name="Object 40">
            <a:extLst>
              <a:ext uri="{FF2B5EF4-FFF2-40B4-BE49-F238E27FC236}">
                <a16:creationId xmlns:a16="http://schemas.microsoft.com/office/drawing/2014/main" id="{7379C2F8-58BA-416E-8964-FC95A7C83749}"/>
              </a:ext>
            </a:extLst>
          </p:cNvPr>
          <p:cNvGraphicFramePr>
            <a:graphicFrameLocks noChangeAspect="1"/>
          </p:cNvGraphicFramePr>
          <p:nvPr/>
        </p:nvGraphicFramePr>
        <p:xfrm>
          <a:off x="4540250" y="1901825"/>
          <a:ext cx="114300" cy="177800"/>
        </p:xfrm>
        <a:graphic>
          <a:graphicData uri="http://schemas.openxmlformats.org/presentationml/2006/ole">
            <mc:AlternateContent xmlns:mc="http://schemas.openxmlformats.org/markup-compatibility/2006">
              <mc:Choice xmlns:v="urn:schemas-microsoft-com:vml" Requires="v">
                <p:oleObj name="Equation" r:id="rId13" imgW="114120" imgH="177480" progId="Equation.DSMT4">
                  <p:embed/>
                </p:oleObj>
              </mc:Choice>
              <mc:Fallback>
                <p:oleObj name="Equation" r:id="rId13" imgW="114120" imgH="177480" progId="Equation.DSMT4">
                  <p:embed/>
                  <p:pic>
                    <p:nvPicPr>
                      <p:cNvPr id="133160" name="Object 40">
                        <a:extLst>
                          <a:ext uri="{FF2B5EF4-FFF2-40B4-BE49-F238E27FC236}">
                            <a16:creationId xmlns:a16="http://schemas.microsoft.com/office/drawing/2014/main" id="{7379C2F8-58BA-416E-8964-FC95A7C8374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40250" y="1901825"/>
                        <a:ext cx="114300" cy="17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3161" name="Text Box 41">
            <a:extLst>
              <a:ext uri="{FF2B5EF4-FFF2-40B4-BE49-F238E27FC236}">
                <a16:creationId xmlns:a16="http://schemas.microsoft.com/office/drawing/2014/main" id="{97AEC94C-85B1-49CA-88DB-8885578AFFFC}"/>
              </a:ext>
            </a:extLst>
          </p:cNvPr>
          <p:cNvSpPr txBox="1">
            <a:spLocks noChangeArrowheads="1"/>
          </p:cNvSpPr>
          <p:nvPr/>
        </p:nvSpPr>
        <p:spPr bwMode="auto">
          <a:xfrm>
            <a:off x="1524000" y="28956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VnTime" panose="020B7200000000000000" pitchFamily="34" charset="0"/>
              </a:rPr>
              <a:t>Minh häa H×nh häc</a:t>
            </a:r>
          </a:p>
        </p:txBody>
      </p:sp>
      <p:sp>
        <p:nvSpPr>
          <p:cNvPr id="133162" name="Text Box 42">
            <a:extLst>
              <a:ext uri="{FF2B5EF4-FFF2-40B4-BE49-F238E27FC236}">
                <a16:creationId xmlns:a16="http://schemas.microsoft.com/office/drawing/2014/main" id="{081CBA0A-4BE3-4385-B137-80EE55A81053}"/>
              </a:ext>
            </a:extLst>
          </p:cNvPr>
          <p:cNvSpPr txBox="1">
            <a:spLocks noChangeArrowheads="1"/>
          </p:cNvSpPr>
          <p:nvPr/>
        </p:nvSpPr>
        <p:spPr bwMode="auto">
          <a:xfrm>
            <a:off x="4724400" y="28956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VnTime" panose="020B7200000000000000" pitchFamily="34" charset="0"/>
              </a:rPr>
              <a:t>Minh häa H×nh häc</a:t>
            </a:r>
          </a:p>
        </p:txBody>
      </p:sp>
      <p:sp>
        <p:nvSpPr>
          <p:cNvPr id="133163" name="Text Box 43">
            <a:extLst>
              <a:ext uri="{FF2B5EF4-FFF2-40B4-BE49-F238E27FC236}">
                <a16:creationId xmlns:a16="http://schemas.microsoft.com/office/drawing/2014/main" id="{6DEF6052-13B6-4DD7-88E5-B08E147D27CB}"/>
              </a:ext>
            </a:extLst>
          </p:cNvPr>
          <p:cNvSpPr txBox="1">
            <a:spLocks noChangeArrowheads="1"/>
          </p:cNvSpPr>
          <p:nvPr/>
        </p:nvSpPr>
        <p:spPr bwMode="auto">
          <a:xfrm>
            <a:off x="7696200" y="299492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VnTime" panose="020B7200000000000000" pitchFamily="34" charset="0"/>
              </a:rPr>
              <a:t>Minh häa H×nh häc</a:t>
            </a:r>
          </a:p>
        </p:txBody>
      </p:sp>
      <p:graphicFrame>
        <p:nvGraphicFramePr>
          <p:cNvPr id="133164" name="Object 44">
            <a:extLst>
              <a:ext uri="{FF2B5EF4-FFF2-40B4-BE49-F238E27FC236}">
                <a16:creationId xmlns:a16="http://schemas.microsoft.com/office/drawing/2014/main" id="{94E25997-8CF8-49AF-83E8-569B4965E8B7}"/>
              </a:ext>
            </a:extLst>
          </p:cNvPr>
          <p:cNvGraphicFramePr>
            <a:graphicFrameLocks noChangeAspect="1"/>
          </p:cNvGraphicFramePr>
          <p:nvPr/>
        </p:nvGraphicFramePr>
        <p:xfrm>
          <a:off x="4140200" y="1892300"/>
          <a:ext cx="914400" cy="198438"/>
        </p:xfrm>
        <a:graphic>
          <a:graphicData uri="http://schemas.openxmlformats.org/presentationml/2006/ole">
            <mc:AlternateContent xmlns:mc="http://schemas.openxmlformats.org/markup-compatibility/2006">
              <mc:Choice xmlns:v="urn:schemas-microsoft-com:vml" Requires="v">
                <p:oleObj name="Equation" r:id="rId15" imgW="914400" imgH="198720" progId="Equation.DSMT4">
                  <p:embed/>
                </p:oleObj>
              </mc:Choice>
              <mc:Fallback>
                <p:oleObj name="Equation" r:id="rId15" imgW="914400" imgH="198720" progId="Equation.DSMT4">
                  <p:embed/>
                  <p:pic>
                    <p:nvPicPr>
                      <p:cNvPr id="133164" name="Object 44">
                        <a:extLst>
                          <a:ext uri="{FF2B5EF4-FFF2-40B4-BE49-F238E27FC236}">
                            <a16:creationId xmlns:a16="http://schemas.microsoft.com/office/drawing/2014/main" id="{94E25997-8CF8-49AF-83E8-569B4965E8B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140200" y="1892300"/>
                        <a:ext cx="914400" cy="198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3165" name="Object 45">
            <a:extLst>
              <a:ext uri="{FF2B5EF4-FFF2-40B4-BE49-F238E27FC236}">
                <a16:creationId xmlns:a16="http://schemas.microsoft.com/office/drawing/2014/main" id="{184EBB7F-7CDB-4082-ADF7-A628F024D892}"/>
              </a:ext>
            </a:extLst>
          </p:cNvPr>
          <p:cNvGraphicFramePr>
            <a:graphicFrameLocks noChangeAspect="1"/>
          </p:cNvGraphicFramePr>
          <p:nvPr/>
        </p:nvGraphicFramePr>
        <p:xfrm>
          <a:off x="4140200" y="1892300"/>
          <a:ext cx="914400" cy="198438"/>
        </p:xfrm>
        <a:graphic>
          <a:graphicData uri="http://schemas.openxmlformats.org/presentationml/2006/ole">
            <mc:AlternateContent xmlns:mc="http://schemas.openxmlformats.org/markup-compatibility/2006">
              <mc:Choice xmlns:v="urn:schemas-microsoft-com:vml" Requires="v">
                <p:oleObj name="Equation" r:id="rId17" imgW="914400" imgH="198720" progId="Equation.DSMT4">
                  <p:embed/>
                </p:oleObj>
              </mc:Choice>
              <mc:Fallback>
                <p:oleObj name="Equation" r:id="rId17" imgW="914400" imgH="198720" progId="Equation.DSMT4">
                  <p:embed/>
                  <p:pic>
                    <p:nvPicPr>
                      <p:cNvPr id="133165" name="Object 45">
                        <a:extLst>
                          <a:ext uri="{FF2B5EF4-FFF2-40B4-BE49-F238E27FC236}">
                            <a16:creationId xmlns:a16="http://schemas.microsoft.com/office/drawing/2014/main" id="{184EBB7F-7CDB-4082-ADF7-A628F024D89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140200" y="1892300"/>
                        <a:ext cx="914400" cy="198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33166" name="Group 46">
            <a:extLst>
              <a:ext uri="{FF2B5EF4-FFF2-40B4-BE49-F238E27FC236}">
                <a16:creationId xmlns:a16="http://schemas.microsoft.com/office/drawing/2014/main" id="{0E6ACEAC-4869-4DA4-AEB8-14723BC98BCD}"/>
              </a:ext>
            </a:extLst>
          </p:cNvPr>
          <p:cNvGrpSpPr>
            <a:grpSpLocks/>
          </p:cNvGrpSpPr>
          <p:nvPr/>
        </p:nvGrpSpPr>
        <p:grpSpPr bwMode="auto">
          <a:xfrm>
            <a:off x="1524000" y="-1295400"/>
            <a:ext cx="1860550" cy="3251200"/>
            <a:chOff x="816" y="2784"/>
            <a:chExt cx="1172" cy="2333"/>
          </a:xfrm>
        </p:grpSpPr>
        <p:graphicFrame>
          <p:nvGraphicFramePr>
            <p:cNvPr id="133167" name="Object 47">
              <a:extLst>
                <a:ext uri="{FF2B5EF4-FFF2-40B4-BE49-F238E27FC236}">
                  <a16:creationId xmlns:a16="http://schemas.microsoft.com/office/drawing/2014/main" id="{090117DE-D274-4BFF-A85E-15D655AC4619}"/>
                </a:ext>
              </a:extLst>
            </p:cNvPr>
            <p:cNvGraphicFramePr>
              <a:graphicFrameLocks noChangeAspect="1"/>
            </p:cNvGraphicFramePr>
            <p:nvPr/>
          </p:nvGraphicFramePr>
          <p:xfrm>
            <a:off x="1806" y="4891"/>
            <a:ext cx="182" cy="226"/>
          </p:xfrm>
          <a:graphic>
            <a:graphicData uri="http://schemas.openxmlformats.org/presentationml/2006/ole">
              <mc:AlternateContent xmlns:mc="http://schemas.openxmlformats.org/markup-compatibility/2006">
                <mc:Choice xmlns:v="urn:schemas-microsoft-com:vml" Requires="v">
                  <p:oleObj name="Equation" r:id="rId18" imgW="114120" imgH="177480" progId="Equation.DSMT4">
                    <p:embed/>
                  </p:oleObj>
                </mc:Choice>
                <mc:Fallback>
                  <p:oleObj name="Equation" r:id="rId18" imgW="114120" imgH="177480" progId="Equation.DSMT4">
                    <p:embed/>
                    <p:pic>
                      <p:nvPicPr>
                        <p:cNvPr id="133167" name="Object 47">
                          <a:extLst>
                            <a:ext uri="{FF2B5EF4-FFF2-40B4-BE49-F238E27FC236}">
                              <a16:creationId xmlns:a16="http://schemas.microsoft.com/office/drawing/2014/main" id="{090117DE-D274-4BFF-A85E-15D655AC461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806" y="4891"/>
                          <a:ext cx="182" cy="22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168" name="Text Box 48">
              <a:extLst>
                <a:ext uri="{FF2B5EF4-FFF2-40B4-BE49-F238E27FC236}">
                  <a16:creationId xmlns:a16="http://schemas.microsoft.com/office/drawing/2014/main" id="{52A44C8E-562B-46DF-AD74-826388F99339}"/>
                </a:ext>
              </a:extLst>
            </p:cNvPr>
            <p:cNvSpPr txBox="1">
              <a:spLocks noChangeArrowheads="1"/>
            </p:cNvSpPr>
            <p:nvPr/>
          </p:nvSpPr>
          <p:spPr bwMode="auto">
            <a:xfrm>
              <a:off x="816" y="2784"/>
              <a:ext cx="116" cy="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grpSp>
      <p:sp>
        <p:nvSpPr>
          <p:cNvPr id="133170" name="Text Box 50">
            <a:extLst>
              <a:ext uri="{FF2B5EF4-FFF2-40B4-BE49-F238E27FC236}">
                <a16:creationId xmlns:a16="http://schemas.microsoft.com/office/drawing/2014/main" id="{1C6A56A9-6C10-47ED-B5FB-6D61B9B5B100}"/>
              </a:ext>
            </a:extLst>
          </p:cNvPr>
          <p:cNvSpPr txBox="1">
            <a:spLocks noChangeArrowheads="1"/>
          </p:cNvSpPr>
          <p:nvPr/>
        </p:nvSpPr>
        <p:spPr bwMode="auto">
          <a:xfrm>
            <a:off x="8001000" y="1371600"/>
            <a:ext cx="266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VnTime" panose="020B7200000000000000" pitchFamily="34" charset="0"/>
              </a:rPr>
              <a:t>HÖ v« sè nghiÖm</a:t>
            </a:r>
          </a:p>
        </p:txBody>
      </p:sp>
      <p:grpSp>
        <p:nvGrpSpPr>
          <p:cNvPr id="133173" name="Group 53">
            <a:extLst>
              <a:ext uri="{FF2B5EF4-FFF2-40B4-BE49-F238E27FC236}">
                <a16:creationId xmlns:a16="http://schemas.microsoft.com/office/drawing/2014/main" id="{1C761FBD-9EBD-46E4-8062-ED609A8EBFA1}"/>
              </a:ext>
            </a:extLst>
          </p:cNvPr>
          <p:cNvGrpSpPr>
            <a:grpSpLocks/>
          </p:cNvGrpSpPr>
          <p:nvPr/>
        </p:nvGrpSpPr>
        <p:grpSpPr bwMode="auto">
          <a:xfrm>
            <a:off x="1524000" y="3505200"/>
            <a:ext cx="2971800" cy="2438400"/>
            <a:chOff x="3607" y="1536"/>
            <a:chExt cx="2153" cy="1392"/>
          </a:xfrm>
        </p:grpSpPr>
        <p:sp>
          <p:nvSpPr>
            <p:cNvPr id="133174" name="Text Box 54">
              <a:extLst>
                <a:ext uri="{FF2B5EF4-FFF2-40B4-BE49-F238E27FC236}">
                  <a16:creationId xmlns:a16="http://schemas.microsoft.com/office/drawing/2014/main" id="{2BDD0C75-50D6-4E72-8391-76782AC2501E}"/>
                </a:ext>
              </a:extLst>
            </p:cNvPr>
            <p:cNvSpPr txBox="1">
              <a:spLocks noChangeArrowheads="1"/>
            </p:cNvSpPr>
            <p:nvPr/>
          </p:nvSpPr>
          <p:spPr bwMode="auto">
            <a:xfrm>
              <a:off x="4467" y="2612"/>
              <a:ext cx="19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lIns="18000" tIns="10800" rIns="18000" bIns="10800"/>
            <a:lstStyle/>
            <a:p>
              <a:r>
                <a:rPr lang="en-US" altLang="en-US" sz="2000" b="1"/>
                <a:t>1</a:t>
              </a:r>
              <a:endParaRPr lang="en-US" altLang="en-US" sz="5400" b="1"/>
            </a:p>
          </p:txBody>
        </p:sp>
        <p:sp>
          <p:nvSpPr>
            <p:cNvPr id="133175" name="Text Box 55">
              <a:extLst>
                <a:ext uri="{FF2B5EF4-FFF2-40B4-BE49-F238E27FC236}">
                  <a16:creationId xmlns:a16="http://schemas.microsoft.com/office/drawing/2014/main" id="{D1DE4662-81BD-452E-ACE5-1080ADA9F81A}"/>
                </a:ext>
              </a:extLst>
            </p:cNvPr>
            <p:cNvSpPr txBox="1">
              <a:spLocks noChangeArrowheads="1"/>
            </p:cNvSpPr>
            <p:nvPr/>
          </p:nvSpPr>
          <p:spPr bwMode="auto">
            <a:xfrm>
              <a:off x="4081" y="1923"/>
              <a:ext cx="190" cy="28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FFFFFF"/>
                  </a:solidFill>
                  <a:miter lim="800000"/>
                  <a:headEnd/>
                  <a:tailEnd/>
                </a14:hiddenLine>
              </a:ext>
            </a:extLst>
          </p:spPr>
          <p:txBody>
            <a:bodyPr lIns="18000" tIns="10800" rIns="18000" bIns="10800"/>
            <a:lstStyle/>
            <a:p>
              <a:endParaRPr lang="en-US" altLang="en-US" sz="2400" b="1"/>
            </a:p>
            <a:p>
              <a:r>
                <a:rPr lang="en-US" altLang="en-US" sz="2400" b="1"/>
                <a:t>1</a:t>
              </a:r>
            </a:p>
          </p:txBody>
        </p:sp>
        <p:sp>
          <p:nvSpPr>
            <p:cNvPr id="133176" name="Text Box 56">
              <a:extLst>
                <a:ext uri="{FF2B5EF4-FFF2-40B4-BE49-F238E27FC236}">
                  <a16:creationId xmlns:a16="http://schemas.microsoft.com/office/drawing/2014/main" id="{F259702B-119E-41F5-8261-982DBFDB191D}"/>
                </a:ext>
              </a:extLst>
            </p:cNvPr>
            <p:cNvSpPr txBox="1">
              <a:spLocks noChangeArrowheads="1"/>
            </p:cNvSpPr>
            <p:nvPr/>
          </p:nvSpPr>
          <p:spPr bwMode="auto">
            <a:xfrm>
              <a:off x="5570" y="2612"/>
              <a:ext cx="19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lIns="18000" tIns="10800" rIns="18000" bIns="10800"/>
            <a:lstStyle/>
            <a:p>
              <a:r>
                <a:rPr lang="en-US" altLang="en-US" sz="2400" b="1"/>
                <a:t>x</a:t>
              </a:r>
              <a:endParaRPr lang="en-US" altLang="en-US" sz="6000" b="1"/>
            </a:p>
          </p:txBody>
        </p:sp>
        <p:sp>
          <p:nvSpPr>
            <p:cNvPr id="133177" name="Text Box 57">
              <a:extLst>
                <a:ext uri="{FF2B5EF4-FFF2-40B4-BE49-F238E27FC236}">
                  <a16:creationId xmlns:a16="http://schemas.microsoft.com/office/drawing/2014/main" id="{F4F37AE1-2228-47A3-B390-50281ABD0D02}"/>
                </a:ext>
              </a:extLst>
            </p:cNvPr>
            <p:cNvSpPr txBox="1">
              <a:spLocks noChangeArrowheads="1"/>
            </p:cNvSpPr>
            <p:nvPr/>
          </p:nvSpPr>
          <p:spPr bwMode="auto">
            <a:xfrm>
              <a:off x="3889" y="1536"/>
              <a:ext cx="19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lIns="18000" tIns="10800" rIns="18000" bIns="10800"/>
            <a:lstStyle/>
            <a:p>
              <a:r>
                <a:rPr lang="en-US" altLang="en-US" sz="2400" b="1"/>
                <a:t>y</a:t>
              </a:r>
              <a:endParaRPr lang="en-US" altLang="en-US" sz="6000" b="1"/>
            </a:p>
          </p:txBody>
        </p:sp>
        <p:sp>
          <p:nvSpPr>
            <p:cNvPr id="133178" name="Text Box 58">
              <a:extLst>
                <a:ext uri="{FF2B5EF4-FFF2-40B4-BE49-F238E27FC236}">
                  <a16:creationId xmlns:a16="http://schemas.microsoft.com/office/drawing/2014/main" id="{7427DDB4-6484-4189-9D9A-1020FB7E6471}"/>
                </a:ext>
              </a:extLst>
            </p:cNvPr>
            <p:cNvSpPr txBox="1">
              <a:spLocks noChangeArrowheads="1"/>
            </p:cNvSpPr>
            <p:nvPr/>
          </p:nvSpPr>
          <p:spPr bwMode="auto">
            <a:xfrm>
              <a:off x="3840" y="2640"/>
              <a:ext cx="19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lIns="18000" tIns="10800" rIns="18000" bIns="10800"/>
            <a:lstStyle/>
            <a:p>
              <a:r>
                <a:rPr lang="en-US" altLang="en-US" sz="2400" b="1"/>
                <a:t>O</a:t>
              </a:r>
              <a:endParaRPr lang="en-US" altLang="en-US" sz="6000" b="1"/>
            </a:p>
          </p:txBody>
        </p:sp>
        <p:sp>
          <p:nvSpPr>
            <p:cNvPr id="133179" name="Line 59">
              <a:extLst>
                <a:ext uri="{FF2B5EF4-FFF2-40B4-BE49-F238E27FC236}">
                  <a16:creationId xmlns:a16="http://schemas.microsoft.com/office/drawing/2014/main" id="{B4DAD3D5-9441-42A5-8743-7A3FBE29CEEA}"/>
                </a:ext>
              </a:extLst>
            </p:cNvPr>
            <p:cNvSpPr>
              <a:spLocks noChangeShapeType="1"/>
            </p:cNvSpPr>
            <p:nvPr/>
          </p:nvSpPr>
          <p:spPr bwMode="auto">
            <a:xfrm>
              <a:off x="4050" y="1607"/>
              <a:ext cx="0" cy="1293"/>
            </a:xfrm>
            <a:prstGeom prst="line">
              <a:avLst/>
            </a:prstGeom>
            <a:noFill/>
            <a:ln w="9525">
              <a:solidFill>
                <a:schemeClr val="tx1"/>
              </a:solidFill>
              <a:round/>
              <a:headEnd type="arrow" w="med" len="med"/>
              <a:tailEnd/>
            </a:ln>
            <a:extLst>
              <a:ext uri="{909E8E84-426E-40DD-AFC4-6F175D3DCCD1}">
                <a14:hiddenFill xmlns:a14="http://schemas.microsoft.com/office/drawing/2010/main">
                  <a:noFill/>
                </a14:hiddenFill>
              </a:ext>
            </a:extLst>
          </p:spPr>
          <p:txBody>
            <a:bodyPr/>
            <a:lstStyle/>
            <a:p>
              <a:endParaRPr lang="en-US"/>
            </a:p>
          </p:txBody>
        </p:sp>
        <p:sp>
          <p:nvSpPr>
            <p:cNvPr id="133180" name="Line 60">
              <a:extLst>
                <a:ext uri="{FF2B5EF4-FFF2-40B4-BE49-F238E27FC236}">
                  <a16:creationId xmlns:a16="http://schemas.microsoft.com/office/drawing/2014/main" id="{BD0940C7-4B22-4B5E-8AC1-5E2A24D6D3A4}"/>
                </a:ext>
              </a:extLst>
            </p:cNvPr>
            <p:cNvSpPr>
              <a:spLocks noChangeShapeType="1"/>
            </p:cNvSpPr>
            <p:nvPr/>
          </p:nvSpPr>
          <p:spPr bwMode="auto">
            <a:xfrm>
              <a:off x="3607" y="2612"/>
              <a:ext cx="2090"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grpSp>
      <p:grpSp>
        <p:nvGrpSpPr>
          <p:cNvPr id="133181" name="Group 61">
            <a:extLst>
              <a:ext uri="{FF2B5EF4-FFF2-40B4-BE49-F238E27FC236}">
                <a16:creationId xmlns:a16="http://schemas.microsoft.com/office/drawing/2014/main" id="{224F56FF-3C51-4001-AC85-EB562D06DDD1}"/>
              </a:ext>
            </a:extLst>
          </p:cNvPr>
          <p:cNvGrpSpPr>
            <a:grpSpLocks/>
          </p:cNvGrpSpPr>
          <p:nvPr/>
        </p:nvGrpSpPr>
        <p:grpSpPr bwMode="auto">
          <a:xfrm rot="21211387">
            <a:off x="1528675" y="4532312"/>
            <a:ext cx="2817813" cy="1455738"/>
            <a:chOff x="3600" y="2016"/>
            <a:chExt cx="1776" cy="874"/>
          </a:xfrm>
        </p:grpSpPr>
        <p:sp>
          <p:nvSpPr>
            <p:cNvPr id="133182" name="Line 62">
              <a:extLst>
                <a:ext uri="{FF2B5EF4-FFF2-40B4-BE49-F238E27FC236}">
                  <a16:creationId xmlns:a16="http://schemas.microsoft.com/office/drawing/2014/main" id="{37647389-951C-4101-AF24-3F8E1FF749F5}"/>
                </a:ext>
              </a:extLst>
            </p:cNvPr>
            <p:cNvSpPr>
              <a:spLocks noChangeShapeType="1"/>
            </p:cNvSpPr>
            <p:nvPr/>
          </p:nvSpPr>
          <p:spPr bwMode="auto">
            <a:xfrm>
              <a:off x="3600" y="2208"/>
              <a:ext cx="1638" cy="682"/>
            </a:xfrm>
            <a:prstGeom prst="line">
              <a:avLst/>
            </a:prstGeom>
            <a:noFill/>
            <a:ln w="38100">
              <a:solidFill>
                <a:srgbClr val="FFC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83" name="Line 63">
              <a:extLst>
                <a:ext uri="{FF2B5EF4-FFF2-40B4-BE49-F238E27FC236}">
                  <a16:creationId xmlns:a16="http://schemas.microsoft.com/office/drawing/2014/main" id="{36C0A3B2-BCDE-496A-AC8C-4656A0277558}"/>
                </a:ext>
              </a:extLst>
            </p:cNvPr>
            <p:cNvSpPr>
              <a:spLocks noChangeShapeType="1"/>
            </p:cNvSpPr>
            <p:nvPr/>
          </p:nvSpPr>
          <p:spPr bwMode="auto">
            <a:xfrm>
              <a:off x="3738" y="2016"/>
              <a:ext cx="1638" cy="682"/>
            </a:xfrm>
            <a:prstGeom prst="line">
              <a:avLst/>
            </a:prstGeom>
            <a:noFill/>
            <a:ln w="38100">
              <a:solidFill>
                <a:srgbClr val="FFC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33184" name="Text Box 64">
            <a:extLst>
              <a:ext uri="{FF2B5EF4-FFF2-40B4-BE49-F238E27FC236}">
                <a16:creationId xmlns:a16="http://schemas.microsoft.com/office/drawing/2014/main" id="{DACC9240-2E67-4388-BA08-646D8CA9BB63}"/>
              </a:ext>
            </a:extLst>
          </p:cNvPr>
          <p:cNvSpPr txBox="1">
            <a:spLocks noChangeArrowheads="1"/>
          </p:cNvSpPr>
          <p:nvPr/>
        </p:nvSpPr>
        <p:spPr bwMode="auto">
          <a:xfrm>
            <a:off x="1524000" y="5048251"/>
            <a:ext cx="60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latin typeface=".VnTimeH" pitchFamily="34" charset="0"/>
              </a:rPr>
              <a:t>2/5</a:t>
            </a:r>
          </a:p>
        </p:txBody>
      </p:sp>
      <p:sp>
        <p:nvSpPr>
          <p:cNvPr id="133185" name="Text Box 65">
            <a:extLst>
              <a:ext uri="{FF2B5EF4-FFF2-40B4-BE49-F238E27FC236}">
                <a16:creationId xmlns:a16="http://schemas.microsoft.com/office/drawing/2014/main" id="{6A88CA1D-8271-4731-B400-021C0253110D}"/>
              </a:ext>
            </a:extLst>
          </p:cNvPr>
          <p:cNvSpPr txBox="1">
            <a:spLocks noChangeArrowheads="1"/>
          </p:cNvSpPr>
          <p:nvPr/>
        </p:nvSpPr>
        <p:spPr bwMode="auto">
          <a:xfrm>
            <a:off x="3581400" y="4876801"/>
            <a:ext cx="60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latin typeface=".VnTimeH" pitchFamily="34" charset="0"/>
              </a:rPr>
              <a:t>5/2</a:t>
            </a:r>
          </a:p>
        </p:txBody>
      </p:sp>
      <p:sp>
        <p:nvSpPr>
          <p:cNvPr id="133186" name="Text Box 66">
            <a:extLst>
              <a:ext uri="{FF2B5EF4-FFF2-40B4-BE49-F238E27FC236}">
                <a16:creationId xmlns:a16="http://schemas.microsoft.com/office/drawing/2014/main" id="{AAB2F93B-110B-478D-8F72-F070A25FECEC}"/>
              </a:ext>
            </a:extLst>
          </p:cNvPr>
          <p:cNvSpPr txBox="1">
            <a:spLocks noChangeArrowheads="1"/>
          </p:cNvSpPr>
          <p:nvPr/>
        </p:nvSpPr>
        <p:spPr bwMode="auto">
          <a:xfrm>
            <a:off x="4572000" y="1752601"/>
            <a:ext cx="3048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a:latin typeface=".VnTime" panose="020B7200000000000000" pitchFamily="34" charset="0"/>
              </a:rPr>
              <a:t>Cã nghiÖm duy nhÊt (2; -1)</a:t>
            </a:r>
          </a:p>
        </p:txBody>
      </p:sp>
      <p:graphicFrame>
        <p:nvGraphicFramePr>
          <p:cNvPr id="133187" name="Object 67">
            <a:extLst>
              <a:ext uri="{FF2B5EF4-FFF2-40B4-BE49-F238E27FC236}">
                <a16:creationId xmlns:a16="http://schemas.microsoft.com/office/drawing/2014/main" id="{6C1DE083-7D35-4577-AD61-7B9A0E4D4528}"/>
              </a:ext>
            </a:extLst>
          </p:cNvPr>
          <p:cNvGraphicFramePr>
            <a:graphicFrameLocks noChangeAspect="1"/>
          </p:cNvGraphicFramePr>
          <p:nvPr/>
        </p:nvGraphicFramePr>
        <p:xfrm>
          <a:off x="8305800" y="1752601"/>
          <a:ext cx="1828800" cy="1317625"/>
        </p:xfrm>
        <a:graphic>
          <a:graphicData uri="http://schemas.openxmlformats.org/presentationml/2006/ole">
            <mc:AlternateContent xmlns:mc="http://schemas.openxmlformats.org/markup-compatibility/2006">
              <mc:Choice xmlns:v="urn:schemas-microsoft-com:vml" Requires="v">
                <p:oleObj name="Equation" r:id="rId20" imgW="863280" imgH="698400" progId="Equation.DSMT4">
                  <p:embed/>
                </p:oleObj>
              </mc:Choice>
              <mc:Fallback>
                <p:oleObj name="Equation" r:id="rId20" imgW="863280" imgH="698400" progId="Equation.DSMT4">
                  <p:embed/>
                  <p:pic>
                    <p:nvPicPr>
                      <p:cNvPr id="133187" name="Object 67">
                        <a:extLst>
                          <a:ext uri="{FF2B5EF4-FFF2-40B4-BE49-F238E27FC236}">
                            <a16:creationId xmlns:a16="http://schemas.microsoft.com/office/drawing/2014/main" id="{6C1DE083-7D35-4577-AD61-7B9A0E4D452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305800" y="1752601"/>
                        <a:ext cx="1828800" cy="1317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Object 1">
            <a:extLst>
              <a:ext uri="{FF2B5EF4-FFF2-40B4-BE49-F238E27FC236}">
                <a16:creationId xmlns:a16="http://schemas.microsoft.com/office/drawing/2014/main" id="{DABECA77-EA06-469D-9E12-CC4D7903B8E7}"/>
              </a:ext>
            </a:extLst>
          </p:cNvPr>
          <p:cNvGraphicFramePr>
            <a:graphicFrameLocks noChangeAspect="1"/>
          </p:cNvGraphicFramePr>
          <p:nvPr>
            <p:extLst>
              <p:ext uri="{D42A27DB-BD31-4B8C-83A1-F6EECF244321}">
                <p14:modId xmlns:p14="http://schemas.microsoft.com/office/powerpoint/2010/main" val="3383970666"/>
              </p:ext>
            </p:extLst>
          </p:nvPr>
        </p:nvGraphicFramePr>
        <p:xfrm>
          <a:off x="3013429" y="5780880"/>
          <a:ext cx="1188639" cy="584886"/>
        </p:xfrm>
        <a:graphic>
          <a:graphicData uri="http://schemas.openxmlformats.org/presentationml/2006/ole">
            <mc:AlternateContent xmlns:mc="http://schemas.openxmlformats.org/markup-compatibility/2006">
              <mc:Choice xmlns:v="urn:schemas-microsoft-com:vml" Requires="v">
                <p:oleObj name="Equation" r:id="rId22" imgW="799920" imgH="393480" progId="Equation.DSMT4">
                  <p:embed/>
                </p:oleObj>
              </mc:Choice>
              <mc:Fallback>
                <p:oleObj name="Equation" r:id="rId22" imgW="799920" imgH="393480" progId="Equation.DSMT4">
                  <p:embed/>
                  <p:pic>
                    <p:nvPicPr>
                      <p:cNvPr id="0" name=""/>
                      <p:cNvPicPr/>
                      <p:nvPr/>
                    </p:nvPicPr>
                    <p:blipFill>
                      <a:blip r:embed="rId23"/>
                      <a:stretch>
                        <a:fillRect/>
                      </a:stretch>
                    </p:blipFill>
                    <p:spPr>
                      <a:xfrm>
                        <a:off x="3013429" y="5780880"/>
                        <a:ext cx="1188639" cy="584886"/>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7F2E4B92-2188-440D-A2BD-1340A87C6719}"/>
              </a:ext>
            </a:extLst>
          </p:cNvPr>
          <p:cNvGraphicFramePr>
            <a:graphicFrameLocks noChangeAspect="1"/>
          </p:cNvGraphicFramePr>
          <p:nvPr>
            <p:extLst>
              <p:ext uri="{D42A27DB-BD31-4B8C-83A1-F6EECF244321}">
                <p14:modId xmlns:p14="http://schemas.microsoft.com/office/powerpoint/2010/main" val="1312433759"/>
              </p:ext>
            </p:extLst>
          </p:nvPr>
        </p:nvGraphicFramePr>
        <p:xfrm>
          <a:off x="2535887" y="4324765"/>
          <a:ext cx="1253202" cy="658462"/>
        </p:xfrm>
        <a:graphic>
          <a:graphicData uri="http://schemas.openxmlformats.org/presentationml/2006/ole">
            <mc:AlternateContent xmlns:mc="http://schemas.openxmlformats.org/markup-compatibility/2006">
              <mc:Choice xmlns:v="urn:schemas-microsoft-com:vml" Requires="v">
                <p:oleObj name="Equation" r:id="rId24" imgW="749160" imgH="393480" progId="Equation.DSMT4">
                  <p:embed/>
                </p:oleObj>
              </mc:Choice>
              <mc:Fallback>
                <p:oleObj name="Equation" r:id="rId24" imgW="749160" imgH="393480" progId="Equation.DSMT4">
                  <p:embed/>
                  <p:pic>
                    <p:nvPicPr>
                      <p:cNvPr id="0" name=""/>
                      <p:cNvPicPr/>
                      <p:nvPr/>
                    </p:nvPicPr>
                    <p:blipFill>
                      <a:blip r:embed="rId25"/>
                      <a:stretch>
                        <a:fillRect/>
                      </a:stretch>
                    </p:blipFill>
                    <p:spPr>
                      <a:xfrm>
                        <a:off x="2535887" y="4324765"/>
                        <a:ext cx="1253202" cy="658462"/>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36363A71-83D4-4AB0-AD2B-6AE39D8B95F8}"/>
              </a:ext>
            </a:extLst>
          </p:cNvPr>
          <p:cNvGraphicFramePr>
            <a:graphicFrameLocks noChangeAspect="1"/>
          </p:cNvGraphicFramePr>
          <p:nvPr>
            <p:extLst>
              <p:ext uri="{D42A27DB-BD31-4B8C-83A1-F6EECF244321}">
                <p14:modId xmlns:p14="http://schemas.microsoft.com/office/powerpoint/2010/main" val="3608081270"/>
              </p:ext>
            </p:extLst>
          </p:nvPr>
        </p:nvGraphicFramePr>
        <p:xfrm>
          <a:off x="5379249" y="4219435"/>
          <a:ext cx="1337309" cy="375385"/>
        </p:xfrm>
        <a:graphic>
          <a:graphicData uri="http://schemas.openxmlformats.org/presentationml/2006/ole">
            <mc:AlternateContent xmlns:mc="http://schemas.openxmlformats.org/markup-compatibility/2006">
              <mc:Choice xmlns:v="urn:schemas-microsoft-com:vml" Requires="v">
                <p:oleObj name="Equation" r:id="rId26" imgW="723600" imgH="203040" progId="Equation.DSMT4">
                  <p:embed/>
                </p:oleObj>
              </mc:Choice>
              <mc:Fallback>
                <p:oleObj name="Equation" r:id="rId26" imgW="723600" imgH="203040" progId="Equation.DSMT4">
                  <p:embed/>
                  <p:pic>
                    <p:nvPicPr>
                      <p:cNvPr id="0" name=""/>
                      <p:cNvPicPr/>
                      <p:nvPr/>
                    </p:nvPicPr>
                    <p:blipFill>
                      <a:blip r:embed="rId27"/>
                      <a:stretch>
                        <a:fillRect/>
                      </a:stretch>
                    </p:blipFill>
                    <p:spPr>
                      <a:xfrm>
                        <a:off x="5379249" y="4219435"/>
                        <a:ext cx="1337309" cy="37538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379B3211-C8BB-44EE-9930-E226D8925760}"/>
              </a:ext>
            </a:extLst>
          </p:cNvPr>
          <p:cNvGraphicFramePr>
            <a:graphicFrameLocks noChangeAspect="1"/>
          </p:cNvGraphicFramePr>
          <p:nvPr>
            <p:extLst>
              <p:ext uri="{D42A27DB-BD31-4B8C-83A1-F6EECF244321}">
                <p14:modId xmlns:p14="http://schemas.microsoft.com/office/powerpoint/2010/main" val="4124288342"/>
              </p:ext>
            </p:extLst>
          </p:nvPr>
        </p:nvGraphicFramePr>
        <p:xfrm>
          <a:off x="6077075" y="5842198"/>
          <a:ext cx="1656269" cy="456902"/>
        </p:xfrm>
        <a:graphic>
          <a:graphicData uri="http://schemas.openxmlformats.org/presentationml/2006/ole">
            <mc:AlternateContent xmlns:mc="http://schemas.openxmlformats.org/markup-compatibility/2006">
              <mc:Choice xmlns:v="urn:schemas-microsoft-com:vml" Requires="v">
                <p:oleObj name="Equation" r:id="rId28" imgW="736560" imgH="203040" progId="Equation.DSMT4">
                  <p:embed/>
                </p:oleObj>
              </mc:Choice>
              <mc:Fallback>
                <p:oleObj name="Equation" r:id="rId28" imgW="736560" imgH="203040" progId="Equation.DSMT4">
                  <p:embed/>
                  <p:pic>
                    <p:nvPicPr>
                      <p:cNvPr id="0" name=""/>
                      <p:cNvPicPr/>
                      <p:nvPr/>
                    </p:nvPicPr>
                    <p:blipFill>
                      <a:blip r:embed="rId29"/>
                      <a:stretch>
                        <a:fillRect/>
                      </a:stretch>
                    </p:blipFill>
                    <p:spPr>
                      <a:xfrm>
                        <a:off x="6077075" y="5842198"/>
                        <a:ext cx="1656269" cy="456902"/>
                      </a:xfrm>
                      <a:prstGeom prst="rect">
                        <a:avLst/>
                      </a:prstGeom>
                    </p:spPr>
                  </p:pic>
                </p:oleObj>
              </mc:Fallback>
            </mc:AlternateContent>
          </a:graphicData>
        </a:graphic>
      </p:graphicFrame>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33144"/>
                                        </p:tgtEl>
                                        <p:attrNameLst>
                                          <p:attrName>style.visibility</p:attrName>
                                        </p:attrNameLst>
                                      </p:cBhvr>
                                      <p:to>
                                        <p:strVal val="visible"/>
                                      </p:to>
                                    </p:set>
                                    <p:animEffect transition="in" filter="wedge">
                                      <p:cBhvr>
                                        <p:cTn id="7" dur="1000"/>
                                        <p:tgtEl>
                                          <p:spTgt spid="133144"/>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33186"/>
                                        </p:tgtEl>
                                        <p:attrNameLst>
                                          <p:attrName>style.visibility</p:attrName>
                                        </p:attrNameLst>
                                      </p:cBhvr>
                                      <p:to>
                                        <p:strVal val="visible"/>
                                      </p:to>
                                    </p:set>
                                    <p:animEffect transition="in" filter="wedge">
                                      <p:cBhvr>
                                        <p:cTn id="10" dur="1000"/>
                                        <p:tgtEl>
                                          <p:spTgt spid="133186"/>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133170"/>
                                        </p:tgtEl>
                                        <p:attrNameLst>
                                          <p:attrName>style.visibility</p:attrName>
                                        </p:attrNameLst>
                                      </p:cBhvr>
                                      <p:to>
                                        <p:strVal val="visible"/>
                                      </p:to>
                                    </p:set>
                                    <p:animEffect transition="in" filter="wedge">
                                      <p:cBhvr>
                                        <p:cTn id="13" dur="1000"/>
                                        <p:tgtEl>
                                          <p:spTgt spid="133170"/>
                                        </p:tgtEl>
                                      </p:cBhvr>
                                    </p:animEffect>
                                  </p:childTnLst>
                                </p:cTn>
                              </p:par>
                              <p:par>
                                <p:cTn id="14" presetID="20" presetClass="entr" presetSubtype="0" fill="hold" nodeType="withEffect">
                                  <p:stCondLst>
                                    <p:cond delay="0"/>
                                  </p:stCondLst>
                                  <p:childTnLst>
                                    <p:set>
                                      <p:cBhvr>
                                        <p:cTn id="15" dur="1" fill="hold">
                                          <p:stCondLst>
                                            <p:cond delay="0"/>
                                          </p:stCondLst>
                                        </p:cTn>
                                        <p:tgtEl>
                                          <p:spTgt spid="133187"/>
                                        </p:tgtEl>
                                        <p:attrNameLst>
                                          <p:attrName>style.visibility</p:attrName>
                                        </p:attrNameLst>
                                      </p:cBhvr>
                                      <p:to>
                                        <p:strVal val="visible"/>
                                      </p:to>
                                    </p:set>
                                    <p:animEffect transition="in" filter="wedge">
                                      <p:cBhvr>
                                        <p:cTn id="16" dur="1000"/>
                                        <p:tgtEl>
                                          <p:spTgt spid="13318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0" presetClass="entr" presetSubtype="0" fill="hold" grpId="0" nodeType="clickEffect">
                                  <p:stCondLst>
                                    <p:cond delay="0"/>
                                  </p:stCondLst>
                                  <p:childTnLst>
                                    <p:set>
                                      <p:cBhvr>
                                        <p:cTn id="20" dur="1" fill="hold">
                                          <p:stCondLst>
                                            <p:cond delay="0"/>
                                          </p:stCondLst>
                                        </p:cTn>
                                        <p:tgtEl>
                                          <p:spTgt spid="133161"/>
                                        </p:tgtEl>
                                        <p:attrNameLst>
                                          <p:attrName>style.visibility</p:attrName>
                                        </p:attrNameLst>
                                      </p:cBhvr>
                                      <p:to>
                                        <p:strVal val="visible"/>
                                      </p:to>
                                    </p:set>
                                    <p:animEffect transition="in" filter="wedge">
                                      <p:cBhvr>
                                        <p:cTn id="21" dur="1000"/>
                                        <p:tgtEl>
                                          <p:spTgt spid="133161"/>
                                        </p:tgtEl>
                                      </p:cBhvr>
                                    </p:animEffect>
                                  </p:childTnLst>
                                </p:cTn>
                              </p:par>
                              <p:par>
                                <p:cTn id="22" presetID="20" presetClass="entr" presetSubtype="0" fill="hold" grpId="0" nodeType="withEffect">
                                  <p:stCondLst>
                                    <p:cond delay="0"/>
                                  </p:stCondLst>
                                  <p:childTnLst>
                                    <p:set>
                                      <p:cBhvr>
                                        <p:cTn id="23" dur="1" fill="hold">
                                          <p:stCondLst>
                                            <p:cond delay="0"/>
                                          </p:stCondLst>
                                        </p:cTn>
                                        <p:tgtEl>
                                          <p:spTgt spid="133162"/>
                                        </p:tgtEl>
                                        <p:attrNameLst>
                                          <p:attrName>style.visibility</p:attrName>
                                        </p:attrNameLst>
                                      </p:cBhvr>
                                      <p:to>
                                        <p:strVal val="visible"/>
                                      </p:to>
                                    </p:set>
                                    <p:animEffect transition="in" filter="wedge">
                                      <p:cBhvr>
                                        <p:cTn id="24" dur="1000"/>
                                        <p:tgtEl>
                                          <p:spTgt spid="133162"/>
                                        </p:tgtEl>
                                      </p:cBhvr>
                                    </p:animEffect>
                                  </p:childTnLst>
                                </p:cTn>
                              </p:par>
                              <p:par>
                                <p:cTn id="25" presetID="20" presetClass="entr" presetSubtype="0" fill="hold" grpId="0" nodeType="withEffect">
                                  <p:stCondLst>
                                    <p:cond delay="0"/>
                                  </p:stCondLst>
                                  <p:childTnLst>
                                    <p:set>
                                      <p:cBhvr>
                                        <p:cTn id="26" dur="1" fill="hold">
                                          <p:stCondLst>
                                            <p:cond delay="0"/>
                                          </p:stCondLst>
                                        </p:cTn>
                                        <p:tgtEl>
                                          <p:spTgt spid="133163"/>
                                        </p:tgtEl>
                                        <p:attrNameLst>
                                          <p:attrName>style.visibility</p:attrName>
                                        </p:attrNameLst>
                                      </p:cBhvr>
                                      <p:to>
                                        <p:strVal val="visible"/>
                                      </p:to>
                                    </p:set>
                                    <p:animEffect transition="in" filter="wedge">
                                      <p:cBhvr>
                                        <p:cTn id="27" dur="1000"/>
                                        <p:tgtEl>
                                          <p:spTgt spid="13316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nodeType="clickEffect">
                                  <p:stCondLst>
                                    <p:cond delay="0"/>
                                  </p:stCondLst>
                                  <p:childTnLst>
                                    <p:set>
                                      <p:cBhvr>
                                        <p:cTn id="31" dur="1" fill="hold">
                                          <p:stCondLst>
                                            <p:cond delay="0"/>
                                          </p:stCondLst>
                                        </p:cTn>
                                        <p:tgtEl>
                                          <p:spTgt spid="133173"/>
                                        </p:tgtEl>
                                        <p:attrNameLst>
                                          <p:attrName>style.visibility</p:attrName>
                                        </p:attrNameLst>
                                      </p:cBhvr>
                                      <p:to>
                                        <p:strVal val="visible"/>
                                      </p:to>
                                    </p:set>
                                    <p:animEffect transition="in" filter="checkerboard(across)">
                                      <p:cBhvr>
                                        <p:cTn id="32" dur="500"/>
                                        <p:tgtEl>
                                          <p:spTgt spid="133173"/>
                                        </p:tgtEl>
                                      </p:cBhvr>
                                    </p:animEffect>
                                  </p:childTnLst>
                                </p:cTn>
                              </p:par>
                              <p:par>
                                <p:cTn id="33" presetID="5" presetClass="entr" presetSubtype="10" fill="hold" nodeType="withEffect">
                                  <p:stCondLst>
                                    <p:cond delay="0"/>
                                  </p:stCondLst>
                                  <p:childTnLst>
                                    <p:set>
                                      <p:cBhvr>
                                        <p:cTn id="34" dur="1" fill="hold">
                                          <p:stCondLst>
                                            <p:cond delay="0"/>
                                          </p:stCondLst>
                                        </p:cTn>
                                        <p:tgtEl>
                                          <p:spTgt spid="133181"/>
                                        </p:tgtEl>
                                        <p:attrNameLst>
                                          <p:attrName>style.visibility</p:attrName>
                                        </p:attrNameLst>
                                      </p:cBhvr>
                                      <p:to>
                                        <p:strVal val="visible"/>
                                      </p:to>
                                    </p:set>
                                    <p:animEffect transition="in" filter="checkerboard(across)">
                                      <p:cBhvr>
                                        <p:cTn id="35" dur="500"/>
                                        <p:tgtEl>
                                          <p:spTgt spid="133181"/>
                                        </p:tgtEl>
                                      </p:cBhvr>
                                    </p:animEffect>
                                  </p:childTnLst>
                                </p:cTn>
                              </p:par>
                              <p:par>
                                <p:cTn id="36" presetID="20" presetClass="entr" presetSubtype="0" fill="hold" grpId="0" nodeType="withEffect">
                                  <p:stCondLst>
                                    <p:cond delay="0"/>
                                  </p:stCondLst>
                                  <p:childTnLst>
                                    <p:set>
                                      <p:cBhvr>
                                        <p:cTn id="37" dur="1" fill="hold">
                                          <p:stCondLst>
                                            <p:cond delay="0"/>
                                          </p:stCondLst>
                                        </p:cTn>
                                        <p:tgtEl>
                                          <p:spTgt spid="133185"/>
                                        </p:tgtEl>
                                        <p:attrNameLst>
                                          <p:attrName>style.visibility</p:attrName>
                                        </p:attrNameLst>
                                      </p:cBhvr>
                                      <p:to>
                                        <p:strVal val="visible"/>
                                      </p:to>
                                    </p:set>
                                    <p:animEffect transition="in" filter="wedge">
                                      <p:cBhvr>
                                        <p:cTn id="38" dur="2000"/>
                                        <p:tgtEl>
                                          <p:spTgt spid="133185"/>
                                        </p:tgtEl>
                                      </p:cBhvr>
                                    </p:animEffect>
                                  </p:childTnLst>
                                </p:cTn>
                              </p:par>
                              <p:par>
                                <p:cTn id="39" presetID="20" presetClass="entr" presetSubtype="0" fill="hold" grpId="0" nodeType="withEffect">
                                  <p:stCondLst>
                                    <p:cond delay="0"/>
                                  </p:stCondLst>
                                  <p:childTnLst>
                                    <p:set>
                                      <p:cBhvr>
                                        <p:cTn id="40" dur="1" fill="hold">
                                          <p:stCondLst>
                                            <p:cond delay="0"/>
                                          </p:stCondLst>
                                        </p:cTn>
                                        <p:tgtEl>
                                          <p:spTgt spid="133184"/>
                                        </p:tgtEl>
                                        <p:attrNameLst>
                                          <p:attrName>style.visibility</p:attrName>
                                        </p:attrNameLst>
                                      </p:cBhvr>
                                      <p:to>
                                        <p:strVal val="visible"/>
                                      </p:to>
                                    </p:set>
                                    <p:animEffect transition="in" filter="wedge">
                                      <p:cBhvr>
                                        <p:cTn id="41" dur="2000"/>
                                        <p:tgtEl>
                                          <p:spTgt spid="13318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6" presetClass="entr" presetSubtype="21"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barn(inVertical)">
                                      <p:cBhvr>
                                        <p:cTn id="46" dur="500"/>
                                        <p:tgtEl>
                                          <p:spTgt spid="6"/>
                                        </p:tgtEl>
                                      </p:cBhvr>
                                    </p:animEffect>
                                  </p:childTnLst>
                                </p:cTn>
                              </p:par>
                              <p:par>
                                <p:cTn id="47" presetID="16" presetClass="entr" presetSubtype="21"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133122"/>
                                        </p:tgtEl>
                                        <p:attrNameLst>
                                          <p:attrName>style.visibility</p:attrName>
                                        </p:attrNameLst>
                                      </p:cBhvr>
                                      <p:to>
                                        <p:strVal val="visible"/>
                                      </p:to>
                                    </p:set>
                                    <p:anim calcmode="lin" valueType="num">
                                      <p:cBhvr additive="base">
                                        <p:cTn id="54" dur="500" fill="hold"/>
                                        <p:tgtEl>
                                          <p:spTgt spid="133122"/>
                                        </p:tgtEl>
                                        <p:attrNameLst>
                                          <p:attrName>ppt_x</p:attrName>
                                        </p:attrNameLst>
                                      </p:cBhvr>
                                      <p:tavLst>
                                        <p:tav tm="0">
                                          <p:val>
                                            <p:strVal val="#ppt_x"/>
                                          </p:val>
                                        </p:tav>
                                        <p:tav tm="100000">
                                          <p:val>
                                            <p:strVal val="#ppt_x"/>
                                          </p:val>
                                        </p:tav>
                                      </p:tavLst>
                                    </p:anim>
                                    <p:anim calcmode="lin" valueType="num">
                                      <p:cBhvr additive="base">
                                        <p:cTn id="55" dur="500" fill="hold"/>
                                        <p:tgtEl>
                                          <p:spTgt spid="133122"/>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barn(inVertical)">
                                      <p:cBhvr>
                                        <p:cTn id="60" dur="500"/>
                                        <p:tgtEl>
                                          <p:spTgt spid="8"/>
                                        </p:tgtEl>
                                      </p:cBhvr>
                                    </p:animEffect>
                                  </p:childTnLst>
                                </p:cTn>
                              </p:par>
                              <p:par>
                                <p:cTn id="61" presetID="16" presetClass="entr" presetSubtype="21" fill="hold"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barn(inVertical)">
                                      <p:cBhvr>
                                        <p:cTn id="63" dur="500"/>
                                        <p:tgtEl>
                                          <p:spTgt spid="7"/>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5" presetClass="entr" presetSubtype="10" fill="hold" nodeType="clickEffect">
                                  <p:stCondLst>
                                    <p:cond delay="0"/>
                                  </p:stCondLst>
                                  <p:childTnLst>
                                    <p:set>
                                      <p:cBhvr>
                                        <p:cTn id="67" dur="1" fill="hold">
                                          <p:stCondLst>
                                            <p:cond delay="0"/>
                                          </p:stCondLst>
                                        </p:cTn>
                                        <p:tgtEl>
                                          <p:spTgt spid="133147"/>
                                        </p:tgtEl>
                                        <p:attrNameLst>
                                          <p:attrName>style.visibility</p:attrName>
                                        </p:attrNameLst>
                                      </p:cBhvr>
                                      <p:to>
                                        <p:strVal val="visible"/>
                                      </p:to>
                                    </p:set>
                                    <p:animEffect transition="in" filter="checkerboard(across)">
                                      <p:cBhvr>
                                        <p:cTn id="68" dur="500"/>
                                        <p:tgtEl>
                                          <p:spTgt spid="133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4" grpId="0"/>
      <p:bldP spid="133161" grpId="0"/>
      <p:bldP spid="133162" grpId="0"/>
      <p:bldP spid="133163" grpId="0"/>
      <p:bldP spid="133170" grpId="0"/>
      <p:bldP spid="133184" grpId="0"/>
      <p:bldP spid="133185" grpId="0"/>
      <p:bldP spid="13318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rocess 1">
            <a:extLst>
              <a:ext uri="{FF2B5EF4-FFF2-40B4-BE49-F238E27FC236}">
                <a16:creationId xmlns:a16="http://schemas.microsoft.com/office/drawing/2014/main" id="{74B875E8-D7CB-4A23-B7A1-9EEDA2266B6A}"/>
              </a:ext>
            </a:extLst>
          </p:cNvPr>
          <p:cNvSpPr/>
          <p:nvPr/>
        </p:nvSpPr>
        <p:spPr>
          <a:xfrm>
            <a:off x="-12241" y="1"/>
            <a:ext cx="655983" cy="6858000"/>
          </a:xfrm>
          <a:prstGeom prst="flowChartProcess">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3" name="Rectangle 2">
            <a:extLst>
              <a:ext uri="{FF2B5EF4-FFF2-40B4-BE49-F238E27FC236}">
                <a16:creationId xmlns:a16="http://schemas.microsoft.com/office/drawing/2014/main" id="{2068CE3A-7424-4AAD-BC2A-F60A07B4CFBD}"/>
              </a:ext>
            </a:extLst>
          </p:cNvPr>
          <p:cNvSpPr/>
          <p:nvPr/>
        </p:nvSpPr>
        <p:spPr>
          <a:xfrm rot="16200000">
            <a:off x="-2324620" y="3075058"/>
            <a:ext cx="5280741" cy="707886"/>
          </a:xfrm>
          <a:prstGeom prst="rect">
            <a:avLst/>
          </a:prstGeom>
          <a:noFill/>
        </p:spPr>
        <p:txBody>
          <a:bodyPr wrap="none" lIns="91440" tIns="45720" rIns="91440" bIns="45720">
            <a:spAutoFit/>
          </a:bodyPr>
          <a:lstStyle/>
          <a:p>
            <a:pPr algn="ctr"/>
            <a:r>
              <a:rPr lang="en-US" sz="4000" b="1" cap="none" spc="0">
                <a:ln w="9525">
                  <a:solidFill>
                    <a:schemeClr val="bg1"/>
                  </a:solidFill>
                  <a:prstDash val="solid"/>
                </a:ln>
                <a:solidFill>
                  <a:schemeClr val="tx1"/>
                </a:solidFill>
                <a:effectLst>
                  <a:outerShdw blurRad="12700" dist="38100" dir="2700000" algn="tl" rotWithShape="0">
                    <a:schemeClr val="bg1">
                      <a:lumMod val="50000"/>
                    </a:schemeClr>
                  </a:outerShdw>
                </a:effectLst>
              </a:rPr>
              <a:t>LUYỆN TẬP – LUYỆN TẬP</a:t>
            </a:r>
          </a:p>
        </p:txBody>
      </p:sp>
      <p:sp>
        <p:nvSpPr>
          <p:cNvPr id="4" name="Rectangle 28">
            <a:extLst>
              <a:ext uri="{FF2B5EF4-FFF2-40B4-BE49-F238E27FC236}">
                <a16:creationId xmlns:a16="http://schemas.microsoft.com/office/drawing/2014/main" id="{6F57E650-C8C5-4161-9C2C-F76C1085FB2F}"/>
              </a:ext>
            </a:extLst>
          </p:cNvPr>
          <p:cNvSpPr>
            <a:spLocks noChangeArrowheads="1"/>
          </p:cNvSpPr>
          <p:nvPr/>
        </p:nvSpPr>
        <p:spPr bwMode="auto">
          <a:xfrm>
            <a:off x="707887" y="0"/>
            <a:ext cx="11536017" cy="6858000"/>
          </a:xfrm>
          <a:prstGeom prst="rect">
            <a:avLst/>
          </a:prstGeom>
          <a:solidFill>
            <a:schemeClr val="accent6">
              <a:lumMod val="20000"/>
              <a:lumOff val="80000"/>
            </a:schemeClr>
          </a:solidFill>
          <a:ln w="57150" cmpd="thickThin">
            <a:solidFill>
              <a:srgbClr val="808000"/>
            </a:solidFill>
            <a:miter lim="800000"/>
            <a:headEnd/>
            <a:tailEnd/>
          </a:ln>
          <a:effectLst/>
        </p:spPr>
        <p:txBody>
          <a:bodyPr wrap="none" anchor="ctr"/>
          <a:lstStyle/>
          <a:p>
            <a:endParaRPr lang="en-US"/>
          </a:p>
        </p:txBody>
      </p:sp>
      <p:sp>
        <p:nvSpPr>
          <p:cNvPr id="5" name="WordArt 39">
            <a:extLst>
              <a:ext uri="{FF2B5EF4-FFF2-40B4-BE49-F238E27FC236}">
                <a16:creationId xmlns:a16="http://schemas.microsoft.com/office/drawing/2014/main" id="{94056539-E436-4103-8A19-6586E8E6BF64}"/>
              </a:ext>
            </a:extLst>
          </p:cNvPr>
          <p:cNvSpPr>
            <a:spLocks noChangeArrowheads="1" noChangeShapeType="1" noTextEdit="1"/>
          </p:cNvSpPr>
          <p:nvPr/>
        </p:nvSpPr>
        <p:spPr bwMode="auto">
          <a:xfrm>
            <a:off x="1222512" y="487739"/>
            <a:ext cx="3044688" cy="45647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9525">
                  <a:solidFill>
                    <a:srgbClr val="800000"/>
                  </a:solidFill>
                  <a:round/>
                  <a:headEnd/>
                  <a:tailEnd/>
                </a:ln>
                <a:solidFill>
                  <a:srgbClr val="FFCC00"/>
                </a:solidFill>
                <a:latin typeface="Arial Black" panose="020B0A04020102020204" pitchFamily="34" charset="0"/>
              </a:rPr>
              <a:t>Bài 4</a:t>
            </a:r>
            <a:r>
              <a:rPr lang="vi-VN" sz="3600" kern="10">
                <a:ln w="9525">
                  <a:solidFill>
                    <a:srgbClr val="800000"/>
                  </a:solidFill>
                  <a:round/>
                  <a:headEnd/>
                  <a:tailEnd/>
                </a:ln>
                <a:solidFill>
                  <a:srgbClr val="FFCC00"/>
                </a:solidFill>
                <a:latin typeface="Arial Black" panose="020B0A04020102020204" pitchFamily="34" charset="0"/>
              </a:rPr>
              <a:t>1</a:t>
            </a:r>
            <a:r>
              <a:rPr lang="en-US" sz="3600" kern="10">
                <a:ln w="9525">
                  <a:solidFill>
                    <a:srgbClr val="800000"/>
                  </a:solidFill>
                  <a:round/>
                  <a:headEnd/>
                  <a:tailEnd/>
                </a:ln>
                <a:solidFill>
                  <a:srgbClr val="FFCC00"/>
                </a:solidFill>
                <a:latin typeface="Arial Black" panose="020B0A04020102020204" pitchFamily="34" charset="0"/>
              </a:rPr>
              <a:t>/27SGK</a:t>
            </a:r>
          </a:p>
        </p:txBody>
      </p:sp>
      <p:graphicFrame>
        <p:nvGraphicFramePr>
          <p:cNvPr id="6" name="Object 5">
            <a:extLst>
              <a:ext uri="{FF2B5EF4-FFF2-40B4-BE49-F238E27FC236}">
                <a16:creationId xmlns:a16="http://schemas.microsoft.com/office/drawing/2014/main" id="{5B17FF1E-C845-4CF8-A5DA-D120FFCEF10E}"/>
              </a:ext>
            </a:extLst>
          </p:cNvPr>
          <p:cNvGraphicFramePr>
            <a:graphicFrameLocks noChangeAspect="1"/>
          </p:cNvGraphicFramePr>
          <p:nvPr>
            <p:extLst>
              <p:ext uri="{D42A27DB-BD31-4B8C-83A1-F6EECF244321}">
                <p14:modId xmlns:p14="http://schemas.microsoft.com/office/powerpoint/2010/main" val="3272872420"/>
              </p:ext>
            </p:extLst>
          </p:nvPr>
        </p:nvGraphicFramePr>
        <p:xfrm>
          <a:off x="1436688" y="1682750"/>
          <a:ext cx="2971800" cy="1076325"/>
        </p:xfrm>
        <a:graphic>
          <a:graphicData uri="http://schemas.openxmlformats.org/presentationml/2006/ole">
            <mc:AlternateContent xmlns:mc="http://schemas.openxmlformats.org/markup-compatibility/2006">
              <mc:Choice xmlns:v="urn:schemas-microsoft-com:vml" Requires="v">
                <p:oleObj name="Equation" r:id="rId2" imgW="1473120" imgH="533160" progId="Equation.DSMT4">
                  <p:embed/>
                </p:oleObj>
              </mc:Choice>
              <mc:Fallback>
                <p:oleObj name="Equation" r:id="rId2" imgW="1473120" imgH="533160" progId="Equation.DSMT4">
                  <p:embed/>
                  <p:pic>
                    <p:nvPicPr>
                      <p:cNvPr id="0" name=""/>
                      <p:cNvPicPr/>
                      <p:nvPr/>
                    </p:nvPicPr>
                    <p:blipFill>
                      <a:blip r:embed="rId3"/>
                      <a:stretch>
                        <a:fillRect/>
                      </a:stretch>
                    </p:blipFill>
                    <p:spPr>
                      <a:xfrm>
                        <a:off x="1436688" y="1682750"/>
                        <a:ext cx="2971800" cy="1076325"/>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51506C92-1950-440B-9654-87F3A133A235}"/>
              </a:ext>
            </a:extLst>
          </p:cNvPr>
          <p:cNvSpPr txBox="1"/>
          <p:nvPr/>
        </p:nvSpPr>
        <p:spPr>
          <a:xfrm>
            <a:off x="4512366" y="487294"/>
            <a:ext cx="9763576" cy="523220"/>
          </a:xfrm>
          <a:prstGeom prst="rect">
            <a:avLst/>
          </a:prstGeom>
          <a:noFill/>
        </p:spPr>
        <p:txBody>
          <a:bodyPr wrap="square" rtlCol="0">
            <a:spAutoFit/>
          </a:bodyPr>
          <a:lstStyle/>
          <a:p>
            <a:r>
              <a:rPr lang="vi-VN" sz="2800" b="1">
                <a:latin typeface="+mj-lt"/>
              </a:rPr>
              <a:t>Giải hệ phương trình sau:</a:t>
            </a:r>
            <a:endParaRPr lang="en-US" sz="2800" b="1">
              <a:latin typeface="+mj-lt"/>
            </a:endParaRPr>
          </a:p>
        </p:txBody>
      </p:sp>
      <p:pic>
        <p:nvPicPr>
          <p:cNvPr id="8" name="Picture 7" descr="Background pattern&#10;&#10;Description automatically generated">
            <a:extLst>
              <a:ext uri="{FF2B5EF4-FFF2-40B4-BE49-F238E27FC236}">
                <a16:creationId xmlns:a16="http://schemas.microsoft.com/office/drawing/2014/main" id="{8E4175F1-8D06-4BF4-A273-BBBFB82BB569}"/>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36012" r="14448" b="2"/>
          <a:stretch/>
        </p:blipFill>
        <p:spPr>
          <a:xfrm>
            <a:off x="669694" y="4539952"/>
            <a:ext cx="1770843" cy="2017907"/>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9" name="Picture 8">
            <a:extLst>
              <a:ext uri="{FF2B5EF4-FFF2-40B4-BE49-F238E27FC236}">
                <a16:creationId xmlns:a16="http://schemas.microsoft.com/office/drawing/2014/main" id="{AE902BF1-AFF1-433B-9AA8-915507E6E6F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819"/>
          <a:stretch/>
        </p:blipFill>
        <p:spPr>
          <a:xfrm>
            <a:off x="498574" y="4442309"/>
            <a:ext cx="1678688" cy="1678688"/>
          </a:xfrm>
          <a:prstGeom prst="rect">
            <a:avLst/>
          </a:prstGeom>
        </p:spPr>
      </p:pic>
      <p:sp>
        <p:nvSpPr>
          <p:cNvPr id="17" name="Rectangle: Rounded Corners 16">
            <a:extLst>
              <a:ext uri="{FF2B5EF4-FFF2-40B4-BE49-F238E27FC236}">
                <a16:creationId xmlns:a16="http://schemas.microsoft.com/office/drawing/2014/main" id="{8D7CD28F-E904-473D-A31E-29081C804911}"/>
              </a:ext>
            </a:extLst>
          </p:cNvPr>
          <p:cNvSpPr/>
          <p:nvPr/>
        </p:nvSpPr>
        <p:spPr>
          <a:xfrm>
            <a:off x="7839182" y="3280193"/>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4:00</a:t>
            </a:r>
          </a:p>
        </p:txBody>
      </p:sp>
      <p:sp>
        <p:nvSpPr>
          <p:cNvPr id="18" name="Rectangle 17">
            <a:hlinkClick r:id="" action="ppaction://macro?name=dongho"/>
            <a:extLst>
              <a:ext uri="{FF2B5EF4-FFF2-40B4-BE49-F238E27FC236}">
                <a16:creationId xmlns:a16="http://schemas.microsoft.com/office/drawing/2014/main" id="{34A075A1-3EF7-495C-8754-B6F6D5A73968}"/>
              </a:ext>
            </a:extLst>
          </p:cNvPr>
          <p:cNvSpPr/>
          <p:nvPr/>
        </p:nvSpPr>
        <p:spPr>
          <a:xfrm>
            <a:off x="9087898" y="5216722"/>
            <a:ext cx="1860482" cy="664366"/>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800" b="1">
                <a:solidFill>
                  <a:srgbClr val="FF0000"/>
                </a:solidFill>
              </a:rPr>
              <a:t>START</a:t>
            </a:r>
          </a:p>
        </p:txBody>
      </p:sp>
      <p:graphicFrame>
        <p:nvGraphicFramePr>
          <p:cNvPr id="12" name="Object 11">
            <a:extLst>
              <a:ext uri="{FF2B5EF4-FFF2-40B4-BE49-F238E27FC236}">
                <a16:creationId xmlns:a16="http://schemas.microsoft.com/office/drawing/2014/main" id="{A0CEFE53-A951-4A36-9F82-5444ED5995BE}"/>
              </a:ext>
            </a:extLst>
          </p:cNvPr>
          <p:cNvGraphicFramePr>
            <a:graphicFrameLocks noChangeAspect="1"/>
          </p:cNvGraphicFramePr>
          <p:nvPr>
            <p:extLst>
              <p:ext uri="{D42A27DB-BD31-4B8C-83A1-F6EECF244321}">
                <p14:modId xmlns:p14="http://schemas.microsoft.com/office/powerpoint/2010/main" val="3877434559"/>
              </p:ext>
            </p:extLst>
          </p:nvPr>
        </p:nvGraphicFramePr>
        <p:xfrm>
          <a:off x="7670800" y="1301750"/>
          <a:ext cx="2673350" cy="1685925"/>
        </p:xfrm>
        <a:graphic>
          <a:graphicData uri="http://schemas.openxmlformats.org/presentationml/2006/ole">
            <mc:AlternateContent xmlns:mc="http://schemas.openxmlformats.org/markup-compatibility/2006">
              <mc:Choice xmlns:v="urn:schemas-microsoft-com:vml" Requires="v">
                <p:oleObj name="Equation" r:id="rId7" imgW="1409400" imgH="888840" progId="Equation.DSMT4">
                  <p:embed/>
                </p:oleObj>
              </mc:Choice>
              <mc:Fallback>
                <p:oleObj name="Equation" r:id="rId7" imgW="1409400" imgH="888840" progId="Equation.DSMT4">
                  <p:embed/>
                  <p:pic>
                    <p:nvPicPr>
                      <p:cNvPr id="7" name="Object 6">
                        <a:extLst>
                          <a:ext uri="{FF2B5EF4-FFF2-40B4-BE49-F238E27FC236}">
                            <a16:creationId xmlns:a16="http://schemas.microsoft.com/office/drawing/2014/main" id="{8B80296A-4A2F-4CB9-8034-CF293E38527F}"/>
                          </a:ext>
                        </a:extLst>
                      </p:cNvPr>
                      <p:cNvPicPr/>
                      <p:nvPr/>
                    </p:nvPicPr>
                    <p:blipFill>
                      <a:blip r:embed="rId8"/>
                      <a:stretch>
                        <a:fillRect/>
                      </a:stretch>
                    </p:blipFill>
                    <p:spPr>
                      <a:xfrm>
                        <a:off x="7670800" y="1301750"/>
                        <a:ext cx="2673350" cy="1685925"/>
                      </a:xfrm>
                      <a:prstGeom prst="rect">
                        <a:avLst/>
                      </a:prstGeom>
                    </p:spPr>
                  </p:pic>
                </p:oleObj>
              </mc:Fallback>
            </mc:AlternateContent>
          </a:graphicData>
        </a:graphic>
      </p:graphicFrame>
      <p:sp>
        <p:nvSpPr>
          <p:cNvPr id="14" name="Rectangle: Rounded Corners 13">
            <a:extLst>
              <a:ext uri="{FF2B5EF4-FFF2-40B4-BE49-F238E27FC236}">
                <a16:creationId xmlns:a16="http://schemas.microsoft.com/office/drawing/2014/main" id="{5E2CAF79-D5CB-4C4C-9194-C0026B798AC9}"/>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04:00</a:t>
            </a:r>
          </a:p>
        </p:txBody>
      </p:sp>
      <p:sp>
        <p:nvSpPr>
          <p:cNvPr id="15" name="Rectangle: Rounded Corners 14">
            <a:extLst>
              <a:ext uri="{FF2B5EF4-FFF2-40B4-BE49-F238E27FC236}">
                <a16:creationId xmlns:a16="http://schemas.microsoft.com/office/drawing/2014/main" id="{FA7F4F13-E29B-45D1-A036-335B304809A5}"/>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03:59</a:t>
            </a:r>
          </a:p>
        </p:txBody>
      </p:sp>
      <p:sp>
        <p:nvSpPr>
          <p:cNvPr id="16" name="Rectangle: Rounded Corners 15">
            <a:extLst>
              <a:ext uri="{FF2B5EF4-FFF2-40B4-BE49-F238E27FC236}">
                <a16:creationId xmlns:a16="http://schemas.microsoft.com/office/drawing/2014/main" id="{3A99D258-07AC-4BB3-AD37-26D680534BAC}"/>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03:58</a:t>
            </a:r>
          </a:p>
        </p:txBody>
      </p:sp>
      <p:sp>
        <p:nvSpPr>
          <p:cNvPr id="19" name="Rectangle: Rounded Corners 18">
            <a:extLst>
              <a:ext uri="{FF2B5EF4-FFF2-40B4-BE49-F238E27FC236}">
                <a16:creationId xmlns:a16="http://schemas.microsoft.com/office/drawing/2014/main" id="{5B894880-7604-472D-9A20-1DBCBD44D50B}"/>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03:57</a:t>
            </a:r>
          </a:p>
        </p:txBody>
      </p:sp>
      <p:sp>
        <p:nvSpPr>
          <p:cNvPr id="20" name="Rectangle: Rounded Corners 19">
            <a:extLst>
              <a:ext uri="{FF2B5EF4-FFF2-40B4-BE49-F238E27FC236}">
                <a16:creationId xmlns:a16="http://schemas.microsoft.com/office/drawing/2014/main" id="{4CBA2DB6-F5BA-4792-AFDC-EA33EEC77198}"/>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03:56</a:t>
            </a:r>
          </a:p>
        </p:txBody>
      </p:sp>
      <p:sp>
        <p:nvSpPr>
          <p:cNvPr id="21" name="Rectangle: Rounded Corners 20">
            <a:extLst>
              <a:ext uri="{FF2B5EF4-FFF2-40B4-BE49-F238E27FC236}">
                <a16:creationId xmlns:a16="http://schemas.microsoft.com/office/drawing/2014/main" id="{F3F2448F-5795-4BB5-AA59-5BF08B612AD5}"/>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03:55</a:t>
            </a:r>
          </a:p>
        </p:txBody>
      </p:sp>
      <p:sp>
        <p:nvSpPr>
          <p:cNvPr id="22" name="Rectangle: Rounded Corners 21">
            <a:extLst>
              <a:ext uri="{FF2B5EF4-FFF2-40B4-BE49-F238E27FC236}">
                <a16:creationId xmlns:a16="http://schemas.microsoft.com/office/drawing/2014/main" id="{AEED3908-A521-4B2F-8471-627A1A753DB3}"/>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03:54</a:t>
            </a:r>
          </a:p>
        </p:txBody>
      </p:sp>
      <p:sp>
        <p:nvSpPr>
          <p:cNvPr id="23" name="Rectangle: Rounded Corners 22">
            <a:extLst>
              <a:ext uri="{FF2B5EF4-FFF2-40B4-BE49-F238E27FC236}">
                <a16:creationId xmlns:a16="http://schemas.microsoft.com/office/drawing/2014/main" id="{9E422D04-3FEA-4831-A5E3-3ADB0C83AC9C}"/>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03:53</a:t>
            </a:r>
          </a:p>
        </p:txBody>
      </p:sp>
      <p:sp>
        <p:nvSpPr>
          <p:cNvPr id="24" name="Rectangle: Rounded Corners 23">
            <a:extLst>
              <a:ext uri="{FF2B5EF4-FFF2-40B4-BE49-F238E27FC236}">
                <a16:creationId xmlns:a16="http://schemas.microsoft.com/office/drawing/2014/main" id="{3E1AA009-A44D-4CB2-981E-B352E920712A}"/>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03:52</a:t>
            </a:r>
          </a:p>
        </p:txBody>
      </p:sp>
      <p:sp>
        <p:nvSpPr>
          <p:cNvPr id="25" name="Rectangle: Rounded Corners 24">
            <a:extLst>
              <a:ext uri="{FF2B5EF4-FFF2-40B4-BE49-F238E27FC236}">
                <a16:creationId xmlns:a16="http://schemas.microsoft.com/office/drawing/2014/main" id="{D7007DC4-751A-445F-9143-E815562302FE}"/>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03:51</a:t>
            </a:r>
          </a:p>
        </p:txBody>
      </p:sp>
      <p:sp>
        <p:nvSpPr>
          <p:cNvPr id="26" name="Rectangle: Rounded Corners 25">
            <a:extLst>
              <a:ext uri="{FF2B5EF4-FFF2-40B4-BE49-F238E27FC236}">
                <a16:creationId xmlns:a16="http://schemas.microsoft.com/office/drawing/2014/main" id="{64F63C64-6E26-4882-8890-C0A82B94D2CD}"/>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03:50</a:t>
            </a:r>
          </a:p>
        </p:txBody>
      </p:sp>
      <p:sp>
        <p:nvSpPr>
          <p:cNvPr id="27" name="Rectangle: Rounded Corners 26">
            <a:extLst>
              <a:ext uri="{FF2B5EF4-FFF2-40B4-BE49-F238E27FC236}">
                <a16:creationId xmlns:a16="http://schemas.microsoft.com/office/drawing/2014/main" id="{EEE38A32-2D62-410F-B851-4DF140DC8E07}"/>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03:49</a:t>
            </a:r>
          </a:p>
        </p:txBody>
      </p:sp>
      <p:sp>
        <p:nvSpPr>
          <p:cNvPr id="28" name="Rectangle: Rounded Corners 27">
            <a:extLst>
              <a:ext uri="{FF2B5EF4-FFF2-40B4-BE49-F238E27FC236}">
                <a16:creationId xmlns:a16="http://schemas.microsoft.com/office/drawing/2014/main" id="{69A7ADBB-0B81-4939-80A7-F31D0BFBC84B}"/>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03:48</a:t>
            </a:r>
          </a:p>
        </p:txBody>
      </p:sp>
      <p:sp>
        <p:nvSpPr>
          <p:cNvPr id="29" name="Rectangle: Rounded Corners 28">
            <a:extLst>
              <a:ext uri="{FF2B5EF4-FFF2-40B4-BE49-F238E27FC236}">
                <a16:creationId xmlns:a16="http://schemas.microsoft.com/office/drawing/2014/main" id="{203191CC-CC4E-4474-B05E-037B324183C4}"/>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03:47</a:t>
            </a:r>
          </a:p>
        </p:txBody>
      </p:sp>
      <p:sp>
        <p:nvSpPr>
          <p:cNvPr id="30" name="Rectangle: Rounded Corners 29">
            <a:extLst>
              <a:ext uri="{FF2B5EF4-FFF2-40B4-BE49-F238E27FC236}">
                <a16:creationId xmlns:a16="http://schemas.microsoft.com/office/drawing/2014/main" id="{FC9732EE-79B9-47A5-9783-1DEDA49895CE}"/>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03:46</a:t>
            </a:r>
          </a:p>
        </p:txBody>
      </p:sp>
      <p:sp>
        <p:nvSpPr>
          <p:cNvPr id="31" name="Rectangle: Rounded Corners 30">
            <a:extLst>
              <a:ext uri="{FF2B5EF4-FFF2-40B4-BE49-F238E27FC236}">
                <a16:creationId xmlns:a16="http://schemas.microsoft.com/office/drawing/2014/main" id="{43A4A468-2BFF-4D37-A417-0AAA15908584}"/>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03:45</a:t>
            </a:r>
          </a:p>
        </p:txBody>
      </p:sp>
      <p:sp>
        <p:nvSpPr>
          <p:cNvPr id="32" name="Rectangle: Rounded Corners 31">
            <a:extLst>
              <a:ext uri="{FF2B5EF4-FFF2-40B4-BE49-F238E27FC236}">
                <a16:creationId xmlns:a16="http://schemas.microsoft.com/office/drawing/2014/main" id="{218BA7E6-C382-4DFA-AE11-59FA2AB02331}"/>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03:44</a:t>
            </a:r>
          </a:p>
        </p:txBody>
      </p:sp>
      <p:sp>
        <p:nvSpPr>
          <p:cNvPr id="33" name="Rectangle: Rounded Corners 32">
            <a:extLst>
              <a:ext uri="{FF2B5EF4-FFF2-40B4-BE49-F238E27FC236}">
                <a16:creationId xmlns:a16="http://schemas.microsoft.com/office/drawing/2014/main" id="{CE1FA6A2-B36F-4850-9F5A-751B6621AC27}"/>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03:43</a:t>
            </a:r>
          </a:p>
        </p:txBody>
      </p:sp>
      <p:sp>
        <p:nvSpPr>
          <p:cNvPr id="34" name="Rectangle: Rounded Corners 33">
            <a:extLst>
              <a:ext uri="{FF2B5EF4-FFF2-40B4-BE49-F238E27FC236}">
                <a16:creationId xmlns:a16="http://schemas.microsoft.com/office/drawing/2014/main" id="{F25D6D05-7783-43EB-9D69-CB4B22887FA2}"/>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03:42</a:t>
            </a:r>
          </a:p>
        </p:txBody>
      </p:sp>
      <p:sp>
        <p:nvSpPr>
          <p:cNvPr id="35" name="Rectangle: Rounded Corners 34">
            <a:extLst>
              <a:ext uri="{FF2B5EF4-FFF2-40B4-BE49-F238E27FC236}">
                <a16:creationId xmlns:a16="http://schemas.microsoft.com/office/drawing/2014/main" id="{F7097A7B-0786-4442-B920-D07BC50B11CE}"/>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03:41</a:t>
            </a:r>
          </a:p>
        </p:txBody>
      </p:sp>
      <p:sp>
        <p:nvSpPr>
          <p:cNvPr id="36" name="Rectangle: Rounded Corners 35">
            <a:extLst>
              <a:ext uri="{FF2B5EF4-FFF2-40B4-BE49-F238E27FC236}">
                <a16:creationId xmlns:a16="http://schemas.microsoft.com/office/drawing/2014/main" id="{5CF082C6-02B1-4FE3-BF74-345C0E0FB096}"/>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03:40</a:t>
            </a:r>
          </a:p>
        </p:txBody>
      </p:sp>
      <p:sp>
        <p:nvSpPr>
          <p:cNvPr id="37" name="Rectangle: Rounded Corners 36">
            <a:extLst>
              <a:ext uri="{FF2B5EF4-FFF2-40B4-BE49-F238E27FC236}">
                <a16:creationId xmlns:a16="http://schemas.microsoft.com/office/drawing/2014/main" id="{95BEDABD-6CBC-4554-9208-C2441B0108FD}"/>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03:39</a:t>
            </a:r>
          </a:p>
        </p:txBody>
      </p:sp>
      <p:sp>
        <p:nvSpPr>
          <p:cNvPr id="38" name="Rectangle: Rounded Corners 37">
            <a:extLst>
              <a:ext uri="{FF2B5EF4-FFF2-40B4-BE49-F238E27FC236}">
                <a16:creationId xmlns:a16="http://schemas.microsoft.com/office/drawing/2014/main" id="{A88213A8-B648-407C-A004-005132D18994}"/>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03:38</a:t>
            </a:r>
          </a:p>
        </p:txBody>
      </p:sp>
      <p:sp>
        <p:nvSpPr>
          <p:cNvPr id="39" name="Rectangle: Rounded Corners 38">
            <a:extLst>
              <a:ext uri="{FF2B5EF4-FFF2-40B4-BE49-F238E27FC236}">
                <a16:creationId xmlns:a16="http://schemas.microsoft.com/office/drawing/2014/main" id="{F3823B16-7CA3-433B-A5A5-D9A913D9AC5E}"/>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03:37</a:t>
            </a:r>
          </a:p>
        </p:txBody>
      </p:sp>
      <p:sp>
        <p:nvSpPr>
          <p:cNvPr id="40" name="Rectangle: Rounded Corners 39">
            <a:extLst>
              <a:ext uri="{FF2B5EF4-FFF2-40B4-BE49-F238E27FC236}">
                <a16:creationId xmlns:a16="http://schemas.microsoft.com/office/drawing/2014/main" id="{DB3BB865-75A2-47DA-AE5D-EDD651ECFB82}"/>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03:36</a:t>
            </a:r>
          </a:p>
        </p:txBody>
      </p:sp>
      <p:sp>
        <p:nvSpPr>
          <p:cNvPr id="41" name="Rectangle: Rounded Corners 40">
            <a:extLst>
              <a:ext uri="{FF2B5EF4-FFF2-40B4-BE49-F238E27FC236}">
                <a16:creationId xmlns:a16="http://schemas.microsoft.com/office/drawing/2014/main" id="{27D590CD-D73B-4134-B95E-3B2CEA9BFA52}"/>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03:35</a:t>
            </a:r>
          </a:p>
        </p:txBody>
      </p:sp>
      <p:sp>
        <p:nvSpPr>
          <p:cNvPr id="42" name="Rectangle: Rounded Corners 41">
            <a:extLst>
              <a:ext uri="{FF2B5EF4-FFF2-40B4-BE49-F238E27FC236}">
                <a16:creationId xmlns:a16="http://schemas.microsoft.com/office/drawing/2014/main" id="{0C765585-FD69-4930-94E5-1E6A196F872A}"/>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03:34</a:t>
            </a:r>
          </a:p>
        </p:txBody>
      </p:sp>
      <p:sp>
        <p:nvSpPr>
          <p:cNvPr id="43" name="Rectangle: Rounded Corners 42">
            <a:extLst>
              <a:ext uri="{FF2B5EF4-FFF2-40B4-BE49-F238E27FC236}">
                <a16:creationId xmlns:a16="http://schemas.microsoft.com/office/drawing/2014/main" id="{0AFA9D5D-13E4-4021-A2A7-9B018A7D50BB}"/>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03:33</a:t>
            </a:r>
          </a:p>
        </p:txBody>
      </p:sp>
      <p:sp>
        <p:nvSpPr>
          <p:cNvPr id="44" name="Rectangle: Rounded Corners 43">
            <a:extLst>
              <a:ext uri="{FF2B5EF4-FFF2-40B4-BE49-F238E27FC236}">
                <a16:creationId xmlns:a16="http://schemas.microsoft.com/office/drawing/2014/main" id="{BBC833AE-EE09-4E2B-AB65-8C3567556911}"/>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03:32</a:t>
            </a:r>
          </a:p>
        </p:txBody>
      </p:sp>
      <p:sp>
        <p:nvSpPr>
          <p:cNvPr id="45" name="Rectangle: Rounded Corners 44">
            <a:extLst>
              <a:ext uri="{FF2B5EF4-FFF2-40B4-BE49-F238E27FC236}">
                <a16:creationId xmlns:a16="http://schemas.microsoft.com/office/drawing/2014/main" id="{A8C8F0DA-6FD3-49BC-88C7-8C949981C7C7}"/>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03:31</a:t>
            </a:r>
          </a:p>
        </p:txBody>
      </p:sp>
      <p:sp>
        <p:nvSpPr>
          <p:cNvPr id="46" name="Rectangle: Rounded Corners 45">
            <a:extLst>
              <a:ext uri="{FF2B5EF4-FFF2-40B4-BE49-F238E27FC236}">
                <a16:creationId xmlns:a16="http://schemas.microsoft.com/office/drawing/2014/main" id="{E88B0BE6-629E-4BEB-93EF-C3F04CCC8BE3}"/>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03:30</a:t>
            </a:r>
          </a:p>
        </p:txBody>
      </p:sp>
      <p:sp>
        <p:nvSpPr>
          <p:cNvPr id="47" name="Rectangle: Rounded Corners 46">
            <a:extLst>
              <a:ext uri="{FF2B5EF4-FFF2-40B4-BE49-F238E27FC236}">
                <a16:creationId xmlns:a16="http://schemas.microsoft.com/office/drawing/2014/main" id="{DA2AAFC0-1D26-4CCC-A537-27B0795F8D8C}"/>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03:29</a:t>
            </a:r>
          </a:p>
        </p:txBody>
      </p:sp>
      <p:sp>
        <p:nvSpPr>
          <p:cNvPr id="48" name="Rectangle: Rounded Corners 47">
            <a:extLst>
              <a:ext uri="{FF2B5EF4-FFF2-40B4-BE49-F238E27FC236}">
                <a16:creationId xmlns:a16="http://schemas.microsoft.com/office/drawing/2014/main" id="{5C1F4BA1-0DE3-4D5C-81E1-EC6DEC76D48B}"/>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03:28</a:t>
            </a:r>
          </a:p>
        </p:txBody>
      </p:sp>
      <p:sp>
        <p:nvSpPr>
          <p:cNvPr id="49" name="Rectangle: Rounded Corners 48">
            <a:extLst>
              <a:ext uri="{FF2B5EF4-FFF2-40B4-BE49-F238E27FC236}">
                <a16:creationId xmlns:a16="http://schemas.microsoft.com/office/drawing/2014/main" id="{D86AEFD1-B548-4786-B7E2-42DBCF888830}"/>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03:27</a:t>
            </a:r>
          </a:p>
        </p:txBody>
      </p:sp>
      <p:sp>
        <p:nvSpPr>
          <p:cNvPr id="50" name="Rectangle: Rounded Corners 49">
            <a:extLst>
              <a:ext uri="{FF2B5EF4-FFF2-40B4-BE49-F238E27FC236}">
                <a16:creationId xmlns:a16="http://schemas.microsoft.com/office/drawing/2014/main" id="{A72871BA-4FD3-4043-AEAD-AAAFA0866791}"/>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03:26</a:t>
            </a:r>
          </a:p>
        </p:txBody>
      </p:sp>
      <p:sp>
        <p:nvSpPr>
          <p:cNvPr id="51" name="Rectangle: Rounded Corners 50">
            <a:extLst>
              <a:ext uri="{FF2B5EF4-FFF2-40B4-BE49-F238E27FC236}">
                <a16:creationId xmlns:a16="http://schemas.microsoft.com/office/drawing/2014/main" id="{F49BAC12-073B-4F4A-8C62-40EC7617CC60}"/>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03:25</a:t>
            </a:r>
          </a:p>
        </p:txBody>
      </p:sp>
      <p:sp>
        <p:nvSpPr>
          <p:cNvPr id="52" name="Rectangle: Rounded Corners 51">
            <a:extLst>
              <a:ext uri="{FF2B5EF4-FFF2-40B4-BE49-F238E27FC236}">
                <a16:creationId xmlns:a16="http://schemas.microsoft.com/office/drawing/2014/main" id="{B28E2D8D-4E97-4CC6-838C-A0C133809D52}"/>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03:24</a:t>
            </a:r>
          </a:p>
        </p:txBody>
      </p:sp>
      <p:sp>
        <p:nvSpPr>
          <p:cNvPr id="53" name="Rectangle: Rounded Corners 52">
            <a:extLst>
              <a:ext uri="{FF2B5EF4-FFF2-40B4-BE49-F238E27FC236}">
                <a16:creationId xmlns:a16="http://schemas.microsoft.com/office/drawing/2014/main" id="{C12288BC-65D8-480A-A851-B202FA173157}"/>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03:23</a:t>
            </a:r>
          </a:p>
        </p:txBody>
      </p:sp>
      <p:sp>
        <p:nvSpPr>
          <p:cNvPr id="54" name="Rectangle: Rounded Corners 53">
            <a:extLst>
              <a:ext uri="{FF2B5EF4-FFF2-40B4-BE49-F238E27FC236}">
                <a16:creationId xmlns:a16="http://schemas.microsoft.com/office/drawing/2014/main" id="{E7AB4536-A105-46ED-BFFA-AFD921B78CA3}"/>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03:22</a:t>
            </a:r>
          </a:p>
        </p:txBody>
      </p:sp>
      <p:sp>
        <p:nvSpPr>
          <p:cNvPr id="55" name="Rectangle: Rounded Corners 54">
            <a:extLst>
              <a:ext uri="{FF2B5EF4-FFF2-40B4-BE49-F238E27FC236}">
                <a16:creationId xmlns:a16="http://schemas.microsoft.com/office/drawing/2014/main" id="{26F6CC22-E5C1-49F1-ACF8-B1D6CAE2F988}"/>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03:21</a:t>
            </a:r>
          </a:p>
        </p:txBody>
      </p:sp>
      <p:sp>
        <p:nvSpPr>
          <p:cNvPr id="56" name="Rectangle: Rounded Corners 55">
            <a:extLst>
              <a:ext uri="{FF2B5EF4-FFF2-40B4-BE49-F238E27FC236}">
                <a16:creationId xmlns:a16="http://schemas.microsoft.com/office/drawing/2014/main" id="{4293515B-50A4-4C5C-9EBF-2CE75BF97E0D}"/>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03:20</a:t>
            </a:r>
          </a:p>
        </p:txBody>
      </p:sp>
      <p:sp>
        <p:nvSpPr>
          <p:cNvPr id="57" name="Rectangle: Rounded Corners 56">
            <a:extLst>
              <a:ext uri="{FF2B5EF4-FFF2-40B4-BE49-F238E27FC236}">
                <a16:creationId xmlns:a16="http://schemas.microsoft.com/office/drawing/2014/main" id="{2C35F877-8AD7-476E-8DCF-D7D6FA1BF2E1}"/>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03:19</a:t>
            </a:r>
          </a:p>
        </p:txBody>
      </p:sp>
      <p:sp>
        <p:nvSpPr>
          <p:cNvPr id="58" name="Rectangle: Rounded Corners 57">
            <a:extLst>
              <a:ext uri="{FF2B5EF4-FFF2-40B4-BE49-F238E27FC236}">
                <a16:creationId xmlns:a16="http://schemas.microsoft.com/office/drawing/2014/main" id="{704DA502-7335-404C-B430-91346F3B4734}"/>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03:18</a:t>
            </a:r>
          </a:p>
        </p:txBody>
      </p:sp>
      <p:sp>
        <p:nvSpPr>
          <p:cNvPr id="59" name="Rectangle: Rounded Corners 58">
            <a:extLst>
              <a:ext uri="{FF2B5EF4-FFF2-40B4-BE49-F238E27FC236}">
                <a16:creationId xmlns:a16="http://schemas.microsoft.com/office/drawing/2014/main" id="{420AB640-D658-4600-860D-6495F4230E21}"/>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03:17</a:t>
            </a:r>
          </a:p>
        </p:txBody>
      </p:sp>
      <p:sp>
        <p:nvSpPr>
          <p:cNvPr id="60" name="Rectangle: Rounded Corners 59">
            <a:extLst>
              <a:ext uri="{FF2B5EF4-FFF2-40B4-BE49-F238E27FC236}">
                <a16:creationId xmlns:a16="http://schemas.microsoft.com/office/drawing/2014/main" id="{0B50ABA7-A9C3-4295-B634-761A9B317C4D}"/>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03:16</a:t>
            </a:r>
          </a:p>
        </p:txBody>
      </p:sp>
      <p:sp>
        <p:nvSpPr>
          <p:cNvPr id="61" name="Rectangle: Rounded Corners 60">
            <a:extLst>
              <a:ext uri="{FF2B5EF4-FFF2-40B4-BE49-F238E27FC236}">
                <a16:creationId xmlns:a16="http://schemas.microsoft.com/office/drawing/2014/main" id="{1376096D-F40E-462E-9331-631DF087E39A}"/>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03:15</a:t>
            </a:r>
          </a:p>
        </p:txBody>
      </p:sp>
      <p:sp>
        <p:nvSpPr>
          <p:cNvPr id="62" name="Rectangle: Rounded Corners 61">
            <a:extLst>
              <a:ext uri="{FF2B5EF4-FFF2-40B4-BE49-F238E27FC236}">
                <a16:creationId xmlns:a16="http://schemas.microsoft.com/office/drawing/2014/main" id="{5362503A-B2BF-4BD3-8A18-89FD39A3FEFB}"/>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03:14</a:t>
            </a:r>
          </a:p>
        </p:txBody>
      </p:sp>
      <p:sp>
        <p:nvSpPr>
          <p:cNvPr id="63" name="Rectangle: Rounded Corners 62">
            <a:extLst>
              <a:ext uri="{FF2B5EF4-FFF2-40B4-BE49-F238E27FC236}">
                <a16:creationId xmlns:a16="http://schemas.microsoft.com/office/drawing/2014/main" id="{EB5F844A-3558-4F62-8453-841049E51EC1}"/>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03:13</a:t>
            </a:r>
          </a:p>
        </p:txBody>
      </p:sp>
      <p:sp>
        <p:nvSpPr>
          <p:cNvPr id="64" name="Rectangle: Rounded Corners 63">
            <a:extLst>
              <a:ext uri="{FF2B5EF4-FFF2-40B4-BE49-F238E27FC236}">
                <a16:creationId xmlns:a16="http://schemas.microsoft.com/office/drawing/2014/main" id="{5E8FA950-59A6-4AFA-AAA1-4C99FF4359DF}"/>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03:12</a:t>
            </a:r>
          </a:p>
        </p:txBody>
      </p:sp>
      <p:sp>
        <p:nvSpPr>
          <p:cNvPr id="65" name="Rectangle: Rounded Corners 64">
            <a:extLst>
              <a:ext uri="{FF2B5EF4-FFF2-40B4-BE49-F238E27FC236}">
                <a16:creationId xmlns:a16="http://schemas.microsoft.com/office/drawing/2014/main" id="{7C0AF3A0-6D2B-4688-9C48-8E65B14D718F}"/>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03:11</a:t>
            </a:r>
          </a:p>
        </p:txBody>
      </p:sp>
      <p:sp>
        <p:nvSpPr>
          <p:cNvPr id="66" name="Rectangle: Rounded Corners 65">
            <a:extLst>
              <a:ext uri="{FF2B5EF4-FFF2-40B4-BE49-F238E27FC236}">
                <a16:creationId xmlns:a16="http://schemas.microsoft.com/office/drawing/2014/main" id="{DC1006DE-011B-4485-ADE3-37967430A2D2}"/>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03:10</a:t>
            </a:r>
          </a:p>
        </p:txBody>
      </p:sp>
      <p:sp>
        <p:nvSpPr>
          <p:cNvPr id="67" name="Rectangle: Rounded Corners 66">
            <a:extLst>
              <a:ext uri="{FF2B5EF4-FFF2-40B4-BE49-F238E27FC236}">
                <a16:creationId xmlns:a16="http://schemas.microsoft.com/office/drawing/2014/main" id="{CBCA1D0D-115A-420E-8A74-37FE71E98041}"/>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03:09</a:t>
            </a:r>
          </a:p>
        </p:txBody>
      </p:sp>
      <p:sp>
        <p:nvSpPr>
          <p:cNvPr id="68" name="Rectangle: Rounded Corners 67">
            <a:extLst>
              <a:ext uri="{FF2B5EF4-FFF2-40B4-BE49-F238E27FC236}">
                <a16:creationId xmlns:a16="http://schemas.microsoft.com/office/drawing/2014/main" id="{26965705-E37F-4B58-8AD8-8CA61F452F6E}"/>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03:08</a:t>
            </a:r>
          </a:p>
        </p:txBody>
      </p:sp>
      <p:sp>
        <p:nvSpPr>
          <p:cNvPr id="69" name="Rectangle: Rounded Corners 68">
            <a:extLst>
              <a:ext uri="{FF2B5EF4-FFF2-40B4-BE49-F238E27FC236}">
                <a16:creationId xmlns:a16="http://schemas.microsoft.com/office/drawing/2014/main" id="{EFB8706F-9626-4849-AB53-6B8132CA5351}"/>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03:07</a:t>
            </a:r>
          </a:p>
        </p:txBody>
      </p:sp>
      <p:sp>
        <p:nvSpPr>
          <p:cNvPr id="70" name="Rectangle: Rounded Corners 69">
            <a:extLst>
              <a:ext uri="{FF2B5EF4-FFF2-40B4-BE49-F238E27FC236}">
                <a16:creationId xmlns:a16="http://schemas.microsoft.com/office/drawing/2014/main" id="{9D40EA0A-C171-42FA-A098-92628E6A4543}"/>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03:06</a:t>
            </a:r>
          </a:p>
        </p:txBody>
      </p:sp>
      <p:sp>
        <p:nvSpPr>
          <p:cNvPr id="71" name="Rectangle: Rounded Corners 70">
            <a:extLst>
              <a:ext uri="{FF2B5EF4-FFF2-40B4-BE49-F238E27FC236}">
                <a16:creationId xmlns:a16="http://schemas.microsoft.com/office/drawing/2014/main" id="{C47C7217-23A7-421B-94F9-E585B10421F4}"/>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03:05</a:t>
            </a:r>
          </a:p>
        </p:txBody>
      </p:sp>
      <p:sp>
        <p:nvSpPr>
          <p:cNvPr id="72" name="Rectangle: Rounded Corners 71">
            <a:extLst>
              <a:ext uri="{FF2B5EF4-FFF2-40B4-BE49-F238E27FC236}">
                <a16:creationId xmlns:a16="http://schemas.microsoft.com/office/drawing/2014/main" id="{EA60646F-791A-4011-AE47-DB3E3B3E8487}"/>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03:04</a:t>
            </a:r>
          </a:p>
        </p:txBody>
      </p:sp>
      <p:sp>
        <p:nvSpPr>
          <p:cNvPr id="73" name="Rectangle: Rounded Corners 72">
            <a:extLst>
              <a:ext uri="{FF2B5EF4-FFF2-40B4-BE49-F238E27FC236}">
                <a16:creationId xmlns:a16="http://schemas.microsoft.com/office/drawing/2014/main" id="{77E14585-3005-44EE-991F-291C85D4212A}"/>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03:03</a:t>
            </a:r>
          </a:p>
        </p:txBody>
      </p:sp>
      <p:sp>
        <p:nvSpPr>
          <p:cNvPr id="74" name="Rectangle: Rounded Corners 73">
            <a:extLst>
              <a:ext uri="{FF2B5EF4-FFF2-40B4-BE49-F238E27FC236}">
                <a16:creationId xmlns:a16="http://schemas.microsoft.com/office/drawing/2014/main" id="{85CB6B41-7F21-480A-81B3-383D5EAA3399}"/>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03:02</a:t>
            </a:r>
          </a:p>
        </p:txBody>
      </p:sp>
      <p:sp>
        <p:nvSpPr>
          <p:cNvPr id="75" name="Rectangle: Rounded Corners 74">
            <a:extLst>
              <a:ext uri="{FF2B5EF4-FFF2-40B4-BE49-F238E27FC236}">
                <a16:creationId xmlns:a16="http://schemas.microsoft.com/office/drawing/2014/main" id="{60D540F1-2465-458E-B3BF-0A44BE1443D9}"/>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03:01</a:t>
            </a:r>
          </a:p>
        </p:txBody>
      </p:sp>
      <p:sp>
        <p:nvSpPr>
          <p:cNvPr id="76" name="Rectangle: Rounded Corners 75">
            <a:extLst>
              <a:ext uri="{FF2B5EF4-FFF2-40B4-BE49-F238E27FC236}">
                <a16:creationId xmlns:a16="http://schemas.microsoft.com/office/drawing/2014/main" id="{6C7060C4-0832-41C6-B0D4-9CAD89389B3A}"/>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03:00</a:t>
            </a:r>
          </a:p>
        </p:txBody>
      </p:sp>
      <p:sp>
        <p:nvSpPr>
          <p:cNvPr id="77" name="Rectangle: Rounded Corners 76">
            <a:extLst>
              <a:ext uri="{FF2B5EF4-FFF2-40B4-BE49-F238E27FC236}">
                <a16:creationId xmlns:a16="http://schemas.microsoft.com/office/drawing/2014/main" id="{BE067E05-4B26-4122-BDB2-68E77060D574}"/>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02:59</a:t>
            </a:r>
          </a:p>
        </p:txBody>
      </p:sp>
      <p:sp>
        <p:nvSpPr>
          <p:cNvPr id="78" name="Rectangle: Rounded Corners 77">
            <a:extLst>
              <a:ext uri="{FF2B5EF4-FFF2-40B4-BE49-F238E27FC236}">
                <a16:creationId xmlns:a16="http://schemas.microsoft.com/office/drawing/2014/main" id="{28C5B183-AB10-493C-A306-51312E47AB4F}"/>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02:58</a:t>
            </a:r>
          </a:p>
        </p:txBody>
      </p:sp>
      <p:sp>
        <p:nvSpPr>
          <p:cNvPr id="79" name="Rectangle: Rounded Corners 78">
            <a:extLst>
              <a:ext uri="{FF2B5EF4-FFF2-40B4-BE49-F238E27FC236}">
                <a16:creationId xmlns:a16="http://schemas.microsoft.com/office/drawing/2014/main" id="{84B35AAB-54EB-472D-A9FA-FBEDBC3B3102}"/>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02:57</a:t>
            </a:r>
          </a:p>
        </p:txBody>
      </p:sp>
      <p:sp>
        <p:nvSpPr>
          <p:cNvPr id="80" name="Rectangle: Rounded Corners 79">
            <a:extLst>
              <a:ext uri="{FF2B5EF4-FFF2-40B4-BE49-F238E27FC236}">
                <a16:creationId xmlns:a16="http://schemas.microsoft.com/office/drawing/2014/main" id="{13EA884B-849B-4165-BC12-57F59AA2C5B2}"/>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02:56</a:t>
            </a:r>
          </a:p>
        </p:txBody>
      </p:sp>
      <p:sp>
        <p:nvSpPr>
          <p:cNvPr id="81" name="Rectangle: Rounded Corners 80">
            <a:extLst>
              <a:ext uri="{FF2B5EF4-FFF2-40B4-BE49-F238E27FC236}">
                <a16:creationId xmlns:a16="http://schemas.microsoft.com/office/drawing/2014/main" id="{F3BBF42E-AB1F-4B6D-A2F1-964A7D1F957C}"/>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02:55</a:t>
            </a:r>
          </a:p>
        </p:txBody>
      </p:sp>
      <p:sp>
        <p:nvSpPr>
          <p:cNvPr id="82" name="Rectangle: Rounded Corners 81">
            <a:extLst>
              <a:ext uri="{FF2B5EF4-FFF2-40B4-BE49-F238E27FC236}">
                <a16:creationId xmlns:a16="http://schemas.microsoft.com/office/drawing/2014/main" id="{4C484E41-2566-4559-822D-EDA6BA0AE294}"/>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02:54</a:t>
            </a:r>
          </a:p>
        </p:txBody>
      </p:sp>
      <p:sp>
        <p:nvSpPr>
          <p:cNvPr id="83" name="Rectangle: Rounded Corners 82">
            <a:extLst>
              <a:ext uri="{FF2B5EF4-FFF2-40B4-BE49-F238E27FC236}">
                <a16:creationId xmlns:a16="http://schemas.microsoft.com/office/drawing/2014/main" id="{F421FDAE-5278-436E-B7A3-5A84EF5489D1}"/>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02:53</a:t>
            </a:r>
          </a:p>
        </p:txBody>
      </p:sp>
      <p:sp>
        <p:nvSpPr>
          <p:cNvPr id="84" name="Rectangle: Rounded Corners 83">
            <a:extLst>
              <a:ext uri="{FF2B5EF4-FFF2-40B4-BE49-F238E27FC236}">
                <a16:creationId xmlns:a16="http://schemas.microsoft.com/office/drawing/2014/main" id="{4B21F328-01F8-4EA3-99D5-C4282B6A7801}"/>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02:52</a:t>
            </a:r>
          </a:p>
        </p:txBody>
      </p:sp>
      <p:sp>
        <p:nvSpPr>
          <p:cNvPr id="85" name="Rectangle: Rounded Corners 84">
            <a:extLst>
              <a:ext uri="{FF2B5EF4-FFF2-40B4-BE49-F238E27FC236}">
                <a16:creationId xmlns:a16="http://schemas.microsoft.com/office/drawing/2014/main" id="{D3A36B8D-12DB-4B6A-8F72-2165D7FBD74D}"/>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02:51</a:t>
            </a:r>
          </a:p>
        </p:txBody>
      </p:sp>
      <p:sp>
        <p:nvSpPr>
          <p:cNvPr id="86" name="Rectangle: Rounded Corners 85">
            <a:extLst>
              <a:ext uri="{FF2B5EF4-FFF2-40B4-BE49-F238E27FC236}">
                <a16:creationId xmlns:a16="http://schemas.microsoft.com/office/drawing/2014/main" id="{64B567EC-81FE-4CE6-B92F-C70BDA09FF5B}"/>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02:50</a:t>
            </a:r>
          </a:p>
        </p:txBody>
      </p:sp>
      <p:sp>
        <p:nvSpPr>
          <p:cNvPr id="87" name="Rectangle: Rounded Corners 86">
            <a:extLst>
              <a:ext uri="{FF2B5EF4-FFF2-40B4-BE49-F238E27FC236}">
                <a16:creationId xmlns:a16="http://schemas.microsoft.com/office/drawing/2014/main" id="{9AA7BFB2-6BE9-4488-B716-513913963155}"/>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02:49</a:t>
            </a:r>
          </a:p>
        </p:txBody>
      </p:sp>
      <p:sp>
        <p:nvSpPr>
          <p:cNvPr id="88" name="Rectangle: Rounded Corners 87">
            <a:extLst>
              <a:ext uri="{FF2B5EF4-FFF2-40B4-BE49-F238E27FC236}">
                <a16:creationId xmlns:a16="http://schemas.microsoft.com/office/drawing/2014/main" id="{D2BE2851-687D-4FF6-A9C5-B6609E24B87E}"/>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02:48</a:t>
            </a:r>
          </a:p>
        </p:txBody>
      </p:sp>
      <p:sp>
        <p:nvSpPr>
          <p:cNvPr id="89" name="Rectangle: Rounded Corners 88">
            <a:extLst>
              <a:ext uri="{FF2B5EF4-FFF2-40B4-BE49-F238E27FC236}">
                <a16:creationId xmlns:a16="http://schemas.microsoft.com/office/drawing/2014/main" id="{969A1A67-370C-4B1D-9544-66F660DED0C7}"/>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02:47</a:t>
            </a:r>
          </a:p>
        </p:txBody>
      </p:sp>
      <p:sp>
        <p:nvSpPr>
          <p:cNvPr id="90" name="Rectangle: Rounded Corners 89">
            <a:extLst>
              <a:ext uri="{FF2B5EF4-FFF2-40B4-BE49-F238E27FC236}">
                <a16:creationId xmlns:a16="http://schemas.microsoft.com/office/drawing/2014/main" id="{520D0F70-AC42-416D-B240-6A09723B690E}"/>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02:46</a:t>
            </a:r>
          </a:p>
        </p:txBody>
      </p:sp>
      <p:sp>
        <p:nvSpPr>
          <p:cNvPr id="91" name="Rectangle: Rounded Corners 90">
            <a:extLst>
              <a:ext uri="{FF2B5EF4-FFF2-40B4-BE49-F238E27FC236}">
                <a16:creationId xmlns:a16="http://schemas.microsoft.com/office/drawing/2014/main" id="{F84BD23B-0323-4043-B164-7E58E76CBF2F}"/>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02:45</a:t>
            </a:r>
          </a:p>
        </p:txBody>
      </p:sp>
      <p:sp>
        <p:nvSpPr>
          <p:cNvPr id="92" name="Rectangle: Rounded Corners 91">
            <a:extLst>
              <a:ext uri="{FF2B5EF4-FFF2-40B4-BE49-F238E27FC236}">
                <a16:creationId xmlns:a16="http://schemas.microsoft.com/office/drawing/2014/main" id="{B388AD94-2C98-4D17-B367-541AC11494BE}"/>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02:44</a:t>
            </a:r>
          </a:p>
        </p:txBody>
      </p:sp>
      <p:sp>
        <p:nvSpPr>
          <p:cNvPr id="93" name="Rectangle: Rounded Corners 92">
            <a:extLst>
              <a:ext uri="{FF2B5EF4-FFF2-40B4-BE49-F238E27FC236}">
                <a16:creationId xmlns:a16="http://schemas.microsoft.com/office/drawing/2014/main" id="{BE0347AC-F592-4D8B-8D78-7329FB8544A2}"/>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02:43</a:t>
            </a:r>
          </a:p>
        </p:txBody>
      </p:sp>
      <p:sp>
        <p:nvSpPr>
          <p:cNvPr id="94" name="Rectangle: Rounded Corners 93">
            <a:extLst>
              <a:ext uri="{FF2B5EF4-FFF2-40B4-BE49-F238E27FC236}">
                <a16:creationId xmlns:a16="http://schemas.microsoft.com/office/drawing/2014/main" id="{7662F28C-0EC6-42E1-8253-5AB186A2DE46}"/>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02:42</a:t>
            </a:r>
          </a:p>
        </p:txBody>
      </p:sp>
      <p:sp>
        <p:nvSpPr>
          <p:cNvPr id="95" name="Rectangle: Rounded Corners 94">
            <a:extLst>
              <a:ext uri="{FF2B5EF4-FFF2-40B4-BE49-F238E27FC236}">
                <a16:creationId xmlns:a16="http://schemas.microsoft.com/office/drawing/2014/main" id="{DCA66207-FC30-4E6E-8BCA-F0711877B421}"/>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02:41</a:t>
            </a:r>
          </a:p>
        </p:txBody>
      </p:sp>
      <p:sp>
        <p:nvSpPr>
          <p:cNvPr id="96" name="Rectangle: Rounded Corners 95">
            <a:extLst>
              <a:ext uri="{FF2B5EF4-FFF2-40B4-BE49-F238E27FC236}">
                <a16:creationId xmlns:a16="http://schemas.microsoft.com/office/drawing/2014/main" id="{427107D3-F3E1-43F9-920E-A32A5ED59724}"/>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02:40</a:t>
            </a:r>
          </a:p>
        </p:txBody>
      </p:sp>
      <p:sp>
        <p:nvSpPr>
          <p:cNvPr id="97" name="Rectangle: Rounded Corners 96">
            <a:extLst>
              <a:ext uri="{FF2B5EF4-FFF2-40B4-BE49-F238E27FC236}">
                <a16:creationId xmlns:a16="http://schemas.microsoft.com/office/drawing/2014/main" id="{5787B883-B980-4A7B-A053-05E4E5188D9D}"/>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02:39</a:t>
            </a:r>
          </a:p>
        </p:txBody>
      </p:sp>
      <p:sp>
        <p:nvSpPr>
          <p:cNvPr id="98" name="Rectangle: Rounded Corners 97">
            <a:extLst>
              <a:ext uri="{FF2B5EF4-FFF2-40B4-BE49-F238E27FC236}">
                <a16:creationId xmlns:a16="http://schemas.microsoft.com/office/drawing/2014/main" id="{0E1751F1-C304-445D-81FC-E459DED0B2EF}"/>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02:38</a:t>
            </a:r>
          </a:p>
        </p:txBody>
      </p:sp>
      <p:sp>
        <p:nvSpPr>
          <p:cNvPr id="99" name="Rectangle: Rounded Corners 98">
            <a:extLst>
              <a:ext uri="{FF2B5EF4-FFF2-40B4-BE49-F238E27FC236}">
                <a16:creationId xmlns:a16="http://schemas.microsoft.com/office/drawing/2014/main" id="{13CA071A-79AC-402F-A9EC-968836EFA576}"/>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02:37</a:t>
            </a:r>
          </a:p>
        </p:txBody>
      </p:sp>
      <p:sp>
        <p:nvSpPr>
          <p:cNvPr id="100" name="Rectangle: Rounded Corners 99">
            <a:extLst>
              <a:ext uri="{FF2B5EF4-FFF2-40B4-BE49-F238E27FC236}">
                <a16:creationId xmlns:a16="http://schemas.microsoft.com/office/drawing/2014/main" id="{AC01C1E7-9BC9-4D42-98F4-275248F5AA07}"/>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02:36</a:t>
            </a:r>
          </a:p>
        </p:txBody>
      </p:sp>
      <p:sp>
        <p:nvSpPr>
          <p:cNvPr id="101" name="Rectangle: Rounded Corners 100">
            <a:extLst>
              <a:ext uri="{FF2B5EF4-FFF2-40B4-BE49-F238E27FC236}">
                <a16:creationId xmlns:a16="http://schemas.microsoft.com/office/drawing/2014/main" id="{5CC2DDB5-E42E-42A3-90D0-55B60EA50BE8}"/>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02:35</a:t>
            </a:r>
          </a:p>
        </p:txBody>
      </p:sp>
      <p:sp>
        <p:nvSpPr>
          <p:cNvPr id="102" name="Rectangle: Rounded Corners 101">
            <a:extLst>
              <a:ext uri="{FF2B5EF4-FFF2-40B4-BE49-F238E27FC236}">
                <a16:creationId xmlns:a16="http://schemas.microsoft.com/office/drawing/2014/main" id="{6503F428-707C-485E-A910-E52028A189DC}"/>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02:34</a:t>
            </a:r>
          </a:p>
        </p:txBody>
      </p:sp>
      <p:sp>
        <p:nvSpPr>
          <p:cNvPr id="103" name="Rectangle: Rounded Corners 102">
            <a:extLst>
              <a:ext uri="{FF2B5EF4-FFF2-40B4-BE49-F238E27FC236}">
                <a16:creationId xmlns:a16="http://schemas.microsoft.com/office/drawing/2014/main" id="{9A8E2D32-C251-423C-8F89-C3F7A24F46F2}"/>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02:33</a:t>
            </a:r>
          </a:p>
        </p:txBody>
      </p:sp>
      <p:sp>
        <p:nvSpPr>
          <p:cNvPr id="104" name="Rectangle: Rounded Corners 103">
            <a:extLst>
              <a:ext uri="{FF2B5EF4-FFF2-40B4-BE49-F238E27FC236}">
                <a16:creationId xmlns:a16="http://schemas.microsoft.com/office/drawing/2014/main" id="{83ADFE3F-0E5D-4B02-A8AB-36D69A323EBB}"/>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02:32</a:t>
            </a:r>
          </a:p>
        </p:txBody>
      </p:sp>
      <p:sp>
        <p:nvSpPr>
          <p:cNvPr id="105" name="Rectangle: Rounded Corners 104">
            <a:extLst>
              <a:ext uri="{FF2B5EF4-FFF2-40B4-BE49-F238E27FC236}">
                <a16:creationId xmlns:a16="http://schemas.microsoft.com/office/drawing/2014/main" id="{9E48789B-370E-4B88-84D4-82931CAD4FBF}"/>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02:31</a:t>
            </a:r>
          </a:p>
        </p:txBody>
      </p:sp>
      <p:sp>
        <p:nvSpPr>
          <p:cNvPr id="106" name="Rectangle: Rounded Corners 105">
            <a:extLst>
              <a:ext uri="{FF2B5EF4-FFF2-40B4-BE49-F238E27FC236}">
                <a16:creationId xmlns:a16="http://schemas.microsoft.com/office/drawing/2014/main" id="{C78A89D5-7935-4448-9432-F077EC993BBE}"/>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02:30</a:t>
            </a:r>
          </a:p>
        </p:txBody>
      </p:sp>
      <p:sp>
        <p:nvSpPr>
          <p:cNvPr id="107" name="Rectangle: Rounded Corners 106">
            <a:extLst>
              <a:ext uri="{FF2B5EF4-FFF2-40B4-BE49-F238E27FC236}">
                <a16:creationId xmlns:a16="http://schemas.microsoft.com/office/drawing/2014/main" id="{E8F5F74D-9037-4511-AE85-80434345F9ED}"/>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02:29</a:t>
            </a:r>
          </a:p>
        </p:txBody>
      </p:sp>
      <p:sp>
        <p:nvSpPr>
          <p:cNvPr id="108" name="Rectangle: Rounded Corners 107">
            <a:extLst>
              <a:ext uri="{FF2B5EF4-FFF2-40B4-BE49-F238E27FC236}">
                <a16:creationId xmlns:a16="http://schemas.microsoft.com/office/drawing/2014/main" id="{5683EA19-6637-41E7-8F5C-D46AB58FAF11}"/>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02:28</a:t>
            </a:r>
          </a:p>
        </p:txBody>
      </p:sp>
      <p:sp>
        <p:nvSpPr>
          <p:cNvPr id="109" name="Rectangle: Rounded Corners 108">
            <a:extLst>
              <a:ext uri="{FF2B5EF4-FFF2-40B4-BE49-F238E27FC236}">
                <a16:creationId xmlns:a16="http://schemas.microsoft.com/office/drawing/2014/main" id="{3ABA3B85-88D2-4B75-9AB6-B1CF2821C2A5}"/>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02:27</a:t>
            </a:r>
          </a:p>
        </p:txBody>
      </p:sp>
      <p:sp>
        <p:nvSpPr>
          <p:cNvPr id="110" name="Rectangle: Rounded Corners 109">
            <a:extLst>
              <a:ext uri="{FF2B5EF4-FFF2-40B4-BE49-F238E27FC236}">
                <a16:creationId xmlns:a16="http://schemas.microsoft.com/office/drawing/2014/main" id="{640510E0-BDD7-4A41-893B-06EB7B1A16CF}"/>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02:26</a:t>
            </a:r>
          </a:p>
        </p:txBody>
      </p:sp>
      <p:sp>
        <p:nvSpPr>
          <p:cNvPr id="111" name="Rectangle: Rounded Corners 110">
            <a:extLst>
              <a:ext uri="{FF2B5EF4-FFF2-40B4-BE49-F238E27FC236}">
                <a16:creationId xmlns:a16="http://schemas.microsoft.com/office/drawing/2014/main" id="{45AAB1C0-0E33-4ECC-B08A-EA44102C1BD2}"/>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02:25</a:t>
            </a:r>
          </a:p>
        </p:txBody>
      </p:sp>
      <p:sp>
        <p:nvSpPr>
          <p:cNvPr id="112" name="Rectangle: Rounded Corners 111">
            <a:extLst>
              <a:ext uri="{FF2B5EF4-FFF2-40B4-BE49-F238E27FC236}">
                <a16:creationId xmlns:a16="http://schemas.microsoft.com/office/drawing/2014/main" id="{2EB0711E-BA48-463F-8B6D-2F3F95AEC08A}"/>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02:24</a:t>
            </a:r>
          </a:p>
        </p:txBody>
      </p:sp>
      <p:sp>
        <p:nvSpPr>
          <p:cNvPr id="113" name="Rectangle: Rounded Corners 112">
            <a:extLst>
              <a:ext uri="{FF2B5EF4-FFF2-40B4-BE49-F238E27FC236}">
                <a16:creationId xmlns:a16="http://schemas.microsoft.com/office/drawing/2014/main" id="{DBA580EC-1530-44F6-9898-A8204D8A892C}"/>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02:23</a:t>
            </a:r>
          </a:p>
        </p:txBody>
      </p:sp>
      <p:sp>
        <p:nvSpPr>
          <p:cNvPr id="114" name="Rectangle: Rounded Corners 113">
            <a:extLst>
              <a:ext uri="{FF2B5EF4-FFF2-40B4-BE49-F238E27FC236}">
                <a16:creationId xmlns:a16="http://schemas.microsoft.com/office/drawing/2014/main" id="{E2A77570-E560-42DC-B71D-7E1B11658438}"/>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02:22</a:t>
            </a:r>
          </a:p>
        </p:txBody>
      </p:sp>
      <p:sp>
        <p:nvSpPr>
          <p:cNvPr id="115" name="Rectangle: Rounded Corners 114">
            <a:extLst>
              <a:ext uri="{FF2B5EF4-FFF2-40B4-BE49-F238E27FC236}">
                <a16:creationId xmlns:a16="http://schemas.microsoft.com/office/drawing/2014/main" id="{04AB2357-3E68-4799-B08B-14D6E9F5B342}"/>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02:21</a:t>
            </a:r>
          </a:p>
        </p:txBody>
      </p:sp>
      <p:sp>
        <p:nvSpPr>
          <p:cNvPr id="116" name="Rectangle: Rounded Corners 115">
            <a:extLst>
              <a:ext uri="{FF2B5EF4-FFF2-40B4-BE49-F238E27FC236}">
                <a16:creationId xmlns:a16="http://schemas.microsoft.com/office/drawing/2014/main" id="{C3A83CF7-D05A-4352-8239-CFA5CBC17CC6}"/>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02:20</a:t>
            </a:r>
          </a:p>
        </p:txBody>
      </p:sp>
      <p:sp>
        <p:nvSpPr>
          <p:cNvPr id="117" name="Rectangle: Rounded Corners 116">
            <a:extLst>
              <a:ext uri="{FF2B5EF4-FFF2-40B4-BE49-F238E27FC236}">
                <a16:creationId xmlns:a16="http://schemas.microsoft.com/office/drawing/2014/main" id="{EDCFA8CF-15FD-4B08-AB51-3D9A9C39A4A2}"/>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02:19</a:t>
            </a:r>
          </a:p>
        </p:txBody>
      </p:sp>
      <p:sp>
        <p:nvSpPr>
          <p:cNvPr id="118" name="Rectangle: Rounded Corners 117">
            <a:extLst>
              <a:ext uri="{FF2B5EF4-FFF2-40B4-BE49-F238E27FC236}">
                <a16:creationId xmlns:a16="http://schemas.microsoft.com/office/drawing/2014/main" id="{76C3E23E-DD7B-4C48-B22C-36D2E45E3A69}"/>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02:18</a:t>
            </a:r>
          </a:p>
        </p:txBody>
      </p:sp>
      <p:sp>
        <p:nvSpPr>
          <p:cNvPr id="119" name="Rectangle: Rounded Corners 118">
            <a:extLst>
              <a:ext uri="{FF2B5EF4-FFF2-40B4-BE49-F238E27FC236}">
                <a16:creationId xmlns:a16="http://schemas.microsoft.com/office/drawing/2014/main" id="{5170728C-FA08-4E57-ABD3-E037F7D6EB50}"/>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02:17</a:t>
            </a:r>
          </a:p>
        </p:txBody>
      </p:sp>
      <p:sp>
        <p:nvSpPr>
          <p:cNvPr id="120" name="Rectangle: Rounded Corners 119">
            <a:extLst>
              <a:ext uri="{FF2B5EF4-FFF2-40B4-BE49-F238E27FC236}">
                <a16:creationId xmlns:a16="http://schemas.microsoft.com/office/drawing/2014/main" id="{6B9F65D6-D53C-43C1-B9F0-B5F1D8862EA3}"/>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02:16</a:t>
            </a:r>
          </a:p>
        </p:txBody>
      </p:sp>
      <p:sp>
        <p:nvSpPr>
          <p:cNvPr id="121" name="Rectangle: Rounded Corners 120">
            <a:extLst>
              <a:ext uri="{FF2B5EF4-FFF2-40B4-BE49-F238E27FC236}">
                <a16:creationId xmlns:a16="http://schemas.microsoft.com/office/drawing/2014/main" id="{B0DD4037-29C5-4E99-82C0-4613DC589C01}"/>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02:15</a:t>
            </a:r>
          </a:p>
        </p:txBody>
      </p:sp>
      <p:sp>
        <p:nvSpPr>
          <p:cNvPr id="122" name="Rectangle: Rounded Corners 121">
            <a:extLst>
              <a:ext uri="{FF2B5EF4-FFF2-40B4-BE49-F238E27FC236}">
                <a16:creationId xmlns:a16="http://schemas.microsoft.com/office/drawing/2014/main" id="{48E8BE86-7D9F-47A1-BFB9-AC474729D3C2}"/>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02:14</a:t>
            </a:r>
          </a:p>
        </p:txBody>
      </p:sp>
      <p:sp>
        <p:nvSpPr>
          <p:cNvPr id="123" name="Rectangle: Rounded Corners 122">
            <a:extLst>
              <a:ext uri="{FF2B5EF4-FFF2-40B4-BE49-F238E27FC236}">
                <a16:creationId xmlns:a16="http://schemas.microsoft.com/office/drawing/2014/main" id="{BE60D863-725B-4CFB-B60E-2E7CCD08E62B}"/>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02:13</a:t>
            </a:r>
          </a:p>
        </p:txBody>
      </p:sp>
      <p:sp>
        <p:nvSpPr>
          <p:cNvPr id="124" name="Rectangle: Rounded Corners 123">
            <a:extLst>
              <a:ext uri="{FF2B5EF4-FFF2-40B4-BE49-F238E27FC236}">
                <a16:creationId xmlns:a16="http://schemas.microsoft.com/office/drawing/2014/main" id="{BAA230D2-1F70-4D8B-9D0E-681C549F3812}"/>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02:12</a:t>
            </a:r>
          </a:p>
        </p:txBody>
      </p:sp>
      <p:sp>
        <p:nvSpPr>
          <p:cNvPr id="125" name="Rectangle: Rounded Corners 124">
            <a:extLst>
              <a:ext uri="{FF2B5EF4-FFF2-40B4-BE49-F238E27FC236}">
                <a16:creationId xmlns:a16="http://schemas.microsoft.com/office/drawing/2014/main" id="{BD3259ED-53AD-43DA-A3A3-B4C0690B7C7E}"/>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02:11</a:t>
            </a:r>
          </a:p>
        </p:txBody>
      </p:sp>
      <p:sp>
        <p:nvSpPr>
          <p:cNvPr id="126" name="Rectangle: Rounded Corners 125">
            <a:extLst>
              <a:ext uri="{FF2B5EF4-FFF2-40B4-BE49-F238E27FC236}">
                <a16:creationId xmlns:a16="http://schemas.microsoft.com/office/drawing/2014/main" id="{5732ECD5-6CAB-4EF2-B9DB-5DCACA85EB33}"/>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02:10</a:t>
            </a:r>
          </a:p>
        </p:txBody>
      </p:sp>
      <p:sp>
        <p:nvSpPr>
          <p:cNvPr id="127" name="Rectangle: Rounded Corners 126">
            <a:extLst>
              <a:ext uri="{FF2B5EF4-FFF2-40B4-BE49-F238E27FC236}">
                <a16:creationId xmlns:a16="http://schemas.microsoft.com/office/drawing/2014/main" id="{96C30EDA-5CA7-40E1-9732-D944F95ED8A8}"/>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02:09</a:t>
            </a:r>
          </a:p>
        </p:txBody>
      </p:sp>
      <p:sp>
        <p:nvSpPr>
          <p:cNvPr id="128" name="Rectangle: Rounded Corners 127">
            <a:extLst>
              <a:ext uri="{FF2B5EF4-FFF2-40B4-BE49-F238E27FC236}">
                <a16:creationId xmlns:a16="http://schemas.microsoft.com/office/drawing/2014/main" id="{9711197A-FAC4-4985-A8B0-A291F34AEAB6}"/>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02:08</a:t>
            </a:r>
          </a:p>
        </p:txBody>
      </p:sp>
      <p:sp>
        <p:nvSpPr>
          <p:cNvPr id="129" name="Rectangle: Rounded Corners 128">
            <a:extLst>
              <a:ext uri="{FF2B5EF4-FFF2-40B4-BE49-F238E27FC236}">
                <a16:creationId xmlns:a16="http://schemas.microsoft.com/office/drawing/2014/main" id="{F51E78CB-C468-40A7-BC13-6CD45C2B9B11}"/>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02:07</a:t>
            </a:r>
          </a:p>
        </p:txBody>
      </p:sp>
      <p:sp>
        <p:nvSpPr>
          <p:cNvPr id="130" name="Rectangle: Rounded Corners 129">
            <a:extLst>
              <a:ext uri="{FF2B5EF4-FFF2-40B4-BE49-F238E27FC236}">
                <a16:creationId xmlns:a16="http://schemas.microsoft.com/office/drawing/2014/main" id="{2262C176-BD40-4541-A96B-3A58AAA5617A}"/>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02:06</a:t>
            </a:r>
          </a:p>
        </p:txBody>
      </p:sp>
      <p:sp>
        <p:nvSpPr>
          <p:cNvPr id="131" name="Rectangle: Rounded Corners 130">
            <a:extLst>
              <a:ext uri="{FF2B5EF4-FFF2-40B4-BE49-F238E27FC236}">
                <a16:creationId xmlns:a16="http://schemas.microsoft.com/office/drawing/2014/main" id="{1B24C8FD-C200-4871-A1C8-3C3790C91167}"/>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02:05</a:t>
            </a:r>
          </a:p>
        </p:txBody>
      </p:sp>
      <p:sp>
        <p:nvSpPr>
          <p:cNvPr id="132" name="Rectangle: Rounded Corners 131">
            <a:extLst>
              <a:ext uri="{FF2B5EF4-FFF2-40B4-BE49-F238E27FC236}">
                <a16:creationId xmlns:a16="http://schemas.microsoft.com/office/drawing/2014/main" id="{7701A189-F332-4E16-9949-0CE0AF554853}"/>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02:04</a:t>
            </a:r>
          </a:p>
        </p:txBody>
      </p:sp>
      <p:sp>
        <p:nvSpPr>
          <p:cNvPr id="133" name="Rectangle: Rounded Corners 132">
            <a:extLst>
              <a:ext uri="{FF2B5EF4-FFF2-40B4-BE49-F238E27FC236}">
                <a16:creationId xmlns:a16="http://schemas.microsoft.com/office/drawing/2014/main" id="{1EA60AAD-0BCB-4318-AB2C-9E84B07451F4}"/>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02:03</a:t>
            </a:r>
          </a:p>
        </p:txBody>
      </p:sp>
      <p:sp>
        <p:nvSpPr>
          <p:cNvPr id="134" name="Rectangle: Rounded Corners 133">
            <a:extLst>
              <a:ext uri="{FF2B5EF4-FFF2-40B4-BE49-F238E27FC236}">
                <a16:creationId xmlns:a16="http://schemas.microsoft.com/office/drawing/2014/main" id="{9E967893-952C-487D-9A99-73257DE3D745}"/>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02:02</a:t>
            </a:r>
          </a:p>
        </p:txBody>
      </p:sp>
      <p:sp>
        <p:nvSpPr>
          <p:cNvPr id="135" name="Rectangle: Rounded Corners 134">
            <a:extLst>
              <a:ext uri="{FF2B5EF4-FFF2-40B4-BE49-F238E27FC236}">
                <a16:creationId xmlns:a16="http://schemas.microsoft.com/office/drawing/2014/main" id="{1C9D8607-B696-4C0C-A96B-85871596E391}"/>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02:01</a:t>
            </a:r>
          </a:p>
        </p:txBody>
      </p:sp>
      <p:sp>
        <p:nvSpPr>
          <p:cNvPr id="136" name="Rectangle: Rounded Corners 135">
            <a:extLst>
              <a:ext uri="{FF2B5EF4-FFF2-40B4-BE49-F238E27FC236}">
                <a16:creationId xmlns:a16="http://schemas.microsoft.com/office/drawing/2014/main" id="{ED6392B3-AA65-4836-AB39-E55F81F11A9F}"/>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02:00</a:t>
            </a:r>
          </a:p>
        </p:txBody>
      </p:sp>
      <p:sp>
        <p:nvSpPr>
          <p:cNvPr id="137" name="Rectangle: Rounded Corners 136">
            <a:extLst>
              <a:ext uri="{FF2B5EF4-FFF2-40B4-BE49-F238E27FC236}">
                <a16:creationId xmlns:a16="http://schemas.microsoft.com/office/drawing/2014/main" id="{AD4F39EC-D059-484E-A839-2423742797F0}"/>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01:59</a:t>
            </a:r>
          </a:p>
        </p:txBody>
      </p:sp>
      <p:sp>
        <p:nvSpPr>
          <p:cNvPr id="138" name="Rectangle: Rounded Corners 137">
            <a:extLst>
              <a:ext uri="{FF2B5EF4-FFF2-40B4-BE49-F238E27FC236}">
                <a16:creationId xmlns:a16="http://schemas.microsoft.com/office/drawing/2014/main" id="{B4D01311-CC96-4CA5-869A-AC3317B160B2}"/>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01:58</a:t>
            </a:r>
          </a:p>
        </p:txBody>
      </p:sp>
      <p:sp>
        <p:nvSpPr>
          <p:cNvPr id="139" name="Rectangle: Rounded Corners 138">
            <a:extLst>
              <a:ext uri="{FF2B5EF4-FFF2-40B4-BE49-F238E27FC236}">
                <a16:creationId xmlns:a16="http://schemas.microsoft.com/office/drawing/2014/main" id="{0A6849A7-7457-4082-A2D6-BBA0C22E281B}"/>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01:57</a:t>
            </a:r>
          </a:p>
        </p:txBody>
      </p:sp>
      <p:sp>
        <p:nvSpPr>
          <p:cNvPr id="140" name="Rectangle: Rounded Corners 139">
            <a:extLst>
              <a:ext uri="{FF2B5EF4-FFF2-40B4-BE49-F238E27FC236}">
                <a16:creationId xmlns:a16="http://schemas.microsoft.com/office/drawing/2014/main" id="{F4BEA0B8-8962-48B8-8144-323AA6236E0F}"/>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01:56</a:t>
            </a:r>
          </a:p>
        </p:txBody>
      </p:sp>
      <p:sp>
        <p:nvSpPr>
          <p:cNvPr id="141" name="Rectangle: Rounded Corners 140">
            <a:extLst>
              <a:ext uri="{FF2B5EF4-FFF2-40B4-BE49-F238E27FC236}">
                <a16:creationId xmlns:a16="http://schemas.microsoft.com/office/drawing/2014/main" id="{EA6F83AE-8F7E-40A6-89F2-F101C329C182}"/>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01:55</a:t>
            </a:r>
          </a:p>
        </p:txBody>
      </p:sp>
      <p:sp>
        <p:nvSpPr>
          <p:cNvPr id="142" name="Rectangle: Rounded Corners 141">
            <a:extLst>
              <a:ext uri="{FF2B5EF4-FFF2-40B4-BE49-F238E27FC236}">
                <a16:creationId xmlns:a16="http://schemas.microsoft.com/office/drawing/2014/main" id="{68204302-458C-4F3F-8E7D-DE2E7992014C}"/>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01:54</a:t>
            </a:r>
          </a:p>
        </p:txBody>
      </p:sp>
      <p:sp>
        <p:nvSpPr>
          <p:cNvPr id="143" name="Rectangle: Rounded Corners 142">
            <a:extLst>
              <a:ext uri="{FF2B5EF4-FFF2-40B4-BE49-F238E27FC236}">
                <a16:creationId xmlns:a16="http://schemas.microsoft.com/office/drawing/2014/main" id="{6B81EF3C-96E9-4570-B27F-69F7A1C9C170}"/>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01:53</a:t>
            </a:r>
          </a:p>
        </p:txBody>
      </p:sp>
      <p:sp>
        <p:nvSpPr>
          <p:cNvPr id="144" name="Rectangle: Rounded Corners 143">
            <a:extLst>
              <a:ext uri="{FF2B5EF4-FFF2-40B4-BE49-F238E27FC236}">
                <a16:creationId xmlns:a16="http://schemas.microsoft.com/office/drawing/2014/main" id="{B97DE34D-2281-497D-8952-E2E4E35D9236}"/>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01:52</a:t>
            </a:r>
          </a:p>
        </p:txBody>
      </p:sp>
      <p:sp>
        <p:nvSpPr>
          <p:cNvPr id="145" name="Rectangle: Rounded Corners 144">
            <a:extLst>
              <a:ext uri="{FF2B5EF4-FFF2-40B4-BE49-F238E27FC236}">
                <a16:creationId xmlns:a16="http://schemas.microsoft.com/office/drawing/2014/main" id="{F9F82E11-B043-4288-B1D9-58159AD7F3B3}"/>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01:51</a:t>
            </a:r>
          </a:p>
        </p:txBody>
      </p:sp>
      <p:sp>
        <p:nvSpPr>
          <p:cNvPr id="146" name="Rectangle: Rounded Corners 145">
            <a:extLst>
              <a:ext uri="{FF2B5EF4-FFF2-40B4-BE49-F238E27FC236}">
                <a16:creationId xmlns:a16="http://schemas.microsoft.com/office/drawing/2014/main" id="{1FD14035-809F-43E0-86F6-EDCC76456943}"/>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01:50</a:t>
            </a:r>
          </a:p>
        </p:txBody>
      </p:sp>
      <p:sp>
        <p:nvSpPr>
          <p:cNvPr id="147" name="Rectangle: Rounded Corners 146">
            <a:extLst>
              <a:ext uri="{FF2B5EF4-FFF2-40B4-BE49-F238E27FC236}">
                <a16:creationId xmlns:a16="http://schemas.microsoft.com/office/drawing/2014/main" id="{8FC29495-89D3-4610-8ACD-B72F5DF25250}"/>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01:49</a:t>
            </a:r>
          </a:p>
        </p:txBody>
      </p:sp>
      <p:sp>
        <p:nvSpPr>
          <p:cNvPr id="148" name="Rectangle: Rounded Corners 147">
            <a:extLst>
              <a:ext uri="{FF2B5EF4-FFF2-40B4-BE49-F238E27FC236}">
                <a16:creationId xmlns:a16="http://schemas.microsoft.com/office/drawing/2014/main" id="{0F5431DF-5AE0-42C0-8B44-DBAA6BE218FD}"/>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01:48</a:t>
            </a:r>
          </a:p>
        </p:txBody>
      </p:sp>
      <p:sp>
        <p:nvSpPr>
          <p:cNvPr id="149" name="Rectangle: Rounded Corners 148">
            <a:extLst>
              <a:ext uri="{FF2B5EF4-FFF2-40B4-BE49-F238E27FC236}">
                <a16:creationId xmlns:a16="http://schemas.microsoft.com/office/drawing/2014/main" id="{7A4AA406-A9EF-4C40-87CB-B602543476C1}"/>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01:47</a:t>
            </a:r>
          </a:p>
        </p:txBody>
      </p:sp>
      <p:sp>
        <p:nvSpPr>
          <p:cNvPr id="150" name="Rectangle: Rounded Corners 149">
            <a:extLst>
              <a:ext uri="{FF2B5EF4-FFF2-40B4-BE49-F238E27FC236}">
                <a16:creationId xmlns:a16="http://schemas.microsoft.com/office/drawing/2014/main" id="{4550C2A8-9054-4F6F-909F-D87ADF65E9B6}"/>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01:46</a:t>
            </a:r>
          </a:p>
        </p:txBody>
      </p:sp>
      <p:sp>
        <p:nvSpPr>
          <p:cNvPr id="151" name="Rectangle: Rounded Corners 150">
            <a:extLst>
              <a:ext uri="{FF2B5EF4-FFF2-40B4-BE49-F238E27FC236}">
                <a16:creationId xmlns:a16="http://schemas.microsoft.com/office/drawing/2014/main" id="{7FF0EC48-D3B4-413A-A228-A9A214852C3A}"/>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01:45</a:t>
            </a:r>
          </a:p>
        </p:txBody>
      </p:sp>
      <p:sp>
        <p:nvSpPr>
          <p:cNvPr id="152" name="Rectangle: Rounded Corners 151">
            <a:extLst>
              <a:ext uri="{FF2B5EF4-FFF2-40B4-BE49-F238E27FC236}">
                <a16:creationId xmlns:a16="http://schemas.microsoft.com/office/drawing/2014/main" id="{C3F4242E-9DA5-4DFA-A1E3-6630DEED0919}"/>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01:44</a:t>
            </a:r>
          </a:p>
        </p:txBody>
      </p:sp>
      <p:sp>
        <p:nvSpPr>
          <p:cNvPr id="153" name="Rectangle: Rounded Corners 152">
            <a:extLst>
              <a:ext uri="{FF2B5EF4-FFF2-40B4-BE49-F238E27FC236}">
                <a16:creationId xmlns:a16="http://schemas.microsoft.com/office/drawing/2014/main" id="{4F956929-875C-47B6-A525-C2632C142311}"/>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01:43</a:t>
            </a:r>
          </a:p>
        </p:txBody>
      </p:sp>
      <p:sp>
        <p:nvSpPr>
          <p:cNvPr id="154" name="Rectangle: Rounded Corners 153">
            <a:extLst>
              <a:ext uri="{FF2B5EF4-FFF2-40B4-BE49-F238E27FC236}">
                <a16:creationId xmlns:a16="http://schemas.microsoft.com/office/drawing/2014/main" id="{45299198-A2DF-44FA-A516-0E3249173613}"/>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01:42</a:t>
            </a:r>
          </a:p>
        </p:txBody>
      </p:sp>
      <p:sp>
        <p:nvSpPr>
          <p:cNvPr id="155" name="Rectangle: Rounded Corners 154">
            <a:extLst>
              <a:ext uri="{FF2B5EF4-FFF2-40B4-BE49-F238E27FC236}">
                <a16:creationId xmlns:a16="http://schemas.microsoft.com/office/drawing/2014/main" id="{2A10681A-9906-4424-8023-D8B5063061B4}"/>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01:41</a:t>
            </a:r>
          </a:p>
        </p:txBody>
      </p:sp>
      <p:sp>
        <p:nvSpPr>
          <p:cNvPr id="156" name="Rectangle: Rounded Corners 155">
            <a:extLst>
              <a:ext uri="{FF2B5EF4-FFF2-40B4-BE49-F238E27FC236}">
                <a16:creationId xmlns:a16="http://schemas.microsoft.com/office/drawing/2014/main" id="{12A29B6A-1FF8-4D9F-B4F0-878073F73B06}"/>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01:40</a:t>
            </a:r>
          </a:p>
        </p:txBody>
      </p:sp>
      <p:sp>
        <p:nvSpPr>
          <p:cNvPr id="157" name="Rectangle: Rounded Corners 156">
            <a:extLst>
              <a:ext uri="{FF2B5EF4-FFF2-40B4-BE49-F238E27FC236}">
                <a16:creationId xmlns:a16="http://schemas.microsoft.com/office/drawing/2014/main" id="{A6AB3ABB-2E31-4A20-BAB8-2A8D4917AEA1}"/>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01:39</a:t>
            </a:r>
          </a:p>
        </p:txBody>
      </p:sp>
      <p:sp>
        <p:nvSpPr>
          <p:cNvPr id="158" name="Rectangle: Rounded Corners 157">
            <a:extLst>
              <a:ext uri="{FF2B5EF4-FFF2-40B4-BE49-F238E27FC236}">
                <a16:creationId xmlns:a16="http://schemas.microsoft.com/office/drawing/2014/main" id="{7C455392-B70A-4BEA-9F7C-67EC47944D45}"/>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01:38</a:t>
            </a:r>
          </a:p>
        </p:txBody>
      </p:sp>
      <p:sp>
        <p:nvSpPr>
          <p:cNvPr id="159" name="Rectangle: Rounded Corners 158">
            <a:extLst>
              <a:ext uri="{FF2B5EF4-FFF2-40B4-BE49-F238E27FC236}">
                <a16:creationId xmlns:a16="http://schemas.microsoft.com/office/drawing/2014/main" id="{8B90BEFC-FDD9-4B31-A708-D3DFF5CD8737}"/>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01:37</a:t>
            </a:r>
          </a:p>
        </p:txBody>
      </p:sp>
      <p:sp>
        <p:nvSpPr>
          <p:cNvPr id="160" name="Rectangle: Rounded Corners 159">
            <a:extLst>
              <a:ext uri="{FF2B5EF4-FFF2-40B4-BE49-F238E27FC236}">
                <a16:creationId xmlns:a16="http://schemas.microsoft.com/office/drawing/2014/main" id="{6CB0C832-826F-4C8E-ACE7-AB8EFF23A57B}"/>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01:36</a:t>
            </a:r>
          </a:p>
        </p:txBody>
      </p:sp>
      <p:sp>
        <p:nvSpPr>
          <p:cNvPr id="161" name="Rectangle: Rounded Corners 160">
            <a:extLst>
              <a:ext uri="{FF2B5EF4-FFF2-40B4-BE49-F238E27FC236}">
                <a16:creationId xmlns:a16="http://schemas.microsoft.com/office/drawing/2014/main" id="{E2E405B7-019D-4C15-9BD5-67C5D8588BE5}"/>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01:35</a:t>
            </a:r>
          </a:p>
        </p:txBody>
      </p:sp>
      <p:sp>
        <p:nvSpPr>
          <p:cNvPr id="162" name="Rectangle: Rounded Corners 161">
            <a:extLst>
              <a:ext uri="{FF2B5EF4-FFF2-40B4-BE49-F238E27FC236}">
                <a16:creationId xmlns:a16="http://schemas.microsoft.com/office/drawing/2014/main" id="{A6C1F25D-F688-4448-9A24-ADC2467FAC95}"/>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01:34</a:t>
            </a:r>
          </a:p>
        </p:txBody>
      </p:sp>
      <p:sp>
        <p:nvSpPr>
          <p:cNvPr id="163" name="Rectangle: Rounded Corners 162">
            <a:extLst>
              <a:ext uri="{FF2B5EF4-FFF2-40B4-BE49-F238E27FC236}">
                <a16:creationId xmlns:a16="http://schemas.microsoft.com/office/drawing/2014/main" id="{7B961224-64A6-47CC-9C6D-0BFD39E9AE64}"/>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01:33</a:t>
            </a:r>
          </a:p>
        </p:txBody>
      </p:sp>
      <p:sp>
        <p:nvSpPr>
          <p:cNvPr id="164" name="Rectangle: Rounded Corners 163">
            <a:extLst>
              <a:ext uri="{FF2B5EF4-FFF2-40B4-BE49-F238E27FC236}">
                <a16:creationId xmlns:a16="http://schemas.microsoft.com/office/drawing/2014/main" id="{4692DC29-D19E-4DF7-A454-E98FDC46B7D7}"/>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01:32</a:t>
            </a:r>
          </a:p>
        </p:txBody>
      </p:sp>
      <p:sp>
        <p:nvSpPr>
          <p:cNvPr id="165" name="Rectangle: Rounded Corners 164">
            <a:extLst>
              <a:ext uri="{FF2B5EF4-FFF2-40B4-BE49-F238E27FC236}">
                <a16:creationId xmlns:a16="http://schemas.microsoft.com/office/drawing/2014/main" id="{E3305AB2-4CD8-4C52-BA1A-BAE25928999E}"/>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01:31</a:t>
            </a:r>
          </a:p>
        </p:txBody>
      </p:sp>
      <p:sp>
        <p:nvSpPr>
          <p:cNvPr id="166" name="Rectangle: Rounded Corners 165">
            <a:extLst>
              <a:ext uri="{FF2B5EF4-FFF2-40B4-BE49-F238E27FC236}">
                <a16:creationId xmlns:a16="http://schemas.microsoft.com/office/drawing/2014/main" id="{6FCF9B92-6FB6-4FC4-AACB-CD022F7624A0}"/>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01:30</a:t>
            </a:r>
          </a:p>
        </p:txBody>
      </p:sp>
      <p:sp>
        <p:nvSpPr>
          <p:cNvPr id="167" name="Rectangle: Rounded Corners 166">
            <a:extLst>
              <a:ext uri="{FF2B5EF4-FFF2-40B4-BE49-F238E27FC236}">
                <a16:creationId xmlns:a16="http://schemas.microsoft.com/office/drawing/2014/main" id="{A29330C4-12D7-427C-A316-B6F44C0560A6}"/>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01:29</a:t>
            </a:r>
          </a:p>
        </p:txBody>
      </p:sp>
      <p:sp>
        <p:nvSpPr>
          <p:cNvPr id="168" name="Rectangle: Rounded Corners 167">
            <a:extLst>
              <a:ext uri="{FF2B5EF4-FFF2-40B4-BE49-F238E27FC236}">
                <a16:creationId xmlns:a16="http://schemas.microsoft.com/office/drawing/2014/main" id="{EF1568F6-CBA8-4F19-BFF0-5D30A5340D3A}"/>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01:28</a:t>
            </a:r>
          </a:p>
        </p:txBody>
      </p:sp>
      <p:sp>
        <p:nvSpPr>
          <p:cNvPr id="169" name="Rectangle: Rounded Corners 168">
            <a:extLst>
              <a:ext uri="{FF2B5EF4-FFF2-40B4-BE49-F238E27FC236}">
                <a16:creationId xmlns:a16="http://schemas.microsoft.com/office/drawing/2014/main" id="{F4112622-01CD-4D84-9653-0EA2E2F178C6}"/>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01:27</a:t>
            </a:r>
          </a:p>
        </p:txBody>
      </p:sp>
      <p:sp>
        <p:nvSpPr>
          <p:cNvPr id="170" name="Rectangle: Rounded Corners 169">
            <a:extLst>
              <a:ext uri="{FF2B5EF4-FFF2-40B4-BE49-F238E27FC236}">
                <a16:creationId xmlns:a16="http://schemas.microsoft.com/office/drawing/2014/main" id="{16924061-C591-4AD6-A184-9B57F815DC29}"/>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01:26</a:t>
            </a:r>
          </a:p>
        </p:txBody>
      </p:sp>
      <p:sp>
        <p:nvSpPr>
          <p:cNvPr id="171" name="Rectangle: Rounded Corners 170">
            <a:extLst>
              <a:ext uri="{FF2B5EF4-FFF2-40B4-BE49-F238E27FC236}">
                <a16:creationId xmlns:a16="http://schemas.microsoft.com/office/drawing/2014/main" id="{96B6F26F-31E0-4C3B-B27E-B5D64AC5CF78}"/>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01:25</a:t>
            </a:r>
          </a:p>
        </p:txBody>
      </p:sp>
      <p:sp>
        <p:nvSpPr>
          <p:cNvPr id="172" name="Rectangle: Rounded Corners 171">
            <a:extLst>
              <a:ext uri="{FF2B5EF4-FFF2-40B4-BE49-F238E27FC236}">
                <a16:creationId xmlns:a16="http://schemas.microsoft.com/office/drawing/2014/main" id="{A5245DDB-78B9-412B-B66C-D78C62E414A8}"/>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01:24</a:t>
            </a:r>
          </a:p>
        </p:txBody>
      </p:sp>
      <p:sp>
        <p:nvSpPr>
          <p:cNvPr id="173" name="Rectangle: Rounded Corners 172">
            <a:extLst>
              <a:ext uri="{FF2B5EF4-FFF2-40B4-BE49-F238E27FC236}">
                <a16:creationId xmlns:a16="http://schemas.microsoft.com/office/drawing/2014/main" id="{F720C25B-42A6-4906-B7F2-02208CFE8577}"/>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01:23</a:t>
            </a:r>
          </a:p>
        </p:txBody>
      </p:sp>
      <p:sp>
        <p:nvSpPr>
          <p:cNvPr id="174" name="Rectangle: Rounded Corners 173">
            <a:extLst>
              <a:ext uri="{FF2B5EF4-FFF2-40B4-BE49-F238E27FC236}">
                <a16:creationId xmlns:a16="http://schemas.microsoft.com/office/drawing/2014/main" id="{6186771F-2EE8-4516-9353-9ABDF1371D03}"/>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01:22</a:t>
            </a:r>
          </a:p>
        </p:txBody>
      </p:sp>
      <p:sp>
        <p:nvSpPr>
          <p:cNvPr id="175" name="Rectangle: Rounded Corners 174">
            <a:extLst>
              <a:ext uri="{FF2B5EF4-FFF2-40B4-BE49-F238E27FC236}">
                <a16:creationId xmlns:a16="http://schemas.microsoft.com/office/drawing/2014/main" id="{832A55CE-BFA8-4EA2-AB93-F28E8E1589F7}"/>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01:21</a:t>
            </a:r>
          </a:p>
        </p:txBody>
      </p:sp>
      <p:sp>
        <p:nvSpPr>
          <p:cNvPr id="176" name="Rectangle: Rounded Corners 175">
            <a:extLst>
              <a:ext uri="{FF2B5EF4-FFF2-40B4-BE49-F238E27FC236}">
                <a16:creationId xmlns:a16="http://schemas.microsoft.com/office/drawing/2014/main" id="{E849F254-4ABD-41B2-B8C6-38F8B9C4F053}"/>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01:20</a:t>
            </a:r>
          </a:p>
        </p:txBody>
      </p:sp>
      <p:sp>
        <p:nvSpPr>
          <p:cNvPr id="177" name="Rectangle: Rounded Corners 176">
            <a:extLst>
              <a:ext uri="{FF2B5EF4-FFF2-40B4-BE49-F238E27FC236}">
                <a16:creationId xmlns:a16="http://schemas.microsoft.com/office/drawing/2014/main" id="{91895950-7C23-4F42-86EE-5864EFFFD99E}"/>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01:19</a:t>
            </a:r>
          </a:p>
        </p:txBody>
      </p:sp>
      <p:sp>
        <p:nvSpPr>
          <p:cNvPr id="178" name="Rectangle: Rounded Corners 177">
            <a:extLst>
              <a:ext uri="{FF2B5EF4-FFF2-40B4-BE49-F238E27FC236}">
                <a16:creationId xmlns:a16="http://schemas.microsoft.com/office/drawing/2014/main" id="{F2210264-2D88-49E1-AE1F-B1330F528D40}"/>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01:18</a:t>
            </a:r>
          </a:p>
        </p:txBody>
      </p:sp>
      <p:sp>
        <p:nvSpPr>
          <p:cNvPr id="179" name="Rectangle: Rounded Corners 178">
            <a:extLst>
              <a:ext uri="{FF2B5EF4-FFF2-40B4-BE49-F238E27FC236}">
                <a16:creationId xmlns:a16="http://schemas.microsoft.com/office/drawing/2014/main" id="{F7814CE3-31D3-4EB5-B3BC-B565FA8D8A3F}"/>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01:17</a:t>
            </a:r>
          </a:p>
        </p:txBody>
      </p:sp>
      <p:sp>
        <p:nvSpPr>
          <p:cNvPr id="180" name="Rectangle: Rounded Corners 179">
            <a:extLst>
              <a:ext uri="{FF2B5EF4-FFF2-40B4-BE49-F238E27FC236}">
                <a16:creationId xmlns:a16="http://schemas.microsoft.com/office/drawing/2014/main" id="{B3E74D46-8A4F-4602-AF9F-433993459E93}"/>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01:16</a:t>
            </a:r>
          </a:p>
        </p:txBody>
      </p:sp>
      <p:sp>
        <p:nvSpPr>
          <p:cNvPr id="181" name="Rectangle: Rounded Corners 180">
            <a:extLst>
              <a:ext uri="{FF2B5EF4-FFF2-40B4-BE49-F238E27FC236}">
                <a16:creationId xmlns:a16="http://schemas.microsoft.com/office/drawing/2014/main" id="{D67A37DA-4EF0-4868-876F-8EAC968BCD09}"/>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01:15</a:t>
            </a:r>
          </a:p>
        </p:txBody>
      </p:sp>
      <p:sp>
        <p:nvSpPr>
          <p:cNvPr id="182" name="Rectangle: Rounded Corners 181">
            <a:extLst>
              <a:ext uri="{FF2B5EF4-FFF2-40B4-BE49-F238E27FC236}">
                <a16:creationId xmlns:a16="http://schemas.microsoft.com/office/drawing/2014/main" id="{8CA580FA-F638-4F84-8853-34E98156832B}"/>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01:14</a:t>
            </a:r>
          </a:p>
        </p:txBody>
      </p:sp>
      <p:sp>
        <p:nvSpPr>
          <p:cNvPr id="183" name="Rectangle: Rounded Corners 182">
            <a:extLst>
              <a:ext uri="{FF2B5EF4-FFF2-40B4-BE49-F238E27FC236}">
                <a16:creationId xmlns:a16="http://schemas.microsoft.com/office/drawing/2014/main" id="{89CDF824-F3C5-4616-B10C-576D5FB69803}"/>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01:13</a:t>
            </a:r>
          </a:p>
        </p:txBody>
      </p:sp>
      <p:sp>
        <p:nvSpPr>
          <p:cNvPr id="184" name="Rectangle: Rounded Corners 183">
            <a:extLst>
              <a:ext uri="{FF2B5EF4-FFF2-40B4-BE49-F238E27FC236}">
                <a16:creationId xmlns:a16="http://schemas.microsoft.com/office/drawing/2014/main" id="{D6CC7432-D16A-42FC-8DD8-F03AB24C46CB}"/>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01:12</a:t>
            </a:r>
          </a:p>
        </p:txBody>
      </p:sp>
      <p:sp>
        <p:nvSpPr>
          <p:cNvPr id="185" name="Rectangle: Rounded Corners 184">
            <a:extLst>
              <a:ext uri="{FF2B5EF4-FFF2-40B4-BE49-F238E27FC236}">
                <a16:creationId xmlns:a16="http://schemas.microsoft.com/office/drawing/2014/main" id="{5C457A14-6175-495B-97BD-E003C3C16EA8}"/>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01:11</a:t>
            </a:r>
          </a:p>
        </p:txBody>
      </p:sp>
      <p:sp>
        <p:nvSpPr>
          <p:cNvPr id="186" name="Rectangle: Rounded Corners 185">
            <a:extLst>
              <a:ext uri="{FF2B5EF4-FFF2-40B4-BE49-F238E27FC236}">
                <a16:creationId xmlns:a16="http://schemas.microsoft.com/office/drawing/2014/main" id="{AE829D2C-DD6E-4352-9969-1CF346AD7826}"/>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01:10</a:t>
            </a:r>
          </a:p>
        </p:txBody>
      </p:sp>
      <p:sp>
        <p:nvSpPr>
          <p:cNvPr id="187" name="Rectangle: Rounded Corners 186">
            <a:extLst>
              <a:ext uri="{FF2B5EF4-FFF2-40B4-BE49-F238E27FC236}">
                <a16:creationId xmlns:a16="http://schemas.microsoft.com/office/drawing/2014/main" id="{CFCF5DBE-BAE3-493E-AEF3-FADF8674496B}"/>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01:09</a:t>
            </a:r>
          </a:p>
        </p:txBody>
      </p:sp>
      <p:sp>
        <p:nvSpPr>
          <p:cNvPr id="188" name="Rectangle: Rounded Corners 187">
            <a:extLst>
              <a:ext uri="{FF2B5EF4-FFF2-40B4-BE49-F238E27FC236}">
                <a16:creationId xmlns:a16="http://schemas.microsoft.com/office/drawing/2014/main" id="{6CB7E110-7838-49A0-8AE6-3EB6DC4F5B71}"/>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01:08</a:t>
            </a:r>
          </a:p>
        </p:txBody>
      </p:sp>
      <p:sp>
        <p:nvSpPr>
          <p:cNvPr id="189" name="Rectangle: Rounded Corners 188">
            <a:extLst>
              <a:ext uri="{FF2B5EF4-FFF2-40B4-BE49-F238E27FC236}">
                <a16:creationId xmlns:a16="http://schemas.microsoft.com/office/drawing/2014/main" id="{FE3F1331-F7C6-41B2-9868-DDD6D5FBEBEF}"/>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01:07</a:t>
            </a:r>
          </a:p>
        </p:txBody>
      </p:sp>
      <p:sp>
        <p:nvSpPr>
          <p:cNvPr id="190" name="Rectangle: Rounded Corners 189">
            <a:extLst>
              <a:ext uri="{FF2B5EF4-FFF2-40B4-BE49-F238E27FC236}">
                <a16:creationId xmlns:a16="http://schemas.microsoft.com/office/drawing/2014/main" id="{B2CC9B29-396B-4B88-AFDD-2A3BB37C6080}"/>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01:06</a:t>
            </a:r>
          </a:p>
        </p:txBody>
      </p:sp>
      <p:sp>
        <p:nvSpPr>
          <p:cNvPr id="191" name="Rectangle: Rounded Corners 190">
            <a:extLst>
              <a:ext uri="{FF2B5EF4-FFF2-40B4-BE49-F238E27FC236}">
                <a16:creationId xmlns:a16="http://schemas.microsoft.com/office/drawing/2014/main" id="{45849D22-EA7B-4658-B2BD-464E762DE2DB}"/>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01:05</a:t>
            </a:r>
          </a:p>
        </p:txBody>
      </p:sp>
      <p:sp>
        <p:nvSpPr>
          <p:cNvPr id="192" name="Rectangle: Rounded Corners 191">
            <a:extLst>
              <a:ext uri="{FF2B5EF4-FFF2-40B4-BE49-F238E27FC236}">
                <a16:creationId xmlns:a16="http://schemas.microsoft.com/office/drawing/2014/main" id="{24C70AF1-F2DB-492A-ABBF-26FBC2EB9A02}"/>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01:04</a:t>
            </a:r>
          </a:p>
        </p:txBody>
      </p:sp>
      <p:sp>
        <p:nvSpPr>
          <p:cNvPr id="193" name="Rectangle: Rounded Corners 192">
            <a:extLst>
              <a:ext uri="{FF2B5EF4-FFF2-40B4-BE49-F238E27FC236}">
                <a16:creationId xmlns:a16="http://schemas.microsoft.com/office/drawing/2014/main" id="{847B8629-2A3D-4BA3-AE59-378DEEC3B806}"/>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01:03</a:t>
            </a:r>
          </a:p>
        </p:txBody>
      </p:sp>
      <p:sp>
        <p:nvSpPr>
          <p:cNvPr id="194" name="Rectangle: Rounded Corners 193">
            <a:extLst>
              <a:ext uri="{FF2B5EF4-FFF2-40B4-BE49-F238E27FC236}">
                <a16:creationId xmlns:a16="http://schemas.microsoft.com/office/drawing/2014/main" id="{84BE8608-78FD-453C-A035-52E52A262E0C}"/>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01:02</a:t>
            </a:r>
          </a:p>
        </p:txBody>
      </p:sp>
      <p:sp>
        <p:nvSpPr>
          <p:cNvPr id="195" name="Rectangle: Rounded Corners 194">
            <a:extLst>
              <a:ext uri="{FF2B5EF4-FFF2-40B4-BE49-F238E27FC236}">
                <a16:creationId xmlns:a16="http://schemas.microsoft.com/office/drawing/2014/main" id="{030F4345-FFF1-4E26-AB30-A404AEA4909D}"/>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01:01</a:t>
            </a:r>
          </a:p>
        </p:txBody>
      </p:sp>
      <p:sp>
        <p:nvSpPr>
          <p:cNvPr id="196" name="Rectangle: Rounded Corners 195">
            <a:extLst>
              <a:ext uri="{FF2B5EF4-FFF2-40B4-BE49-F238E27FC236}">
                <a16:creationId xmlns:a16="http://schemas.microsoft.com/office/drawing/2014/main" id="{FB0219F2-4AB5-4349-B302-211C2FA66306}"/>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01:00</a:t>
            </a:r>
          </a:p>
        </p:txBody>
      </p:sp>
      <p:sp>
        <p:nvSpPr>
          <p:cNvPr id="197" name="Rectangle: Rounded Corners 196">
            <a:extLst>
              <a:ext uri="{FF2B5EF4-FFF2-40B4-BE49-F238E27FC236}">
                <a16:creationId xmlns:a16="http://schemas.microsoft.com/office/drawing/2014/main" id="{6CBA1110-638C-44B5-9D60-BB5D73D57612}"/>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00:59</a:t>
            </a:r>
          </a:p>
        </p:txBody>
      </p:sp>
      <p:sp>
        <p:nvSpPr>
          <p:cNvPr id="198" name="Rectangle: Rounded Corners 197">
            <a:extLst>
              <a:ext uri="{FF2B5EF4-FFF2-40B4-BE49-F238E27FC236}">
                <a16:creationId xmlns:a16="http://schemas.microsoft.com/office/drawing/2014/main" id="{72E963D7-F84B-4763-8C73-6E79717B823C}"/>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00:58</a:t>
            </a:r>
          </a:p>
        </p:txBody>
      </p:sp>
      <p:sp>
        <p:nvSpPr>
          <p:cNvPr id="199" name="Rectangle: Rounded Corners 198">
            <a:extLst>
              <a:ext uri="{FF2B5EF4-FFF2-40B4-BE49-F238E27FC236}">
                <a16:creationId xmlns:a16="http://schemas.microsoft.com/office/drawing/2014/main" id="{5261B4EF-719B-4A54-9577-CB744AF34516}"/>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00:57</a:t>
            </a:r>
          </a:p>
        </p:txBody>
      </p:sp>
      <p:sp>
        <p:nvSpPr>
          <p:cNvPr id="200" name="Rectangle: Rounded Corners 199">
            <a:extLst>
              <a:ext uri="{FF2B5EF4-FFF2-40B4-BE49-F238E27FC236}">
                <a16:creationId xmlns:a16="http://schemas.microsoft.com/office/drawing/2014/main" id="{8C7CA2F8-7F58-404B-B803-ECB46150692A}"/>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00:56</a:t>
            </a:r>
          </a:p>
        </p:txBody>
      </p:sp>
      <p:sp>
        <p:nvSpPr>
          <p:cNvPr id="201" name="Rectangle: Rounded Corners 200">
            <a:extLst>
              <a:ext uri="{FF2B5EF4-FFF2-40B4-BE49-F238E27FC236}">
                <a16:creationId xmlns:a16="http://schemas.microsoft.com/office/drawing/2014/main" id="{DA3F038D-EED4-4CA7-9BA5-AAC71D4C3095}"/>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00:55</a:t>
            </a:r>
          </a:p>
        </p:txBody>
      </p:sp>
      <p:sp>
        <p:nvSpPr>
          <p:cNvPr id="202" name="Rectangle: Rounded Corners 201">
            <a:extLst>
              <a:ext uri="{FF2B5EF4-FFF2-40B4-BE49-F238E27FC236}">
                <a16:creationId xmlns:a16="http://schemas.microsoft.com/office/drawing/2014/main" id="{91FF7A47-543A-4EE5-96E4-2D25682CC862}"/>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00:54</a:t>
            </a:r>
          </a:p>
        </p:txBody>
      </p:sp>
      <p:sp>
        <p:nvSpPr>
          <p:cNvPr id="203" name="Rectangle: Rounded Corners 202">
            <a:extLst>
              <a:ext uri="{FF2B5EF4-FFF2-40B4-BE49-F238E27FC236}">
                <a16:creationId xmlns:a16="http://schemas.microsoft.com/office/drawing/2014/main" id="{1760A38A-B869-45FE-A533-469991FA3036}"/>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00:53</a:t>
            </a:r>
          </a:p>
        </p:txBody>
      </p:sp>
      <p:sp>
        <p:nvSpPr>
          <p:cNvPr id="204" name="Rectangle: Rounded Corners 203">
            <a:extLst>
              <a:ext uri="{FF2B5EF4-FFF2-40B4-BE49-F238E27FC236}">
                <a16:creationId xmlns:a16="http://schemas.microsoft.com/office/drawing/2014/main" id="{D423D4CD-9C19-4472-9814-254D85A56601}"/>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00:52</a:t>
            </a:r>
          </a:p>
        </p:txBody>
      </p:sp>
      <p:sp>
        <p:nvSpPr>
          <p:cNvPr id="205" name="Rectangle: Rounded Corners 204">
            <a:extLst>
              <a:ext uri="{FF2B5EF4-FFF2-40B4-BE49-F238E27FC236}">
                <a16:creationId xmlns:a16="http://schemas.microsoft.com/office/drawing/2014/main" id="{C995C2BA-0654-4FE9-8909-51A02B582D78}"/>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00:51</a:t>
            </a:r>
          </a:p>
        </p:txBody>
      </p:sp>
      <p:sp>
        <p:nvSpPr>
          <p:cNvPr id="206" name="Rectangle: Rounded Corners 205">
            <a:extLst>
              <a:ext uri="{FF2B5EF4-FFF2-40B4-BE49-F238E27FC236}">
                <a16:creationId xmlns:a16="http://schemas.microsoft.com/office/drawing/2014/main" id="{8F544CB5-E835-4560-A195-27525435F0E7}"/>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00:50</a:t>
            </a:r>
          </a:p>
        </p:txBody>
      </p:sp>
      <p:sp>
        <p:nvSpPr>
          <p:cNvPr id="207" name="Rectangle: Rounded Corners 206">
            <a:extLst>
              <a:ext uri="{FF2B5EF4-FFF2-40B4-BE49-F238E27FC236}">
                <a16:creationId xmlns:a16="http://schemas.microsoft.com/office/drawing/2014/main" id="{C5C4184E-7FC7-489E-95D1-CA40E867B130}"/>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00:49</a:t>
            </a:r>
          </a:p>
        </p:txBody>
      </p:sp>
      <p:sp>
        <p:nvSpPr>
          <p:cNvPr id="208" name="Rectangle: Rounded Corners 207">
            <a:extLst>
              <a:ext uri="{FF2B5EF4-FFF2-40B4-BE49-F238E27FC236}">
                <a16:creationId xmlns:a16="http://schemas.microsoft.com/office/drawing/2014/main" id="{C4EDACE0-B239-4F28-B567-7116483573FF}"/>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00:48</a:t>
            </a:r>
          </a:p>
        </p:txBody>
      </p:sp>
      <p:sp>
        <p:nvSpPr>
          <p:cNvPr id="209" name="Rectangle: Rounded Corners 208">
            <a:extLst>
              <a:ext uri="{FF2B5EF4-FFF2-40B4-BE49-F238E27FC236}">
                <a16:creationId xmlns:a16="http://schemas.microsoft.com/office/drawing/2014/main" id="{CF3DCCF8-4B43-4EE8-B5F6-FF88241598A7}"/>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00:47</a:t>
            </a:r>
          </a:p>
        </p:txBody>
      </p:sp>
      <p:sp>
        <p:nvSpPr>
          <p:cNvPr id="210" name="Rectangle: Rounded Corners 209">
            <a:extLst>
              <a:ext uri="{FF2B5EF4-FFF2-40B4-BE49-F238E27FC236}">
                <a16:creationId xmlns:a16="http://schemas.microsoft.com/office/drawing/2014/main" id="{FA65A10E-A74B-469D-89A2-A75D1B792D5C}"/>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00:46</a:t>
            </a:r>
          </a:p>
        </p:txBody>
      </p:sp>
      <p:sp>
        <p:nvSpPr>
          <p:cNvPr id="211" name="Rectangle: Rounded Corners 210">
            <a:extLst>
              <a:ext uri="{FF2B5EF4-FFF2-40B4-BE49-F238E27FC236}">
                <a16:creationId xmlns:a16="http://schemas.microsoft.com/office/drawing/2014/main" id="{9A2E10C9-2B77-43DA-803E-421F740B8545}"/>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00:45</a:t>
            </a:r>
          </a:p>
        </p:txBody>
      </p:sp>
      <p:sp>
        <p:nvSpPr>
          <p:cNvPr id="212" name="Rectangle: Rounded Corners 211">
            <a:extLst>
              <a:ext uri="{FF2B5EF4-FFF2-40B4-BE49-F238E27FC236}">
                <a16:creationId xmlns:a16="http://schemas.microsoft.com/office/drawing/2014/main" id="{66A5A9DF-D55F-4812-86F1-2F30C6642FDD}"/>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00:44</a:t>
            </a:r>
          </a:p>
        </p:txBody>
      </p:sp>
      <p:sp>
        <p:nvSpPr>
          <p:cNvPr id="213" name="Rectangle: Rounded Corners 212">
            <a:extLst>
              <a:ext uri="{FF2B5EF4-FFF2-40B4-BE49-F238E27FC236}">
                <a16:creationId xmlns:a16="http://schemas.microsoft.com/office/drawing/2014/main" id="{F96A0ADA-3DB6-4AA0-A593-0009C3A5962F}"/>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00:43</a:t>
            </a:r>
          </a:p>
        </p:txBody>
      </p:sp>
      <p:sp>
        <p:nvSpPr>
          <p:cNvPr id="214" name="Rectangle: Rounded Corners 213">
            <a:extLst>
              <a:ext uri="{FF2B5EF4-FFF2-40B4-BE49-F238E27FC236}">
                <a16:creationId xmlns:a16="http://schemas.microsoft.com/office/drawing/2014/main" id="{955E3012-A6BB-4E88-90D8-E1FD5DB08A13}"/>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00:42</a:t>
            </a:r>
          </a:p>
        </p:txBody>
      </p:sp>
      <p:sp>
        <p:nvSpPr>
          <p:cNvPr id="215" name="Rectangle: Rounded Corners 214">
            <a:extLst>
              <a:ext uri="{FF2B5EF4-FFF2-40B4-BE49-F238E27FC236}">
                <a16:creationId xmlns:a16="http://schemas.microsoft.com/office/drawing/2014/main" id="{18955B3D-3DF4-4E01-BCDC-5FC27196EABB}"/>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00:41</a:t>
            </a:r>
          </a:p>
        </p:txBody>
      </p:sp>
      <p:sp>
        <p:nvSpPr>
          <p:cNvPr id="216" name="Rectangle: Rounded Corners 215">
            <a:extLst>
              <a:ext uri="{FF2B5EF4-FFF2-40B4-BE49-F238E27FC236}">
                <a16:creationId xmlns:a16="http://schemas.microsoft.com/office/drawing/2014/main" id="{6C0E5B98-629E-4BF2-A538-83082A9B7338}"/>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00:40</a:t>
            </a:r>
          </a:p>
        </p:txBody>
      </p:sp>
      <p:sp>
        <p:nvSpPr>
          <p:cNvPr id="217" name="Rectangle: Rounded Corners 216">
            <a:extLst>
              <a:ext uri="{FF2B5EF4-FFF2-40B4-BE49-F238E27FC236}">
                <a16:creationId xmlns:a16="http://schemas.microsoft.com/office/drawing/2014/main" id="{D997067B-A7E0-495E-BA6A-C617244A9CFF}"/>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00:39</a:t>
            </a:r>
          </a:p>
        </p:txBody>
      </p:sp>
      <p:sp>
        <p:nvSpPr>
          <p:cNvPr id="218" name="Rectangle: Rounded Corners 217">
            <a:extLst>
              <a:ext uri="{FF2B5EF4-FFF2-40B4-BE49-F238E27FC236}">
                <a16:creationId xmlns:a16="http://schemas.microsoft.com/office/drawing/2014/main" id="{A11E4FB1-CCE6-4B1C-A440-3F3676C3698E}"/>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00:38</a:t>
            </a:r>
          </a:p>
        </p:txBody>
      </p:sp>
      <p:sp>
        <p:nvSpPr>
          <p:cNvPr id="219" name="Rectangle: Rounded Corners 218">
            <a:extLst>
              <a:ext uri="{FF2B5EF4-FFF2-40B4-BE49-F238E27FC236}">
                <a16:creationId xmlns:a16="http://schemas.microsoft.com/office/drawing/2014/main" id="{2193AFF1-7352-43BE-BB70-BFD21D9D5E7C}"/>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00:37</a:t>
            </a:r>
          </a:p>
        </p:txBody>
      </p:sp>
      <p:sp>
        <p:nvSpPr>
          <p:cNvPr id="220" name="Rectangle: Rounded Corners 219">
            <a:extLst>
              <a:ext uri="{FF2B5EF4-FFF2-40B4-BE49-F238E27FC236}">
                <a16:creationId xmlns:a16="http://schemas.microsoft.com/office/drawing/2014/main" id="{763F1ED9-3480-43AC-93C2-ACBAC90DE738}"/>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00:36</a:t>
            </a:r>
          </a:p>
        </p:txBody>
      </p:sp>
      <p:sp>
        <p:nvSpPr>
          <p:cNvPr id="221" name="Rectangle: Rounded Corners 220">
            <a:extLst>
              <a:ext uri="{FF2B5EF4-FFF2-40B4-BE49-F238E27FC236}">
                <a16:creationId xmlns:a16="http://schemas.microsoft.com/office/drawing/2014/main" id="{E84D5A61-595E-4BF8-BCC7-F544E1BC2C39}"/>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00:35</a:t>
            </a:r>
          </a:p>
        </p:txBody>
      </p:sp>
      <p:sp>
        <p:nvSpPr>
          <p:cNvPr id="222" name="Rectangle: Rounded Corners 221">
            <a:extLst>
              <a:ext uri="{FF2B5EF4-FFF2-40B4-BE49-F238E27FC236}">
                <a16:creationId xmlns:a16="http://schemas.microsoft.com/office/drawing/2014/main" id="{B8F37DC2-683C-41C6-AE97-134D2DBFF172}"/>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00:34</a:t>
            </a:r>
          </a:p>
        </p:txBody>
      </p:sp>
      <p:sp>
        <p:nvSpPr>
          <p:cNvPr id="223" name="Rectangle: Rounded Corners 222">
            <a:extLst>
              <a:ext uri="{FF2B5EF4-FFF2-40B4-BE49-F238E27FC236}">
                <a16:creationId xmlns:a16="http://schemas.microsoft.com/office/drawing/2014/main" id="{A977DC42-84C4-4751-8E65-998485CB11BE}"/>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00:33</a:t>
            </a:r>
          </a:p>
        </p:txBody>
      </p:sp>
      <p:sp>
        <p:nvSpPr>
          <p:cNvPr id="224" name="Rectangle: Rounded Corners 223">
            <a:extLst>
              <a:ext uri="{FF2B5EF4-FFF2-40B4-BE49-F238E27FC236}">
                <a16:creationId xmlns:a16="http://schemas.microsoft.com/office/drawing/2014/main" id="{2BB197AC-9612-4E95-97FC-8EA41A752D19}"/>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00:32</a:t>
            </a:r>
          </a:p>
        </p:txBody>
      </p:sp>
      <p:sp>
        <p:nvSpPr>
          <p:cNvPr id="225" name="Rectangle: Rounded Corners 224">
            <a:extLst>
              <a:ext uri="{FF2B5EF4-FFF2-40B4-BE49-F238E27FC236}">
                <a16:creationId xmlns:a16="http://schemas.microsoft.com/office/drawing/2014/main" id="{C56400AF-9509-4E89-8D1E-7F1DC5D357B9}"/>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00:31</a:t>
            </a:r>
          </a:p>
        </p:txBody>
      </p:sp>
      <p:sp>
        <p:nvSpPr>
          <p:cNvPr id="226" name="Rectangle: Rounded Corners 225">
            <a:extLst>
              <a:ext uri="{FF2B5EF4-FFF2-40B4-BE49-F238E27FC236}">
                <a16:creationId xmlns:a16="http://schemas.microsoft.com/office/drawing/2014/main" id="{737130BE-2806-475A-BA9D-90DE397790C9}"/>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00:30</a:t>
            </a:r>
          </a:p>
        </p:txBody>
      </p:sp>
      <p:sp>
        <p:nvSpPr>
          <p:cNvPr id="227" name="Rectangle: Rounded Corners 226">
            <a:extLst>
              <a:ext uri="{FF2B5EF4-FFF2-40B4-BE49-F238E27FC236}">
                <a16:creationId xmlns:a16="http://schemas.microsoft.com/office/drawing/2014/main" id="{D965CC58-305A-431F-8140-A811DBD9C984}"/>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00:29</a:t>
            </a:r>
          </a:p>
        </p:txBody>
      </p:sp>
      <p:sp>
        <p:nvSpPr>
          <p:cNvPr id="228" name="Rectangle: Rounded Corners 227">
            <a:extLst>
              <a:ext uri="{FF2B5EF4-FFF2-40B4-BE49-F238E27FC236}">
                <a16:creationId xmlns:a16="http://schemas.microsoft.com/office/drawing/2014/main" id="{E175E353-24E9-4AA9-BF99-63D0CECDAEC8}"/>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00:28</a:t>
            </a:r>
          </a:p>
        </p:txBody>
      </p:sp>
      <p:sp>
        <p:nvSpPr>
          <p:cNvPr id="229" name="Rectangle: Rounded Corners 228">
            <a:extLst>
              <a:ext uri="{FF2B5EF4-FFF2-40B4-BE49-F238E27FC236}">
                <a16:creationId xmlns:a16="http://schemas.microsoft.com/office/drawing/2014/main" id="{D7983931-97A8-440F-BB12-E8711D5E695B}"/>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00:27</a:t>
            </a:r>
          </a:p>
        </p:txBody>
      </p:sp>
      <p:sp>
        <p:nvSpPr>
          <p:cNvPr id="230" name="Rectangle: Rounded Corners 229">
            <a:extLst>
              <a:ext uri="{FF2B5EF4-FFF2-40B4-BE49-F238E27FC236}">
                <a16:creationId xmlns:a16="http://schemas.microsoft.com/office/drawing/2014/main" id="{31EBC651-B908-4A9E-BD53-E20C029099E1}"/>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00:26</a:t>
            </a:r>
          </a:p>
        </p:txBody>
      </p:sp>
      <p:sp>
        <p:nvSpPr>
          <p:cNvPr id="231" name="Rectangle: Rounded Corners 230">
            <a:extLst>
              <a:ext uri="{FF2B5EF4-FFF2-40B4-BE49-F238E27FC236}">
                <a16:creationId xmlns:a16="http://schemas.microsoft.com/office/drawing/2014/main" id="{73C4047A-03D7-4DAC-93B9-46D3BDA87B09}"/>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00:25</a:t>
            </a:r>
          </a:p>
        </p:txBody>
      </p:sp>
      <p:sp>
        <p:nvSpPr>
          <p:cNvPr id="232" name="Rectangle: Rounded Corners 231">
            <a:extLst>
              <a:ext uri="{FF2B5EF4-FFF2-40B4-BE49-F238E27FC236}">
                <a16:creationId xmlns:a16="http://schemas.microsoft.com/office/drawing/2014/main" id="{C30C7FFF-4AB4-4A9F-9D19-C13C883ED88A}"/>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00:24</a:t>
            </a:r>
          </a:p>
        </p:txBody>
      </p:sp>
      <p:sp>
        <p:nvSpPr>
          <p:cNvPr id="233" name="Rectangle: Rounded Corners 232">
            <a:extLst>
              <a:ext uri="{FF2B5EF4-FFF2-40B4-BE49-F238E27FC236}">
                <a16:creationId xmlns:a16="http://schemas.microsoft.com/office/drawing/2014/main" id="{236EF59E-427D-4D4E-8581-720B72ABD5EE}"/>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00:23</a:t>
            </a:r>
          </a:p>
        </p:txBody>
      </p:sp>
      <p:sp>
        <p:nvSpPr>
          <p:cNvPr id="234" name="Rectangle: Rounded Corners 233">
            <a:extLst>
              <a:ext uri="{FF2B5EF4-FFF2-40B4-BE49-F238E27FC236}">
                <a16:creationId xmlns:a16="http://schemas.microsoft.com/office/drawing/2014/main" id="{06A5B6BD-CBF3-41FD-965C-264D0CC25A9D}"/>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00:22</a:t>
            </a:r>
          </a:p>
        </p:txBody>
      </p:sp>
      <p:sp>
        <p:nvSpPr>
          <p:cNvPr id="235" name="Rectangle: Rounded Corners 234">
            <a:extLst>
              <a:ext uri="{FF2B5EF4-FFF2-40B4-BE49-F238E27FC236}">
                <a16:creationId xmlns:a16="http://schemas.microsoft.com/office/drawing/2014/main" id="{B1B7A09A-3B87-436A-B774-48FD3D9396BF}"/>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00:21</a:t>
            </a:r>
          </a:p>
        </p:txBody>
      </p:sp>
      <p:sp>
        <p:nvSpPr>
          <p:cNvPr id="236" name="Rectangle: Rounded Corners 235">
            <a:extLst>
              <a:ext uri="{FF2B5EF4-FFF2-40B4-BE49-F238E27FC236}">
                <a16:creationId xmlns:a16="http://schemas.microsoft.com/office/drawing/2014/main" id="{71EAE305-F831-41AF-9D82-2767B11F4BA7}"/>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00:20</a:t>
            </a:r>
          </a:p>
        </p:txBody>
      </p:sp>
      <p:sp>
        <p:nvSpPr>
          <p:cNvPr id="237" name="Rectangle: Rounded Corners 236">
            <a:extLst>
              <a:ext uri="{FF2B5EF4-FFF2-40B4-BE49-F238E27FC236}">
                <a16:creationId xmlns:a16="http://schemas.microsoft.com/office/drawing/2014/main" id="{1AFBE5C7-4FDE-4299-8C07-BA69C3F1B2C6}"/>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00:19</a:t>
            </a:r>
          </a:p>
        </p:txBody>
      </p:sp>
      <p:sp>
        <p:nvSpPr>
          <p:cNvPr id="238" name="Rectangle: Rounded Corners 237">
            <a:extLst>
              <a:ext uri="{FF2B5EF4-FFF2-40B4-BE49-F238E27FC236}">
                <a16:creationId xmlns:a16="http://schemas.microsoft.com/office/drawing/2014/main" id="{019C383C-5890-44C4-8D84-8F2BC8B96F74}"/>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00:18</a:t>
            </a:r>
          </a:p>
        </p:txBody>
      </p:sp>
      <p:sp>
        <p:nvSpPr>
          <p:cNvPr id="239" name="Rectangle: Rounded Corners 238">
            <a:extLst>
              <a:ext uri="{FF2B5EF4-FFF2-40B4-BE49-F238E27FC236}">
                <a16:creationId xmlns:a16="http://schemas.microsoft.com/office/drawing/2014/main" id="{76368CBD-A47D-4A2B-BCD1-57B060953E3F}"/>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00:17</a:t>
            </a:r>
          </a:p>
        </p:txBody>
      </p:sp>
      <p:sp>
        <p:nvSpPr>
          <p:cNvPr id="240" name="Rectangle: Rounded Corners 239">
            <a:extLst>
              <a:ext uri="{FF2B5EF4-FFF2-40B4-BE49-F238E27FC236}">
                <a16:creationId xmlns:a16="http://schemas.microsoft.com/office/drawing/2014/main" id="{86D65827-39CE-4AA8-AC29-157795D885C4}"/>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00:16</a:t>
            </a:r>
          </a:p>
        </p:txBody>
      </p:sp>
      <p:sp>
        <p:nvSpPr>
          <p:cNvPr id="241" name="Rectangle: Rounded Corners 240">
            <a:extLst>
              <a:ext uri="{FF2B5EF4-FFF2-40B4-BE49-F238E27FC236}">
                <a16:creationId xmlns:a16="http://schemas.microsoft.com/office/drawing/2014/main" id="{4031CFA2-4DDE-41B3-86D0-F721BF1A43B3}"/>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00:15</a:t>
            </a:r>
          </a:p>
        </p:txBody>
      </p:sp>
      <p:sp>
        <p:nvSpPr>
          <p:cNvPr id="242" name="Rectangle: Rounded Corners 241">
            <a:extLst>
              <a:ext uri="{FF2B5EF4-FFF2-40B4-BE49-F238E27FC236}">
                <a16:creationId xmlns:a16="http://schemas.microsoft.com/office/drawing/2014/main" id="{873795A3-7923-4145-981C-87C3F406102F}"/>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00:14</a:t>
            </a:r>
          </a:p>
        </p:txBody>
      </p:sp>
      <p:sp>
        <p:nvSpPr>
          <p:cNvPr id="243" name="Rectangle: Rounded Corners 242">
            <a:extLst>
              <a:ext uri="{FF2B5EF4-FFF2-40B4-BE49-F238E27FC236}">
                <a16:creationId xmlns:a16="http://schemas.microsoft.com/office/drawing/2014/main" id="{AEA01515-C5A6-4E4A-A150-A2F2AD85380D}"/>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00:13</a:t>
            </a:r>
          </a:p>
        </p:txBody>
      </p:sp>
      <p:sp>
        <p:nvSpPr>
          <p:cNvPr id="244" name="Rectangle: Rounded Corners 243">
            <a:extLst>
              <a:ext uri="{FF2B5EF4-FFF2-40B4-BE49-F238E27FC236}">
                <a16:creationId xmlns:a16="http://schemas.microsoft.com/office/drawing/2014/main" id="{BDC8502B-7A19-43C5-9E6E-7FA9C5D16A4F}"/>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00:12</a:t>
            </a:r>
          </a:p>
        </p:txBody>
      </p:sp>
      <p:sp>
        <p:nvSpPr>
          <p:cNvPr id="245" name="Rectangle: Rounded Corners 244">
            <a:extLst>
              <a:ext uri="{FF2B5EF4-FFF2-40B4-BE49-F238E27FC236}">
                <a16:creationId xmlns:a16="http://schemas.microsoft.com/office/drawing/2014/main" id="{4BFBED44-19AB-4894-A559-A110D2C3E24A}"/>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00:11</a:t>
            </a:r>
          </a:p>
        </p:txBody>
      </p:sp>
      <p:sp>
        <p:nvSpPr>
          <p:cNvPr id="246" name="Rectangle: Rounded Corners 245">
            <a:extLst>
              <a:ext uri="{FF2B5EF4-FFF2-40B4-BE49-F238E27FC236}">
                <a16:creationId xmlns:a16="http://schemas.microsoft.com/office/drawing/2014/main" id="{8897615A-142E-4051-8927-BC83630816CB}"/>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00:10</a:t>
            </a:r>
          </a:p>
        </p:txBody>
      </p:sp>
      <p:sp>
        <p:nvSpPr>
          <p:cNvPr id="247" name="Rectangle: Rounded Corners 246">
            <a:extLst>
              <a:ext uri="{FF2B5EF4-FFF2-40B4-BE49-F238E27FC236}">
                <a16:creationId xmlns:a16="http://schemas.microsoft.com/office/drawing/2014/main" id="{0A84596B-CE78-4911-8B68-6E330228344B}"/>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00:09</a:t>
            </a:r>
          </a:p>
        </p:txBody>
      </p:sp>
      <p:sp>
        <p:nvSpPr>
          <p:cNvPr id="248" name="Rectangle: Rounded Corners 247">
            <a:extLst>
              <a:ext uri="{FF2B5EF4-FFF2-40B4-BE49-F238E27FC236}">
                <a16:creationId xmlns:a16="http://schemas.microsoft.com/office/drawing/2014/main" id="{FA7167F3-C970-4303-9079-B9E004596919}"/>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00:08</a:t>
            </a:r>
          </a:p>
        </p:txBody>
      </p:sp>
      <p:sp>
        <p:nvSpPr>
          <p:cNvPr id="249" name="Rectangle: Rounded Corners 248">
            <a:extLst>
              <a:ext uri="{FF2B5EF4-FFF2-40B4-BE49-F238E27FC236}">
                <a16:creationId xmlns:a16="http://schemas.microsoft.com/office/drawing/2014/main" id="{541D7C85-7383-4FD4-9F00-38CAA8054810}"/>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00:07</a:t>
            </a:r>
          </a:p>
        </p:txBody>
      </p:sp>
      <p:sp>
        <p:nvSpPr>
          <p:cNvPr id="250" name="Rectangle: Rounded Corners 249">
            <a:extLst>
              <a:ext uri="{FF2B5EF4-FFF2-40B4-BE49-F238E27FC236}">
                <a16:creationId xmlns:a16="http://schemas.microsoft.com/office/drawing/2014/main" id="{DF1D14F2-F417-4B43-9FF7-6F377DAA5AA9}"/>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00:06</a:t>
            </a:r>
          </a:p>
        </p:txBody>
      </p:sp>
      <p:sp>
        <p:nvSpPr>
          <p:cNvPr id="251" name="Rectangle: Rounded Corners 250">
            <a:extLst>
              <a:ext uri="{FF2B5EF4-FFF2-40B4-BE49-F238E27FC236}">
                <a16:creationId xmlns:a16="http://schemas.microsoft.com/office/drawing/2014/main" id="{27E227F4-DC4B-4827-A208-6A9CE99DF8A7}"/>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00:05</a:t>
            </a:r>
          </a:p>
        </p:txBody>
      </p:sp>
      <p:sp>
        <p:nvSpPr>
          <p:cNvPr id="252" name="Rectangle: Rounded Corners 251">
            <a:extLst>
              <a:ext uri="{FF2B5EF4-FFF2-40B4-BE49-F238E27FC236}">
                <a16:creationId xmlns:a16="http://schemas.microsoft.com/office/drawing/2014/main" id="{C33E965A-72FE-423B-BCC0-221398B68E4C}"/>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00:04</a:t>
            </a:r>
          </a:p>
        </p:txBody>
      </p:sp>
      <p:sp>
        <p:nvSpPr>
          <p:cNvPr id="253" name="Rectangle: Rounded Corners 252">
            <a:extLst>
              <a:ext uri="{FF2B5EF4-FFF2-40B4-BE49-F238E27FC236}">
                <a16:creationId xmlns:a16="http://schemas.microsoft.com/office/drawing/2014/main" id="{F0BC5CEF-139B-4D5C-BCD8-E31AFABD7D35}"/>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00:03</a:t>
            </a:r>
          </a:p>
        </p:txBody>
      </p:sp>
      <p:sp>
        <p:nvSpPr>
          <p:cNvPr id="254" name="Rectangle: Rounded Corners 253">
            <a:extLst>
              <a:ext uri="{FF2B5EF4-FFF2-40B4-BE49-F238E27FC236}">
                <a16:creationId xmlns:a16="http://schemas.microsoft.com/office/drawing/2014/main" id="{2D67A4C7-9E0D-45DC-870C-8FBC035FF92D}"/>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00:02</a:t>
            </a:r>
          </a:p>
        </p:txBody>
      </p:sp>
      <p:sp>
        <p:nvSpPr>
          <p:cNvPr id="255" name="Rectangle: Rounded Corners 254">
            <a:extLst>
              <a:ext uri="{FF2B5EF4-FFF2-40B4-BE49-F238E27FC236}">
                <a16:creationId xmlns:a16="http://schemas.microsoft.com/office/drawing/2014/main" id="{28870389-3DE7-4FCF-994E-1B3448419E19}"/>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00:01</a:t>
            </a:r>
          </a:p>
        </p:txBody>
      </p:sp>
      <p:sp>
        <p:nvSpPr>
          <p:cNvPr id="256" name="Rectangle: Rounded Corners 255">
            <a:extLst>
              <a:ext uri="{FF2B5EF4-FFF2-40B4-BE49-F238E27FC236}">
                <a16:creationId xmlns:a16="http://schemas.microsoft.com/office/drawing/2014/main" id="{52F9D256-8A83-44CC-8838-4F5A394A8E0D}"/>
              </a:ext>
            </a:extLst>
          </p:cNvPr>
          <p:cNvSpPr/>
          <p:nvPr/>
        </p:nvSpPr>
        <p:spPr>
          <a:xfrm>
            <a:off x="7840301" y="3278911"/>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00:00</a:t>
            </a:r>
          </a:p>
        </p:txBody>
      </p:sp>
      <p:sp>
        <p:nvSpPr>
          <p:cNvPr id="257" name="Rectangle 256">
            <a:hlinkClick r:id="" action="ppaction://macro?name=dongho"/>
            <a:extLst>
              <a:ext uri="{FF2B5EF4-FFF2-40B4-BE49-F238E27FC236}">
                <a16:creationId xmlns:a16="http://schemas.microsoft.com/office/drawing/2014/main" id="{6C3EB494-14EA-4FEC-BA93-B6A2292F364B}"/>
              </a:ext>
            </a:extLst>
          </p:cNvPr>
          <p:cNvSpPr/>
          <p:nvPr/>
        </p:nvSpPr>
        <p:spPr>
          <a:xfrm>
            <a:off x="9087898" y="5297355"/>
            <a:ext cx="1860482" cy="664366"/>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800" b="1">
                <a:solidFill>
                  <a:srgbClr val="FF0000"/>
                </a:solidFill>
              </a:rPr>
              <a:t>START</a:t>
            </a:r>
          </a:p>
        </p:txBody>
      </p:sp>
    </p:spTree>
    <p:extLst>
      <p:ext uri="{BB962C8B-B14F-4D97-AF65-F5344CB8AC3E}">
        <p14:creationId xmlns:p14="http://schemas.microsoft.com/office/powerpoint/2010/main" val="147076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5"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1" dur="1000" fill="hold"/>
                                        <p:tgtEl>
                                          <p:spTgt spid="6"/>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6"/>
                                        </p:tgtEl>
                                      </p:cBhvr>
                                    </p:animEffect>
                                  </p:childTnLst>
                                </p:cTn>
                              </p:par>
                              <p:par>
                                <p:cTn id="36" presetID="25"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1" dur="1000" fill="hold"/>
                                        <p:tgtEl>
                                          <p:spTgt spid="7"/>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7"/>
                                        </p:tgtEl>
                                      </p:cBhvr>
                                    </p:animEffect>
                                  </p:childTnLst>
                                </p:cTn>
                              </p:par>
                              <p:par>
                                <p:cTn id="46" presetID="6" presetClass="entr" presetSubtype="16"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circle(in)">
                                      <p:cBhvr>
                                        <p:cTn id="48" dur="1000"/>
                                        <p:tgtEl>
                                          <p:spTgt spid="9"/>
                                        </p:tgtEl>
                                      </p:cBhvr>
                                    </p:animEffect>
                                  </p:childTnLst>
                                </p:cTn>
                              </p:par>
                              <p:par>
                                <p:cTn id="49" presetID="6" presetClass="entr" presetSubtype="16"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circle(in)">
                                      <p:cBhvr>
                                        <p:cTn id="51" dur="1000"/>
                                        <p:tgtEl>
                                          <p:spTgt spid="8"/>
                                        </p:tgtEl>
                                      </p:cBhvr>
                                    </p:animEffect>
                                  </p:childTnLst>
                                </p:cTn>
                              </p:par>
                              <p:par>
                                <p:cTn id="52" presetID="53" presetClass="entr" presetSubtype="16"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500" fill="hold"/>
                                        <p:tgtEl>
                                          <p:spTgt spid="12"/>
                                        </p:tgtEl>
                                        <p:attrNameLst>
                                          <p:attrName>ppt_w</p:attrName>
                                        </p:attrNameLst>
                                      </p:cBhvr>
                                      <p:tavLst>
                                        <p:tav tm="0">
                                          <p:val>
                                            <p:fltVal val="0"/>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animEffect transition="in" filter="fade">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barn(inVertical)">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57"/>
                                        </p:tgtEl>
                                        <p:attrNameLst>
                                          <p:attrName>style.visibility</p:attrName>
                                        </p:attrNameLst>
                                      </p:cBhvr>
                                      <p:to>
                                        <p:strVal val="visible"/>
                                      </p:to>
                                    </p:set>
                                    <p:animEffect transition="in" filter="barn(inVertical)">
                                      <p:cBhvr>
                                        <p:cTn id="66" dur="500"/>
                                        <p:tgtEl>
                                          <p:spTgt spid="257"/>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barn(inVertical)">
                                      <p:cBhvr>
                                        <p:cTn id="71" dur="500"/>
                                        <p:tgtEl>
                                          <p:spTgt spid="18"/>
                                        </p:tgtEl>
                                      </p:cBhvr>
                                    </p:animEffect>
                                  </p:childTnLst>
                                </p:cTn>
                              </p:par>
                            </p:childTnLst>
                          </p:cTn>
                        </p:par>
                        <p:par>
                          <p:cTn id="72" fill="hold">
                            <p:stCondLst>
                              <p:cond delay="500"/>
                            </p:stCondLst>
                            <p:childTnLst>
                              <p:par>
                                <p:cTn id="73" presetID="11" presetClass="entr" presetSubtype="0" fill="hold" grpId="0" nodeType="afterEffect">
                                  <p:stCondLst>
                                    <p:cond delay="0"/>
                                  </p:stCondLst>
                                  <p:childTnLst>
                                    <p:set>
                                      <p:cBhvr>
                                        <p:cTn id="74" dur="1000">
                                          <p:stCondLst>
                                            <p:cond delay="0"/>
                                          </p:stCondLst>
                                        </p:cTn>
                                        <p:tgtEl>
                                          <p:spTgt spid="14"/>
                                        </p:tgtEl>
                                        <p:attrNameLst>
                                          <p:attrName>style.visibility</p:attrName>
                                        </p:attrNameLst>
                                      </p:cBhvr>
                                      <p:to>
                                        <p:strVal val="visible"/>
                                      </p:to>
                                    </p:set>
                                  </p:childTnLst>
                                </p:cTn>
                              </p:par>
                            </p:childTnLst>
                          </p:cTn>
                        </p:par>
                        <p:par>
                          <p:cTn id="75" fill="hold">
                            <p:stCondLst>
                              <p:cond delay="1500"/>
                            </p:stCondLst>
                            <p:childTnLst>
                              <p:par>
                                <p:cTn id="76" presetID="11" presetClass="entr" presetSubtype="0" fill="hold" grpId="0" nodeType="afterEffect">
                                  <p:stCondLst>
                                    <p:cond delay="0"/>
                                  </p:stCondLst>
                                  <p:childTnLst>
                                    <p:set>
                                      <p:cBhvr>
                                        <p:cTn id="77" dur="1000">
                                          <p:stCondLst>
                                            <p:cond delay="0"/>
                                          </p:stCondLst>
                                        </p:cTn>
                                        <p:tgtEl>
                                          <p:spTgt spid="15"/>
                                        </p:tgtEl>
                                        <p:attrNameLst>
                                          <p:attrName>style.visibility</p:attrName>
                                        </p:attrNameLst>
                                      </p:cBhvr>
                                      <p:to>
                                        <p:strVal val="visible"/>
                                      </p:to>
                                    </p:set>
                                  </p:childTnLst>
                                </p:cTn>
                              </p:par>
                            </p:childTnLst>
                          </p:cTn>
                        </p:par>
                        <p:par>
                          <p:cTn id="78" fill="hold">
                            <p:stCondLst>
                              <p:cond delay="2500"/>
                            </p:stCondLst>
                            <p:childTnLst>
                              <p:par>
                                <p:cTn id="79" presetID="11" presetClass="entr" presetSubtype="0" fill="hold" grpId="0" nodeType="afterEffect">
                                  <p:stCondLst>
                                    <p:cond delay="0"/>
                                  </p:stCondLst>
                                  <p:childTnLst>
                                    <p:set>
                                      <p:cBhvr>
                                        <p:cTn id="80" dur="1000">
                                          <p:stCondLst>
                                            <p:cond delay="0"/>
                                          </p:stCondLst>
                                        </p:cTn>
                                        <p:tgtEl>
                                          <p:spTgt spid="16"/>
                                        </p:tgtEl>
                                        <p:attrNameLst>
                                          <p:attrName>style.visibility</p:attrName>
                                        </p:attrNameLst>
                                      </p:cBhvr>
                                      <p:to>
                                        <p:strVal val="visible"/>
                                      </p:to>
                                    </p:set>
                                  </p:childTnLst>
                                </p:cTn>
                              </p:par>
                            </p:childTnLst>
                          </p:cTn>
                        </p:par>
                        <p:par>
                          <p:cTn id="81" fill="hold">
                            <p:stCondLst>
                              <p:cond delay="3500"/>
                            </p:stCondLst>
                            <p:childTnLst>
                              <p:par>
                                <p:cTn id="82" presetID="11" presetClass="entr" presetSubtype="0" fill="hold" grpId="0" nodeType="afterEffect">
                                  <p:stCondLst>
                                    <p:cond delay="0"/>
                                  </p:stCondLst>
                                  <p:childTnLst>
                                    <p:set>
                                      <p:cBhvr>
                                        <p:cTn id="83" dur="1000">
                                          <p:stCondLst>
                                            <p:cond delay="0"/>
                                          </p:stCondLst>
                                        </p:cTn>
                                        <p:tgtEl>
                                          <p:spTgt spid="19"/>
                                        </p:tgtEl>
                                        <p:attrNameLst>
                                          <p:attrName>style.visibility</p:attrName>
                                        </p:attrNameLst>
                                      </p:cBhvr>
                                      <p:to>
                                        <p:strVal val="visible"/>
                                      </p:to>
                                    </p:set>
                                  </p:childTnLst>
                                </p:cTn>
                              </p:par>
                            </p:childTnLst>
                          </p:cTn>
                        </p:par>
                        <p:par>
                          <p:cTn id="84" fill="hold">
                            <p:stCondLst>
                              <p:cond delay="4500"/>
                            </p:stCondLst>
                            <p:childTnLst>
                              <p:par>
                                <p:cTn id="85" presetID="11" presetClass="entr" presetSubtype="0" fill="hold" grpId="0" nodeType="afterEffect">
                                  <p:stCondLst>
                                    <p:cond delay="0"/>
                                  </p:stCondLst>
                                  <p:childTnLst>
                                    <p:set>
                                      <p:cBhvr>
                                        <p:cTn id="86" dur="1000">
                                          <p:stCondLst>
                                            <p:cond delay="0"/>
                                          </p:stCondLst>
                                        </p:cTn>
                                        <p:tgtEl>
                                          <p:spTgt spid="20"/>
                                        </p:tgtEl>
                                        <p:attrNameLst>
                                          <p:attrName>style.visibility</p:attrName>
                                        </p:attrNameLst>
                                      </p:cBhvr>
                                      <p:to>
                                        <p:strVal val="visible"/>
                                      </p:to>
                                    </p:set>
                                  </p:childTnLst>
                                </p:cTn>
                              </p:par>
                            </p:childTnLst>
                          </p:cTn>
                        </p:par>
                        <p:par>
                          <p:cTn id="87" fill="hold">
                            <p:stCondLst>
                              <p:cond delay="5500"/>
                            </p:stCondLst>
                            <p:childTnLst>
                              <p:par>
                                <p:cTn id="88" presetID="11" presetClass="entr" presetSubtype="0" fill="hold" grpId="0" nodeType="afterEffect">
                                  <p:stCondLst>
                                    <p:cond delay="0"/>
                                  </p:stCondLst>
                                  <p:childTnLst>
                                    <p:set>
                                      <p:cBhvr>
                                        <p:cTn id="89" dur="1000">
                                          <p:stCondLst>
                                            <p:cond delay="0"/>
                                          </p:stCondLst>
                                        </p:cTn>
                                        <p:tgtEl>
                                          <p:spTgt spid="21"/>
                                        </p:tgtEl>
                                        <p:attrNameLst>
                                          <p:attrName>style.visibility</p:attrName>
                                        </p:attrNameLst>
                                      </p:cBhvr>
                                      <p:to>
                                        <p:strVal val="visible"/>
                                      </p:to>
                                    </p:set>
                                  </p:childTnLst>
                                </p:cTn>
                              </p:par>
                            </p:childTnLst>
                          </p:cTn>
                        </p:par>
                        <p:par>
                          <p:cTn id="90" fill="hold">
                            <p:stCondLst>
                              <p:cond delay="6500"/>
                            </p:stCondLst>
                            <p:childTnLst>
                              <p:par>
                                <p:cTn id="91" presetID="11" presetClass="entr" presetSubtype="0" fill="hold" grpId="0" nodeType="afterEffect">
                                  <p:stCondLst>
                                    <p:cond delay="0"/>
                                  </p:stCondLst>
                                  <p:childTnLst>
                                    <p:set>
                                      <p:cBhvr>
                                        <p:cTn id="92" dur="1000">
                                          <p:stCondLst>
                                            <p:cond delay="0"/>
                                          </p:stCondLst>
                                        </p:cTn>
                                        <p:tgtEl>
                                          <p:spTgt spid="22"/>
                                        </p:tgtEl>
                                        <p:attrNameLst>
                                          <p:attrName>style.visibility</p:attrName>
                                        </p:attrNameLst>
                                      </p:cBhvr>
                                      <p:to>
                                        <p:strVal val="visible"/>
                                      </p:to>
                                    </p:set>
                                  </p:childTnLst>
                                </p:cTn>
                              </p:par>
                            </p:childTnLst>
                          </p:cTn>
                        </p:par>
                        <p:par>
                          <p:cTn id="93" fill="hold">
                            <p:stCondLst>
                              <p:cond delay="7500"/>
                            </p:stCondLst>
                            <p:childTnLst>
                              <p:par>
                                <p:cTn id="94" presetID="11" presetClass="entr" presetSubtype="0" fill="hold" grpId="0" nodeType="afterEffect">
                                  <p:stCondLst>
                                    <p:cond delay="0"/>
                                  </p:stCondLst>
                                  <p:childTnLst>
                                    <p:set>
                                      <p:cBhvr>
                                        <p:cTn id="95" dur="1000">
                                          <p:stCondLst>
                                            <p:cond delay="0"/>
                                          </p:stCondLst>
                                        </p:cTn>
                                        <p:tgtEl>
                                          <p:spTgt spid="23"/>
                                        </p:tgtEl>
                                        <p:attrNameLst>
                                          <p:attrName>style.visibility</p:attrName>
                                        </p:attrNameLst>
                                      </p:cBhvr>
                                      <p:to>
                                        <p:strVal val="visible"/>
                                      </p:to>
                                    </p:set>
                                  </p:childTnLst>
                                </p:cTn>
                              </p:par>
                            </p:childTnLst>
                          </p:cTn>
                        </p:par>
                        <p:par>
                          <p:cTn id="96" fill="hold">
                            <p:stCondLst>
                              <p:cond delay="8500"/>
                            </p:stCondLst>
                            <p:childTnLst>
                              <p:par>
                                <p:cTn id="97" presetID="11" presetClass="entr" presetSubtype="0" fill="hold" grpId="0" nodeType="afterEffect">
                                  <p:stCondLst>
                                    <p:cond delay="0"/>
                                  </p:stCondLst>
                                  <p:childTnLst>
                                    <p:set>
                                      <p:cBhvr>
                                        <p:cTn id="98" dur="1000">
                                          <p:stCondLst>
                                            <p:cond delay="0"/>
                                          </p:stCondLst>
                                        </p:cTn>
                                        <p:tgtEl>
                                          <p:spTgt spid="24"/>
                                        </p:tgtEl>
                                        <p:attrNameLst>
                                          <p:attrName>style.visibility</p:attrName>
                                        </p:attrNameLst>
                                      </p:cBhvr>
                                      <p:to>
                                        <p:strVal val="visible"/>
                                      </p:to>
                                    </p:set>
                                  </p:childTnLst>
                                </p:cTn>
                              </p:par>
                            </p:childTnLst>
                          </p:cTn>
                        </p:par>
                        <p:par>
                          <p:cTn id="99" fill="hold">
                            <p:stCondLst>
                              <p:cond delay="9500"/>
                            </p:stCondLst>
                            <p:childTnLst>
                              <p:par>
                                <p:cTn id="100" presetID="11" presetClass="entr" presetSubtype="0" fill="hold" grpId="0" nodeType="afterEffect">
                                  <p:stCondLst>
                                    <p:cond delay="0"/>
                                  </p:stCondLst>
                                  <p:childTnLst>
                                    <p:set>
                                      <p:cBhvr>
                                        <p:cTn id="101" dur="1000">
                                          <p:stCondLst>
                                            <p:cond delay="0"/>
                                          </p:stCondLst>
                                        </p:cTn>
                                        <p:tgtEl>
                                          <p:spTgt spid="25"/>
                                        </p:tgtEl>
                                        <p:attrNameLst>
                                          <p:attrName>style.visibility</p:attrName>
                                        </p:attrNameLst>
                                      </p:cBhvr>
                                      <p:to>
                                        <p:strVal val="visible"/>
                                      </p:to>
                                    </p:set>
                                  </p:childTnLst>
                                </p:cTn>
                              </p:par>
                            </p:childTnLst>
                          </p:cTn>
                        </p:par>
                        <p:par>
                          <p:cTn id="102" fill="hold">
                            <p:stCondLst>
                              <p:cond delay="10500"/>
                            </p:stCondLst>
                            <p:childTnLst>
                              <p:par>
                                <p:cTn id="103" presetID="11" presetClass="entr" presetSubtype="0" fill="hold" grpId="0" nodeType="afterEffect">
                                  <p:stCondLst>
                                    <p:cond delay="0"/>
                                  </p:stCondLst>
                                  <p:childTnLst>
                                    <p:set>
                                      <p:cBhvr>
                                        <p:cTn id="104" dur="1000">
                                          <p:stCondLst>
                                            <p:cond delay="0"/>
                                          </p:stCondLst>
                                        </p:cTn>
                                        <p:tgtEl>
                                          <p:spTgt spid="26"/>
                                        </p:tgtEl>
                                        <p:attrNameLst>
                                          <p:attrName>style.visibility</p:attrName>
                                        </p:attrNameLst>
                                      </p:cBhvr>
                                      <p:to>
                                        <p:strVal val="visible"/>
                                      </p:to>
                                    </p:set>
                                  </p:childTnLst>
                                </p:cTn>
                              </p:par>
                            </p:childTnLst>
                          </p:cTn>
                        </p:par>
                        <p:par>
                          <p:cTn id="105" fill="hold">
                            <p:stCondLst>
                              <p:cond delay="11500"/>
                            </p:stCondLst>
                            <p:childTnLst>
                              <p:par>
                                <p:cTn id="106" presetID="11" presetClass="entr" presetSubtype="0" fill="hold" grpId="0" nodeType="afterEffect">
                                  <p:stCondLst>
                                    <p:cond delay="0"/>
                                  </p:stCondLst>
                                  <p:childTnLst>
                                    <p:set>
                                      <p:cBhvr>
                                        <p:cTn id="107" dur="1000">
                                          <p:stCondLst>
                                            <p:cond delay="0"/>
                                          </p:stCondLst>
                                        </p:cTn>
                                        <p:tgtEl>
                                          <p:spTgt spid="27"/>
                                        </p:tgtEl>
                                        <p:attrNameLst>
                                          <p:attrName>style.visibility</p:attrName>
                                        </p:attrNameLst>
                                      </p:cBhvr>
                                      <p:to>
                                        <p:strVal val="visible"/>
                                      </p:to>
                                    </p:set>
                                  </p:childTnLst>
                                </p:cTn>
                              </p:par>
                            </p:childTnLst>
                          </p:cTn>
                        </p:par>
                        <p:par>
                          <p:cTn id="108" fill="hold">
                            <p:stCondLst>
                              <p:cond delay="12500"/>
                            </p:stCondLst>
                            <p:childTnLst>
                              <p:par>
                                <p:cTn id="109" presetID="11" presetClass="entr" presetSubtype="0" fill="hold" grpId="0" nodeType="afterEffect">
                                  <p:stCondLst>
                                    <p:cond delay="0"/>
                                  </p:stCondLst>
                                  <p:childTnLst>
                                    <p:set>
                                      <p:cBhvr>
                                        <p:cTn id="110" dur="1000">
                                          <p:stCondLst>
                                            <p:cond delay="0"/>
                                          </p:stCondLst>
                                        </p:cTn>
                                        <p:tgtEl>
                                          <p:spTgt spid="28"/>
                                        </p:tgtEl>
                                        <p:attrNameLst>
                                          <p:attrName>style.visibility</p:attrName>
                                        </p:attrNameLst>
                                      </p:cBhvr>
                                      <p:to>
                                        <p:strVal val="visible"/>
                                      </p:to>
                                    </p:set>
                                  </p:childTnLst>
                                </p:cTn>
                              </p:par>
                            </p:childTnLst>
                          </p:cTn>
                        </p:par>
                        <p:par>
                          <p:cTn id="111" fill="hold">
                            <p:stCondLst>
                              <p:cond delay="13500"/>
                            </p:stCondLst>
                            <p:childTnLst>
                              <p:par>
                                <p:cTn id="112" presetID="11" presetClass="entr" presetSubtype="0" fill="hold" grpId="0" nodeType="afterEffect">
                                  <p:stCondLst>
                                    <p:cond delay="0"/>
                                  </p:stCondLst>
                                  <p:childTnLst>
                                    <p:set>
                                      <p:cBhvr>
                                        <p:cTn id="113" dur="1000">
                                          <p:stCondLst>
                                            <p:cond delay="0"/>
                                          </p:stCondLst>
                                        </p:cTn>
                                        <p:tgtEl>
                                          <p:spTgt spid="29"/>
                                        </p:tgtEl>
                                        <p:attrNameLst>
                                          <p:attrName>style.visibility</p:attrName>
                                        </p:attrNameLst>
                                      </p:cBhvr>
                                      <p:to>
                                        <p:strVal val="visible"/>
                                      </p:to>
                                    </p:set>
                                  </p:childTnLst>
                                </p:cTn>
                              </p:par>
                            </p:childTnLst>
                          </p:cTn>
                        </p:par>
                        <p:par>
                          <p:cTn id="114" fill="hold">
                            <p:stCondLst>
                              <p:cond delay="14500"/>
                            </p:stCondLst>
                            <p:childTnLst>
                              <p:par>
                                <p:cTn id="115" presetID="11" presetClass="entr" presetSubtype="0" fill="hold" grpId="0" nodeType="afterEffect">
                                  <p:stCondLst>
                                    <p:cond delay="0"/>
                                  </p:stCondLst>
                                  <p:childTnLst>
                                    <p:set>
                                      <p:cBhvr>
                                        <p:cTn id="116" dur="1000">
                                          <p:stCondLst>
                                            <p:cond delay="0"/>
                                          </p:stCondLst>
                                        </p:cTn>
                                        <p:tgtEl>
                                          <p:spTgt spid="30"/>
                                        </p:tgtEl>
                                        <p:attrNameLst>
                                          <p:attrName>style.visibility</p:attrName>
                                        </p:attrNameLst>
                                      </p:cBhvr>
                                      <p:to>
                                        <p:strVal val="visible"/>
                                      </p:to>
                                    </p:set>
                                  </p:childTnLst>
                                </p:cTn>
                              </p:par>
                            </p:childTnLst>
                          </p:cTn>
                        </p:par>
                        <p:par>
                          <p:cTn id="117" fill="hold">
                            <p:stCondLst>
                              <p:cond delay="15500"/>
                            </p:stCondLst>
                            <p:childTnLst>
                              <p:par>
                                <p:cTn id="118" presetID="11" presetClass="entr" presetSubtype="0" fill="hold" grpId="0" nodeType="afterEffect">
                                  <p:stCondLst>
                                    <p:cond delay="0"/>
                                  </p:stCondLst>
                                  <p:childTnLst>
                                    <p:set>
                                      <p:cBhvr>
                                        <p:cTn id="119" dur="1000">
                                          <p:stCondLst>
                                            <p:cond delay="0"/>
                                          </p:stCondLst>
                                        </p:cTn>
                                        <p:tgtEl>
                                          <p:spTgt spid="31"/>
                                        </p:tgtEl>
                                        <p:attrNameLst>
                                          <p:attrName>style.visibility</p:attrName>
                                        </p:attrNameLst>
                                      </p:cBhvr>
                                      <p:to>
                                        <p:strVal val="visible"/>
                                      </p:to>
                                    </p:set>
                                  </p:childTnLst>
                                </p:cTn>
                              </p:par>
                            </p:childTnLst>
                          </p:cTn>
                        </p:par>
                        <p:par>
                          <p:cTn id="120" fill="hold">
                            <p:stCondLst>
                              <p:cond delay="16500"/>
                            </p:stCondLst>
                            <p:childTnLst>
                              <p:par>
                                <p:cTn id="121" presetID="11" presetClass="entr" presetSubtype="0" fill="hold" grpId="0" nodeType="afterEffect">
                                  <p:stCondLst>
                                    <p:cond delay="0"/>
                                  </p:stCondLst>
                                  <p:childTnLst>
                                    <p:set>
                                      <p:cBhvr>
                                        <p:cTn id="122" dur="1000">
                                          <p:stCondLst>
                                            <p:cond delay="0"/>
                                          </p:stCondLst>
                                        </p:cTn>
                                        <p:tgtEl>
                                          <p:spTgt spid="32"/>
                                        </p:tgtEl>
                                        <p:attrNameLst>
                                          <p:attrName>style.visibility</p:attrName>
                                        </p:attrNameLst>
                                      </p:cBhvr>
                                      <p:to>
                                        <p:strVal val="visible"/>
                                      </p:to>
                                    </p:set>
                                  </p:childTnLst>
                                </p:cTn>
                              </p:par>
                            </p:childTnLst>
                          </p:cTn>
                        </p:par>
                        <p:par>
                          <p:cTn id="123" fill="hold">
                            <p:stCondLst>
                              <p:cond delay="17500"/>
                            </p:stCondLst>
                            <p:childTnLst>
                              <p:par>
                                <p:cTn id="124" presetID="11" presetClass="entr" presetSubtype="0" fill="hold" grpId="0" nodeType="afterEffect">
                                  <p:stCondLst>
                                    <p:cond delay="0"/>
                                  </p:stCondLst>
                                  <p:childTnLst>
                                    <p:set>
                                      <p:cBhvr>
                                        <p:cTn id="125" dur="1000">
                                          <p:stCondLst>
                                            <p:cond delay="0"/>
                                          </p:stCondLst>
                                        </p:cTn>
                                        <p:tgtEl>
                                          <p:spTgt spid="33"/>
                                        </p:tgtEl>
                                        <p:attrNameLst>
                                          <p:attrName>style.visibility</p:attrName>
                                        </p:attrNameLst>
                                      </p:cBhvr>
                                      <p:to>
                                        <p:strVal val="visible"/>
                                      </p:to>
                                    </p:set>
                                  </p:childTnLst>
                                </p:cTn>
                              </p:par>
                            </p:childTnLst>
                          </p:cTn>
                        </p:par>
                        <p:par>
                          <p:cTn id="126" fill="hold">
                            <p:stCondLst>
                              <p:cond delay="18500"/>
                            </p:stCondLst>
                            <p:childTnLst>
                              <p:par>
                                <p:cTn id="127" presetID="11" presetClass="entr" presetSubtype="0" fill="hold" grpId="0" nodeType="afterEffect">
                                  <p:stCondLst>
                                    <p:cond delay="0"/>
                                  </p:stCondLst>
                                  <p:childTnLst>
                                    <p:set>
                                      <p:cBhvr>
                                        <p:cTn id="128" dur="1000">
                                          <p:stCondLst>
                                            <p:cond delay="0"/>
                                          </p:stCondLst>
                                        </p:cTn>
                                        <p:tgtEl>
                                          <p:spTgt spid="34"/>
                                        </p:tgtEl>
                                        <p:attrNameLst>
                                          <p:attrName>style.visibility</p:attrName>
                                        </p:attrNameLst>
                                      </p:cBhvr>
                                      <p:to>
                                        <p:strVal val="visible"/>
                                      </p:to>
                                    </p:set>
                                  </p:childTnLst>
                                </p:cTn>
                              </p:par>
                            </p:childTnLst>
                          </p:cTn>
                        </p:par>
                        <p:par>
                          <p:cTn id="129" fill="hold">
                            <p:stCondLst>
                              <p:cond delay="19500"/>
                            </p:stCondLst>
                            <p:childTnLst>
                              <p:par>
                                <p:cTn id="130" presetID="11" presetClass="entr" presetSubtype="0" fill="hold" grpId="0" nodeType="afterEffect">
                                  <p:stCondLst>
                                    <p:cond delay="0"/>
                                  </p:stCondLst>
                                  <p:childTnLst>
                                    <p:set>
                                      <p:cBhvr>
                                        <p:cTn id="131" dur="1000">
                                          <p:stCondLst>
                                            <p:cond delay="0"/>
                                          </p:stCondLst>
                                        </p:cTn>
                                        <p:tgtEl>
                                          <p:spTgt spid="35"/>
                                        </p:tgtEl>
                                        <p:attrNameLst>
                                          <p:attrName>style.visibility</p:attrName>
                                        </p:attrNameLst>
                                      </p:cBhvr>
                                      <p:to>
                                        <p:strVal val="visible"/>
                                      </p:to>
                                    </p:set>
                                  </p:childTnLst>
                                </p:cTn>
                              </p:par>
                            </p:childTnLst>
                          </p:cTn>
                        </p:par>
                        <p:par>
                          <p:cTn id="132" fill="hold">
                            <p:stCondLst>
                              <p:cond delay="20500"/>
                            </p:stCondLst>
                            <p:childTnLst>
                              <p:par>
                                <p:cTn id="133" presetID="11" presetClass="entr" presetSubtype="0" fill="hold" grpId="0" nodeType="afterEffect">
                                  <p:stCondLst>
                                    <p:cond delay="0"/>
                                  </p:stCondLst>
                                  <p:childTnLst>
                                    <p:set>
                                      <p:cBhvr>
                                        <p:cTn id="134" dur="1000">
                                          <p:stCondLst>
                                            <p:cond delay="0"/>
                                          </p:stCondLst>
                                        </p:cTn>
                                        <p:tgtEl>
                                          <p:spTgt spid="36"/>
                                        </p:tgtEl>
                                        <p:attrNameLst>
                                          <p:attrName>style.visibility</p:attrName>
                                        </p:attrNameLst>
                                      </p:cBhvr>
                                      <p:to>
                                        <p:strVal val="visible"/>
                                      </p:to>
                                    </p:set>
                                  </p:childTnLst>
                                </p:cTn>
                              </p:par>
                            </p:childTnLst>
                          </p:cTn>
                        </p:par>
                        <p:par>
                          <p:cTn id="135" fill="hold">
                            <p:stCondLst>
                              <p:cond delay="21500"/>
                            </p:stCondLst>
                            <p:childTnLst>
                              <p:par>
                                <p:cTn id="136" presetID="11" presetClass="entr" presetSubtype="0" fill="hold" grpId="0" nodeType="afterEffect">
                                  <p:stCondLst>
                                    <p:cond delay="0"/>
                                  </p:stCondLst>
                                  <p:childTnLst>
                                    <p:set>
                                      <p:cBhvr>
                                        <p:cTn id="137" dur="1000">
                                          <p:stCondLst>
                                            <p:cond delay="0"/>
                                          </p:stCondLst>
                                        </p:cTn>
                                        <p:tgtEl>
                                          <p:spTgt spid="37"/>
                                        </p:tgtEl>
                                        <p:attrNameLst>
                                          <p:attrName>style.visibility</p:attrName>
                                        </p:attrNameLst>
                                      </p:cBhvr>
                                      <p:to>
                                        <p:strVal val="visible"/>
                                      </p:to>
                                    </p:set>
                                  </p:childTnLst>
                                </p:cTn>
                              </p:par>
                            </p:childTnLst>
                          </p:cTn>
                        </p:par>
                        <p:par>
                          <p:cTn id="138" fill="hold">
                            <p:stCondLst>
                              <p:cond delay="22500"/>
                            </p:stCondLst>
                            <p:childTnLst>
                              <p:par>
                                <p:cTn id="139" presetID="11" presetClass="entr" presetSubtype="0" fill="hold" grpId="0" nodeType="afterEffect">
                                  <p:stCondLst>
                                    <p:cond delay="0"/>
                                  </p:stCondLst>
                                  <p:childTnLst>
                                    <p:set>
                                      <p:cBhvr>
                                        <p:cTn id="140" dur="1000">
                                          <p:stCondLst>
                                            <p:cond delay="0"/>
                                          </p:stCondLst>
                                        </p:cTn>
                                        <p:tgtEl>
                                          <p:spTgt spid="38"/>
                                        </p:tgtEl>
                                        <p:attrNameLst>
                                          <p:attrName>style.visibility</p:attrName>
                                        </p:attrNameLst>
                                      </p:cBhvr>
                                      <p:to>
                                        <p:strVal val="visible"/>
                                      </p:to>
                                    </p:set>
                                  </p:childTnLst>
                                </p:cTn>
                              </p:par>
                            </p:childTnLst>
                          </p:cTn>
                        </p:par>
                        <p:par>
                          <p:cTn id="141" fill="hold">
                            <p:stCondLst>
                              <p:cond delay="23500"/>
                            </p:stCondLst>
                            <p:childTnLst>
                              <p:par>
                                <p:cTn id="142" presetID="11" presetClass="entr" presetSubtype="0" fill="hold" grpId="0" nodeType="afterEffect">
                                  <p:stCondLst>
                                    <p:cond delay="0"/>
                                  </p:stCondLst>
                                  <p:childTnLst>
                                    <p:set>
                                      <p:cBhvr>
                                        <p:cTn id="143" dur="1000">
                                          <p:stCondLst>
                                            <p:cond delay="0"/>
                                          </p:stCondLst>
                                        </p:cTn>
                                        <p:tgtEl>
                                          <p:spTgt spid="39"/>
                                        </p:tgtEl>
                                        <p:attrNameLst>
                                          <p:attrName>style.visibility</p:attrName>
                                        </p:attrNameLst>
                                      </p:cBhvr>
                                      <p:to>
                                        <p:strVal val="visible"/>
                                      </p:to>
                                    </p:set>
                                  </p:childTnLst>
                                </p:cTn>
                              </p:par>
                            </p:childTnLst>
                          </p:cTn>
                        </p:par>
                        <p:par>
                          <p:cTn id="144" fill="hold">
                            <p:stCondLst>
                              <p:cond delay="24500"/>
                            </p:stCondLst>
                            <p:childTnLst>
                              <p:par>
                                <p:cTn id="145" presetID="11" presetClass="entr" presetSubtype="0" fill="hold" grpId="0" nodeType="afterEffect">
                                  <p:stCondLst>
                                    <p:cond delay="0"/>
                                  </p:stCondLst>
                                  <p:childTnLst>
                                    <p:set>
                                      <p:cBhvr>
                                        <p:cTn id="146" dur="1000">
                                          <p:stCondLst>
                                            <p:cond delay="0"/>
                                          </p:stCondLst>
                                        </p:cTn>
                                        <p:tgtEl>
                                          <p:spTgt spid="40"/>
                                        </p:tgtEl>
                                        <p:attrNameLst>
                                          <p:attrName>style.visibility</p:attrName>
                                        </p:attrNameLst>
                                      </p:cBhvr>
                                      <p:to>
                                        <p:strVal val="visible"/>
                                      </p:to>
                                    </p:set>
                                  </p:childTnLst>
                                </p:cTn>
                              </p:par>
                            </p:childTnLst>
                          </p:cTn>
                        </p:par>
                        <p:par>
                          <p:cTn id="147" fill="hold">
                            <p:stCondLst>
                              <p:cond delay="25500"/>
                            </p:stCondLst>
                            <p:childTnLst>
                              <p:par>
                                <p:cTn id="148" presetID="11" presetClass="entr" presetSubtype="0" fill="hold" grpId="0" nodeType="afterEffect">
                                  <p:stCondLst>
                                    <p:cond delay="0"/>
                                  </p:stCondLst>
                                  <p:childTnLst>
                                    <p:set>
                                      <p:cBhvr>
                                        <p:cTn id="149" dur="1000">
                                          <p:stCondLst>
                                            <p:cond delay="0"/>
                                          </p:stCondLst>
                                        </p:cTn>
                                        <p:tgtEl>
                                          <p:spTgt spid="41"/>
                                        </p:tgtEl>
                                        <p:attrNameLst>
                                          <p:attrName>style.visibility</p:attrName>
                                        </p:attrNameLst>
                                      </p:cBhvr>
                                      <p:to>
                                        <p:strVal val="visible"/>
                                      </p:to>
                                    </p:set>
                                  </p:childTnLst>
                                </p:cTn>
                              </p:par>
                            </p:childTnLst>
                          </p:cTn>
                        </p:par>
                        <p:par>
                          <p:cTn id="150" fill="hold">
                            <p:stCondLst>
                              <p:cond delay="26500"/>
                            </p:stCondLst>
                            <p:childTnLst>
                              <p:par>
                                <p:cTn id="151" presetID="11" presetClass="entr" presetSubtype="0" fill="hold" grpId="0" nodeType="afterEffect">
                                  <p:stCondLst>
                                    <p:cond delay="0"/>
                                  </p:stCondLst>
                                  <p:childTnLst>
                                    <p:set>
                                      <p:cBhvr>
                                        <p:cTn id="152" dur="1000">
                                          <p:stCondLst>
                                            <p:cond delay="0"/>
                                          </p:stCondLst>
                                        </p:cTn>
                                        <p:tgtEl>
                                          <p:spTgt spid="42"/>
                                        </p:tgtEl>
                                        <p:attrNameLst>
                                          <p:attrName>style.visibility</p:attrName>
                                        </p:attrNameLst>
                                      </p:cBhvr>
                                      <p:to>
                                        <p:strVal val="visible"/>
                                      </p:to>
                                    </p:set>
                                  </p:childTnLst>
                                </p:cTn>
                              </p:par>
                            </p:childTnLst>
                          </p:cTn>
                        </p:par>
                        <p:par>
                          <p:cTn id="153" fill="hold">
                            <p:stCondLst>
                              <p:cond delay="27500"/>
                            </p:stCondLst>
                            <p:childTnLst>
                              <p:par>
                                <p:cTn id="154" presetID="11" presetClass="entr" presetSubtype="0" fill="hold" grpId="0" nodeType="afterEffect">
                                  <p:stCondLst>
                                    <p:cond delay="0"/>
                                  </p:stCondLst>
                                  <p:childTnLst>
                                    <p:set>
                                      <p:cBhvr>
                                        <p:cTn id="155" dur="1000">
                                          <p:stCondLst>
                                            <p:cond delay="0"/>
                                          </p:stCondLst>
                                        </p:cTn>
                                        <p:tgtEl>
                                          <p:spTgt spid="43"/>
                                        </p:tgtEl>
                                        <p:attrNameLst>
                                          <p:attrName>style.visibility</p:attrName>
                                        </p:attrNameLst>
                                      </p:cBhvr>
                                      <p:to>
                                        <p:strVal val="visible"/>
                                      </p:to>
                                    </p:set>
                                  </p:childTnLst>
                                </p:cTn>
                              </p:par>
                            </p:childTnLst>
                          </p:cTn>
                        </p:par>
                        <p:par>
                          <p:cTn id="156" fill="hold">
                            <p:stCondLst>
                              <p:cond delay="28500"/>
                            </p:stCondLst>
                            <p:childTnLst>
                              <p:par>
                                <p:cTn id="157" presetID="11" presetClass="entr" presetSubtype="0" fill="hold" grpId="0" nodeType="afterEffect">
                                  <p:stCondLst>
                                    <p:cond delay="0"/>
                                  </p:stCondLst>
                                  <p:childTnLst>
                                    <p:set>
                                      <p:cBhvr>
                                        <p:cTn id="158" dur="1000">
                                          <p:stCondLst>
                                            <p:cond delay="0"/>
                                          </p:stCondLst>
                                        </p:cTn>
                                        <p:tgtEl>
                                          <p:spTgt spid="44"/>
                                        </p:tgtEl>
                                        <p:attrNameLst>
                                          <p:attrName>style.visibility</p:attrName>
                                        </p:attrNameLst>
                                      </p:cBhvr>
                                      <p:to>
                                        <p:strVal val="visible"/>
                                      </p:to>
                                    </p:set>
                                  </p:childTnLst>
                                </p:cTn>
                              </p:par>
                            </p:childTnLst>
                          </p:cTn>
                        </p:par>
                        <p:par>
                          <p:cTn id="159" fill="hold">
                            <p:stCondLst>
                              <p:cond delay="29500"/>
                            </p:stCondLst>
                            <p:childTnLst>
                              <p:par>
                                <p:cTn id="160" presetID="11" presetClass="entr" presetSubtype="0" fill="hold" grpId="0" nodeType="afterEffect">
                                  <p:stCondLst>
                                    <p:cond delay="0"/>
                                  </p:stCondLst>
                                  <p:childTnLst>
                                    <p:set>
                                      <p:cBhvr>
                                        <p:cTn id="161" dur="1000">
                                          <p:stCondLst>
                                            <p:cond delay="0"/>
                                          </p:stCondLst>
                                        </p:cTn>
                                        <p:tgtEl>
                                          <p:spTgt spid="45"/>
                                        </p:tgtEl>
                                        <p:attrNameLst>
                                          <p:attrName>style.visibility</p:attrName>
                                        </p:attrNameLst>
                                      </p:cBhvr>
                                      <p:to>
                                        <p:strVal val="visible"/>
                                      </p:to>
                                    </p:set>
                                  </p:childTnLst>
                                </p:cTn>
                              </p:par>
                            </p:childTnLst>
                          </p:cTn>
                        </p:par>
                        <p:par>
                          <p:cTn id="162" fill="hold">
                            <p:stCondLst>
                              <p:cond delay="30500"/>
                            </p:stCondLst>
                            <p:childTnLst>
                              <p:par>
                                <p:cTn id="163" presetID="11" presetClass="entr" presetSubtype="0" fill="hold" grpId="0" nodeType="afterEffect">
                                  <p:stCondLst>
                                    <p:cond delay="0"/>
                                  </p:stCondLst>
                                  <p:childTnLst>
                                    <p:set>
                                      <p:cBhvr>
                                        <p:cTn id="164" dur="1000">
                                          <p:stCondLst>
                                            <p:cond delay="0"/>
                                          </p:stCondLst>
                                        </p:cTn>
                                        <p:tgtEl>
                                          <p:spTgt spid="46"/>
                                        </p:tgtEl>
                                        <p:attrNameLst>
                                          <p:attrName>style.visibility</p:attrName>
                                        </p:attrNameLst>
                                      </p:cBhvr>
                                      <p:to>
                                        <p:strVal val="visible"/>
                                      </p:to>
                                    </p:set>
                                  </p:childTnLst>
                                </p:cTn>
                              </p:par>
                            </p:childTnLst>
                          </p:cTn>
                        </p:par>
                        <p:par>
                          <p:cTn id="165" fill="hold">
                            <p:stCondLst>
                              <p:cond delay="31500"/>
                            </p:stCondLst>
                            <p:childTnLst>
                              <p:par>
                                <p:cTn id="166" presetID="11" presetClass="entr" presetSubtype="0" fill="hold" grpId="0" nodeType="afterEffect">
                                  <p:stCondLst>
                                    <p:cond delay="0"/>
                                  </p:stCondLst>
                                  <p:childTnLst>
                                    <p:set>
                                      <p:cBhvr>
                                        <p:cTn id="167" dur="1000">
                                          <p:stCondLst>
                                            <p:cond delay="0"/>
                                          </p:stCondLst>
                                        </p:cTn>
                                        <p:tgtEl>
                                          <p:spTgt spid="47"/>
                                        </p:tgtEl>
                                        <p:attrNameLst>
                                          <p:attrName>style.visibility</p:attrName>
                                        </p:attrNameLst>
                                      </p:cBhvr>
                                      <p:to>
                                        <p:strVal val="visible"/>
                                      </p:to>
                                    </p:set>
                                  </p:childTnLst>
                                </p:cTn>
                              </p:par>
                            </p:childTnLst>
                          </p:cTn>
                        </p:par>
                        <p:par>
                          <p:cTn id="168" fill="hold">
                            <p:stCondLst>
                              <p:cond delay="32500"/>
                            </p:stCondLst>
                            <p:childTnLst>
                              <p:par>
                                <p:cTn id="169" presetID="11" presetClass="entr" presetSubtype="0" fill="hold" grpId="0" nodeType="afterEffect">
                                  <p:stCondLst>
                                    <p:cond delay="0"/>
                                  </p:stCondLst>
                                  <p:childTnLst>
                                    <p:set>
                                      <p:cBhvr>
                                        <p:cTn id="170" dur="1000">
                                          <p:stCondLst>
                                            <p:cond delay="0"/>
                                          </p:stCondLst>
                                        </p:cTn>
                                        <p:tgtEl>
                                          <p:spTgt spid="48"/>
                                        </p:tgtEl>
                                        <p:attrNameLst>
                                          <p:attrName>style.visibility</p:attrName>
                                        </p:attrNameLst>
                                      </p:cBhvr>
                                      <p:to>
                                        <p:strVal val="visible"/>
                                      </p:to>
                                    </p:set>
                                  </p:childTnLst>
                                </p:cTn>
                              </p:par>
                            </p:childTnLst>
                          </p:cTn>
                        </p:par>
                        <p:par>
                          <p:cTn id="171" fill="hold">
                            <p:stCondLst>
                              <p:cond delay="33500"/>
                            </p:stCondLst>
                            <p:childTnLst>
                              <p:par>
                                <p:cTn id="172" presetID="11" presetClass="entr" presetSubtype="0" fill="hold" grpId="0" nodeType="afterEffect">
                                  <p:stCondLst>
                                    <p:cond delay="0"/>
                                  </p:stCondLst>
                                  <p:childTnLst>
                                    <p:set>
                                      <p:cBhvr>
                                        <p:cTn id="173" dur="1000">
                                          <p:stCondLst>
                                            <p:cond delay="0"/>
                                          </p:stCondLst>
                                        </p:cTn>
                                        <p:tgtEl>
                                          <p:spTgt spid="49"/>
                                        </p:tgtEl>
                                        <p:attrNameLst>
                                          <p:attrName>style.visibility</p:attrName>
                                        </p:attrNameLst>
                                      </p:cBhvr>
                                      <p:to>
                                        <p:strVal val="visible"/>
                                      </p:to>
                                    </p:set>
                                  </p:childTnLst>
                                </p:cTn>
                              </p:par>
                            </p:childTnLst>
                          </p:cTn>
                        </p:par>
                        <p:par>
                          <p:cTn id="174" fill="hold">
                            <p:stCondLst>
                              <p:cond delay="34500"/>
                            </p:stCondLst>
                            <p:childTnLst>
                              <p:par>
                                <p:cTn id="175" presetID="11" presetClass="entr" presetSubtype="0" fill="hold" grpId="0" nodeType="afterEffect">
                                  <p:stCondLst>
                                    <p:cond delay="0"/>
                                  </p:stCondLst>
                                  <p:childTnLst>
                                    <p:set>
                                      <p:cBhvr>
                                        <p:cTn id="176" dur="1000">
                                          <p:stCondLst>
                                            <p:cond delay="0"/>
                                          </p:stCondLst>
                                        </p:cTn>
                                        <p:tgtEl>
                                          <p:spTgt spid="50"/>
                                        </p:tgtEl>
                                        <p:attrNameLst>
                                          <p:attrName>style.visibility</p:attrName>
                                        </p:attrNameLst>
                                      </p:cBhvr>
                                      <p:to>
                                        <p:strVal val="visible"/>
                                      </p:to>
                                    </p:set>
                                  </p:childTnLst>
                                </p:cTn>
                              </p:par>
                            </p:childTnLst>
                          </p:cTn>
                        </p:par>
                        <p:par>
                          <p:cTn id="177" fill="hold">
                            <p:stCondLst>
                              <p:cond delay="35500"/>
                            </p:stCondLst>
                            <p:childTnLst>
                              <p:par>
                                <p:cTn id="178" presetID="11" presetClass="entr" presetSubtype="0" fill="hold" grpId="0" nodeType="afterEffect">
                                  <p:stCondLst>
                                    <p:cond delay="0"/>
                                  </p:stCondLst>
                                  <p:childTnLst>
                                    <p:set>
                                      <p:cBhvr>
                                        <p:cTn id="179" dur="1000">
                                          <p:stCondLst>
                                            <p:cond delay="0"/>
                                          </p:stCondLst>
                                        </p:cTn>
                                        <p:tgtEl>
                                          <p:spTgt spid="51"/>
                                        </p:tgtEl>
                                        <p:attrNameLst>
                                          <p:attrName>style.visibility</p:attrName>
                                        </p:attrNameLst>
                                      </p:cBhvr>
                                      <p:to>
                                        <p:strVal val="visible"/>
                                      </p:to>
                                    </p:set>
                                  </p:childTnLst>
                                </p:cTn>
                              </p:par>
                            </p:childTnLst>
                          </p:cTn>
                        </p:par>
                        <p:par>
                          <p:cTn id="180" fill="hold">
                            <p:stCondLst>
                              <p:cond delay="36500"/>
                            </p:stCondLst>
                            <p:childTnLst>
                              <p:par>
                                <p:cTn id="181" presetID="11" presetClass="entr" presetSubtype="0" fill="hold" grpId="0" nodeType="afterEffect">
                                  <p:stCondLst>
                                    <p:cond delay="0"/>
                                  </p:stCondLst>
                                  <p:childTnLst>
                                    <p:set>
                                      <p:cBhvr>
                                        <p:cTn id="182" dur="1000">
                                          <p:stCondLst>
                                            <p:cond delay="0"/>
                                          </p:stCondLst>
                                        </p:cTn>
                                        <p:tgtEl>
                                          <p:spTgt spid="52"/>
                                        </p:tgtEl>
                                        <p:attrNameLst>
                                          <p:attrName>style.visibility</p:attrName>
                                        </p:attrNameLst>
                                      </p:cBhvr>
                                      <p:to>
                                        <p:strVal val="visible"/>
                                      </p:to>
                                    </p:set>
                                  </p:childTnLst>
                                </p:cTn>
                              </p:par>
                            </p:childTnLst>
                          </p:cTn>
                        </p:par>
                        <p:par>
                          <p:cTn id="183" fill="hold">
                            <p:stCondLst>
                              <p:cond delay="37500"/>
                            </p:stCondLst>
                            <p:childTnLst>
                              <p:par>
                                <p:cTn id="184" presetID="11" presetClass="entr" presetSubtype="0" fill="hold" grpId="0" nodeType="afterEffect">
                                  <p:stCondLst>
                                    <p:cond delay="0"/>
                                  </p:stCondLst>
                                  <p:childTnLst>
                                    <p:set>
                                      <p:cBhvr>
                                        <p:cTn id="185" dur="1000">
                                          <p:stCondLst>
                                            <p:cond delay="0"/>
                                          </p:stCondLst>
                                        </p:cTn>
                                        <p:tgtEl>
                                          <p:spTgt spid="53"/>
                                        </p:tgtEl>
                                        <p:attrNameLst>
                                          <p:attrName>style.visibility</p:attrName>
                                        </p:attrNameLst>
                                      </p:cBhvr>
                                      <p:to>
                                        <p:strVal val="visible"/>
                                      </p:to>
                                    </p:set>
                                  </p:childTnLst>
                                </p:cTn>
                              </p:par>
                            </p:childTnLst>
                          </p:cTn>
                        </p:par>
                        <p:par>
                          <p:cTn id="186" fill="hold">
                            <p:stCondLst>
                              <p:cond delay="38500"/>
                            </p:stCondLst>
                            <p:childTnLst>
                              <p:par>
                                <p:cTn id="187" presetID="11" presetClass="entr" presetSubtype="0" fill="hold" grpId="0" nodeType="afterEffect">
                                  <p:stCondLst>
                                    <p:cond delay="0"/>
                                  </p:stCondLst>
                                  <p:childTnLst>
                                    <p:set>
                                      <p:cBhvr>
                                        <p:cTn id="188" dur="1000">
                                          <p:stCondLst>
                                            <p:cond delay="0"/>
                                          </p:stCondLst>
                                        </p:cTn>
                                        <p:tgtEl>
                                          <p:spTgt spid="54"/>
                                        </p:tgtEl>
                                        <p:attrNameLst>
                                          <p:attrName>style.visibility</p:attrName>
                                        </p:attrNameLst>
                                      </p:cBhvr>
                                      <p:to>
                                        <p:strVal val="visible"/>
                                      </p:to>
                                    </p:set>
                                  </p:childTnLst>
                                </p:cTn>
                              </p:par>
                            </p:childTnLst>
                          </p:cTn>
                        </p:par>
                        <p:par>
                          <p:cTn id="189" fill="hold">
                            <p:stCondLst>
                              <p:cond delay="39500"/>
                            </p:stCondLst>
                            <p:childTnLst>
                              <p:par>
                                <p:cTn id="190" presetID="11" presetClass="entr" presetSubtype="0" fill="hold" grpId="0" nodeType="afterEffect">
                                  <p:stCondLst>
                                    <p:cond delay="0"/>
                                  </p:stCondLst>
                                  <p:childTnLst>
                                    <p:set>
                                      <p:cBhvr>
                                        <p:cTn id="191" dur="1000">
                                          <p:stCondLst>
                                            <p:cond delay="0"/>
                                          </p:stCondLst>
                                        </p:cTn>
                                        <p:tgtEl>
                                          <p:spTgt spid="55"/>
                                        </p:tgtEl>
                                        <p:attrNameLst>
                                          <p:attrName>style.visibility</p:attrName>
                                        </p:attrNameLst>
                                      </p:cBhvr>
                                      <p:to>
                                        <p:strVal val="visible"/>
                                      </p:to>
                                    </p:set>
                                  </p:childTnLst>
                                </p:cTn>
                              </p:par>
                            </p:childTnLst>
                          </p:cTn>
                        </p:par>
                        <p:par>
                          <p:cTn id="192" fill="hold">
                            <p:stCondLst>
                              <p:cond delay="40500"/>
                            </p:stCondLst>
                            <p:childTnLst>
                              <p:par>
                                <p:cTn id="193" presetID="11" presetClass="entr" presetSubtype="0" fill="hold" grpId="0" nodeType="afterEffect">
                                  <p:stCondLst>
                                    <p:cond delay="0"/>
                                  </p:stCondLst>
                                  <p:childTnLst>
                                    <p:set>
                                      <p:cBhvr>
                                        <p:cTn id="194" dur="1000">
                                          <p:stCondLst>
                                            <p:cond delay="0"/>
                                          </p:stCondLst>
                                        </p:cTn>
                                        <p:tgtEl>
                                          <p:spTgt spid="56"/>
                                        </p:tgtEl>
                                        <p:attrNameLst>
                                          <p:attrName>style.visibility</p:attrName>
                                        </p:attrNameLst>
                                      </p:cBhvr>
                                      <p:to>
                                        <p:strVal val="visible"/>
                                      </p:to>
                                    </p:set>
                                  </p:childTnLst>
                                </p:cTn>
                              </p:par>
                            </p:childTnLst>
                          </p:cTn>
                        </p:par>
                        <p:par>
                          <p:cTn id="195" fill="hold">
                            <p:stCondLst>
                              <p:cond delay="41500"/>
                            </p:stCondLst>
                            <p:childTnLst>
                              <p:par>
                                <p:cTn id="196" presetID="11" presetClass="entr" presetSubtype="0" fill="hold" grpId="0" nodeType="afterEffect">
                                  <p:stCondLst>
                                    <p:cond delay="0"/>
                                  </p:stCondLst>
                                  <p:childTnLst>
                                    <p:set>
                                      <p:cBhvr>
                                        <p:cTn id="197" dur="1000">
                                          <p:stCondLst>
                                            <p:cond delay="0"/>
                                          </p:stCondLst>
                                        </p:cTn>
                                        <p:tgtEl>
                                          <p:spTgt spid="57"/>
                                        </p:tgtEl>
                                        <p:attrNameLst>
                                          <p:attrName>style.visibility</p:attrName>
                                        </p:attrNameLst>
                                      </p:cBhvr>
                                      <p:to>
                                        <p:strVal val="visible"/>
                                      </p:to>
                                    </p:set>
                                  </p:childTnLst>
                                </p:cTn>
                              </p:par>
                            </p:childTnLst>
                          </p:cTn>
                        </p:par>
                        <p:par>
                          <p:cTn id="198" fill="hold">
                            <p:stCondLst>
                              <p:cond delay="42500"/>
                            </p:stCondLst>
                            <p:childTnLst>
                              <p:par>
                                <p:cTn id="199" presetID="11" presetClass="entr" presetSubtype="0" fill="hold" grpId="0" nodeType="afterEffect">
                                  <p:stCondLst>
                                    <p:cond delay="0"/>
                                  </p:stCondLst>
                                  <p:childTnLst>
                                    <p:set>
                                      <p:cBhvr>
                                        <p:cTn id="200" dur="1000">
                                          <p:stCondLst>
                                            <p:cond delay="0"/>
                                          </p:stCondLst>
                                        </p:cTn>
                                        <p:tgtEl>
                                          <p:spTgt spid="58"/>
                                        </p:tgtEl>
                                        <p:attrNameLst>
                                          <p:attrName>style.visibility</p:attrName>
                                        </p:attrNameLst>
                                      </p:cBhvr>
                                      <p:to>
                                        <p:strVal val="visible"/>
                                      </p:to>
                                    </p:set>
                                  </p:childTnLst>
                                </p:cTn>
                              </p:par>
                            </p:childTnLst>
                          </p:cTn>
                        </p:par>
                        <p:par>
                          <p:cTn id="201" fill="hold">
                            <p:stCondLst>
                              <p:cond delay="43500"/>
                            </p:stCondLst>
                            <p:childTnLst>
                              <p:par>
                                <p:cTn id="202" presetID="11" presetClass="entr" presetSubtype="0" fill="hold" grpId="0" nodeType="afterEffect">
                                  <p:stCondLst>
                                    <p:cond delay="0"/>
                                  </p:stCondLst>
                                  <p:childTnLst>
                                    <p:set>
                                      <p:cBhvr>
                                        <p:cTn id="203" dur="1000">
                                          <p:stCondLst>
                                            <p:cond delay="0"/>
                                          </p:stCondLst>
                                        </p:cTn>
                                        <p:tgtEl>
                                          <p:spTgt spid="59"/>
                                        </p:tgtEl>
                                        <p:attrNameLst>
                                          <p:attrName>style.visibility</p:attrName>
                                        </p:attrNameLst>
                                      </p:cBhvr>
                                      <p:to>
                                        <p:strVal val="visible"/>
                                      </p:to>
                                    </p:set>
                                  </p:childTnLst>
                                </p:cTn>
                              </p:par>
                            </p:childTnLst>
                          </p:cTn>
                        </p:par>
                        <p:par>
                          <p:cTn id="204" fill="hold">
                            <p:stCondLst>
                              <p:cond delay="44500"/>
                            </p:stCondLst>
                            <p:childTnLst>
                              <p:par>
                                <p:cTn id="205" presetID="11" presetClass="entr" presetSubtype="0" fill="hold" grpId="0" nodeType="afterEffect">
                                  <p:stCondLst>
                                    <p:cond delay="0"/>
                                  </p:stCondLst>
                                  <p:childTnLst>
                                    <p:set>
                                      <p:cBhvr>
                                        <p:cTn id="206" dur="1000">
                                          <p:stCondLst>
                                            <p:cond delay="0"/>
                                          </p:stCondLst>
                                        </p:cTn>
                                        <p:tgtEl>
                                          <p:spTgt spid="60"/>
                                        </p:tgtEl>
                                        <p:attrNameLst>
                                          <p:attrName>style.visibility</p:attrName>
                                        </p:attrNameLst>
                                      </p:cBhvr>
                                      <p:to>
                                        <p:strVal val="visible"/>
                                      </p:to>
                                    </p:set>
                                  </p:childTnLst>
                                </p:cTn>
                              </p:par>
                            </p:childTnLst>
                          </p:cTn>
                        </p:par>
                        <p:par>
                          <p:cTn id="207" fill="hold">
                            <p:stCondLst>
                              <p:cond delay="45500"/>
                            </p:stCondLst>
                            <p:childTnLst>
                              <p:par>
                                <p:cTn id="208" presetID="11" presetClass="entr" presetSubtype="0" fill="hold" grpId="0" nodeType="afterEffect">
                                  <p:stCondLst>
                                    <p:cond delay="0"/>
                                  </p:stCondLst>
                                  <p:childTnLst>
                                    <p:set>
                                      <p:cBhvr>
                                        <p:cTn id="209" dur="1000">
                                          <p:stCondLst>
                                            <p:cond delay="0"/>
                                          </p:stCondLst>
                                        </p:cTn>
                                        <p:tgtEl>
                                          <p:spTgt spid="61"/>
                                        </p:tgtEl>
                                        <p:attrNameLst>
                                          <p:attrName>style.visibility</p:attrName>
                                        </p:attrNameLst>
                                      </p:cBhvr>
                                      <p:to>
                                        <p:strVal val="visible"/>
                                      </p:to>
                                    </p:set>
                                  </p:childTnLst>
                                </p:cTn>
                              </p:par>
                            </p:childTnLst>
                          </p:cTn>
                        </p:par>
                        <p:par>
                          <p:cTn id="210" fill="hold">
                            <p:stCondLst>
                              <p:cond delay="46500"/>
                            </p:stCondLst>
                            <p:childTnLst>
                              <p:par>
                                <p:cTn id="211" presetID="11" presetClass="entr" presetSubtype="0" fill="hold" grpId="0" nodeType="afterEffect">
                                  <p:stCondLst>
                                    <p:cond delay="0"/>
                                  </p:stCondLst>
                                  <p:childTnLst>
                                    <p:set>
                                      <p:cBhvr>
                                        <p:cTn id="212" dur="1000">
                                          <p:stCondLst>
                                            <p:cond delay="0"/>
                                          </p:stCondLst>
                                        </p:cTn>
                                        <p:tgtEl>
                                          <p:spTgt spid="62"/>
                                        </p:tgtEl>
                                        <p:attrNameLst>
                                          <p:attrName>style.visibility</p:attrName>
                                        </p:attrNameLst>
                                      </p:cBhvr>
                                      <p:to>
                                        <p:strVal val="visible"/>
                                      </p:to>
                                    </p:set>
                                  </p:childTnLst>
                                </p:cTn>
                              </p:par>
                            </p:childTnLst>
                          </p:cTn>
                        </p:par>
                        <p:par>
                          <p:cTn id="213" fill="hold">
                            <p:stCondLst>
                              <p:cond delay="47500"/>
                            </p:stCondLst>
                            <p:childTnLst>
                              <p:par>
                                <p:cTn id="214" presetID="11" presetClass="entr" presetSubtype="0" fill="hold" grpId="0" nodeType="afterEffect">
                                  <p:stCondLst>
                                    <p:cond delay="0"/>
                                  </p:stCondLst>
                                  <p:childTnLst>
                                    <p:set>
                                      <p:cBhvr>
                                        <p:cTn id="215" dur="1000">
                                          <p:stCondLst>
                                            <p:cond delay="0"/>
                                          </p:stCondLst>
                                        </p:cTn>
                                        <p:tgtEl>
                                          <p:spTgt spid="63"/>
                                        </p:tgtEl>
                                        <p:attrNameLst>
                                          <p:attrName>style.visibility</p:attrName>
                                        </p:attrNameLst>
                                      </p:cBhvr>
                                      <p:to>
                                        <p:strVal val="visible"/>
                                      </p:to>
                                    </p:set>
                                  </p:childTnLst>
                                </p:cTn>
                              </p:par>
                            </p:childTnLst>
                          </p:cTn>
                        </p:par>
                        <p:par>
                          <p:cTn id="216" fill="hold">
                            <p:stCondLst>
                              <p:cond delay="48500"/>
                            </p:stCondLst>
                            <p:childTnLst>
                              <p:par>
                                <p:cTn id="217" presetID="11" presetClass="entr" presetSubtype="0" fill="hold" grpId="0" nodeType="afterEffect">
                                  <p:stCondLst>
                                    <p:cond delay="0"/>
                                  </p:stCondLst>
                                  <p:childTnLst>
                                    <p:set>
                                      <p:cBhvr>
                                        <p:cTn id="218" dur="1000">
                                          <p:stCondLst>
                                            <p:cond delay="0"/>
                                          </p:stCondLst>
                                        </p:cTn>
                                        <p:tgtEl>
                                          <p:spTgt spid="64"/>
                                        </p:tgtEl>
                                        <p:attrNameLst>
                                          <p:attrName>style.visibility</p:attrName>
                                        </p:attrNameLst>
                                      </p:cBhvr>
                                      <p:to>
                                        <p:strVal val="visible"/>
                                      </p:to>
                                    </p:set>
                                  </p:childTnLst>
                                </p:cTn>
                              </p:par>
                            </p:childTnLst>
                          </p:cTn>
                        </p:par>
                        <p:par>
                          <p:cTn id="219" fill="hold">
                            <p:stCondLst>
                              <p:cond delay="49500"/>
                            </p:stCondLst>
                            <p:childTnLst>
                              <p:par>
                                <p:cTn id="220" presetID="11" presetClass="entr" presetSubtype="0" fill="hold" grpId="0" nodeType="afterEffect">
                                  <p:stCondLst>
                                    <p:cond delay="0"/>
                                  </p:stCondLst>
                                  <p:childTnLst>
                                    <p:set>
                                      <p:cBhvr>
                                        <p:cTn id="221" dur="1000">
                                          <p:stCondLst>
                                            <p:cond delay="0"/>
                                          </p:stCondLst>
                                        </p:cTn>
                                        <p:tgtEl>
                                          <p:spTgt spid="65"/>
                                        </p:tgtEl>
                                        <p:attrNameLst>
                                          <p:attrName>style.visibility</p:attrName>
                                        </p:attrNameLst>
                                      </p:cBhvr>
                                      <p:to>
                                        <p:strVal val="visible"/>
                                      </p:to>
                                    </p:set>
                                  </p:childTnLst>
                                </p:cTn>
                              </p:par>
                            </p:childTnLst>
                          </p:cTn>
                        </p:par>
                        <p:par>
                          <p:cTn id="222" fill="hold">
                            <p:stCondLst>
                              <p:cond delay="50500"/>
                            </p:stCondLst>
                            <p:childTnLst>
                              <p:par>
                                <p:cTn id="223" presetID="11" presetClass="entr" presetSubtype="0" fill="hold" grpId="0" nodeType="afterEffect">
                                  <p:stCondLst>
                                    <p:cond delay="0"/>
                                  </p:stCondLst>
                                  <p:childTnLst>
                                    <p:set>
                                      <p:cBhvr>
                                        <p:cTn id="224" dur="1000">
                                          <p:stCondLst>
                                            <p:cond delay="0"/>
                                          </p:stCondLst>
                                        </p:cTn>
                                        <p:tgtEl>
                                          <p:spTgt spid="66"/>
                                        </p:tgtEl>
                                        <p:attrNameLst>
                                          <p:attrName>style.visibility</p:attrName>
                                        </p:attrNameLst>
                                      </p:cBhvr>
                                      <p:to>
                                        <p:strVal val="visible"/>
                                      </p:to>
                                    </p:set>
                                  </p:childTnLst>
                                </p:cTn>
                              </p:par>
                            </p:childTnLst>
                          </p:cTn>
                        </p:par>
                        <p:par>
                          <p:cTn id="225" fill="hold">
                            <p:stCondLst>
                              <p:cond delay="51500"/>
                            </p:stCondLst>
                            <p:childTnLst>
                              <p:par>
                                <p:cTn id="226" presetID="11" presetClass="entr" presetSubtype="0" fill="hold" grpId="0" nodeType="afterEffect">
                                  <p:stCondLst>
                                    <p:cond delay="0"/>
                                  </p:stCondLst>
                                  <p:childTnLst>
                                    <p:set>
                                      <p:cBhvr>
                                        <p:cTn id="227" dur="1000">
                                          <p:stCondLst>
                                            <p:cond delay="0"/>
                                          </p:stCondLst>
                                        </p:cTn>
                                        <p:tgtEl>
                                          <p:spTgt spid="67"/>
                                        </p:tgtEl>
                                        <p:attrNameLst>
                                          <p:attrName>style.visibility</p:attrName>
                                        </p:attrNameLst>
                                      </p:cBhvr>
                                      <p:to>
                                        <p:strVal val="visible"/>
                                      </p:to>
                                    </p:set>
                                  </p:childTnLst>
                                </p:cTn>
                              </p:par>
                            </p:childTnLst>
                          </p:cTn>
                        </p:par>
                        <p:par>
                          <p:cTn id="228" fill="hold">
                            <p:stCondLst>
                              <p:cond delay="52500"/>
                            </p:stCondLst>
                            <p:childTnLst>
                              <p:par>
                                <p:cTn id="229" presetID="11" presetClass="entr" presetSubtype="0" fill="hold" grpId="0" nodeType="afterEffect">
                                  <p:stCondLst>
                                    <p:cond delay="0"/>
                                  </p:stCondLst>
                                  <p:childTnLst>
                                    <p:set>
                                      <p:cBhvr>
                                        <p:cTn id="230" dur="1000">
                                          <p:stCondLst>
                                            <p:cond delay="0"/>
                                          </p:stCondLst>
                                        </p:cTn>
                                        <p:tgtEl>
                                          <p:spTgt spid="68"/>
                                        </p:tgtEl>
                                        <p:attrNameLst>
                                          <p:attrName>style.visibility</p:attrName>
                                        </p:attrNameLst>
                                      </p:cBhvr>
                                      <p:to>
                                        <p:strVal val="visible"/>
                                      </p:to>
                                    </p:set>
                                  </p:childTnLst>
                                </p:cTn>
                              </p:par>
                            </p:childTnLst>
                          </p:cTn>
                        </p:par>
                        <p:par>
                          <p:cTn id="231" fill="hold">
                            <p:stCondLst>
                              <p:cond delay="53500"/>
                            </p:stCondLst>
                            <p:childTnLst>
                              <p:par>
                                <p:cTn id="232" presetID="11" presetClass="entr" presetSubtype="0" fill="hold" grpId="0" nodeType="afterEffect">
                                  <p:stCondLst>
                                    <p:cond delay="0"/>
                                  </p:stCondLst>
                                  <p:childTnLst>
                                    <p:set>
                                      <p:cBhvr>
                                        <p:cTn id="233" dur="1000">
                                          <p:stCondLst>
                                            <p:cond delay="0"/>
                                          </p:stCondLst>
                                        </p:cTn>
                                        <p:tgtEl>
                                          <p:spTgt spid="69"/>
                                        </p:tgtEl>
                                        <p:attrNameLst>
                                          <p:attrName>style.visibility</p:attrName>
                                        </p:attrNameLst>
                                      </p:cBhvr>
                                      <p:to>
                                        <p:strVal val="visible"/>
                                      </p:to>
                                    </p:set>
                                  </p:childTnLst>
                                </p:cTn>
                              </p:par>
                            </p:childTnLst>
                          </p:cTn>
                        </p:par>
                        <p:par>
                          <p:cTn id="234" fill="hold">
                            <p:stCondLst>
                              <p:cond delay="54500"/>
                            </p:stCondLst>
                            <p:childTnLst>
                              <p:par>
                                <p:cTn id="235" presetID="11" presetClass="entr" presetSubtype="0" fill="hold" grpId="0" nodeType="afterEffect">
                                  <p:stCondLst>
                                    <p:cond delay="0"/>
                                  </p:stCondLst>
                                  <p:childTnLst>
                                    <p:set>
                                      <p:cBhvr>
                                        <p:cTn id="236" dur="1000">
                                          <p:stCondLst>
                                            <p:cond delay="0"/>
                                          </p:stCondLst>
                                        </p:cTn>
                                        <p:tgtEl>
                                          <p:spTgt spid="70"/>
                                        </p:tgtEl>
                                        <p:attrNameLst>
                                          <p:attrName>style.visibility</p:attrName>
                                        </p:attrNameLst>
                                      </p:cBhvr>
                                      <p:to>
                                        <p:strVal val="visible"/>
                                      </p:to>
                                    </p:set>
                                  </p:childTnLst>
                                </p:cTn>
                              </p:par>
                            </p:childTnLst>
                          </p:cTn>
                        </p:par>
                        <p:par>
                          <p:cTn id="237" fill="hold">
                            <p:stCondLst>
                              <p:cond delay="55500"/>
                            </p:stCondLst>
                            <p:childTnLst>
                              <p:par>
                                <p:cTn id="238" presetID="11" presetClass="entr" presetSubtype="0" fill="hold" grpId="0" nodeType="afterEffect">
                                  <p:stCondLst>
                                    <p:cond delay="0"/>
                                  </p:stCondLst>
                                  <p:childTnLst>
                                    <p:set>
                                      <p:cBhvr>
                                        <p:cTn id="239" dur="1000">
                                          <p:stCondLst>
                                            <p:cond delay="0"/>
                                          </p:stCondLst>
                                        </p:cTn>
                                        <p:tgtEl>
                                          <p:spTgt spid="71"/>
                                        </p:tgtEl>
                                        <p:attrNameLst>
                                          <p:attrName>style.visibility</p:attrName>
                                        </p:attrNameLst>
                                      </p:cBhvr>
                                      <p:to>
                                        <p:strVal val="visible"/>
                                      </p:to>
                                    </p:set>
                                  </p:childTnLst>
                                </p:cTn>
                              </p:par>
                            </p:childTnLst>
                          </p:cTn>
                        </p:par>
                        <p:par>
                          <p:cTn id="240" fill="hold">
                            <p:stCondLst>
                              <p:cond delay="56500"/>
                            </p:stCondLst>
                            <p:childTnLst>
                              <p:par>
                                <p:cTn id="241" presetID="11" presetClass="entr" presetSubtype="0" fill="hold" grpId="0" nodeType="afterEffect">
                                  <p:stCondLst>
                                    <p:cond delay="0"/>
                                  </p:stCondLst>
                                  <p:childTnLst>
                                    <p:set>
                                      <p:cBhvr>
                                        <p:cTn id="242" dur="1000">
                                          <p:stCondLst>
                                            <p:cond delay="0"/>
                                          </p:stCondLst>
                                        </p:cTn>
                                        <p:tgtEl>
                                          <p:spTgt spid="72"/>
                                        </p:tgtEl>
                                        <p:attrNameLst>
                                          <p:attrName>style.visibility</p:attrName>
                                        </p:attrNameLst>
                                      </p:cBhvr>
                                      <p:to>
                                        <p:strVal val="visible"/>
                                      </p:to>
                                    </p:set>
                                  </p:childTnLst>
                                </p:cTn>
                              </p:par>
                            </p:childTnLst>
                          </p:cTn>
                        </p:par>
                        <p:par>
                          <p:cTn id="243" fill="hold">
                            <p:stCondLst>
                              <p:cond delay="57500"/>
                            </p:stCondLst>
                            <p:childTnLst>
                              <p:par>
                                <p:cTn id="244" presetID="11" presetClass="entr" presetSubtype="0" fill="hold" grpId="0" nodeType="afterEffect">
                                  <p:stCondLst>
                                    <p:cond delay="0"/>
                                  </p:stCondLst>
                                  <p:childTnLst>
                                    <p:set>
                                      <p:cBhvr>
                                        <p:cTn id="245" dur="1000">
                                          <p:stCondLst>
                                            <p:cond delay="0"/>
                                          </p:stCondLst>
                                        </p:cTn>
                                        <p:tgtEl>
                                          <p:spTgt spid="73"/>
                                        </p:tgtEl>
                                        <p:attrNameLst>
                                          <p:attrName>style.visibility</p:attrName>
                                        </p:attrNameLst>
                                      </p:cBhvr>
                                      <p:to>
                                        <p:strVal val="visible"/>
                                      </p:to>
                                    </p:set>
                                  </p:childTnLst>
                                </p:cTn>
                              </p:par>
                            </p:childTnLst>
                          </p:cTn>
                        </p:par>
                        <p:par>
                          <p:cTn id="246" fill="hold">
                            <p:stCondLst>
                              <p:cond delay="58500"/>
                            </p:stCondLst>
                            <p:childTnLst>
                              <p:par>
                                <p:cTn id="247" presetID="11" presetClass="entr" presetSubtype="0" fill="hold" grpId="0" nodeType="afterEffect">
                                  <p:stCondLst>
                                    <p:cond delay="0"/>
                                  </p:stCondLst>
                                  <p:childTnLst>
                                    <p:set>
                                      <p:cBhvr>
                                        <p:cTn id="248" dur="1000">
                                          <p:stCondLst>
                                            <p:cond delay="0"/>
                                          </p:stCondLst>
                                        </p:cTn>
                                        <p:tgtEl>
                                          <p:spTgt spid="74"/>
                                        </p:tgtEl>
                                        <p:attrNameLst>
                                          <p:attrName>style.visibility</p:attrName>
                                        </p:attrNameLst>
                                      </p:cBhvr>
                                      <p:to>
                                        <p:strVal val="visible"/>
                                      </p:to>
                                    </p:set>
                                  </p:childTnLst>
                                </p:cTn>
                              </p:par>
                            </p:childTnLst>
                          </p:cTn>
                        </p:par>
                        <p:par>
                          <p:cTn id="249" fill="hold">
                            <p:stCondLst>
                              <p:cond delay="59500"/>
                            </p:stCondLst>
                            <p:childTnLst>
                              <p:par>
                                <p:cTn id="250" presetID="11" presetClass="entr" presetSubtype="0" fill="hold" grpId="0" nodeType="afterEffect">
                                  <p:stCondLst>
                                    <p:cond delay="0"/>
                                  </p:stCondLst>
                                  <p:childTnLst>
                                    <p:set>
                                      <p:cBhvr>
                                        <p:cTn id="251" dur="1000">
                                          <p:stCondLst>
                                            <p:cond delay="0"/>
                                          </p:stCondLst>
                                        </p:cTn>
                                        <p:tgtEl>
                                          <p:spTgt spid="75"/>
                                        </p:tgtEl>
                                        <p:attrNameLst>
                                          <p:attrName>style.visibility</p:attrName>
                                        </p:attrNameLst>
                                      </p:cBhvr>
                                      <p:to>
                                        <p:strVal val="visible"/>
                                      </p:to>
                                    </p:set>
                                  </p:childTnLst>
                                </p:cTn>
                              </p:par>
                            </p:childTnLst>
                          </p:cTn>
                        </p:par>
                        <p:par>
                          <p:cTn id="252" fill="hold">
                            <p:stCondLst>
                              <p:cond delay="60500"/>
                            </p:stCondLst>
                            <p:childTnLst>
                              <p:par>
                                <p:cTn id="253" presetID="11" presetClass="entr" presetSubtype="0" fill="hold" grpId="0" nodeType="afterEffect">
                                  <p:stCondLst>
                                    <p:cond delay="0"/>
                                  </p:stCondLst>
                                  <p:childTnLst>
                                    <p:set>
                                      <p:cBhvr>
                                        <p:cTn id="254" dur="1000">
                                          <p:stCondLst>
                                            <p:cond delay="0"/>
                                          </p:stCondLst>
                                        </p:cTn>
                                        <p:tgtEl>
                                          <p:spTgt spid="76"/>
                                        </p:tgtEl>
                                        <p:attrNameLst>
                                          <p:attrName>style.visibility</p:attrName>
                                        </p:attrNameLst>
                                      </p:cBhvr>
                                      <p:to>
                                        <p:strVal val="visible"/>
                                      </p:to>
                                    </p:set>
                                  </p:childTnLst>
                                </p:cTn>
                              </p:par>
                            </p:childTnLst>
                          </p:cTn>
                        </p:par>
                        <p:par>
                          <p:cTn id="255" fill="hold">
                            <p:stCondLst>
                              <p:cond delay="61500"/>
                            </p:stCondLst>
                            <p:childTnLst>
                              <p:par>
                                <p:cTn id="256" presetID="11" presetClass="entr" presetSubtype="0" fill="hold" grpId="0" nodeType="afterEffect">
                                  <p:stCondLst>
                                    <p:cond delay="0"/>
                                  </p:stCondLst>
                                  <p:childTnLst>
                                    <p:set>
                                      <p:cBhvr>
                                        <p:cTn id="257" dur="1000">
                                          <p:stCondLst>
                                            <p:cond delay="0"/>
                                          </p:stCondLst>
                                        </p:cTn>
                                        <p:tgtEl>
                                          <p:spTgt spid="77"/>
                                        </p:tgtEl>
                                        <p:attrNameLst>
                                          <p:attrName>style.visibility</p:attrName>
                                        </p:attrNameLst>
                                      </p:cBhvr>
                                      <p:to>
                                        <p:strVal val="visible"/>
                                      </p:to>
                                    </p:set>
                                  </p:childTnLst>
                                </p:cTn>
                              </p:par>
                            </p:childTnLst>
                          </p:cTn>
                        </p:par>
                        <p:par>
                          <p:cTn id="258" fill="hold">
                            <p:stCondLst>
                              <p:cond delay="62500"/>
                            </p:stCondLst>
                            <p:childTnLst>
                              <p:par>
                                <p:cTn id="259" presetID="11" presetClass="entr" presetSubtype="0" fill="hold" grpId="0" nodeType="afterEffect">
                                  <p:stCondLst>
                                    <p:cond delay="0"/>
                                  </p:stCondLst>
                                  <p:childTnLst>
                                    <p:set>
                                      <p:cBhvr>
                                        <p:cTn id="260" dur="1000">
                                          <p:stCondLst>
                                            <p:cond delay="0"/>
                                          </p:stCondLst>
                                        </p:cTn>
                                        <p:tgtEl>
                                          <p:spTgt spid="78"/>
                                        </p:tgtEl>
                                        <p:attrNameLst>
                                          <p:attrName>style.visibility</p:attrName>
                                        </p:attrNameLst>
                                      </p:cBhvr>
                                      <p:to>
                                        <p:strVal val="visible"/>
                                      </p:to>
                                    </p:set>
                                  </p:childTnLst>
                                </p:cTn>
                              </p:par>
                            </p:childTnLst>
                          </p:cTn>
                        </p:par>
                        <p:par>
                          <p:cTn id="261" fill="hold">
                            <p:stCondLst>
                              <p:cond delay="63500"/>
                            </p:stCondLst>
                            <p:childTnLst>
                              <p:par>
                                <p:cTn id="262" presetID="11" presetClass="entr" presetSubtype="0" fill="hold" grpId="0" nodeType="afterEffect">
                                  <p:stCondLst>
                                    <p:cond delay="0"/>
                                  </p:stCondLst>
                                  <p:childTnLst>
                                    <p:set>
                                      <p:cBhvr>
                                        <p:cTn id="263" dur="1000">
                                          <p:stCondLst>
                                            <p:cond delay="0"/>
                                          </p:stCondLst>
                                        </p:cTn>
                                        <p:tgtEl>
                                          <p:spTgt spid="79"/>
                                        </p:tgtEl>
                                        <p:attrNameLst>
                                          <p:attrName>style.visibility</p:attrName>
                                        </p:attrNameLst>
                                      </p:cBhvr>
                                      <p:to>
                                        <p:strVal val="visible"/>
                                      </p:to>
                                    </p:set>
                                  </p:childTnLst>
                                </p:cTn>
                              </p:par>
                            </p:childTnLst>
                          </p:cTn>
                        </p:par>
                        <p:par>
                          <p:cTn id="264" fill="hold">
                            <p:stCondLst>
                              <p:cond delay="64500"/>
                            </p:stCondLst>
                            <p:childTnLst>
                              <p:par>
                                <p:cTn id="265" presetID="11" presetClass="entr" presetSubtype="0" fill="hold" grpId="0" nodeType="afterEffect">
                                  <p:stCondLst>
                                    <p:cond delay="0"/>
                                  </p:stCondLst>
                                  <p:childTnLst>
                                    <p:set>
                                      <p:cBhvr>
                                        <p:cTn id="266" dur="1000">
                                          <p:stCondLst>
                                            <p:cond delay="0"/>
                                          </p:stCondLst>
                                        </p:cTn>
                                        <p:tgtEl>
                                          <p:spTgt spid="80"/>
                                        </p:tgtEl>
                                        <p:attrNameLst>
                                          <p:attrName>style.visibility</p:attrName>
                                        </p:attrNameLst>
                                      </p:cBhvr>
                                      <p:to>
                                        <p:strVal val="visible"/>
                                      </p:to>
                                    </p:set>
                                  </p:childTnLst>
                                </p:cTn>
                              </p:par>
                            </p:childTnLst>
                          </p:cTn>
                        </p:par>
                        <p:par>
                          <p:cTn id="267" fill="hold">
                            <p:stCondLst>
                              <p:cond delay="65500"/>
                            </p:stCondLst>
                            <p:childTnLst>
                              <p:par>
                                <p:cTn id="268" presetID="11" presetClass="entr" presetSubtype="0" fill="hold" grpId="0" nodeType="afterEffect">
                                  <p:stCondLst>
                                    <p:cond delay="0"/>
                                  </p:stCondLst>
                                  <p:childTnLst>
                                    <p:set>
                                      <p:cBhvr>
                                        <p:cTn id="269" dur="1000">
                                          <p:stCondLst>
                                            <p:cond delay="0"/>
                                          </p:stCondLst>
                                        </p:cTn>
                                        <p:tgtEl>
                                          <p:spTgt spid="81"/>
                                        </p:tgtEl>
                                        <p:attrNameLst>
                                          <p:attrName>style.visibility</p:attrName>
                                        </p:attrNameLst>
                                      </p:cBhvr>
                                      <p:to>
                                        <p:strVal val="visible"/>
                                      </p:to>
                                    </p:set>
                                  </p:childTnLst>
                                </p:cTn>
                              </p:par>
                            </p:childTnLst>
                          </p:cTn>
                        </p:par>
                        <p:par>
                          <p:cTn id="270" fill="hold">
                            <p:stCondLst>
                              <p:cond delay="66500"/>
                            </p:stCondLst>
                            <p:childTnLst>
                              <p:par>
                                <p:cTn id="271" presetID="11" presetClass="entr" presetSubtype="0" fill="hold" grpId="0" nodeType="afterEffect">
                                  <p:stCondLst>
                                    <p:cond delay="0"/>
                                  </p:stCondLst>
                                  <p:childTnLst>
                                    <p:set>
                                      <p:cBhvr>
                                        <p:cTn id="272" dur="1000">
                                          <p:stCondLst>
                                            <p:cond delay="0"/>
                                          </p:stCondLst>
                                        </p:cTn>
                                        <p:tgtEl>
                                          <p:spTgt spid="82"/>
                                        </p:tgtEl>
                                        <p:attrNameLst>
                                          <p:attrName>style.visibility</p:attrName>
                                        </p:attrNameLst>
                                      </p:cBhvr>
                                      <p:to>
                                        <p:strVal val="visible"/>
                                      </p:to>
                                    </p:set>
                                  </p:childTnLst>
                                </p:cTn>
                              </p:par>
                            </p:childTnLst>
                          </p:cTn>
                        </p:par>
                        <p:par>
                          <p:cTn id="273" fill="hold">
                            <p:stCondLst>
                              <p:cond delay="67500"/>
                            </p:stCondLst>
                            <p:childTnLst>
                              <p:par>
                                <p:cTn id="274" presetID="11" presetClass="entr" presetSubtype="0" fill="hold" grpId="0" nodeType="afterEffect">
                                  <p:stCondLst>
                                    <p:cond delay="0"/>
                                  </p:stCondLst>
                                  <p:childTnLst>
                                    <p:set>
                                      <p:cBhvr>
                                        <p:cTn id="275" dur="1000">
                                          <p:stCondLst>
                                            <p:cond delay="0"/>
                                          </p:stCondLst>
                                        </p:cTn>
                                        <p:tgtEl>
                                          <p:spTgt spid="83"/>
                                        </p:tgtEl>
                                        <p:attrNameLst>
                                          <p:attrName>style.visibility</p:attrName>
                                        </p:attrNameLst>
                                      </p:cBhvr>
                                      <p:to>
                                        <p:strVal val="visible"/>
                                      </p:to>
                                    </p:set>
                                  </p:childTnLst>
                                </p:cTn>
                              </p:par>
                            </p:childTnLst>
                          </p:cTn>
                        </p:par>
                        <p:par>
                          <p:cTn id="276" fill="hold">
                            <p:stCondLst>
                              <p:cond delay="68500"/>
                            </p:stCondLst>
                            <p:childTnLst>
                              <p:par>
                                <p:cTn id="277" presetID="11" presetClass="entr" presetSubtype="0" fill="hold" grpId="0" nodeType="afterEffect">
                                  <p:stCondLst>
                                    <p:cond delay="0"/>
                                  </p:stCondLst>
                                  <p:childTnLst>
                                    <p:set>
                                      <p:cBhvr>
                                        <p:cTn id="278" dur="1000">
                                          <p:stCondLst>
                                            <p:cond delay="0"/>
                                          </p:stCondLst>
                                        </p:cTn>
                                        <p:tgtEl>
                                          <p:spTgt spid="84"/>
                                        </p:tgtEl>
                                        <p:attrNameLst>
                                          <p:attrName>style.visibility</p:attrName>
                                        </p:attrNameLst>
                                      </p:cBhvr>
                                      <p:to>
                                        <p:strVal val="visible"/>
                                      </p:to>
                                    </p:set>
                                  </p:childTnLst>
                                </p:cTn>
                              </p:par>
                            </p:childTnLst>
                          </p:cTn>
                        </p:par>
                        <p:par>
                          <p:cTn id="279" fill="hold">
                            <p:stCondLst>
                              <p:cond delay="69500"/>
                            </p:stCondLst>
                            <p:childTnLst>
                              <p:par>
                                <p:cTn id="280" presetID="11" presetClass="entr" presetSubtype="0" fill="hold" grpId="0" nodeType="afterEffect">
                                  <p:stCondLst>
                                    <p:cond delay="0"/>
                                  </p:stCondLst>
                                  <p:childTnLst>
                                    <p:set>
                                      <p:cBhvr>
                                        <p:cTn id="281" dur="1000">
                                          <p:stCondLst>
                                            <p:cond delay="0"/>
                                          </p:stCondLst>
                                        </p:cTn>
                                        <p:tgtEl>
                                          <p:spTgt spid="85"/>
                                        </p:tgtEl>
                                        <p:attrNameLst>
                                          <p:attrName>style.visibility</p:attrName>
                                        </p:attrNameLst>
                                      </p:cBhvr>
                                      <p:to>
                                        <p:strVal val="visible"/>
                                      </p:to>
                                    </p:set>
                                  </p:childTnLst>
                                </p:cTn>
                              </p:par>
                            </p:childTnLst>
                          </p:cTn>
                        </p:par>
                        <p:par>
                          <p:cTn id="282" fill="hold">
                            <p:stCondLst>
                              <p:cond delay="70500"/>
                            </p:stCondLst>
                            <p:childTnLst>
                              <p:par>
                                <p:cTn id="283" presetID="11" presetClass="entr" presetSubtype="0" fill="hold" grpId="0" nodeType="afterEffect">
                                  <p:stCondLst>
                                    <p:cond delay="0"/>
                                  </p:stCondLst>
                                  <p:childTnLst>
                                    <p:set>
                                      <p:cBhvr>
                                        <p:cTn id="284" dur="1000">
                                          <p:stCondLst>
                                            <p:cond delay="0"/>
                                          </p:stCondLst>
                                        </p:cTn>
                                        <p:tgtEl>
                                          <p:spTgt spid="86"/>
                                        </p:tgtEl>
                                        <p:attrNameLst>
                                          <p:attrName>style.visibility</p:attrName>
                                        </p:attrNameLst>
                                      </p:cBhvr>
                                      <p:to>
                                        <p:strVal val="visible"/>
                                      </p:to>
                                    </p:set>
                                  </p:childTnLst>
                                </p:cTn>
                              </p:par>
                            </p:childTnLst>
                          </p:cTn>
                        </p:par>
                        <p:par>
                          <p:cTn id="285" fill="hold">
                            <p:stCondLst>
                              <p:cond delay="71500"/>
                            </p:stCondLst>
                            <p:childTnLst>
                              <p:par>
                                <p:cTn id="286" presetID="11" presetClass="entr" presetSubtype="0" fill="hold" grpId="0" nodeType="afterEffect">
                                  <p:stCondLst>
                                    <p:cond delay="0"/>
                                  </p:stCondLst>
                                  <p:childTnLst>
                                    <p:set>
                                      <p:cBhvr>
                                        <p:cTn id="287" dur="1000">
                                          <p:stCondLst>
                                            <p:cond delay="0"/>
                                          </p:stCondLst>
                                        </p:cTn>
                                        <p:tgtEl>
                                          <p:spTgt spid="87"/>
                                        </p:tgtEl>
                                        <p:attrNameLst>
                                          <p:attrName>style.visibility</p:attrName>
                                        </p:attrNameLst>
                                      </p:cBhvr>
                                      <p:to>
                                        <p:strVal val="visible"/>
                                      </p:to>
                                    </p:set>
                                  </p:childTnLst>
                                </p:cTn>
                              </p:par>
                            </p:childTnLst>
                          </p:cTn>
                        </p:par>
                        <p:par>
                          <p:cTn id="288" fill="hold">
                            <p:stCondLst>
                              <p:cond delay="72500"/>
                            </p:stCondLst>
                            <p:childTnLst>
                              <p:par>
                                <p:cTn id="289" presetID="11" presetClass="entr" presetSubtype="0" fill="hold" grpId="0" nodeType="afterEffect">
                                  <p:stCondLst>
                                    <p:cond delay="0"/>
                                  </p:stCondLst>
                                  <p:childTnLst>
                                    <p:set>
                                      <p:cBhvr>
                                        <p:cTn id="290" dur="1000">
                                          <p:stCondLst>
                                            <p:cond delay="0"/>
                                          </p:stCondLst>
                                        </p:cTn>
                                        <p:tgtEl>
                                          <p:spTgt spid="88"/>
                                        </p:tgtEl>
                                        <p:attrNameLst>
                                          <p:attrName>style.visibility</p:attrName>
                                        </p:attrNameLst>
                                      </p:cBhvr>
                                      <p:to>
                                        <p:strVal val="visible"/>
                                      </p:to>
                                    </p:set>
                                  </p:childTnLst>
                                </p:cTn>
                              </p:par>
                            </p:childTnLst>
                          </p:cTn>
                        </p:par>
                        <p:par>
                          <p:cTn id="291" fill="hold">
                            <p:stCondLst>
                              <p:cond delay="73500"/>
                            </p:stCondLst>
                            <p:childTnLst>
                              <p:par>
                                <p:cTn id="292" presetID="11" presetClass="entr" presetSubtype="0" fill="hold" grpId="0" nodeType="afterEffect">
                                  <p:stCondLst>
                                    <p:cond delay="0"/>
                                  </p:stCondLst>
                                  <p:childTnLst>
                                    <p:set>
                                      <p:cBhvr>
                                        <p:cTn id="293" dur="1000">
                                          <p:stCondLst>
                                            <p:cond delay="0"/>
                                          </p:stCondLst>
                                        </p:cTn>
                                        <p:tgtEl>
                                          <p:spTgt spid="89"/>
                                        </p:tgtEl>
                                        <p:attrNameLst>
                                          <p:attrName>style.visibility</p:attrName>
                                        </p:attrNameLst>
                                      </p:cBhvr>
                                      <p:to>
                                        <p:strVal val="visible"/>
                                      </p:to>
                                    </p:set>
                                  </p:childTnLst>
                                </p:cTn>
                              </p:par>
                            </p:childTnLst>
                          </p:cTn>
                        </p:par>
                        <p:par>
                          <p:cTn id="294" fill="hold">
                            <p:stCondLst>
                              <p:cond delay="74500"/>
                            </p:stCondLst>
                            <p:childTnLst>
                              <p:par>
                                <p:cTn id="295" presetID="11" presetClass="entr" presetSubtype="0" fill="hold" grpId="0" nodeType="afterEffect">
                                  <p:stCondLst>
                                    <p:cond delay="0"/>
                                  </p:stCondLst>
                                  <p:childTnLst>
                                    <p:set>
                                      <p:cBhvr>
                                        <p:cTn id="296" dur="1000">
                                          <p:stCondLst>
                                            <p:cond delay="0"/>
                                          </p:stCondLst>
                                        </p:cTn>
                                        <p:tgtEl>
                                          <p:spTgt spid="90"/>
                                        </p:tgtEl>
                                        <p:attrNameLst>
                                          <p:attrName>style.visibility</p:attrName>
                                        </p:attrNameLst>
                                      </p:cBhvr>
                                      <p:to>
                                        <p:strVal val="visible"/>
                                      </p:to>
                                    </p:set>
                                  </p:childTnLst>
                                </p:cTn>
                              </p:par>
                            </p:childTnLst>
                          </p:cTn>
                        </p:par>
                        <p:par>
                          <p:cTn id="297" fill="hold">
                            <p:stCondLst>
                              <p:cond delay="75500"/>
                            </p:stCondLst>
                            <p:childTnLst>
                              <p:par>
                                <p:cTn id="298" presetID="11" presetClass="entr" presetSubtype="0" fill="hold" grpId="0" nodeType="afterEffect">
                                  <p:stCondLst>
                                    <p:cond delay="0"/>
                                  </p:stCondLst>
                                  <p:childTnLst>
                                    <p:set>
                                      <p:cBhvr>
                                        <p:cTn id="299" dur="1000">
                                          <p:stCondLst>
                                            <p:cond delay="0"/>
                                          </p:stCondLst>
                                        </p:cTn>
                                        <p:tgtEl>
                                          <p:spTgt spid="91"/>
                                        </p:tgtEl>
                                        <p:attrNameLst>
                                          <p:attrName>style.visibility</p:attrName>
                                        </p:attrNameLst>
                                      </p:cBhvr>
                                      <p:to>
                                        <p:strVal val="visible"/>
                                      </p:to>
                                    </p:set>
                                  </p:childTnLst>
                                </p:cTn>
                              </p:par>
                            </p:childTnLst>
                          </p:cTn>
                        </p:par>
                        <p:par>
                          <p:cTn id="300" fill="hold">
                            <p:stCondLst>
                              <p:cond delay="76500"/>
                            </p:stCondLst>
                            <p:childTnLst>
                              <p:par>
                                <p:cTn id="301" presetID="11" presetClass="entr" presetSubtype="0" fill="hold" grpId="0" nodeType="afterEffect">
                                  <p:stCondLst>
                                    <p:cond delay="0"/>
                                  </p:stCondLst>
                                  <p:childTnLst>
                                    <p:set>
                                      <p:cBhvr>
                                        <p:cTn id="302" dur="1000">
                                          <p:stCondLst>
                                            <p:cond delay="0"/>
                                          </p:stCondLst>
                                        </p:cTn>
                                        <p:tgtEl>
                                          <p:spTgt spid="92"/>
                                        </p:tgtEl>
                                        <p:attrNameLst>
                                          <p:attrName>style.visibility</p:attrName>
                                        </p:attrNameLst>
                                      </p:cBhvr>
                                      <p:to>
                                        <p:strVal val="visible"/>
                                      </p:to>
                                    </p:set>
                                  </p:childTnLst>
                                </p:cTn>
                              </p:par>
                            </p:childTnLst>
                          </p:cTn>
                        </p:par>
                        <p:par>
                          <p:cTn id="303" fill="hold">
                            <p:stCondLst>
                              <p:cond delay="77500"/>
                            </p:stCondLst>
                            <p:childTnLst>
                              <p:par>
                                <p:cTn id="304" presetID="11" presetClass="entr" presetSubtype="0" fill="hold" grpId="0" nodeType="afterEffect">
                                  <p:stCondLst>
                                    <p:cond delay="0"/>
                                  </p:stCondLst>
                                  <p:childTnLst>
                                    <p:set>
                                      <p:cBhvr>
                                        <p:cTn id="305" dur="1000">
                                          <p:stCondLst>
                                            <p:cond delay="0"/>
                                          </p:stCondLst>
                                        </p:cTn>
                                        <p:tgtEl>
                                          <p:spTgt spid="93"/>
                                        </p:tgtEl>
                                        <p:attrNameLst>
                                          <p:attrName>style.visibility</p:attrName>
                                        </p:attrNameLst>
                                      </p:cBhvr>
                                      <p:to>
                                        <p:strVal val="visible"/>
                                      </p:to>
                                    </p:set>
                                  </p:childTnLst>
                                </p:cTn>
                              </p:par>
                            </p:childTnLst>
                          </p:cTn>
                        </p:par>
                        <p:par>
                          <p:cTn id="306" fill="hold">
                            <p:stCondLst>
                              <p:cond delay="78500"/>
                            </p:stCondLst>
                            <p:childTnLst>
                              <p:par>
                                <p:cTn id="307" presetID="11" presetClass="entr" presetSubtype="0" fill="hold" grpId="0" nodeType="afterEffect">
                                  <p:stCondLst>
                                    <p:cond delay="0"/>
                                  </p:stCondLst>
                                  <p:childTnLst>
                                    <p:set>
                                      <p:cBhvr>
                                        <p:cTn id="308" dur="1000">
                                          <p:stCondLst>
                                            <p:cond delay="0"/>
                                          </p:stCondLst>
                                        </p:cTn>
                                        <p:tgtEl>
                                          <p:spTgt spid="94"/>
                                        </p:tgtEl>
                                        <p:attrNameLst>
                                          <p:attrName>style.visibility</p:attrName>
                                        </p:attrNameLst>
                                      </p:cBhvr>
                                      <p:to>
                                        <p:strVal val="visible"/>
                                      </p:to>
                                    </p:set>
                                  </p:childTnLst>
                                </p:cTn>
                              </p:par>
                            </p:childTnLst>
                          </p:cTn>
                        </p:par>
                        <p:par>
                          <p:cTn id="309" fill="hold">
                            <p:stCondLst>
                              <p:cond delay="79500"/>
                            </p:stCondLst>
                            <p:childTnLst>
                              <p:par>
                                <p:cTn id="310" presetID="11" presetClass="entr" presetSubtype="0" fill="hold" grpId="0" nodeType="afterEffect">
                                  <p:stCondLst>
                                    <p:cond delay="0"/>
                                  </p:stCondLst>
                                  <p:childTnLst>
                                    <p:set>
                                      <p:cBhvr>
                                        <p:cTn id="311" dur="1000">
                                          <p:stCondLst>
                                            <p:cond delay="0"/>
                                          </p:stCondLst>
                                        </p:cTn>
                                        <p:tgtEl>
                                          <p:spTgt spid="95"/>
                                        </p:tgtEl>
                                        <p:attrNameLst>
                                          <p:attrName>style.visibility</p:attrName>
                                        </p:attrNameLst>
                                      </p:cBhvr>
                                      <p:to>
                                        <p:strVal val="visible"/>
                                      </p:to>
                                    </p:set>
                                  </p:childTnLst>
                                </p:cTn>
                              </p:par>
                            </p:childTnLst>
                          </p:cTn>
                        </p:par>
                        <p:par>
                          <p:cTn id="312" fill="hold">
                            <p:stCondLst>
                              <p:cond delay="80500"/>
                            </p:stCondLst>
                            <p:childTnLst>
                              <p:par>
                                <p:cTn id="313" presetID="11" presetClass="entr" presetSubtype="0" fill="hold" grpId="0" nodeType="afterEffect">
                                  <p:stCondLst>
                                    <p:cond delay="0"/>
                                  </p:stCondLst>
                                  <p:childTnLst>
                                    <p:set>
                                      <p:cBhvr>
                                        <p:cTn id="314" dur="1000">
                                          <p:stCondLst>
                                            <p:cond delay="0"/>
                                          </p:stCondLst>
                                        </p:cTn>
                                        <p:tgtEl>
                                          <p:spTgt spid="96"/>
                                        </p:tgtEl>
                                        <p:attrNameLst>
                                          <p:attrName>style.visibility</p:attrName>
                                        </p:attrNameLst>
                                      </p:cBhvr>
                                      <p:to>
                                        <p:strVal val="visible"/>
                                      </p:to>
                                    </p:set>
                                  </p:childTnLst>
                                </p:cTn>
                              </p:par>
                            </p:childTnLst>
                          </p:cTn>
                        </p:par>
                        <p:par>
                          <p:cTn id="315" fill="hold">
                            <p:stCondLst>
                              <p:cond delay="81500"/>
                            </p:stCondLst>
                            <p:childTnLst>
                              <p:par>
                                <p:cTn id="316" presetID="11" presetClass="entr" presetSubtype="0" fill="hold" grpId="0" nodeType="afterEffect">
                                  <p:stCondLst>
                                    <p:cond delay="0"/>
                                  </p:stCondLst>
                                  <p:childTnLst>
                                    <p:set>
                                      <p:cBhvr>
                                        <p:cTn id="317" dur="1000">
                                          <p:stCondLst>
                                            <p:cond delay="0"/>
                                          </p:stCondLst>
                                        </p:cTn>
                                        <p:tgtEl>
                                          <p:spTgt spid="97"/>
                                        </p:tgtEl>
                                        <p:attrNameLst>
                                          <p:attrName>style.visibility</p:attrName>
                                        </p:attrNameLst>
                                      </p:cBhvr>
                                      <p:to>
                                        <p:strVal val="visible"/>
                                      </p:to>
                                    </p:set>
                                  </p:childTnLst>
                                </p:cTn>
                              </p:par>
                            </p:childTnLst>
                          </p:cTn>
                        </p:par>
                        <p:par>
                          <p:cTn id="318" fill="hold">
                            <p:stCondLst>
                              <p:cond delay="82500"/>
                            </p:stCondLst>
                            <p:childTnLst>
                              <p:par>
                                <p:cTn id="319" presetID="11" presetClass="entr" presetSubtype="0" fill="hold" grpId="0" nodeType="afterEffect">
                                  <p:stCondLst>
                                    <p:cond delay="0"/>
                                  </p:stCondLst>
                                  <p:childTnLst>
                                    <p:set>
                                      <p:cBhvr>
                                        <p:cTn id="320" dur="1000">
                                          <p:stCondLst>
                                            <p:cond delay="0"/>
                                          </p:stCondLst>
                                        </p:cTn>
                                        <p:tgtEl>
                                          <p:spTgt spid="98"/>
                                        </p:tgtEl>
                                        <p:attrNameLst>
                                          <p:attrName>style.visibility</p:attrName>
                                        </p:attrNameLst>
                                      </p:cBhvr>
                                      <p:to>
                                        <p:strVal val="visible"/>
                                      </p:to>
                                    </p:set>
                                  </p:childTnLst>
                                </p:cTn>
                              </p:par>
                            </p:childTnLst>
                          </p:cTn>
                        </p:par>
                        <p:par>
                          <p:cTn id="321" fill="hold">
                            <p:stCondLst>
                              <p:cond delay="83500"/>
                            </p:stCondLst>
                            <p:childTnLst>
                              <p:par>
                                <p:cTn id="322" presetID="11" presetClass="entr" presetSubtype="0" fill="hold" grpId="0" nodeType="afterEffect">
                                  <p:stCondLst>
                                    <p:cond delay="0"/>
                                  </p:stCondLst>
                                  <p:childTnLst>
                                    <p:set>
                                      <p:cBhvr>
                                        <p:cTn id="323" dur="1000">
                                          <p:stCondLst>
                                            <p:cond delay="0"/>
                                          </p:stCondLst>
                                        </p:cTn>
                                        <p:tgtEl>
                                          <p:spTgt spid="99"/>
                                        </p:tgtEl>
                                        <p:attrNameLst>
                                          <p:attrName>style.visibility</p:attrName>
                                        </p:attrNameLst>
                                      </p:cBhvr>
                                      <p:to>
                                        <p:strVal val="visible"/>
                                      </p:to>
                                    </p:set>
                                  </p:childTnLst>
                                </p:cTn>
                              </p:par>
                            </p:childTnLst>
                          </p:cTn>
                        </p:par>
                        <p:par>
                          <p:cTn id="324" fill="hold">
                            <p:stCondLst>
                              <p:cond delay="84500"/>
                            </p:stCondLst>
                            <p:childTnLst>
                              <p:par>
                                <p:cTn id="325" presetID="11" presetClass="entr" presetSubtype="0" fill="hold" grpId="0" nodeType="afterEffect">
                                  <p:stCondLst>
                                    <p:cond delay="0"/>
                                  </p:stCondLst>
                                  <p:childTnLst>
                                    <p:set>
                                      <p:cBhvr>
                                        <p:cTn id="326" dur="1000">
                                          <p:stCondLst>
                                            <p:cond delay="0"/>
                                          </p:stCondLst>
                                        </p:cTn>
                                        <p:tgtEl>
                                          <p:spTgt spid="100"/>
                                        </p:tgtEl>
                                        <p:attrNameLst>
                                          <p:attrName>style.visibility</p:attrName>
                                        </p:attrNameLst>
                                      </p:cBhvr>
                                      <p:to>
                                        <p:strVal val="visible"/>
                                      </p:to>
                                    </p:set>
                                  </p:childTnLst>
                                </p:cTn>
                              </p:par>
                            </p:childTnLst>
                          </p:cTn>
                        </p:par>
                        <p:par>
                          <p:cTn id="327" fill="hold">
                            <p:stCondLst>
                              <p:cond delay="85500"/>
                            </p:stCondLst>
                            <p:childTnLst>
                              <p:par>
                                <p:cTn id="328" presetID="11" presetClass="entr" presetSubtype="0" fill="hold" grpId="0" nodeType="afterEffect">
                                  <p:stCondLst>
                                    <p:cond delay="0"/>
                                  </p:stCondLst>
                                  <p:childTnLst>
                                    <p:set>
                                      <p:cBhvr>
                                        <p:cTn id="329" dur="1000">
                                          <p:stCondLst>
                                            <p:cond delay="0"/>
                                          </p:stCondLst>
                                        </p:cTn>
                                        <p:tgtEl>
                                          <p:spTgt spid="101"/>
                                        </p:tgtEl>
                                        <p:attrNameLst>
                                          <p:attrName>style.visibility</p:attrName>
                                        </p:attrNameLst>
                                      </p:cBhvr>
                                      <p:to>
                                        <p:strVal val="visible"/>
                                      </p:to>
                                    </p:set>
                                  </p:childTnLst>
                                </p:cTn>
                              </p:par>
                            </p:childTnLst>
                          </p:cTn>
                        </p:par>
                        <p:par>
                          <p:cTn id="330" fill="hold">
                            <p:stCondLst>
                              <p:cond delay="86500"/>
                            </p:stCondLst>
                            <p:childTnLst>
                              <p:par>
                                <p:cTn id="331" presetID="11" presetClass="entr" presetSubtype="0" fill="hold" grpId="0" nodeType="afterEffect">
                                  <p:stCondLst>
                                    <p:cond delay="0"/>
                                  </p:stCondLst>
                                  <p:childTnLst>
                                    <p:set>
                                      <p:cBhvr>
                                        <p:cTn id="332" dur="1000">
                                          <p:stCondLst>
                                            <p:cond delay="0"/>
                                          </p:stCondLst>
                                        </p:cTn>
                                        <p:tgtEl>
                                          <p:spTgt spid="102"/>
                                        </p:tgtEl>
                                        <p:attrNameLst>
                                          <p:attrName>style.visibility</p:attrName>
                                        </p:attrNameLst>
                                      </p:cBhvr>
                                      <p:to>
                                        <p:strVal val="visible"/>
                                      </p:to>
                                    </p:set>
                                  </p:childTnLst>
                                </p:cTn>
                              </p:par>
                            </p:childTnLst>
                          </p:cTn>
                        </p:par>
                        <p:par>
                          <p:cTn id="333" fill="hold">
                            <p:stCondLst>
                              <p:cond delay="87500"/>
                            </p:stCondLst>
                            <p:childTnLst>
                              <p:par>
                                <p:cTn id="334" presetID="11" presetClass="entr" presetSubtype="0" fill="hold" grpId="0" nodeType="afterEffect">
                                  <p:stCondLst>
                                    <p:cond delay="0"/>
                                  </p:stCondLst>
                                  <p:childTnLst>
                                    <p:set>
                                      <p:cBhvr>
                                        <p:cTn id="335" dur="1000">
                                          <p:stCondLst>
                                            <p:cond delay="0"/>
                                          </p:stCondLst>
                                        </p:cTn>
                                        <p:tgtEl>
                                          <p:spTgt spid="103"/>
                                        </p:tgtEl>
                                        <p:attrNameLst>
                                          <p:attrName>style.visibility</p:attrName>
                                        </p:attrNameLst>
                                      </p:cBhvr>
                                      <p:to>
                                        <p:strVal val="visible"/>
                                      </p:to>
                                    </p:set>
                                  </p:childTnLst>
                                </p:cTn>
                              </p:par>
                            </p:childTnLst>
                          </p:cTn>
                        </p:par>
                        <p:par>
                          <p:cTn id="336" fill="hold">
                            <p:stCondLst>
                              <p:cond delay="88500"/>
                            </p:stCondLst>
                            <p:childTnLst>
                              <p:par>
                                <p:cTn id="337" presetID="11" presetClass="entr" presetSubtype="0" fill="hold" grpId="0" nodeType="afterEffect">
                                  <p:stCondLst>
                                    <p:cond delay="0"/>
                                  </p:stCondLst>
                                  <p:childTnLst>
                                    <p:set>
                                      <p:cBhvr>
                                        <p:cTn id="338" dur="1000">
                                          <p:stCondLst>
                                            <p:cond delay="0"/>
                                          </p:stCondLst>
                                        </p:cTn>
                                        <p:tgtEl>
                                          <p:spTgt spid="104"/>
                                        </p:tgtEl>
                                        <p:attrNameLst>
                                          <p:attrName>style.visibility</p:attrName>
                                        </p:attrNameLst>
                                      </p:cBhvr>
                                      <p:to>
                                        <p:strVal val="visible"/>
                                      </p:to>
                                    </p:set>
                                  </p:childTnLst>
                                </p:cTn>
                              </p:par>
                            </p:childTnLst>
                          </p:cTn>
                        </p:par>
                        <p:par>
                          <p:cTn id="339" fill="hold">
                            <p:stCondLst>
                              <p:cond delay="89500"/>
                            </p:stCondLst>
                            <p:childTnLst>
                              <p:par>
                                <p:cTn id="340" presetID="11" presetClass="entr" presetSubtype="0" fill="hold" grpId="0" nodeType="afterEffect">
                                  <p:stCondLst>
                                    <p:cond delay="0"/>
                                  </p:stCondLst>
                                  <p:childTnLst>
                                    <p:set>
                                      <p:cBhvr>
                                        <p:cTn id="341" dur="1000">
                                          <p:stCondLst>
                                            <p:cond delay="0"/>
                                          </p:stCondLst>
                                        </p:cTn>
                                        <p:tgtEl>
                                          <p:spTgt spid="105"/>
                                        </p:tgtEl>
                                        <p:attrNameLst>
                                          <p:attrName>style.visibility</p:attrName>
                                        </p:attrNameLst>
                                      </p:cBhvr>
                                      <p:to>
                                        <p:strVal val="visible"/>
                                      </p:to>
                                    </p:set>
                                  </p:childTnLst>
                                </p:cTn>
                              </p:par>
                            </p:childTnLst>
                          </p:cTn>
                        </p:par>
                        <p:par>
                          <p:cTn id="342" fill="hold">
                            <p:stCondLst>
                              <p:cond delay="90500"/>
                            </p:stCondLst>
                            <p:childTnLst>
                              <p:par>
                                <p:cTn id="343" presetID="11" presetClass="entr" presetSubtype="0" fill="hold" grpId="0" nodeType="afterEffect">
                                  <p:stCondLst>
                                    <p:cond delay="0"/>
                                  </p:stCondLst>
                                  <p:childTnLst>
                                    <p:set>
                                      <p:cBhvr>
                                        <p:cTn id="344" dur="1000">
                                          <p:stCondLst>
                                            <p:cond delay="0"/>
                                          </p:stCondLst>
                                        </p:cTn>
                                        <p:tgtEl>
                                          <p:spTgt spid="106"/>
                                        </p:tgtEl>
                                        <p:attrNameLst>
                                          <p:attrName>style.visibility</p:attrName>
                                        </p:attrNameLst>
                                      </p:cBhvr>
                                      <p:to>
                                        <p:strVal val="visible"/>
                                      </p:to>
                                    </p:set>
                                  </p:childTnLst>
                                </p:cTn>
                              </p:par>
                            </p:childTnLst>
                          </p:cTn>
                        </p:par>
                        <p:par>
                          <p:cTn id="345" fill="hold">
                            <p:stCondLst>
                              <p:cond delay="91500"/>
                            </p:stCondLst>
                            <p:childTnLst>
                              <p:par>
                                <p:cTn id="346" presetID="11" presetClass="entr" presetSubtype="0" fill="hold" grpId="0" nodeType="afterEffect">
                                  <p:stCondLst>
                                    <p:cond delay="0"/>
                                  </p:stCondLst>
                                  <p:childTnLst>
                                    <p:set>
                                      <p:cBhvr>
                                        <p:cTn id="347" dur="1000">
                                          <p:stCondLst>
                                            <p:cond delay="0"/>
                                          </p:stCondLst>
                                        </p:cTn>
                                        <p:tgtEl>
                                          <p:spTgt spid="107"/>
                                        </p:tgtEl>
                                        <p:attrNameLst>
                                          <p:attrName>style.visibility</p:attrName>
                                        </p:attrNameLst>
                                      </p:cBhvr>
                                      <p:to>
                                        <p:strVal val="visible"/>
                                      </p:to>
                                    </p:set>
                                  </p:childTnLst>
                                </p:cTn>
                              </p:par>
                            </p:childTnLst>
                          </p:cTn>
                        </p:par>
                        <p:par>
                          <p:cTn id="348" fill="hold">
                            <p:stCondLst>
                              <p:cond delay="92500"/>
                            </p:stCondLst>
                            <p:childTnLst>
                              <p:par>
                                <p:cTn id="349" presetID="11" presetClass="entr" presetSubtype="0" fill="hold" grpId="0" nodeType="afterEffect">
                                  <p:stCondLst>
                                    <p:cond delay="0"/>
                                  </p:stCondLst>
                                  <p:childTnLst>
                                    <p:set>
                                      <p:cBhvr>
                                        <p:cTn id="350" dur="1000">
                                          <p:stCondLst>
                                            <p:cond delay="0"/>
                                          </p:stCondLst>
                                        </p:cTn>
                                        <p:tgtEl>
                                          <p:spTgt spid="108"/>
                                        </p:tgtEl>
                                        <p:attrNameLst>
                                          <p:attrName>style.visibility</p:attrName>
                                        </p:attrNameLst>
                                      </p:cBhvr>
                                      <p:to>
                                        <p:strVal val="visible"/>
                                      </p:to>
                                    </p:set>
                                  </p:childTnLst>
                                </p:cTn>
                              </p:par>
                            </p:childTnLst>
                          </p:cTn>
                        </p:par>
                        <p:par>
                          <p:cTn id="351" fill="hold">
                            <p:stCondLst>
                              <p:cond delay="93500"/>
                            </p:stCondLst>
                            <p:childTnLst>
                              <p:par>
                                <p:cTn id="352" presetID="11" presetClass="entr" presetSubtype="0" fill="hold" grpId="0" nodeType="afterEffect">
                                  <p:stCondLst>
                                    <p:cond delay="0"/>
                                  </p:stCondLst>
                                  <p:childTnLst>
                                    <p:set>
                                      <p:cBhvr>
                                        <p:cTn id="353" dur="1000">
                                          <p:stCondLst>
                                            <p:cond delay="0"/>
                                          </p:stCondLst>
                                        </p:cTn>
                                        <p:tgtEl>
                                          <p:spTgt spid="109"/>
                                        </p:tgtEl>
                                        <p:attrNameLst>
                                          <p:attrName>style.visibility</p:attrName>
                                        </p:attrNameLst>
                                      </p:cBhvr>
                                      <p:to>
                                        <p:strVal val="visible"/>
                                      </p:to>
                                    </p:set>
                                  </p:childTnLst>
                                </p:cTn>
                              </p:par>
                            </p:childTnLst>
                          </p:cTn>
                        </p:par>
                        <p:par>
                          <p:cTn id="354" fill="hold">
                            <p:stCondLst>
                              <p:cond delay="94500"/>
                            </p:stCondLst>
                            <p:childTnLst>
                              <p:par>
                                <p:cTn id="355" presetID="11" presetClass="entr" presetSubtype="0" fill="hold" grpId="0" nodeType="afterEffect">
                                  <p:stCondLst>
                                    <p:cond delay="0"/>
                                  </p:stCondLst>
                                  <p:childTnLst>
                                    <p:set>
                                      <p:cBhvr>
                                        <p:cTn id="356" dur="1000">
                                          <p:stCondLst>
                                            <p:cond delay="0"/>
                                          </p:stCondLst>
                                        </p:cTn>
                                        <p:tgtEl>
                                          <p:spTgt spid="110"/>
                                        </p:tgtEl>
                                        <p:attrNameLst>
                                          <p:attrName>style.visibility</p:attrName>
                                        </p:attrNameLst>
                                      </p:cBhvr>
                                      <p:to>
                                        <p:strVal val="visible"/>
                                      </p:to>
                                    </p:set>
                                  </p:childTnLst>
                                </p:cTn>
                              </p:par>
                            </p:childTnLst>
                          </p:cTn>
                        </p:par>
                        <p:par>
                          <p:cTn id="357" fill="hold">
                            <p:stCondLst>
                              <p:cond delay="95500"/>
                            </p:stCondLst>
                            <p:childTnLst>
                              <p:par>
                                <p:cTn id="358" presetID="11" presetClass="entr" presetSubtype="0" fill="hold" grpId="0" nodeType="afterEffect">
                                  <p:stCondLst>
                                    <p:cond delay="0"/>
                                  </p:stCondLst>
                                  <p:childTnLst>
                                    <p:set>
                                      <p:cBhvr>
                                        <p:cTn id="359" dur="1000">
                                          <p:stCondLst>
                                            <p:cond delay="0"/>
                                          </p:stCondLst>
                                        </p:cTn>
                                        <p:tgtEl>
                                          <p:spTgt spid="111"/>
                                        </p:tgtEl>
                                        <p:attrNameLst>
                                          <p:attrName>style.visibility</p:attrName>
                                        </p:attrNameLst>
                                      </p:cBhvr>
                                      <p:to>
                                        <p:strVal val="visible"/>
                                      </p:to>
                                    </p:set>
                                  </p:childTnLst>
                                </p:cTn>
                              </p:par>
                            </p:childTnLst>
                          </p:cTn>
                        </p:par>
                        <p:par>
                          <p:cTn id="360" fill="hold">
                            <p:stCondLst>
                              <p:cond delay="96500"/>
                            </p:stCondLst>
                            <p:childTnLst>
                              <p:par>
                                <p:cTn id="361" presetID="11" presetClass="entr" presetSubtype="0" fill="hold" grpId="0" nodeType="afterEffect">
                                  <p:stCondLst>
                                    <p:cond delay="0"/>
                                  </p:stCondLst>
                                  <p:childTnLst>
                                    <p:set>
                                      <p:cBhvr>
                                        <p:cTn id="362" dur="1000">
                                          <p:stCondLst>
                                            <p:cond delay="0"/>
                                          </p:stCondLst>
                                        </p:cTn>
                                        <p:tgtEl>
                                          <p:spTgt spid="112"/>
                                        </p:tgtEl>
                                        <p:attrNameLst>
                                          <p:attrName>style.visibility</p:attrName>
                                        </p:attrNameLst>
                                      </p:cBhvr>
                                      <p:to>
                                        <p:strVal val="visible"/>
                                      </p:to>
                                    </p:set>
                                  </p:childTnLst>
                                </p:cTn>
                              </p:par>
                            </p:childTnLst>
                          </p:cTn>
                        </p:par>
                        <p:par>
                          <p:cTn id="363" fill="hold">
                            <p:stCondLst>
                              <p:cond delay="97500"/>
                            </p:stCondLst>
                            <p:childTnLst>
                              <p:par>
                                <p:cTn id="364" presetID="11" presetClass="entr" presetSubtype="0" fill="hold" grpId="0" nodeType="afterEffect">
                                  <p:stCondLst>
                                    <p:cond delay="0"/>
                                  </p:stCondLst>
                                  <p:childTnLst>
                                    <p:set>
                                      <p:cBhvr>
                                        <p:cTn id="365" dur="1000">
                                          <p:stCondLst>
                                            <p:cond delay="0"/>
                                          </p:stCondLst>
                                        </p:cTn>
                                        <p:tgtEl>
                                          <p:spTgt spid="113"/>
                                        </p:tgtEl>
                                        <p:attrNameLst>
                                          <p:attrName>style.visibility</p:attrName>
                                        </p:attrNameLst>
                                      </p:cBhvr>
                                      <p:to>
                                        <p:strVal val="visible"/>
                                      </p:to>
                                    </p:set>
                                  </p:childTnLst>
                                </p:cTn>
                              </p:par>
                            </p:childTnLst>
                          </p:cTn>
                        </p:par>
                        <p:par>
                          <p:cTn id="366" fill="hold">
                            <p:stCondLst>
                              <p:cond delay="98500"/>
                            </p:stCondLst>
                            <p:childTnLst>
                              <p:par>
                                <p:cTn id="367" presetID="11" presetClass="entr" presetSubtype="0" fill="hold" grpId="0" nodeType="afterEffect">
                                  <p:stCondLst>
                                    <p:cond delay="0"/>
                                  </p:stCondLst>
                                  <p:childTnLst>
                                    <p:set>
                                      <p:cBhvr>
                                        <p:cTn id="368" dur="1000">
                                          <p:stCondLst>
                                            <p:cond delay="0"/>
                                          </p:stCondLst>
                                        </p:cTn>
                                        <p:tgtEl>
                                          <p:spTgt spid="114"/>
                                        </p:tgtEl>
                                        <p:attrNameLst>
                                          <p:attrName>style.visibility</p:attrName>
                                        </p:attrNameLst>
                                      </p:cBhvr>
                                      <p:to>
                                        <p:strVal val="visible"/>
                                      </p:to>
                                    </p:set>
                                  </p:childTnLst>
                                </p:cTn>
                              </p:par>
                            </p:childTnLst>
                          </p:cTn>
                        </p:par>
                        <p:par>
                          <p:cTn id="369" fill="hold">
                            <p:stCondLst>
                              <p:cond delay="99500"/>
                            </p:stCondLst>
                            <p:childTnLst>
                              <p:par>
                                <p:cTn id="370" presetID="11" presetClass="entr" presetSubtype="0" fill="hold" grpId="0" nodeType="afterEffect">
                                  <p:stCondLst>
                                    <p:cond delay="0"/>
                                  </p:stCondLst>
                                  <p:childTnLst>
                                    <p:set>
                                      <p:cBhvr>
                                        <p:cTn id="371" dur="1000">
                                          <p:stCondLst>
                                            <p:cond delay="0"/>
                                          </p:stCondLst>
                                        </p:cTn>
                                        <p:tgtEl>
                                          <p:spTgt spid="115"/>
                                        </p:tgtEl>
                                        <p:attrNameLst>
                                          <p:attrName>style.visibility</p:attrName>
                                        </p:attrNameLst>
                                      </p:cBhvr>
                                      <p:to>
                                        <p:strVal val="visible"/>
                                      </p:to>
                                    </p:set>
                                  </p:childTnLst>
                                </p:cTn>
                              </p:par>
                            </p:childTnLst>
                          </p:cTn>
                        </p:par>
                        <p:par>
                          <p:cTn id="372" fill="hold">
                            <p:stCondLst>
                              <p:cond delay="100500"/>
                            </p:stCondLst>
                            <p:childTnLst>
                              <p:par>
                                <p:cTn id="373" presetID="11" presetClass="entr" presetSubtype="0" fill="hold" grpId="0" nodeType="afterEffect">
                                  <p:stCondLst>
                                    <p:cond delay="0"/>
                                  </p:stCondLst>
                                  <p:childTnLst>
                                    <p:set>
                                      <p:cBhvr>
                                        <p:cTn id="374" dur="1000">
                                          <p:stCondLst>
                                            <p:cond delay="0"/>
                                          </p:stCondLst>
                                        </p:cTn>
                                        <p:tgtEl>
                                          <p:spTgt spid="116"/>
                                        </p:tgtEl>
                                        <p:attrNameLst>
                                          <p:attrName>style.visibility</p:attrName>
                                        </p:attrNameLst>
                                      </p:cBhvr>
                                      <p:to>
                                        <p:strVal val="visible"/>
                                      </p:to>
                                    </p:set>
                                  </p:childTnLst>
                                </p:cTn>
                              </p:par>
                            </p:childTnLst>
                          </p:cTn>
                        </p:par>
                        <p:par>
                          <p:cTn id="375" fill="hold">
                            <p:stCondLst>
                              <p:cond delay="101500"/>
                            </p:stCondLst>
                            <p:childTnLst>
                              <p:par>
                                <p:cTn id="376" presetID="11" presetClass="entr" presetSubtype="0" fill="hold" grpId="0" nodeType="afterEffect">
                                  <p:stCondLst>
                                    <p:cond delay="0"/>
                                  </p:stCondLst>
                                  <p:childTnLst>
                                    <p:set>
                                      <p:cBhvr>
                                        <p:cTn id="377" dur="1000">
                                          <p:stCondLst>
                                            <p:cond delay="0"/>
                                          </p:stCondLst>
                                        </p:cTn>
                                        <p:tgtEl>
                                          <p:spTgt spid="117"/>
                                        </p:tgtEl>
                                        <p:attrNameLst>
                                          <p:attrName>style.visibility</p:attrName>
                                        </p:attrNameLst>
                                      </p:cBhvr>
                                      <p:to>
                                        <p:strVal val="visible"/>
                                      </p:to>
                                    </p:set>
                                  </p:childTnLst>
                                </p:cTn>
                              </p:par>
                            </p:childTnLst>
                          </p:cTn>
                        </p:par>
                        <p:par>
                          <p:cTn id="378" fill="hold">
                            <p:stCondLst>
                              <p:cond delay="102500"/>
                            </p:stCondLst>
                            <p:childTnLst>
                              <p:par>
                                <p:cTn id="379" presetID="11" presetClass="entr" presetSubtype="0" fill="hold" grpId="0" nodeType="afterEffect">
                                  <p:stCondLst>
                                    <p:cond delay="0"/>
                                  </p:stCondLst>
                                  <p:childTnLst>
                                    <p:set>
                                      <p:cBhvr>
                                        <p:cTn id="380" dur="1000">
                                          <p:stCondLst>
                                            <p:cond delay="0"/>
                                          </p:stCondLst>
                                        </p:cTn>
                                        <p:tgtEl>
                                          <p:spTgt spid="118"/>
                                        </p:tgtEl>
                                        <p:attrNameLst>
                                          <p:attrName>style.visibility</p:attrName>
                                        </p:attrNameLst>
                                      </p:cBhvr>
                                      <p:to>
                                        <p:strVal val="visible"/>
                                      </p:to>
                                    </p:set>
                                  </p:childTnLst>
                                </p:cTn>
                              </p:par>
                            </p:childTnLst>
                          </p:cTn>
                        </p:par>
                        <p:par>
                          <p:cTn id="381" fill="hold">
                            <p:stCondLst>
                              <p:cond delay="103500"/>
                            </p:stCondLst>
                            <p:childTnLst>
                              <p:par>
                                <p:cTn id="382" presetID="11" presetClass="entr" presetSubtype="0" fill="hold" grpId="0" nodeType="afterEffect">
                                  <p:stCondLst>
                                    <p:cond delay="0"/>
                                  </p:stCondLst>
                                  <p:childTnLst>
                                    <p:set>
                                      <p:cBhvr>
                                        <p:cTn id="383" dur="1000">
                                          <p:stCondLst>
                                            <p:cond delay="0"/>
                                          </p:stCondLst>
                                        </p:cTn>
                                        <p:tgtEl>
                                          <p:spTgt spid="119"/>
                                        </p:tgtEl>
                                        <p:attrNameLst>
                                          <p:attrName>style.visibility</p:attrName>
                                        </p:attrNameLst>
                                      </p:cBhvr>
                                      <p:to>
                                        <p:strVal val="visible"/>
                                      </p:to>
                                    </p:set>
                                  </p:childTnLst>
                                </p:cTn>
                              </p:par>
                            </p:childTnLst>
                          </p:cTn>
                        </p:par>
                        <p:par>
                          <p:cTn id="384" fill="hold">
                            <p:stCondLst>
                              <p:cond delay="104500"/>
                            </p:stCondLst>
                            <p:childTnLst>
                              <p:par>
                                <p:cTn id="385" presetID="11" presetClass="entr" presetSubtype="0" fill="hold" grpId="0" nodeType="afterEffect">
                                  <p:stCondLst>
                                    <p:cond delay="0"/>
                                  </p:stCondLst>
                                  <p:childTnLst>
                                    <p:set>
                                      <p:cBhvr>
                                        <p:cTn id="386" dur="1000">
                                          <p:stCondLst>
                                            <p:cond delay="0"/>
                                          </p:stCondLst>
                                        </p:cTn>
                                        <p:tgtEl>
                                          <p:spTgt spid="120"/>
                                        </p:tgtEl>
                                        <p:attrNameLst>
                                          <p:attrName>style.visibility</p:attrName>
                                        </p:attrNameLst>
                                      </p:cBhvr>
                                      <p:to>
                                        <p:strVal val="visible"/>
                                      </p:to>
                                    </p:set>
                                  </p:childTnLst>
                                </p:cTn>
                              </p:par>
                            </p:childTnLst>
                          </p:cTn>
                        </p:par>
                        <p:par>
                          <p:cTn id="387" fill="hold">
                            <p:stCondLst>
                              <p:cond delay="105500"/>
                            </p:stCondLst>
                            <p:childTnLst>
                              <p:par>
                                <p:cTn id="388" presetID="11" presetClass="entr" presetSubtype="0" fill="hold" grpId="0" nodeType="afterEffect">
                                  <p:stCondLst>
                                    <p:cond delay="0"/>
                                  </p:stCondLst>
                                  <p:childTnLst>
                                    <p:set>
                                      <p:cBhvr>
                                        <p:cTn id="389" dur="1000">
                                          <p:stCondLst>
                                            <p:cond delay="0"/>
                                          </p:stCondLst>
                                        </p:cTn>
                                        <p:tgtEl>
                                          <p:spTgt spid="121"/>
                                        </p:tgtEl>
                                        <p:attrNameLst>
                                          <p:attrName>style.visibility</p:attrName>
                                        </p:attrNameLst>
                                      </p:cBhvr>
                                      <p:to>
                                        <p:strVal val="visible"/>
                                      </p:to>
                                    </p:set>
                                  </p:childTnLst>
                                </p:cTn>
                              </p:par>
                            </p:childTnLst>
                          </p:cTn>
                        </p:par>
                        <p:par>
                          <p:cTn id="390" fill="hold">
                            <p:stCondLst>
                              <p:cond delay="106500"/>
                            </p:stCondLst>
                            <p:childTnLst>
                              <p:par>
                                <p:cTn id="391" presetID="11" presetClass="entr" presetSubtype="0" fill="hold" grpId="0" nodeType="afterEffect">
                                  <p:stCondLst>
                                    <p:cond delay="0"/>
                                  </p:stCondLst>
                                  <p:childTnLst>
                                    <p:set>
                                      <p:cBhvr>
                                        <p:cTn id="392" dur="1000">
                                          <p:stCondLst>
                                            <p:cond delay="0"/>
                                          </p:stCondLst>
                                        </p:cTn>
                                        <p:tgtEl>
                                          <p:spTgt spid="122"/>
                                        </p:tgtEl>
                                        <p:attrNameLst>
                                          <p:attrName>style.visibility</p:attrName>
                                        </p:attrNameLst>
                                      </p:cBhvr>
                                      <p:to>
                                        <p:strVal val="visible"/>
                                      </p:to>
                                    </p:set>
                                  </p:childTnLst>
                                </p:cTn>
                              </p:par>
                            </p:childTnLst>
                          </p:cTn>
                        </p:par>
                        <p:par>
                          <p:cTn id="393" fill="hold">
                            <p:stCondLst>
                              <p:cond delay="107500"/>
                            </p:stCondLst>
                            <p:childTnLst>
                              <p:par>
                                <p:cTn id="394" presetID="11" presetClass="entr" presetSubtype="0" fill="hold" grpId="0" nodeType="afterEffect">
                                  <p:stCondLst>
                                    <p:cond delay="0"/>
                                  </p:stCondLst>
                                  <p:childTnLst>
                                    <p:set>
                                      <p:cBhvr>
                                        <p:cTn id="395" dur="1000">
                                          <p:stCondLst>
                                            <p:cond delay="0"/>
                                          </p:stCondLst>
                                        </p:cTn>
                                        <p:tgtEl>
                                          <p:spTgt spid="123"/>
                                        </p:tgtEl>
                                        <p:attrNameLst>
                                          <p:attrName>style.visibility</p:attrName>
                                        </p:attrNameLst>
                                      </p:cBhvr>
                                      <p:to>
                                        <p:strVal val="visible"/>
                                      </p:to>
                                    </p:set>
                                  </p:childTnLst>
                                </p:cTn>
                              </p:par>
                            </p:childTnLst>
                          </p:cTn>
                        </p:par>
                        <p:par>
                          <p:cTn id="396" fill="hold">
                            <p:stCondLst>
                              <p:cond delay="108500"/>
                            </p:stCondLst>
                            <p:childTnLst>
                              <p:par>
                                <p:cTn id="397" presetID="11" presetClass="entr" presetSubtype="0" fill="hold" grpId="0" nodeType="afterEffect">
                                  <p:stCondLst>
                                    <p:cond delay="0"/>
                                  </p:stCondLst>
                                  <p:childTnLst>
                                    <p:set>
                                      <p:cBhvr>
                                        <p:cTn id="398" dur="1000">
                                          <p:stCondLst>
                                            <p:cond delay="0"/>
                                          </p:stCondLst>
                                        </p:cTn>
                                        <p:tgtEl>
                                          <p:spTgt spid="124"/>
                                        </p:tgtEl>
                                        <p:attrNameLst>
                                          <p:attrName>style.visibility</p:attrName>
                                        </p:attrNameLst>
                                      </p:cBhvr>
                                      <p:to>
                                        <p:strVal val="visible"/>
                                      </p:to>
                                    </p:set>
                                  </p:childTnLst>
                                </p:cTn>
                              </p:par>
                            </p:childTnLst>
                          </p:cTn>
                        </p:par>
                        <p:par>
                          <p:cTn id="399" fill="hold">
                            <p:stCondLst>
                              <p:cond delay="109500"/>
                            </p:stCondLst>
                            <p:childTnLst>
                              <p:par>
                                <p:cTn id="400" presetID="11" presetClass="entr" presetSubtype="0" fill="hold" grpId="0" nodeType="afterEffect">
                                  <p:stCondLst>
                                    <p:cond delay="0"/>
                                  </p:stCondLst>
                                  <p:childTnLst>
                                    <p:set>
                                      <p:cBhvr>
                                        <p:cTn id="401" dur="1000">
                                          <p:stCondLst>
                                            <p:cond delay="0"/>
                                          </p:stCondLst>
                                        </p:cTn>
                                        <p:tgtEl>
                                          <p:spTgt spid="125"/>
                                        </p:tgtEl>
                                        <p:attrNameLst>
                                          <p:attrName>style.visibility</p:attrName>
                                        </p:attrNameLst>
                                      </p:cBhvr>
                                      <p:to>
                                        <p:strVal val="visible"/>
                                      </p:to>
                                    </p:set>
                                  </p:childTnLst>
                                </p:cTn>
                              </p:par>
                            </p:childTnLst>
                          </p:cTn>
                        </p:par>
                        <p:par>
                          <p:cTn id="402" fill="hold">
                            <p:stCondLst>
                              <p:cond delay="110500"/>
                            </p:stCondLst>
                            <p:childTnLst>
                              <p:par>
                                <p:cTn id="403" presetID="11" presetClass="entr" presetSubtype="0" fill="hold" grpId="0" nodeType="afterEffect">
                                  <p:stCondLst>
                                    <p:cond delay="0"/>
                                  </p:stCondLst>
                                  <p:childTnLst>
                                    <p:set>
                                      <p:cBhvr>
                                        <p:cTn id="404" dur="1000">
                                          <p:stCondLst>
                                            <p:cond delay="0"/>
                                          </p:stCondLst>
                                        </p:cTn>
                                        <p:tgtEl>
                                          <p:spTgt spid="126"/>
                                        </p:tgtEl>
                                        <p:attrNameLst>
                                          <p:attrName>style.visibility</p:attrName>
                                        </p:attrNameLst>
                                      </p:cBhvr>
                                      <p:to>
                                        <p:strVal val="visible"/>
                                      </p:to>
                                    </p:set>
                                  </p:childTnLst>
                                </p:cTn>
                              </p:par>
                            </p:childTnLst>
                          </p:cTn>
                        </p:par>
                        <p:par>
                          <p:cTn id="405" fill="hold">
                            <p:stCondLst>
                              <p:cond delay="111500"/>
                            </p:stCondLst>
                            <p:childTnLst>
                              <p:par>
                                <p:cTn id="406" presetID="11" presetClass="entr" presetSubtype="0" fill="hold" grpId="0" nodeType="afterEffect">
                                  <p:stCondLst>
                                    <p:cond delay="0"/>
                                  </p:stCondLst>
                                  <p:childTnLst>
                                    <p:set>
                                      <p:cBhvr>
                                        <p:cTn id="407" dur="1000">
                                          <p:stCondLst>
                                            <p:cond delay="0"/>
                                          </p:stCondLst>
                                        </p:cTn>
                                        <p:tgtEl>
                                          <p:spTgt spid="127"/>
                                        </p:tgtEl>
                                        <p:attrNameLst>
                                          <p:attrName>style.visibility</p:attrName>
                                        </p:attrNameLst>
                                      </p:cBhvr>
                                      <p:to>
                                        <p:strVal val="visible"/>
                                      </p:to>
                                    </p:set>
                                  </p:childTnLst>
                                </p:cTn>
                              </p:par>
                            </p:childTnLst>
                          </p:cTn>
                        </p:par>
                        <p:par>
                          <p:cTn id="408" fill="hold">
                            <p:stCondLst>
                              <p:cond delay="112500"/>
                            </p:stCondLst>
                            <p:childTnLst>
                              <p:par>
                                <p:cTn id="409" presetID="11" presetClass="entr" presetSubtype="0" fill="hold" grpId="0" nodeType="afterEffect">
                                  <p:stCondLst>
                                    <p:cond delay="0"/>
                                  </p:stCondLst>
                                  <p:childTnLst>
                                    <p:set>
                                      <p:cBhvr>
                                        <p:cTn id="410" dur="1000">
                                          <p:stCondLst>
                                            <p:cond delay="0"/>
                                          </p:stCondLst>
                                        </p:cTn>
                                        <p:tgtEl>
                                          <p:spTgt spid="128"/>
                                        </p:tgtEl>
                                        <p:attrNameLst>
                                          <p:attrName>style.visibility</p:attrName>
                                        </p:attrNameLst>
                                      </p:cBhvr>
                                      <p:to>
                                        <p:strVal val="visible"/>
                                      </p:to>
                                    </p:set>
                                  </p:childTnLst>
                                </p:cTn>
                              </p:par>
                            </p:childTnLst>
                          </p:cTn>
                        </p:par>
                        <p:par>
                          <p:cTn id="411" fill="hold">
                            <p:stCondLst>
                              <p:cond delay="113500"/>
                            </p:stCondLst>
                            <p:childTnLst>
                              <p:par>
                                <p:cTn id="412" presetID="11" presetClass="entr" presetSubtype="0" fill="hold" grpId="0" nodeType="afterEffect">
                                  <p:stCondLst>
                                    <p:cond delay="0"/>
                                  </p:stCondLst>
                                  <p:childTnLst>
                                    <p:set>
                                      <p:cBhvr>
                                        <p:cTn id="413" dur="1000">
                                          <p:stCondLst>
                                            <p:cond delay="0"/>
                                          </p:stCondLst>
                                        </p:cTn>
                                        <p:tgtEl>
                                          <p:spTgt spid="129"/>
                                        </p:tgtEl>
                                        <p:attrNameLst>
                                          <p:attrName>style.visibility</p:attrName>
                                        </p:attrNameLst>
                                      </p:cBhvr>
                                      <p:to>
                                        <p:strVal val="visible"/>
                                      </p:to>
                                    </p:set>
                                  </p:childTnLst>
                                </p:cTn>
                              </p:par>
                            </p:childTnLst>
                          </p:cTn>
                        </p:par>
                        <p:par>
                          <p:cTn id="414" fill="hold">
                            <p:stCondLst>
                              <p:cond delay="114500"/>
                            </p:stCondLst>
                            <p:childTnLst>
                              <p:par>
                                <p:cTn id="415" presetID="11" presetClass="entr" presetSubtype="0" fill="hold" grpId="0" nodeType="afterEffect">
                                  <p:stCondLst>
                                    <p:cond delay="0"/>
                                  </p:stCondLst>
                                  <p:childTnLst>
                                    <p:set>
                                      <p:cBhvr>
                                        <p:cTn id="416" dur="1000">
                                          <p:stCondLst>
                                            <p:cond delay="0"/>
                                          </p:stCondLst>
                                        </p:cTn>
                                        <p:tgtEl>
                                          <p:spTgt spid="130"/>
                                        </p:tgtEl>
                                        <p:attrNameLst>
                                          <p:attrName>style.visibility</p:attrName>
                                        </p:attrNameLst>
                                      </p:cBhvr>
                                      <p:to>
                                        <p:strVal val="visible"/>
                                      </p:to>
                                    </p:set>
                                  </p:childTnLst>
                                </p:cTn>
                              </p:par>
                            </p:childTnLst>
                          </p:cTn>
                        </p:par>
                        <p:par>
                          <p:cTn id="417" fill="hold">
                            <p:stCondLst>
                              <p:cond delay="115500"/>
                            </p:stCondLst>
                            <p:childTnLst>
                              <p:par>
                                <p:cTn id="418" presetID="11" presetClass="entr" presetSubtype="0" fill="hold" grpId="0" nodeType="afterEffect">
                                  <p:stCondLst>
                                    <p:cond delay="0"/>
                                  </p:stCondLst>
                                  <p:childTnLst>
                                    <p:set>
                                      <p:cBhvr>
                                        <p:cTn id="419" dur="1000">
                                          <p:stCondLst>
                                            <p:cond delay="0"/>
                                          </p:stCondLst>
                                        </p:cTn>
                                        <p:tgtEl>
                                          <p:spTgt spid="131"/>
                                        </p:tgtEl>
                                        <p:attrNameLst>
                                          <p:attrName>style.visibility</p:attrName>
                                        </p:attrNameLst>
                                      </p:cBhvr>
                                      <p:to>
                                        <p:strVal val="visible"/>
                                      </p:to>
                                    </p:set>
                                  </p:childTnLst>
                                </p:cTn>
                              </p:par>
                            </p:childTnLst>
                          </p:cTn>
                        </p:par>
                        <p:par>
                          <p:cTn id="420" fill="hold">
                            <p:stCondLst>
                              <p:cond delay="116500"/>
                            </p:stCondLst>
                            <p:childTnLst>
                              <p:par>
                                <p:cTn id="421" presetID="11" presetClass="entr" presetSubtype="0" fill="hold" grpId="0" nodeType="afterEffect">
                                  <p:stCondLst>
                                    <p:cond delay="0"/>
                                  </p:stCondLst>
                                  <p:childTnLst>
                                    <p:set>
                                      <p:cBhvr>
                                        <p:cTn id="422" dur="1000">
                                          <p:stCondLst>
                                            <p:cond delay="0"/>
                                          </p:stCondLst>
                                        </p:cTn>
                                        <p:tgtEl>
                                          <p:spTgt spid="132"/>
                                        </p:tgtEl>
                                        <p:attrNameLst>
                                          <p:attrName>style.visibility</p:attrName>
                                        </p:attrNameLst>
                                      </p:cBhvr>
                                      <p:to>
                                        <p:strVal val="visible"/>
                                      </p:to>
                                    </p:set>
                                  </p:childTnLst>
                                </p:cTn>
                              </p:par>
                            </p:childTnLst>
                          </p:cTn>
                        </p:par>
                        <p:par>
                          <p:cTn id="423" fill="hold">
                            <p:stCondLst>
                              <p:cond delay="117500"/>
                            </p:stCondLst>
                            <p:childTnLst>
                              <p:par>
                                <p:cTn id="424" presetID="11" presetClass="entr" presetSubtype="0" fill="hold" grpId="0" nodeType="afterEffect">
                                  <p:stCondLst>
                                    <p:cond delay="0"/>
                                  </p:stCondLst>
                                  <p:childTnLst>
                                    <p:set>
                                      <p:cBhvr>
                                        <p:cTn id="425" dur="1000">
                                          <p:stCondLst>
                                            <p:cond delay="0"/>
                                          </p:stCondLst>
                                        </p:cTn>
                                        <p:tgtEl>
                                          <p:spTgt spid="133"/>
                                        </p:tgtEl>
                                        <p:attrNameLst>
                                          <p:attrName>style.visibility</p:attrName>
                                        </p:attrNameLst>
                                      </p:cBhvr>
                                      <p:to>
                                        <p:strVal val="visible"/>
                                      </p:to>
                                    </p:set>
                                  </p:childTnLst>
                                </p:cTn>
                              </p:par>
                            </p:childTnLst>
                          </p:cTn>
                        </p:par>
                        <p:par>
                          <p:cTn id="426" fill="hold">
                            <p:stCondLst>
                              <p:cond delay="118500"/>
                            </p:stCondLst>
                            <p:childTnLst>
                              <p:par>
                                <p:cTn id="427" presetID="11" presetClass="entr" presetSubtype="0" fill="hold" grpId="0" nodeType="afterEffect">
                                  <p:stCondLst>
                                    <p:cond delay="0"/>
                                  </p:stCondLst>
                                  <p:childTnLst>
                                    <p:set>
                                      <p:cBhvr>
                                        <p:cTn id="428" dur="1000">
                                          <p:stCondLst>
                                            <p:cond delay="0"/>
                                          </p:stCondLst>
                                        </p:cTn>
                                        <p:tgtEl>
                                          <p:spTgt spid="134"/>
                                        </p:tgtEl>
                                        <p:attrNameLst>
                                          <p:attrName>style.visibility</p:attrName>
                                        </p:attrNameLst>
                                      </p:cBhvr>
                                      <p:to>
                                        <p:strVal val="visible"/>
                                      </p:to>
                                    </p:set>
                                  </p:childTnLst>
                                </p:cTn>
                              </p:par>
                            </p:childTnLst>
                          </p:cTn>
                        </p:par>
                        <p:par>
                          <p:cTn id="429" fill="hold">
                            <p:stCondLst>
                              <p:cond delay="119500"/>
                            </p:stCondLst>
                            <p:childTnLst>
                              <p:par>
                                <p:cTn id="430" presetID="11" presetClass="entr" presetSubtype="0" fill="hold" grpId="0" nodeType="afterEffect">
                                  <p:stCondLst>
                                    <p:cond delay="0"/>
                                  </p:stCondLst>
                                  <p:childTnLst>
                                    <p:set>
                                      <p:cBhvr>
                                        <p:cTn id="431" dur="1000">
                                          <p:stCondLst>
                                            <p:cond delay="0"/>
                                          </p:stCondLst>
                                        </p:cTn>
                                        <p:tgtEl>
                                          <p:spTgt spid="135"/>
                                        </p:tgtEl>
                                        <p:attrNameLst>
                                          <p:attrName>style.visibility</p:attrName>
                                        </p:attrNameLst>
                                      </p:cBhvr>
                                      <p:to>
                                        <p:strVal val="visible"/>
                                      </p:to>
                                    </p:set>
                                  </p:childTnLst>
                                </p:cTn>
                              </p:par>
                            </p:childTnLst>
                          </p:cTn>
                        </p:par>
                        <p:par>
                          <p:cTn id="432" fill="hold">
                            <p:stCondLst>
                              <p:cond delay="120500"/>
                            </p:stCondLst>
                            <p:childTnLst>
                              <p:par>
                                <p:cTn id="433" presetID="11" presetClass="entr" presetSubtype="0" fill="hold" grpId="0" nodeType="afterEffect">
                                  <p:stCondLst>
                                    <p:cond delay="0"/>
                                  </p:stCondLst>
                                  <p:childTnLst>
                                    <p:set>
                                      <p:cBhvr>
                                        <p:cTn id="434" dur="1000">
                                          <p:stCondLst>
                                            <p:cond delay="0"/>
                                          </p:stCondLst>
                                        </p:cTn>
                                        <p:tgtEl>
                                          <p:spTgt spid="136"/>
                                        </p:tgtEl>
                                        <p:attrNameLst>
                                          <p:attrName>style.visibility</p:attrName>
                                        </p:attrNameLst>
                                      </p:cBhvr>
                                      <p:to>
                                        <p:strVal val="visible"/>
                                      </p:to>
                                    </p:set>
                                  </p:childTnLst>
                                </p:cTn>
                              </p:par>
                            </p:childTnLst>
                          </p:cTn>
                        </p:par>
                        <p:par>
                          <p:cTn id="435" fill="hold">
                            <p:stCondLst>
                              <p:cond delay="121500"/>
                            </p:stCondLst>
                            <p:childTnLst>
                              <p:par>
                                <p:cTn id="436" presetID="11" presetClass="entr" presetSubtype="0" fill="hold" grpId="0" nodeType="afterEffect">
                                  <p:stCondLst>
                                    <p:cond delay="0"/>
                                  </p:stCondLst>
                                  <p:childTnLst>
                                    <p:set>
                                      <p:cBhvr>
                                        <p:cTn id="437" dur="1000">
                                          <p:stCondLst>
                                            <p:cond delay="0"/>
                                          </p:stCondLst>
                                        </p:cTn>
                                        <p:tgtEl>
                                          <p:spTgt spid="137"/>
                                        </p:tgtEl>
                                        <p:attrNameLst>
                                          <p:attrName>style.visibility</p:attrName>
                                        </p:attrNameLst>
                                      </p:cBhvr>
                                      <p:to>
                                        <p:strVal val="visible"/>
                                      </p:to>
                                    </p:set>
                                  </p:childTnLst>
                                </p:cTn>
                              </p:par>
                            </p:childTnLst>
                          </p:cTn>
                        </p:par>
                        <p:par>
                          <p:cTn id="438" fill="hold">
                            <p:stCondLst>
                              <p:cond delay="122500"/>
                            </p:stCondLst>
                            <p:childTnLst>
                              <p:par>
                                <p:cTn id="439" presetID="11" presetClass="entr" presetSubtype="0" fill="hold" grpId="0" nodeType="afterEffect">
                                  <p:stCondLst>
                                    <p:cond delay="0"/>
                                  </p:stCondLst>
                                  <p:childTnLst>
                                    <p:set>
                                      <p:cBhvr>
                                        <p:cTn id="440" dur="1000">
                                          <p:stCondLst>
                                            <p:cond delay="0"/>
                                          </p:stCondLst>
                                        </p:cTn>
                                        <p:tgtEl>
                                          <p:spTgt spid="138"/>
                                        </p:tgtEl>
                                        <p:attrNameLst>
                                          <p:attrName>style.visibility</p:attrName>
                                        </p:attrNameLst>
                                      </p:cBhvr>
                                      <p:to>
                                        <p:strVal val="visible"/>
                                      </p:to>
                                    </p:set>
                                  </p:childTnLst>
                                </p:cTn>
                              </p:par>
                            </p:childTnLst>
                          </p:cTn>
                        </p:par>
                        <p:par>
                          <p:cTn id="441" fill="hold">
                            <p:stCondLst>
                              <p:cond delay="123500"/>
                            </p:stCondLst>
                            <p:childTnLst>
                              <p:par>
                                <p:cTn id="442" presetID="11" presetClass="entr" presetSubtype="0" fill="hold" grpId="0" nodeType="afterEffect">
                                  <p:stCondLst>
                                    <p:cond delay="0"/>
                                  </p:stCondLst>
                                  <p:childTnLst>
                                    <p:set>
                                      <p:cBhvr>
                                        <p:cTn id="443" dur="1000">
                                          <p:stCondLst>
                                            <p:cond delay="0"/>
                                          </p:stCondLst>
                                        </p:cTn>
                                        <p:tgtEl>
                                          <p:spTgt spid="139"/>
                                        </p:tgtEl>
                                        <p:attrNameLst>
                                          <p:attrName>style.visibility</p:attrName>
                                        </p:attrNameLst>
                                      </p:cBhvr>
                                      <p:to>
                                        <p:strVal val="visible"/>
                                      </p:to>
                                    </p:set>
                                  </p:childTnLst>
                                </p:cTn>
                              </p:par>
                            </p:childTnLst>
                          </p:cTn>
                        </p:par>
                        <p:par>
                          <p:cTn id="444" fill="hold">
                            <p:stCondLst>
                              <p:cond delay="124500"/>
                            </p:stCondLst>
                            <p:childTnLst>
                              <p:par>
                                <p:cTn id="445" presetID="11" presetClass="entr" presetSubtype="0" fill="hold" grpId="0" nodeType="afterEffect">
                                  <p:stCondLst>
                                    <p:cond delay="0"/>
                                  </p:stCondLst>
                                  <p:childTnLst>
                                    <p:set>
                                      <p:cBhvr>
                                        <p:cTn id="446" dur="1000">
                                          <p:stCondLst>
                                            <p:cond delay="0"/>
                                          </p:stCondLst>
                                        </p:cTn>
                                        <p:tgtEl>
                                          <p:spTgt spid="140"/>
                                        </p:tgtEl>
                                        <p:attrNameLst>
                                          <p:attrName>style.visibility</p:attrName>
                                        </p:attrNameLst>
                                      </p:cBhvr>
                                      <p:to>
                                        <p:strVal val="visible"/>
                                      </p:to>
                                    </p:set>
                                  </p:childTnLst>
                                </p:cTn>
                              </p:par>
                            </p:childTnLst>
                          </p:cTn>
                        </p:par>
                        <p:par>
                          <p:cTn id="447" fill="hold">
                            <p:stCondLst>
                              <p:cond delay="125500"/>
                            </p:stCondLst>
                            <p:childTnLst>
                              <p:par>
                                <p:cTn id="448" presetID="11" presetClass="entr" presetSubtype="0" fill="hold" grpId="0" nodeType="afterEffect">
                                  <p:stCondLst>
                                    <p:cond delay="0"/>
                                  </p:stCondLst>
                                  <p:childTnLst>
                                    <p:set>
                                      <p:cBhvr>
                                        <p:cTn id="449" dur="1000">
                                          <p:stCondLst>
                                            <p:cond delay="0"/>
                                          </p:stCondLst>
                                        </p:cTn>
                                        <p:tgtEl>
                                          <p:spTgt spid="141"/>
                                        </p:tgtEl>
                                        <p:attrNameLst>
                                          <p:attrName>style.visibility</p:attrName>
                                        </p:attrNameLst>
                                      </p:cBhvr>
                                      <p:to>
                                        <p:strVal val="visible"/>
                                      </p:to>
                                    </p:set>
                                  </p:childTnLst>
                                </p:cTn>
                              </p:par>
                            </p:childTnLst>
                          </p:cTn>
                        </p:par>
                        <p:par>
                          <p:cTn id="450" fill="hold">
                            <p:stCondLst>
                              <p:cond delay="126500"/>
                            </p:stCondLst>
                            <p:childTnLst>
                              <p:par>
                                <p:cTn id="451" presetID="11" presetClass="entr" presetSubtype="0" fill="hold" grpId="0" nodeType="afterEffect">
                                  <p:stCondLst>
                                    <p:cond delay="0"/>
                                  </p:stCondLst>
                                  <p:childTnLst>
                                    <p:set>
                                      <p:cBhvr>
                                        <p:cTn id="452" dur="1000">
                                          <p:stCondLst>
                                            <p:cond delay="0"/>
                                          </p:stCondLst>
                                        </p:cTn>
                                        <p:tgtEl>
                                          <p:spTgt spid="142"/>
                                        </p:tgtEl>
                                        <p:attrNameLst>
                                          <p:attrName>style.visibility</p:attrName>
                                        </p:attrNameLst>
                                      </p:cBhvr>
                                      <p:to>
                                        <p:strVal val="visible"/>
                                      </p:to>
                                    </p:set>
                                  </p:childTnLst>
                                </p:cTn>
                              </p:par>
                            </p:childTnLst>
                          </p:cTn>
                        </p:par>
                        <p:par>
                          <p:cTn id="453" fill="hold">
                            <p:stCondLst>
                              <p:cond delay="127500"/>
                            </p:stCondLst>
                            <p:childTnLst>
                              <p:par>
                                <p:cTn id="454" presetID="11" presetClass="entr" presetSubtype="0" fill="hold" grpId="0" nodeType="afterEffect">
                                  <p:stCondLst>
                                    <p:cond delay="0"/>
                                  </p:stCondLst>
                                  <p:childTnLst>
                                    <p:set>
                                      <p:cBhvr>
                                        <p:cTn id="455" dur="1000">
                                          <p:stCondLst>
                                            <p:cond delay="0"/>
                                          </p:stCondLst>
                                        </p:cTn>
                                        <p:tgtEl>
                                          <p:spTgt spid="143"/>
                                        </p:tgtEl>
                                        <p:attrNameLst>
                                          <p:attrName>style.visibility</p:attrName>
                                        </p:attrNameLst>
                                      </p:cBhvr>
                                      <p:to>
                                        <p:strVal val="visible"/>
                                      </p:to>
                                    </p:set>
                                  </p:childTnLst>
                                </p:cTn>
                              </p:par>
                            </p:childTnLst>
                          </p:cTn>
                        </p:par>
                        <p:par>
                          <p:cTn id="456" fill="hold">
                            <p:stCondLst>
                              <p:cond delay="128500"/>
                            </p:stCondLst>
                            <p:childTnLst>
                              <p:par>
                                <p:cTn id="457" presetID="11" presetClass="entr" presetSubtype="0" fill="hold" grpId="0" nodeType="afterEffect">
                                  <p:stCondLst>
                                    <p:cond delay="0"/>
                                  </p:stCondLst>
                                  <p:childTnLst>
                                    <p:set>
                                      <p:cBhvr>
                                        <p:cTn id="458" dur="1000">
                                          <p:stCondLst>
                                            <p:cond delay="0"/>
                                          </p:stCondLst>
                                        </p:cTn>
                                        <p:tgtEl>
                                          <p:spTgt spid="144"/>
                                        </p:tgtEl>
                                        <p:attrNameLst>
                                          <p:attrName>style.visibility</p:attrName>
                                        </p:attrNameLst>
                                      </p:cBhvr>
                                      <p:to>
                                        <p:strVal val="visible"/>
                                      </p:to>
                                    </p:set>
                                  </p:childTnLst>
                                </p:cTn>
                              </p:par>
                            </p:childTnLst>
                          </p:cTn>
                        </p:par>
                        <p:par>
                          <p:cTn id="459" fill="hold">
                            <p:stCondLst>
                              <p:cond delay="129500"/>
                            </p:stCondLst>
                            <p:childTnLst>
                              <p:par>
                                <p:cTn id="460" presetID="11" presetClass="entr" presetSubtype="0" fill="hold" grpId="0" nodeType="afterEffect">
                                  <p:stCondLst>
                                    <p:cond delay="0"/>
                                  </p:stCondLst>
                                  <p:childTnLst>
                                    <p:set>
                                      <p:cBhvr>
                                        <p:cTn id="461" dur="1000">
                                          <p:stCondLst>
                                            <p:cond delay="0"/>
                                          </p:stCondLst>
                                        </p:cTn>
                                        <p:tgtEl>
                                          <p:spTgt spid="145"/>
                                        </p:tgtEl>
                                        <p:attrNameLst>
                                          <p:attrName>style.visibility</p:attrName>
                                        </p:attrNameLst>
                                      </p:cBhvr>
                                      <p:to>
                                        <p:strVal val="visible"/>
                                      </p:to>
                                    </p:set>
                                  </p:childTnLst>
                                </p:cTn>
                              </p:par>
                            </p:childTnLst>
                          </p:cTn>
                        </p:par>
                        <p:par>
                          <p:cTn id="462" fill="hold">
                            <p:stCondLst>
                              <p:cond delay="130500"/>
                            </p:stCondLst>
                            <p:childTnLst>
                              <p:par>
                                <p:cTn id="463" presetID="11" presetClass="entr" presetSubtype="0" fill="hold" grpId="0" nodeType="afterEffect">
                                  <p:stCondLst>
                                    <p:cond delay="0"/>
                                  </p:stCondLst>
                                  <p:childTnLst>
                                    <p:set>
                                      <p:cBhvr>
                                        <p:cTn id="464" dur="1000">
                                          <p:stCondLst>
                                            <p:cond delay="0"/>
                                          </p:stCondLst>
                                        </p:cTn>
                                        <p:tgtEl>
                                          <p:spTgt spid="146"/>
                                        </p:tgtEl>
                                        <p:attrNameLst>
                                          <p:attrName>style.visibility</p:attrName>
                                        </p:attrNameLst>
                                      </p:cBhvr>
                                      <p:to>
                                        <p:strVal val="visible"/>
                                      </p:to>
                                    </p:set>
                                  </p:childTnLst>
                                </p:cTn>
                              </p:par>
                            </p:childTnLst>
                          </p:cTn>
                        </p:par>
                        <p:par>
                          <p:cTn id="465" fill="hold">
                            <p:stCondLst>
                              <p:cond delay="131500"/>
                            </p:stCondLst>
                            <p:childTnLst>
                              <p:par>
                                <p:cTn id="466" presetID="11" presetClass="entr" presetSubtype="0" fill="hold" grpId="0" nodeType="afterEffect">
                                  <p:stCondLst>
                                    <p:cond delay="0"/>
                                  </p:stCondLst>
                                  <p:childTnLst>
                                    <p:set>
                                      <p:cBhvr>
                                        <p:cTn id="467" dur="1000">
                                          <p:stCondLst>
                                            <p:cond delay="0"/>
                                          </p:stCondLst>
                                        </p:cTn>
                                        <p:tgtEl>
                                          <p:spTgt spid="147"/>
                                        </p:tgtEl>
                                        <p:attrNameLst>
                                          <p:attrName>style.visibility</p:attrName>
                                        </p:attrNameLst>
                                      </p:cBhvr>
                                      <p:to>
                                        <p:strVal val="visible"/>
                                      </p:to>
                                    </p:set>
                                  </p:childTnLst>
                                </p:cTn>
                              </p:par>
                            </p:childTnLst>
                          </p:cTn>
                        </p:par>
                        <p:par>
                          <p:cTn id="468" fill="hold">
                            <p:stCondLst>
                              <p:cond delay="132500"/>
                            </p:stCondLst>
                            <p:childTnLst>
                              <p:par>
                                <p:cTn id="469" presetID="11" presetClass="entr" presetSubtype="0" fill="hold" grpId="0" nodeType="afterEffect">
                                  <p:stCondLst>
                                    <p:cond delay="0"/>
                                  </p:stCondLst>
                                  <p:childTnLst>
                                    <p:set>
                                      <p:cBhvr>
                                        <p:cTn id="470" dur="1000">
                                          <p:stCondLst>
                                            <p:cond delay="0"/>
                                          </p:stCondLst>
                                        </p:cTn>
                                        <p:tgtEl>
                                          <p:spTgt spid="148"/>
                                        </p:tgtEl>
                                        <p:attrNameLst>
                                          <p:attrName>style.visibility</p:attrName>
                                        </p:attrNameLst>
                                      </p:cBhvr>
                                      <p:to>
                                        <p:strVal val="visible"/>
                                      </p:to>
                                    </p:set>
                                  </p:childTnLst>
                                </p:cTn>
                              </p:par>
                            </p:childTnLst>
                          </p:cTn>
                        </p:par>
                        <p:par>
                          <p:cTn id="471" fill="hold">
                            <p:stCondLst>
                              <p:cond delay="133500"/>
                            </p:stCondLst>
                            <p:childTnLst>
                              <p:par>
                                <p:cTn id="472" presetID="11" presetClass="entr" presetSubtype="0" fill="hold" grpId="0" nodeType="afterEffect">
                                  <p:stCondLst>
                                    <p:cond delay="0"/>
                                  </p:stCondLst>
                                  <p:childTnLst>
                                    <p:set>
                                      <p:cBhvr>
                                        <p:cTn id="473" dur="1000">
                                          <p:stCondLst>
                                            <p:cond delay="0"/>
                                          </p:stCondLst>
                                        </p:cTn>
                                        <p:tgtEl>
                                          <p:spTgt spid="149"/>
                                        </p:tgtEl>
                                        <p:attrNameLst>
                                          <p:attrName>style.visibility</p:attrName>
                                        </p:attrNameLst>
                                      </p:cBhvr>
                                      <p:to>
                                        <p:strVal val="visible"/>
                                      </p:to>
                                    </p:set>
                                  </p:childTnLst>
                                </p:cTn>
                              </p:par>
                            </p:childTnLst>
                          </p:cTn>
                        </p:par>
                        <p:par>
                          <p:cTn id="474" fill="hold">
                            <p:stCondLst>
                              <p:cond delay="134500"/>
                            </p:stCondLst>
                            <p:childTnLst>
                              <p:par>
                                <p:cTn id="475" presetID="11" presetClass="entr" presetSubtype="0" fill="hold" grpId="0" nodeType="afterEffect">
                                  <p:stCondLst>
                                    <p:cond delay="0"/>
                                  </p:stCondLst>
                                  <p:childTnLst>
                                    <p:set>
                                      <p:cBhvr>
                                        <p:cTn id="476" dur="1000">
                                          <p:stCondLst>
                                            <p:cond delay="0"/>
                                          </p:stCondLst>
                                        </p:cTn>
                                        <p:tgtEl>
                                          <p:spTgt spid="150"/>
                                        </p:tgtEl>
                                        <p:attrNameLst>
                                          <p:attrName>style.visibility</p:attrName>
                                        </p:attrNameLst>
                                      </p:cBhvr>
                                      <p:to>
                                        <p:strVal val="visible"/>
                                      </p:to>
                                    </p:set>
                                  </p:childTnLst>
                                </p:cTn>
                              </p:par>
                            </p:childTnLst>
                          </p:cTn>
                        </p:par>
                        <p:par>
                          <p:cTn id="477" fill="hold">
                            <p:stCondLst>
                              <p:cond delay="135500"/>
                            </p:stCondLst>
                            <p:childTnLst>
                              <p:par>
                                <p:cTn id="478" presetID="11" presetClass="entr" presetSubtype="0" fill="hold" grpId="0" nodeType="afterEffect">
                                  <p:stCondLst>
                                    <p:cond delay="0"/>
                                  </p:stCondLst>
                                  <p:childTnLst>
                                    <p:set>
                                      <p:cBhvr>
                                        <p:cTn id="479" dur="1000">
                                          <p:stCondLst>
                                            <p:cond delay="0"/>
                                          </p:stCondLst>
                                        </p:cTn>
                                        <p:tgtEl>
                                          <p:spTgt spid="151"/>
                                        </p:tgtEl>
                                        <p:attrNameLst>
                                          <p:attrName>style.visibility</p:attrName>
                                        </p:attrNameLst>
                                      </p:cBhvr>
                                      <p:to>
                                        <p:strVal val="visible"/>
                                      </p:to>
                                    </p:set>
                                  </p:childTnLst>
                                </p:cTn>
                              </p:par>
                            </p:childTnLst>
                          </p:cTn>
                        </p:par>
                        <p:par>
                          <p:cTn id="480" fill="hold">
                            <p:stCondLst>
                              <p:cond delay="136500"/>
                            </p:stCondLst>
                            <p:childTnLst>
                              <p:par>
                                <p:cTn id="481" presetID="11" presetClass="entr" presetSubtype="0" fill="hold" grpId="0" nodeType="afterEffect">
                                  <p:stCondLst>
                                    <p:cond delay="0"/>
                                  </p:stCondLst>
                                  <p:childTnLst>
                                    <p:set>
                                      <p:cBhvr>
                                        <p:cTn id="482" dur="1000">
                                          <p:stCondLst>
                                            <p:cond delay="0"/>
                                          </p:stCondLst>
                                        </p:cTn>
                                        <p:tgtEl>
                                          <p:spTgt spid="152"/>
                                        </p:tgtEl>
                                        <p:attrNameLst>
                                          <p:attrName>style.visibility</p:attrName>
                                        </p:attrNameLst>
                                      </p:cBhvr>
                                      <p:to>
                                        <p:strVal val="visible"/>
                                      </p:to>
                                    </p:set>
                                  </p:childTnLst>
                                </p:cTn>
                              </p:par>
                            </p:childTnLst>
                          </p:cTn>
                        </p:par>
                        <p:par>
                          <p:cTn id="483" fill="hold">
                            <p:stCondLst>
                              <p:cond delay="137500"/>
                            </p:stCondLst>
                            <p:childTnLst>
                              <p:par>
                                <p:cTn id="484" presetID="11" presetClass="entr" presetSubtype="0" fill="hold" grpId="0" nodeType="afterEffect">
                                  <p:stCondLst>
                                    <p:cond delay="0"/>
                                  </p:stCondLst>
                                  <p:childTnLst>
                                    <p:set>
                                      <p:cBhvr>
                                        <p:cTn id="485" dur="1000">
                                          <p:stCondLst>
                                            <p:cond delay="0"/>
                                          </p:stCondLst>
                                        </p:cTn>
                                        <p:tgtEl>
                                          <p:spTgt spid="153"/>
                                        </p:tgtEl>
                                        <p:attrNameLst>
                                          <p:attrName>style.visibility</p:attrName>
                                        </p:attrNameLst>
                                      </p:cBhvr>
                                      <p:to>
                                        <p:strVal val="visible"/>
                                      </p:to>
                                    </p:set>
                                  </p:childTnLst>
                                </p:cTn>
                              </p:par>
                            </p:childTnLst>
                          </p:cTn>
                        </p:par>
                        <p:par>
                          <p:cTn id="486" fill="hold">
                            <p:stCondLst>
                              <p:cond delay="138500"/>
                            </p:stCondLst>
                            <p:childTnLst>
                              <p:par>
                                <p:cTn id="487" presetID="11" presetClass="entr" presetSubtype="0" fill="hold" grpId="0" nodeType="afterEffect">
                                  <p:stCondLst>
                                    <p:cond delay="0"/>
                                  </p:stCondLst>
                                  <p:childTnLst>
                                    <p:set>
                                      <p:cBhvr>
                                        <p:cTn id="488" dur="1000">
                                          <p:stCondLst>
                                            <p:cond delay="0"/>
                                          </p:stCondLst>
                                        </p:cTn>
                                        <p:tgtEl>
                                          <p:spTgt spid="154"/>
                                        </p:tgtEl>
                                        <p:attrNameLst>
                                          <p:attrName>style.visibility</p:attrName>
                                        </p:attrNameLst>
                                      </p:cBhvr>
                                      <p:to>
                                        <p:strVal val="visible"/>
                                      </p:to>
                                    </p:set>
                                  </p:childTnLst>
                                </p:cTn>
                              </p:par>
                            </p:childTnLst>
                          </p:cTn>
                        </p:par>
                        <p:par>
                          <p:cTn id="489" fill="hold">
                            <p:stCondLst>
                              <p:cond delay="139500"/>
                            </p:stCondLst>
                            <p:childTnLst>
                              <p:par>
                                <p:cTn id="490" presetID="11" presetClass="entr" presetSubtype="0" fill="hold" grpId="0" nodeType="afterEffect">
                                  <p:stCondLst>
                                    <p:cond delay="0"/>
                                  </p:stCondLst>
                                  <p:childTnLst>
                                    <p:set>
                                      <p:cBhvr>
                                        <p:cTn id="491" dur="1000">
                                          <p:stCondLst>
                                            <p:cond delay="0"/>
                                          </p:stCondLst>
                                        </p:cTn>
                                        <p:tgtEl>
                                          <p:spTgt spid="155"/>
                                        </p:tgtEl>
                                        <p:attrNameLst>
                                          <p:attrName>style.visibility</p:attrName>
                                        </p:attrNameLst>
                                      </p:cBhvr>
                                      <p:to>
                                        <p:strVal val="visible"/>
                                      </p:to>
                                    </p:set>
                                  </p:childTnLst>
                                </p:cTn>
                              </p:par>
                            </p:childTnLst>
                          </p:cTn>
                        </p:par>
                        <p:par>
                          <p:cTn id="492" fill="hold">
                            <p:stCondLst>
                              <p:cond delay="140500"/>
                            </p:stCondLst>
                            <p:childTnLst>
                              <p:par>
                                <p:cTn id="493" presetID="11" presetClass="entr" presetSubtype="0" fill="hold" grpId="0" nodeType="afterEffect">
                                  <p:stCondLst>
                                    <p:cond delay="0"/>
                                  </p:stCondLst>
                                  <p:childTnLst>
                                    <p:set>
                                      <p:cBhvr>
                                        <p:cTn id="494" dur="1000">
                                          <p:stCondLst>
                                            <p:cond delay="0"/>
                                          </p:stCondLst>
                                        </p:cTn>
                                        <p:tgtEl>
                                          <p:spTgt spid="156"/>
                                        </p:tgtEl>
                                        <p:attrNameLst>
                                          <p:attrName>style.visibility</p:attrName>
                                        </p:attrNameLst>
                                      </p:cBhvr>
                                      <p:to>
                                        <p:strVal val="visible"/>
                                      </p:to>
                                    </p:set>
                                  </p:childTnLst>
                                </p:cTn>
                              </p:par>
                            </p:childTnLst>
                          </p:cTn>
                        </p:par>
                        <p:par>
                          <p:cTn id="495" fill="hold">
                            <p:stCondLst>
                              <p:cond delay="141500"/>
                            </p:stCondLst>
                            <p:childTnLst>
                              <p:par>
                                <p:cTn id="496" presetID="11" presetClass="entr" presetSubtype="0" fill="hold" grpId="0" nodeType="afterEffect">
                                  <p:stCondLst>
                                    <p:cond delay="0"/>
                                  </p:stCondLst>
                                  <p:childTnLst>
                                    <p:set>
                                      <p:cBhvr>
                                        <p:cTn id="497" dur="1000">
                                          <p:stCondLst>
                                            <p:cond delay="0"/>
                                          </p:stCondLst>
                                        </p:cTn>
                                        <p:tgtEl>
                                          <p:spTgt spid="157"/>
                                        </p:tgtEl>
                                        <p:attrNameLst>
                                          <p:attrName>style.visibility</p:attrName>
                                        </p:attrNameLst>
                                      </p:cBhvr>
                                      <p:to>
                                        <p:strVal val="visible"/>
                                      </p:to>
                                    </p:set>
                                  </p:childTnLst>
                                </p:cTn>
                              </p:par>
                            </p:childTnLst>
                          </p:cTn>
                        </p:par>
                        <p:par>
                          <p:cTn id="498" fill="hold">
                            <p:stCondLst>
                              <p:cond delay="142500"/>
                            </p:stCondLst>
                            <p:childTnLst>
                              <p:par>
                                <p:cTn id="499" presetID="11" presetClass="entr" presetSubtype="0" fill="hold" grpId="0" nodeType="afterEffect">
                                  <p:stCondLst>
                                    <p:cond delay="0"/>
                                  </p:stCondLst>
                                  <p:childTnLst>
                                    <p:set>
                                      <p:cBhvr>
                                        <p:cTn id="500" dur="1000">
                                          <p:stCondLst>
                                            <p:cond delay="0"/>
                                          </p:stCondLst>
                                        </p:cTn>
                                        <p:tgtEl>
                                          <p:spTgt spid="158"/>
                                        </p:tgtEl>
                                        <p:attrNameLst>
                                          <p:attrName>style.visibility</p:attrName>
                                        </p:attrNameLst>
                                      </p:cBhvr>
                                      <p:to>
                                        <p:strVal val="visible"/>
                                      </p:to>
                                    </p:set>
                                  </p:childTnLst>
                                </p:cTn>
                              </p:par>
                            </p:childTnLst>
                          </p:cTn>
                        </p:par>
                        <p:par>
                          <p:cTn id="501" fill="hold">
                            <p:stCondLst>
                              <p:cond delay="143500"/>
                            </p:stCondLst>
                            <p:childTnLst>
                              <p:par>
                                <p:cTn id="502" presetID="11" presetClass="entr" presetSubtype="0" fill="hold" grpId="0" nodeType="afterEffect">
                                  <p:stCondLst>
                                    <p:cond delay="0"/>
                                  </p:stCondLst>
                                  <p:childTnLst>
                                    <p:set>
                                      <p:cBhvr>
                                        <p:cTn id="503" dur="1000">
                                          <p:stCondLst>
                                            <p:cond delay="0"/>
                                          </p:stCondLst>
                                        </p:cTn>
                                        <p:tgtEl>
                                          <p:spTgt spid="159"/>
                                        </p:tgtEl>
                                        <p:attrNameLst>
                                          <p:attrName>style.visibility</p:attrName>
                                        </p:attrNameLst>
                                      </p:cBhvr>
                                      <p:to>
                                        <p:strVal val="visible"/>
                                      </p:to>
                                    </p:set>
                                  </p:childTnLst>
                                </p:cTn>
                              </p:par>
                            </p:childTnLst>
                          </p:cTn>
                        </p:par>
                        <p:par>
                          <p:cTn id="504" fill="hold">
                            <p:stCondLst>
                              <p:cond delay="144500"/>
                            </p:stCondLst>
                            <p:childTnLst>
                              <p:par>
                                <p:cTn id="505" presetID="11" presetClass="entr" presetSubtype="0" fill="hold" grpId="0" nodeType="afterEffect">
                                  <p:stCondLst>
                                    <p:cond delay="0"/>
                                  </p:stCondLst>
                                  <p:childTnLst>
                                    <p:set>
                                      <p:cBhvr>
                                        <p:cTn id="506" dur="1000">
                                          <p:stCondLst>
                                            <p:cond delay="0"/>
                                          </p:stCondLst>
                                        </p:cTn>
                                        <p:tgtEl>
                                          <p:spTgt spid="160"/>
                                        </p:tgtEl>
                                        <p:attrNameLst>
                                          <p:attrName>style.visibility</p:attrName>
                                        </p:attrNameLst>
                                      </p:cBhvr>
                                      <p:to>
                                        <p:strVal val="visible"/>
                                      </p:to>
                                    </p:set>
                                  </p:childTnLst>
                                </p:cTn>
                              </p:par>
                            </p:childTnLst>
                          </p:cTn>
                        </p:par>
                        <p:par>
                          <p:cTn id="507" fill="hold">
                            <p:stCondLst>
                              <p:cond delay="145500"/>
                            </p:stCondLst>
                            <p:childTnLst>
                              <p:par>
                                <p:cTn id="508" presetID="11" presetClass="entr" presetSubtype="0" fill="hold" grpId="0" nodeType="afterEffect">
                                  <p:stCondLst>
                                    <p:cond delay="0"/>
                                  </p:stCondLst>
                                  <p:childTnLst>
                                    <p:set>
                                      <p:cBhvr>
                                        <p:cTn id="509" dur="1000">
                                          <p:stCondLst>
                                            <p:cond delay="0"/>
                                          </p:stCondLst>
                                        </p:cTn>
                                        <p:tgtEl>
                                          <p:spTgt spid="161"/>
                                        </p:tgtEl>
                                        <p:attrNameLst>
                                          <p:attrName>style.visibility</p:attrName>
                                        </p:attrNameLst>
                                      </p:cBhvr>
                                      <p:to>
                                        <p:strVal val="visible"/>
                                      </p:to>
                                    </p:set>
                                  </p:childTnLst>
                                </p:cTn>
                              </p:par>
                            </p:childTnLst>
                          </p:cTn>
                        </p:par>
                        <p:par>
                          <p:cTn id="510" fill="hold">
                            <p:stCondLst>
                              <p:cond delay="146500"/>
                            </p:stCondLst>
                            <p:childTnLst>
                              <p:par>
                                <p:cTn id="511" presetID="11" presetClass="entr" presetSubtype="0" fill="hold" grpId="0" nodeType="afterEffect">
                                  <p:stCondLst>
                                    <p:cond delay="0"/>
                                  </p:stCondLst>
                                  <p:childTnLst>
                                    <p:set>
                                      <p:cBhvr>
                                        <p:cTn id="512" dur="1000">
                                          <p:stCondLst>
                                            <p:cond delay="0"/>
                                          </p:stCondLst>
                                        </p:cTn>
                                        <p:tgtEl>
                                          <p:spTgt spid="162"/>
                                        </p:tgtEl>
                                        <p:attrNameLst>
                                          <p:attrName>style.visibility</p:attrName>
                                        </p:attrNameLst>
                                      </p:cBhvr>
                                      <p:to>
                                        <p:strVal val="visible"/>
                                      </p:to>
                                    </p:set>
                                  </p:childTnLst>
                                </p:cTn>
                              </p:par>
                            </p:childTnLst>
                          </p:cTn>
                        </p:par>
                        <p:par>
                          <p:cTn id="513" fill="hold">
                            <p:stCondLst>
                              <p:cond delay="147500"/>
                            </p:stCondLst>
                            <p:childTnLst>
                              <p:par>
                                <p:cTn id="514" presetID="11" presetClass="entr" presetSubtype="0" fill="hold" grpId="0" nodeType="afterEffect">
                                  <p:stCondLst>
                                    <p:cond delay="0"/>
                                  </p:stCondLst>
                                  <p:childTnLst>
                                    <p:set>
                                      <p:cBhvr>
                                        <p:cTn id="515" dur="1000">
                                          <p:stCondLst>
                                            <p:cond delay="0"/>
                                          </p:stCondLst>
                                        </p:cTn>
                                        <p:tgtEl>
                                          <p:spTgt spid="163"/>
                                        </p:tgtEl>
                                        <p:attrNameLst>
                                          <p:attrName>style.visibility</p:attrName>
                                        </p:attrNameLst>
                                      </p:cBhvr>
                                      <p:to>
                                        <p:strVal val="visible"/>
                                      </p:to>
                                    </p:set>
                                  </p:childTnLst>
                                </p:cTn>
                              </p:par>
                            </p:childTnLst>
                          </p:cTn>
                        </p:par>
                        <p:par>
                          <p:cTn id="516" fill="hold">
                            <p:stCondLst>
                              <p:cond delay="148500"/>
                            </p:stCondLst>
                            <p:childTnLst>
                              <p:par>
                                <p:cTn id="517" presetID="11" presetClass="entr" presetSubtype="0" fill="hold" grpId="0" nodeType="afterEffect">
                                  <p:stCondLst>
                                    <p:cond delay="0"/>
                                  </p:stCondLst>
                                  <p:childTnLst>
                                    <p:set>
                                      <p:cBhvr>
                                        <p:cTn id="518" dur="1000">
                                          <p:stCondLst>
                                            <p:cond delay="0"/>
                                          </p:stCondLst>
                                        </p:cTn>
                                        <p:tgtEl>
                                          <p:spTgt spid="164"/>
                                        </p:tgtEl>
                                        <p:attrNameLst>
                                          <p:attrName>style.visibility</p:attrName>
                                        </p:attrNameLst>
                                      </p:cBhvr>
                                      <p:to>
                                        <p:strVal val="visible"/>
                                      </p:to>
                                    </p:set>
                                  </p:childTnLst>
                                </p:cTn>
                              </p:par>
                            </p:childTnLst>
                          </p:cTn>
                        </p:par>
                        <p:par>
                          <p:cTn id="519" fill="hold">
                            <p:stCondLst>
                              <p:cond delay="149500"/>
                            </p:stCondLst>
                            <p:childTnLst>
                              <p:par>
                                <p:cTn id="520" presetID="11" presetClass="entr" presetSubtype="0" fill="hold" grpId="0" nodeType="afterEffect">
                                  <p:stCondLst>
                                    <p:cond delay="0"/>
                                  </p:stCondLst>
                                  <p:childTnLst>
                                    <p:set>
                                      <p:cBhvr>
                                        <p:cTn id="521" dur="1000">
                                          <p:stCondLst>
                                            <p:cond delay="0"/>
                                          </p:stCondLst>
                                        </p:cTn>
                                        <p:tgtEl>
                                          <p:spTgt spid="165"/>
                                        </p:tgtEl>
                                        <p:attrNameLst>
                                          <p:attrName>style.visibility</p:attrName>
                                        </p:attrNameLst>
                                      </p:cBhvr>
                                      <p:to>
                                        <p:strVal val="visible"/>
                                      </p:to>
                                    </p:set>
                                  </p:childTnLst>
                                </p:cTn>
                              </p:par>
                            </p:childTnLst>
                          </p:cTn>
                        </p:par>
                        <p:par>
                          <p:cTn id="522" fill="hold">
                            <p:stCondLst>
                              <p:cond delay="150500"/>
                            </p:stCondLst>
                            <p:childTnLst>
                              <p:par>
                                <p:cTn id="523" presetID="11" presetClass="entr" presetSubtype="0" fill="hold" grpId="0" nodeType="afterEffect">
                                  <p:stCondLst>
                                    <p:cond delay="0"/>
                                  </p:stCondLst>
                                  <p:childTnLst>
                                    <p:set>
                                      <p:cBhvr>
                                        <p:cTn id="524" dur="1000">
                                          <p:stCondLst>
                                            <p:cond delay="0"/>
                                          </p:stCondLst>
                                        </p:cTn>
                                        <p:tgtEl>
                                          <p:spTgt spid="166"/>
                                        </p:tgtEl>
                                        <p:attrNameLst>
                                          <p:attrName>style.visibility</p:attrName>
                                        </p:attrNameLst>
                                      </p:cBhvr>
                                      <p:to>
                                        <p:strVal val="visible"/>
                                      </p:to>
                                    </p:set>
                                  </p:childTnLst>
                                </p:cTn>
                              </p:par>
                            </p:childTnLst>
                          </p:cTn>
                        </p:par>
                        <p:par>
                          <p:cTn id="525" fill="hold">
                            <p:stCondLst>
                              <p:cond delay="151500"/>
                            </p:stCondLst>
                            <p:childTnLst>
                              <p:par>
                                <p:cTn id="526" presetID="11" presetClass="entr" presetSubtype="0" fill="hold" grpId="0" nodeType="afterEffect">
                                  <p:stCondLst>
                                    <p:cond delay="0"/>
                                  </p:stCondLst>
                                  <p:childTnLst>
                                    <p:set>
                                      <p:cBhvr>
                                        <p:cTn id="527" dur="1000">
                                          <p:stCondLst>
                                            <p:cond delay="0"/>
                                          </p:stCondLst>
                                        </p:cTn>
                                        <p:tgtEl>
                                          <p:spTgt spid="167"/>
                                        </p:tgtEl>
                                        <p:attrNameLst>
                                          <p:attrName>style.visibility</p:attrName>
                                        </p:attrNameLst>
                                      </p:cBhvr>
                                      <p:to>
                                        <p:strVal val="visible"/>
                                      </p:to>
                                    </p:set>
                                  </p:childTnLst>
                                </p:cTn>
                              </p:par>
                            </p:childTnLst>
                          </p:cTn>
                        </p:par>
                        <p:par>
                          <p:cTn id="528" fill="hold">
                            <p:stCondLst>
                              <p:cond delay="152500"/>
                            </p:stCondLst>
                            <p:childTnLst>
                              <p:par>
                                <p:cTn id="529" presetID="11" presetClass="entr" presetSubtype="0" fill="hold" grpId="0" nodeType="afterEffect">
                                  <p:stCondLst>
                                    <p:cond delay="0"/>
                                  </p:stCondLst>
                                  <p:childTnLst>
                                    <p:set>
                                      <p:cBhvr>
                                        <p:cTn id="530" dur="1000">
                                          <p:stCondLst>
                                            <p:cond delay="0"/>
                                          </p:stCondLst>
                                        </p:cTn>
                                        <p:tgtEl>
                                          <p:spTgt spid="168"/>
                                        </p:tgtEl>
                                        <p:attrNameLst>
                                          <p:attrName>style.visibility</p:attrName>
                                        </p:attrNameLst>
                                      </p:cBhvr>
                                      <p:to>
                                        <p:strVal val="visible"/>
                                      </p:to>
                                    </p:set>
                                  </p:childTnLst>
                                </p:cTn>
                              </p:par>
                            </p:childTnLst>
                          </p:cTn>
                        </p:par>
                        <p:par>
                          <p:cTn id="531" fill="hold">
                            <p:stCondLst>
                              <p:cond delay="153500"/>
                            </p:stCondLst>
                            <p:childTnLst>
                              <p:par>
                                <p:cTn id="532" presetID="11" presetClass="entr" presetSubtype="0" fill="hold" grpId="0" nodeType="afterEffect">
                                  <p:stCondLst>
                                    <p:cond delay="0"/>
                                  </p:stCondLst>
                                  <p:childTnLst>
                                    <p:set>
                                      <p:cBhvr>
                                        <p:cTn id="533" dur="1000">
                                          <p:stCondLst>
                                            <p:cond delay="0"/>
                                          </p:stCondLst>
                                        </p:cTn>
                                        <p:tgtEl>
                                          <p:spTgt spid="169"/>
                                        </p:tgtEl>
                                        <p:attrNameLst>
                                          <p:attrName>style.visibility</p:attrName>
                                        </p:attrNameLst>
                                      </p:cBhvr>
                                      <p:to>
                                        <p:strVal val="visible"/>
                                      </p:to>
                                    </p:set>
                                  </p:childTnLst>
                                </p:cTn>
                              </p:par>
                            </p:childTnLst>
                          </p:cTn>
                        </p:par>
                        <p:par>
                          <p:cTn id="534" fill="hold">
                            <p:stCondLst>
                              <p:cond delay="154500"/>
                            </p:stCondLst>
                            <p:childTnLst>
                              <p:par>
                                <p:cTn id="535" presetID="11" presetClass="entr" presetSubtype="0" fill="hold" grpId="0" nodeType="afterEffect">
                                  <p:stCondLst>
                                    <p:cond delay="0"/>
                                  </p:stCondLst>
                                  <p:childTnLst>
                                    <p:set>
                                      <p:cBhvr>
                                        <p:cTn id="536" dur="1000">
                                          <p:stCondLst>
                                            <p:cond delay="0"/>
                                          </p:stCondLst>
                                        </p:cTn>
                                        <p:tgtEl>
                                          <p:spTgt spid="170"/>
                                        </p:tgtEl>
                                        <p:attrNameLst>
                                          <p:attrName>style.visibility</p:attrName>
                                        </p:attrNameLst>
                                      </p:cBhvr>
                                      <p:to>
                                        <p:strVal val="visible"/>
                                      </p:to>
                                    </p:set>
                                  </p:childTnLst>
                                </p:cTn>
                              </p:par>
                            </p:childTnLst>
                          </p:cTn>
                        </p:par>
                        <p:par>
                          <p:cTn id="537" fill="hold">
                            <p:stCondLst>
                              <p:cond delay="155500"/>
                            </p:stCondLst>
                            <p:childTnLst>
                              <p:par>
                                <p:cTn id="538" presetID="11" presetClass="entr" presetSubtype="0" fill="hold" grpId="0" nodeType="afterEffect">
                                  <p:stCondLst>
                                    <p:cond delay="0"/>
                                  </p:stCondLst>
                                  <p:childTnLst>
                                    <p:set>
                                      <p:cBhvr>
                                        <p:cTn id="539" dur="1000">
                                          <p:stCondLst>
                                            <p:cond delay="0"/>
                                          </p:stCondLst>
                                        </p:cTn>
                                        <p:tgtEl>
                                          <p:spTgt spid="171"/>
                                        </p:tgtEl>
                                        <p:attrNameLst>
                                          <p:attrName>style.visibility</p:attrName>
                                        </p:attrNameLst>
                                      </p:cBhvr>
                                      <p:to>
                                        <p:strVal val="visible"/>
                                      </p:to>
                                    </p:set>
                                  </p:childTnLst>
                                </p:cTn>
                              </p:par>
                            </p:childTnLst>
                          </p:cTn>
                        </p:par>
                        <p:par>
                          <p:cTn id="540" fill="hold">
                            <p:stCondLst>
                              <p:cond delay="156500"/>
                            </p:stCondLst>
                            <p:childTnLst>
                              <p:par>
                                <p:cTn id="541" presetID="11" presetClass="entr" presetSubtype="0" fill="hold" grpId="0" nodeType="afterEffect">
                                  <p:stCondLst>
                                    <p:cond delay="0"/>
                                  </p:stCondLst>
                                  <p:childTnLst>
                                    <p:set>
                                      <p:cBhvr>
                                        <p:cTn id="542" dur="1000">
                                          <p:stCondLst>
                                            <p:cond delay="0"/>
                                          </p:stCondLst>
                                        </p:cTn>
                                        <p:tgtEl>
                                          <p:spTgt spid="172"/>
                                        </p:tgtEl>
                                        <p:attrNameLst>
                                          <p:attrName>style.visibility</p:attrName>
                                        </p:attrNameLst>
                                      </p:cBhvr>
                                      <p:to>
                                        <p:strVal val="visible"/>
                                      </p:to>
                                    </p:set>
                                  </p:childTnLst>
                                </p:cTn>
                              </p:par>
                            </p:childTnLst>
                          </p:cTn>
                        </p:par>
                        <p:par>
                          <p:cTn id="543" fill="hold">
                            <p:stCondLst>
                              <p:cond delay="157500"/>
                            </p:stCondLst>
                            <p:childTnLst>
                              <p:par>
                                <p:cTn id="544" presetID="11" presetClass="entr" presetSubtype="0" fill="hold" grpId="0" nodeType="afterEffect">
                                  <p:stCondLst>
                                    <p:cond delay="0"/>
                                  </p:stCondLst>
                                  <p:childTnLst>
                                    <p:set>
                                      <p:cBhvr>
                                        <p:cTn id="545" dur="1000">
                                          <p:stCondLst>
                                            <p:cond delay="0"/>
                                          </p:stCondLst>
                                        </p:cTn>
                                        <p:tgtEl>
                                          <p:spTgt spid="173"/>
                                        </p:tgtEl>
                                        <p:attrNameLst>
                                          <p:attrName>style.visibility</p:attrName>
                                        </p:attrNameLst>
                                      </p:cBhvr>
                                      <p:to>
                                        <p:strVal val="visible"/>
                                      </p:to>
                                    </p:set>
                                  </p:childTnLst>
                                </p:cTn>
                              </p:par>
                            </p:childTnLst>
                          </p:cTn>
                        </p:par>
                        <p:par>
                          <p:cTn id="546" fill="hold">
                            <p:stCondLst>
                              <p:cond delay="158500"/>
                            </p:stCondLst>
                            <p:childTnLst>
                              <p:par>
                                <p:cTn id="547" presetID="11" presetClass="entr" presetSubtype="0" fill="hold" grpId="0" nodeType="afterEffect">
                                  <p:stCondLst>
                                    <p:cond delay="0"/>
                                  </p:stCondLst>
                                  <p:childTnLst>
                                    <p:set>
                                      <p:cBhvr>
                                        <p:cTn id="548" dur="1000">
                                          <p:stCondLst>
                                            <p:cond delay="0"/>
                                          </p:stCondLst>
                                        </p:cTn>
                                        <p:tgtEl>
                                          <p:spTgt spid="174"/>
                                        </p:tgtEl>
                                        <p:attrNameLst>
                                          <p:attrName>style.visibility</p:attrName>
                                        </p:attrNameLst>
                                      </p:cBhvr>
                                      <p:to>
                                        <p:strVal val="visible"/>
                                      </p:to>
                                    </p:set>
                                  </p:childTnLst>
                                </p:cTn>
                              </p:par>
                            </p:childTnLst>
                          </p:cTn>
                        </p:par>
                        <p:par>
                          <p:cTn id="549" fill="hold">
                            <p:stCondLst>
                              <p:cond delay="159500"/>
                            </p:stCondLst>
                            <p:childTnLst>
                              <p:par>
                                <p:cTn id="550" presetID="11" presetClass="entr" presetSubtype="0" fill="hold" grpId="0" nodeType="afterEffect">
                                  <p:stCondLst>
                                    <p:cond delay="0"/>
                                  </p:stCondLst>
                                  <p:childTnLst>
                                    <p:set>
                                      <p:cBhvr>
                                        <p:cTn id="551" dur="1000">
                                          <p:stCondLst>
                                            <p:cond delay="0"/>
                                          </p:stCondLst>
                                        </p:cTn>
                                        <p:tgtEl>
                                          <p:spTgt spid="175"/>
                                        </p:tgtEl>
                                        <p:attrNameLst>
                                          <p:attrName>style.visibility</p:attrName>
                                        </p:attrNameLst>
                                      </p:cBhvr>
                                      <p:to>
                                        <p:strVal val="visible"/>
                                      </p:to>
                                    </p:set>
                                  </p:childTnLst>
                                </p:cTn>
                              </p:par>
                            </p:childTnLst>
                          </p:cTn>
                        </p:par>
                        <p:par>
                          <p:cTn id="552" fill="hold">
                            <p:stCondLst>
                              <p:cond delay="160500"/>
                            </p:stCondLst>
                            <p:childTnLst>
                              <p:par>
                                <p:cTn id="553" presetID="11" presetClass="entr" presetSubtype="0" fill="hold" grpId="0" nodeType="afterEffect">
                                  <p:stCondLst>
                                    <p:cond delay="0"/>
                                  </p:stCondLst>
                                  <p:childTnLst>
                                    <p:set>
                                      <p:cBhvr>
                                        <p:cTn id="554" dur="1000">
                                          <p:stCondLst>
                                            <p:cond delay="0"/>
                                          </p:stCondLst>
                                        </p:cTn>
                                        <p:tgtEl>
                                          <p:spTgt spid="176"/>
                                        </p:tgtEl>
                                        <p:attrNameLst>
                                          <p:attrName>style.visibility</p:attrName>
                                        </p:attrNameLst>
                                      </p:cBhvr>
                                      <p:to>
                                        <p:strVal val="visible"/>
                                      </p:to>
                                    </p:set>
                                  </p:childTnLst>
                                </p:cTn>
                              </p:par>
                            </p:childTnLst>
                          </p:cTn>
                        </p:par>
                        <p:par>
                          <p:cTn id="555" fill="hold">
                            <p:stCondLst>
                              <p:cond delay="161500"/>
                            </p:stCondLst>
                            <p:childTnLst>
                              <p:par>
                                <p:cTn id="556" presetID="11" presetClass="entr" presetSubtype="0" fill="hold" grpId="0" nodeType="afterEffect">
                                  <p:stCondLst>
                                    <p:cond delay="0"/>
                                  </p:stCondLst>
                                  <p:childTnLst>
                                    <p:set>
                                      <p:cBhvr>
                                        <p:cTn id="557" dur="1000">
                                          <p:stCondLst>
                                            <p:cond delay="0"/>
                                          </p:stCondLst>
                                        </p:cTn>
                                        <p:tgtEl>
                                          <p:spTgt spid="177"/>
                                        </p:tgtEl>
                                        <p:attrNameLst>
                                          <p:attrName>style.visibility</p:attrName>
                                        </p:attrNameLst>
                                      </p:cBhvr>
                                      <p:to>
                                        <p:strVal val="visible"/>
                                      </p:to>
                                    </p:set>
                                  </p:childTnLst>
                                </p:cTn>
                              </p:par>
                            </p:childTnLst>
                          </p:cTn>
                        </p:par>
                        <p:par>
                          <p:cTn id="558" fill="hold">
                            <p:stCondLst>
                              <p:cond delay="162500"/>
                            </p:stCondLst>
                            <p:childTnLst>
                              <p:par>
                                <p:cTn id="559" presetID="11" presetClass="entr" presetSubtype="0" fill="hold" grpId="0" nodeType="afterEffect">
                                  <p:stCondLst>
                                    <p:cond delay="0"/>
                                  </p:stCondLst>
                                  <p:childTnLst>
                                    <p:set>
                                      <p:cBhvr>
                                        <p:cTn id="560" dur="1000">
                                          <p:stCondLst>
                                            <p:cond delay="0"/>
                                          </p:stCondLst>
                                        </p:cTn>
                                        <p:tgtEl>
                                          <p:spTgt spid="178"/>
                                        </p:tgtEl>
                                        <p:attrNameLst>
                                          <p:attrName>style.visibility</p:attrName>
                                        </p:attrNameLst>
                                      </p:cBhvr>
                                      <p:to>
                                        <p:strVal val="visible"/>
                                      </p:to>
                                    </p:set>
                                  </p:childTnLst>
                                </p:cTn>
                              </p:par>
                            </p:childTnLst>
                          </p:cTn>
                        </p:par>
                        <p:par>
                          <p:cTn id="561" fill="hold">
                            <p:stCondLst>
                              <p:cond delay="163500"/>
                            </p:stCondLst>
                            <p:childTnLst>
                              <p:par>
                                <p:cTn id="562" presetID="11" presetClass="entr" presetSubtype="0" fill="hold" grpId="0" nodeType="afterEffect">
                                  <p:stCondLst>
                                    <p:cond delay="0"/>
                                  </p:stCondLst>
                                  <p:childTnLst>
                                    <p:set>
                                      <p:cBhvr>
                                        <p:cTn id="563" dur="1000">
                                          <p:stCondLst>
                                            <p:cond delay="0"/>
                                          </p:stCondLst>
                                        </p:cTn>
                                        <p:tgtEl>
                                          <p:spTgt spid="179"/>
                                        </p:tgtEl>
                                        <p:attrNameLst>
                                          <p:attrName>style.visibility</p:attrName>
                                        </p:attrNameLst>
                                      </p:cBhvr>
                                      <p:to>
                                        <p:strVal val="visible"/>
                                      </p:to>
                                    </p:set>
                                  </p:childTnLst>
                                </p:cTn>
                              </p:par>
                            </p:childTnLst>
                          </p:cTn>
                        </p:par>
                        <p:par>
                          <p:cTn id="564" fill="hold">
                            <p:stCondLst>
                              <p:cond delay="164500"/>
                            </p:stCondLst>
                            <p:childTnLst>
                              <p:par>
                                <p:cTn id="565" presetID="11" presetClass="entr" presetSubtype="0" fill="hold" grpId="0" nodeType="afterEffect">
                                  <p:stCondLst>
                                    <p:cond delay="0"/>
                                  </p:stCondLst>
                                  <p:childTnLst>
                                    <p:set>
                                      <p:cBhvr>
                                        <p:cTn id="566" dur="1000">
                                          <p:stCondLst>
                                            <p:cond delay="0"/>
                                          </p:stCondLst>
                                        </p:cTn>
                                        <p:tgtEl>
                                          <p:spTgt spid="180"/>
                                        </p:tgtEl>
                                        <p:attrNameLst>
                                          <p:attrName>style.visibility</p:attrName>
                                        </p:attrNameLst>
                                      </p:cBhvr>
                                      <p:to>
                                        <p:strVal val="visible"/>
                                      </p:to>
                                    </p:set>
                                  </p:childTnLst>
                                </p:cTn>
                              </p:par>
                            </p:childTnLst>
                          </p:cTn>
                        </p:par>
                        <p:par>
                          <p:cTn id="567" fill="hold">
                            <p:stCondLst>
                              <p:cond delay="165500"/>
                            </p:stCondLst>
                            <p:childTnLst>
                              <p:par>
                                <p:cTn id="568" presetID="11" presetClass="entr" presetSubtype="0" fill="hold" grpId="0" nodeType="afterEffect">
                                  <p:stCondLst>
                                    <p:cond delay="0"/>
                                  </p:stCondLst>
                                  <p:childTnLst>
                                    <p:set>
                                      <p:cBhvr>
                                        <p:cTn id="569" dur="1000">
                                          <p:stCondLst>
                                            <p:cond delay="0"/>
                                          </p:stCondLst>
                                        </p:cTn>
                                        <p:tgtEl>
                                          <p:spTgt spid="181"/>
                                        </p:tgtEl>
                                        <p:attrNameLst>
                                          <p:attrName>style.visibility</p:attrName>
                                        </p:attrNameLst>
                                      </p:cBhvr>
                                      <p:to>
                                        <p:strVal val="visible"/>
                                      </p:to>
                                    </p:set>
                                  </p:childTnLst>
                                </p:cTn>
                              </p:par>
                            </p:childTnLst>
                          </p:cTn>
                        </p:par>
                        <p:par>
                          <p:cTn id="570" fill="hold">
                            <p:stCondLst>
                              <p:cond delay="166500"/>
                            </p:stCondLst>
                            <p:childTnLst>
                              <p:par>
                                <p:cTn id="571" presetID="11" presetClass="entr" presetSubtype="0" fill="hold" grpId="0" nodeType="afterEffect">
                                  <p:stCondLst>
                                    <p:cond delay="0"/>
                                  </p:stCondLst>
                                  <p:childTnLst>
                                    <p:set>
                                      <p:cBhvr>
                                        <p:cTn id="572" dur="1000">
                                          <p:stCondLst>
                                            <p:cond delay="0"/>
                                          </p:stCondLst>
                                        </p:cTn>
                                        <p:tgtEl>
                                          <p:spTgt spid="182"/>
                                        </p:tgtEl>
                                        <p:attrNameLst>
                                          <p:attrName>style.visibility</p:attrName>
                                        </p:attrNameLst>
                                      </p:cBhvr>
                                      <p:to>
                                        <p:strVal val="visible"/>
                                      </p:to>
                                    </p:set>
                                  </p:childTnLst>
                                </p:cTn>
                              </p:par>
                            </p:childTnLst>
                          </p:cTn>
                        </p:par>
                        <p:par>
                          <p:cTn id="573" fill="hold">
                            <p:stCondLst>
                              <p:cond delay="167500"/>
                            </p:stCondLst>
                            <p:childTnLst>
                              <p:par>
                                <p:cTn id="574" presetID="11" presetClass="entr" presetSubtype="0" fill="hold" grpId="0" nodeType="afterEffect">
                                  <p:stCondLst>
                                    <p:cond delay="0"/>
                                  </p:stCondLst>
                                  <p:childTnLst>
                                    <p:set>
                                      <p:cBhvr>
                                        <p:cTn id="575" dur="1000">
                                          <p:stCondLst>
                                            <p:cond delay="0"/>
                                          </p:stCondLst>
                                        </p:cTn>
                                        <p:tgtEl>
                                          <p:spTgt spid="183"/>
                                        </p:tgtEl>
                                        <p:attrNameLst>
                                          <p:attrName>style.visibility</p:attrName>
                                        </p:attrNameLst>
                                      </p:cBhvr>
                                      <p:to>
                                        <p:strVal val="visible"/>
                                      </p:to>
                                    </p:set>
                                  </p:childTnLst>
                                </p:cTn>
                              </p:par>
                            </p:childTnLst>
                          </p:cTn>
                        </p:par>
                        <p:par>
                          <p:cTn id="576" fill="hold">
                            <p:stCondLst>
                              <p:cond delay="168500"/>
                            </p:stCondLst>
                            <p:childTnLst>
                              <p:par>
                                <p:cTn id="577" presetID="11" presetClass="entr" presetSubtype="0" fill="hold" grpId="0" nodeType="afterEffect">
                                  <p:stCondLst>
                                    <p:cond delay="0"/>
                                  </p:stCondLst>
                                  <p:childTnLst>
                                    <p:set>
                                      <p:cBhvr>
                                        <p:cTn id="578" dur="1000">
                                          <p:stCondLst>
                                            <p:cond delay="0"/>
                                          </p:stCondLst>
                                        </p:cTn>
                                        <p:tgtEl>
                                          <p:spTgt spid="184"/>
                                        </p:tgtEl>
                                        <p:attrNameLst>
                                          <p:attrName>style.visibility</p:attrName>
                                        </p:attrNameLst>
                                      </p:cBhvr>
                                      <p:to>
                                        <p:strVal val="visible"/>
                                      </p:to>
                                    </p:set>
                                  </p:childTnLst>
                                </p:cTn>
                              </p:par>
                            </p:childTnLst>
                          </p:cTn>
                        </p:par>
                        <p:par>
                          <p:cTn id="579" fill="hold">
                            <p:stCondLst>
                              <p:cond delay="169500"/>
                            </p:stCondLst>
                            <p:childTnLst>
                              <p:par>
                                <p:cTn id="580" presetID="11" presetClass="entr" presetSubtype="0" fill="hold" grpId="0" nodeType="afterEffect">
                                  <p:stCondLst>
                                    <p:cond delay="0"/>
                                  </p:stCondLst>
                                  <p:childTnLst>
                                    <p:set>
                                      <p:cBhvr>
                                        <p:cTn id="581" dur="1000">
                                          <p:stCondLst>
                                            <p:cond delay="0"/>
                                          </p:stCondLst>
                                        </p:cTn>
                                        <p:tgtEl>
                                          <p:spTgt spid="185"/>
                                        </p:tgtEl>
                                        <p:attrNameLst>
                                          <p:attrName>style.visibility</p:attrName>
                                        </p:attrNameLst>
                                      </p:cBhvr>
                                      <p:to>
                                        <p:strVal val="visible"/>
                                      </p:to>
                                    </p:set>
                                  </p:childTnLst>
                                </p:cTn>
                              </p:par>
                            </p:childTnLst>
                          </p:cTn>
                        </p:par>
                        <p:par>
                          <p:cTn id="582" fill="hold">
                            <p:stCondLst>
                              <p:cond delay="170500"/>
                            </p:stCondLst>
                            <p:childTnLst>
                              <p:par>
                                <p:cTn id="583" presetID="11" presetClass="entr" presetSubtype="0" fill="hold" grpId="0" nodeType="afterEffect">
                                  <p:stCondLst>
                                    <p:cond delay="0"/>
                                  </p:stCondLst>
                                  <p:childTnLst>
                                    <p:set>
                                      <p:cBhvr>
                                        <p:cTn id="584" dur="1000">
                                          <p:stCondLst>
                                            <p:cond delay="0"/>
                                          </p:stCondLst>
                                        </p:cTn>
                                        <p:tgtEl>
                                          <p:spTgt spid="186"/>
                                        </p:tgtEl>
                                        <p:attrNameLst>
                                          <p:attrName>style.visibility</p:attrName>
                                        </p:attrNameLst>
                                      </p:cBhvr>
                                      <p:to>
                                        <p:strVal val="visible"/>
                                      </p:to>
                                    </p:set>
                                  </p:childTnLst>
                                </p:cTn>
                              </p:par>
                            </p:childTnLst>
                          </p:cTn>
                        </p:par>
                        <p:par>
                          <p:cTn id="585" fill="hold">
                            <p:stCondLst>
                              <p:cond delay="171500"/>
                            </p:stCondLst>
                            <p:childTnLst>
                              <p:par>
                                <p:cTn id="586" presetID="11" presetClass="entr" presetSubtype="0" fill="hold" grpId="0" nodeType="afterEffect">
                                  <p:stCondLst>
                                    <p:cond delay="0"/>
                                  </p:stCondLst>
                                  <p:childTnLst>
                                    <p:set>
                                      <p:cBhvr>
                                        <p:cTn id="587" dur="1000">
                                          <p:stCondLst>
                                            <p:cond delay="0"/>
                                          </p:stCondLst>
                                        </p:cTn>
                                        <p:tgtEl>
                                          <p:spTgt spid="187"/>
                                        </p:tgtEl>
                                        <p:attrNameLst>
                                          <p:attrName>style.visibility</p:attrName>
                                        </p:attrNameLst>
                                      </p:cBhvr>
                                      <p:to>
                                        <p:strVal val="visible"/>
                                      </p:to>
                                    </p:set>
                                  </p:childTnLst>
                                </p:cTn>
                              </p:par>
                            </p:childTnLst>
                          </p:cTn>
                        </p:par>
                        <p:par>
                          <p:cTn id="588" fill="hold">
                            <p:stCondLst>
                              <p:cond delay="172500"/>
                            </p:stCondLst>
                            <p:childTnLst>
                              <p:par>
                                <p:cTn id="589" presetID="11" presetClass="entr" presetSubtype="0" fill="hold" grpId="0" nodeType="afterEffect">
                                  <p:stCondLst>
                                    <p:cond delay="0"/>
                                  </p:stCondLst>
                                  <p:childTnLst>
                                    <p:set>
                                      <p:cBhvr>
                                        <p:cTn id="590" dur="1000">
                                          <p:stCondLst>
                                            <p:cond delay="0"/>
                                          </p:stCondLst>
                                        </p:cTn>
                                        <p:tgtEl>
                                          <p:spTgt spid="188"/>
                                        </p:tgtEl>
                                        <p:attrNameLst>
                                          <p:attrName>style.visibility</p:attrName>
                                        </p:attrNameLst>
                                      </p:cBhvr>
                                      <p:to>
                                        <p:strVal val="visible"/>
                                      </p:to>
                                    </p:set>
                                  </p:childTnLst>
                                </p:cTn>
                              </p:par>
                            </p:childTnLst>
                          </p:cTn>
                        </p:par>
                        <p:par>
                          <p:cTn id="591" fill="hold">
                            <p:stCondLst>
                              <p:cond delay="173500"/>
                            </p:stCondLst>
                            <p:childTnLst>
                              <p:par>
                                <p:cTn id="592" presetID="11" presetClass="entr" presetSubtype="0" fill="hold" grpId="0" nodeType="afterEffect">
                                  <p:stCondLst>
                                    <p:cond delay="0"/>
                                  </p:stCondLst>
                                  <p:childTnLst>
                                    <p:set>
                                      <p:cBhvr>
                                        <p:cTn id="593" dur="1000">
                                          <p:stCondLst>
                                            <p:cond delay="0"/>
                                          </p:stCondLst>
                                        </p:cTn>
                                        <p:tgtEl>
                                          <p:spTgt spid="189"/>
                                        </p:tgtEl>
                                        <p:attrNameLst>
                                          <p:attrName>style.visibility</p:attrName>
                                        </p:attrNameLst>
                                      </p:cBhvr>
                                      <p:to>
                                        <p:strVal val="visible"/>
                                      </p:to>
                                    </p:set>
                                  </p:childTnLst>
                                </p:cTn>
                              </p:par>
                            </p:childTnLst>
                          </p:cTn>
                        </p:par>
                        <p:par>
                          <p:cTn id="594" fill="hold">
                            <p:stCondLst>
                              <p:cond delay="174500"/>
                            </p:stCondLst>
                            <p:childTnLst>
                              <p:par>
                                <p:cTn id="595" presetID="11" presetClass="entr" presetSubtype="0" fill="hold" grpId="0" nodeType="afterEffect">
                                  <p:stCondLst>
                                    <p:cond delay="0"/>
                                  </p:stCondLst>
                                  <p:childTnLst>
                                    <p:set>
                                      <p:cBhvr>
                                        <p:cTn id="596" dur="1000">
                                          <p:stCondLst>
                                            <p:cond delay="0"/>
                                          </p:stCondLst>
                                        </p:cTn>
                                        <p:tgtEl>
                                          <p:spTgt spid="190"/>
                                        </p:tgtEl>
                                        <p:attrNameLst>
                                          <p:attrName>style.visibility</p:attrName>
                                        </p:attrNameLst>
                                      </p:cBhvr>
                                      <p:to>
                                        <p:strVal val="visible"/>
                                      </p:to>
                                    </p:set>
                                  </p:childTnLst>
                                </p:cTn>
                              </p:par>
                            </p:childTnLst>
                          </p:cTn>
                        </p:par>
                        <p:par>
                          <p:cTn id="597" fill="hold">
                            <p:stCondLst>
                              <p:cond delay="175500"/>
                            </p:stCondLst>
                            <p:childTnLst>
                              <p:par>
                                <p:cTn id="598" presetID="11" presetClass="entr" presetSubtype="0" fill="hold" grpId="0" nodeType="afterEffect">
                                  <p:stCondLst>
                                    <p:cond delay="0"/>
                                  </p:stCondLst>
                                  <p:childTnLst>
                                    <p:set>
                                      <p:cBhvr>
                                        <p:cTn id="599" dur="1000">
                                          <p:stCondLst>
                                            <p:cond delay="0"/>
                                          </p:stCondLst>
                                        </p:cTn>
                                        <p:tgtEl>
                                          <p:spTgt spid="191"/>
                                        </p:tgtEl>
                                        <p:attrNameLst>
                                          <p:attrName>style.visibility</p:attrName>
                                        </p:attrNameLst>
                                      </p:cBhvr>
                                      <p:to>
                                        <p:strVal val="visible"/>
                                      </p:to>
                                    </p:set>
                                  </p:childTnLst>
                                </p:cTn>
                              </p:par>
                            </p:childTnLst>
                          </p:cTn>
                        </p:par>
                        <p:par>
                          <p:cTn id="600" fill="hold">
                            <p:stCondLst>
                              <p:cond delay="176500"/>
                            </p:stCondLst>
                            <p:childTnLst>
                              <p:par>
                                <p:cTn id="601" presetID="11" presetClass="entr" presetSubtype="0" fill="hold" grpId="0" nodeType="afterEffect">
                                  <p:stCondLst>
                                    <p:cond delay="0"/>
                                  </p:stCondLst>
                                  <p:childTnLst>
                                    <p:set>
                                      <p:cBhvr>
                                        <p:cTn id="602" dur="1000">
                                          <p:stCondLst>
                                            <p:cond delay="0"/>
                                          </p:stCondLst>
                                        </p:cTn>
                                        <p:tgtEl>
                                          <p:spTgt spid="192"/>
                                        </p:tgtEl>
                                        <p:attrNameLst>
                                          <p:attrName>style.visibility</p:attrName>
                                        </p:attrNameLst>
                                      </p:cBhvr>
                                      <p:to>
                                        <p:strVal val="visible"/>
                                      </p:to>
                                    </p:set>
                                  </p:childTnLst>
                                </p:cTn>
                              </p:par>
                            </p:childTnLst>
                          </p:cTn>
                        </p:par>
                        <p:par>
                          <p:cTn id="603" fill="hold">
                            <p:stCondLst>
                              <p:cond delay="177500"/>
                            </p:stCondLst>
                            <p:childTnLst>
                              <p:par>
                                <p:cTn id="604" presetID="11" presetClass="entr" presetSubtype="0" fill="hold" grpId="0" nodeType="afterEffect">
                                  <p:stCondLst>
                                    <p:cond delay="0"/>
                                  </p:stCondLst>
                                  <p:childTnLst>
                                    <p:set>
                                      <p:cBhvr>
                                        <p:cTn id="605" dur="1000">
                                          <p:stCondLst>
                                            <p:cond delay="0"/>
                                          </p:stCondLst>
                                        </p:cTn>
                                        <p:tgtEl>
                                          <p:spTgt spid="193"/>
                                        </p:tgtEl>
                                        <p:attrNameLst>
                                          <p:attrName>style.visibility</p:attrName>
                                        </p:attrNameLst>
                                      </p:cBhvr>
                                      <p:to>
                                        <p:strVal val="visible"/>
                                      </p:to>
                                    </p:set>
                                  </p:childTnLst>
                                </p:cTn>
                              </p:par>
                            </p:childTnLst>
                          </p:cTn>
                        </p:par>
                        <p:par>
                          <p:cTn id="606" fill="hold">
                            <p:stCondLst>
                              <p:cond delay="178500"/>
                            </p:stCondLst>
                            <p:childTnLst>
                              <p:par>
                                <p:cTn id="607" presetID="11" presetClass="entr" presetSubtype="0" fill="hold" grpId="0" nodeType="afterEffect">
                                  <p:stCondLst>
                                    <p:cond delay="0"/>
                                  </p:stCondLst>
                                  <p:childTnLst>
                                    <p:set>
                                      <p:cBhvr>
                                        <p:cTn id="608" dur="1000">
                                          <p:stCondLst>
                                            <p:cond delay="0"/>
                                          </p:stCondLst>
                                        </p:cTn>
                                        <p:tgtEl>
                                          <p:spTgt spid="194"/>
                                        </p:tgtEl>
                                        <p:attrNameLst>
                                          <p:attrName>style.visibility</p:attrName>
                                        </p:attrNameLst>
                                      </p:cBhvr>
                                      <p:to>
                                        <p:strVal val="visible"/>
                                      </p:to>
                                    </p:set>
                                  </p:childTnLst>
                                </p:cTn>
                              </p:par>
                            </p:childTnLst>
                          </p:cTn>
                        </p:par>
                        <p:par>
                          <p:cTn id="609" fill="hold">
                            <p:stCondLst>
                              <p:cond delay="179500"/>
                            </p:stCondLst>
                            <p:childTnLst>
                              <p:par>
                                <p:cTn id="610" presetID="11" presetClass="entr" presetSubtype="0" fill="hold" grpId="0" nodeType="afterEffect">
                                  <p:stCondLst>
                                    <p:cond delay="0"/>
                                  </p:stCondLst>
                                  <p:childTnLst>
                                    <p:set>
                                      <p:cBhvr>
                                        <p:cTn id="611" dur="1000">
                                          <p:stCondLst>
                                            <p:cond delay="0"/>
                                          </p:stCondLst>
                                        </p:cTn>
                                        <p:tgtEl>
                                          <p:spTgt spid="195"/>
                                        </p:tgtEl>
                                        <p:attrNameLst>
                                          <p:attrName>style.visibility</p:attrName>
                                        </p:attrNameLst>
                                      </p:cBhvr>
                                      <p:to>
                                        <p:strVal val="visible"/>
                                      </p:to>
                                    </p:set>
                                  </p:childTnLst>
                                </p:cTn>
                              </p:par>
                            </p:childTnLst>
                          </p:cTn>
                        </p:par>
                        <p:par>
                          <p:cTn id="612" fill="hold">
                            <p:stCondLst>
                              <p:cond delay="180500"/>
                            </p:stCondLst>
                            <p:childTnLst>
                              <p:par>
                                <p:cTn id="613" presetID="11" presetClass="entr" presetSubtype="0" fill="hold" grpId="0" nodeType="afterEffect">
                                  <p:stCondLst>
                                    <p:cond delay="0"/>
                                  </p:stCondLst>
                                  <p:childTnLst>
                                    <p:set>
                                      <p:cBhvr>
                                        <p:cTn id="614" dur="1000">
                                          <p:stCondLst>
                                            <p:cond delay="0"/>
                                          </p:stCondLst>
                                        </p:cTn>
                                        <p:tgtEl>
                                          <p:spTgt spid="196"/>
                                        </p:tgtEl>
                                        <p:attrNameLst>
                                          <p:attrName>style.visibility</p:attrName>
                                        </p:attrNameLst>
                                      </p:cBhvr>
                                      <p:to>
                                        <p:strVal val="visible"/>
                                      </p:to>
                                    </p:set>
                                  </p:childTnLst>
                                </p:cTn>
                              </p:par>
                            </p:childTnLst>
                          </p:cTn>
                        </p:par>
                        <p:par>
                          <p:cTn id="615" fill="hold">
                            <p:stCondLst>
                              <p:cond delay="181500"/>
                            </p:stCondLst>
                            <p:childTnLst>
                              <p:par>
                                <p:cTn id="616" presetID="11" presetClass="entr" presetSubtype="0" fill="hold" grpId="0" nodeType="afterEffect">
                                  <p:stCondLst>
                                    <p:cond delay="0"/>
                                  </p:stCondLst>
                                  <p:childTnLst>
                                    <p:set>
                                      <p:cBhvr>
                                        <p:cTn id="617" dur="1000">
                                          <p:stCondLst>
                                            <p:cond delay="0"/>
                                          </p:stCondLst>
                                        </p:cTn>
                                        <p:tgtEl>
                                          <p:spTgt spid="197"/>
                                        </p:tgtEl>
                                        <p:attrNameLst>
                                          <p:attrName>style.visibility</p:attrName>
                                        </p:attrNameLst>
                                      </p:cBhvr>
                                      <p:to>
                                        <p:strVal val="visible"/>
                                      </p:to>
                                    </p:set>
                                  </p:childTnLst>
                                </p:cTn>
                              </p:par>
                            </p:childTnLst>
                          </p:cTn>
                        </p:par>
                        <p:par>
                          <p:cTn id="618" fill="hold">
                            <p:stCondLst>
                              <p:cond delay="182500"/>
                            </p:stCondLst>
                            <p:childTnLst>
                              <p:par>
                                <p:cTn id="619" presetID="11" presetClass="entr" presetSubtype="0" fill="hold" grpId="0" nodeType="afterEffect">
                                  <p:stCondLst>
                                    <p:cond delay="0"/>
                                  </p:stCondLst>
                                  <p:childTnLst>
                                    <p:set>
                                      <p:cBhvr>
                                        <p:cTn id="620" dur="1000">
                                          <p:stCondLst>
                                            <p:cond delay="0"/>
                                          </p:stCondLst>
                                        </p:cTn>
                                        <p:tgtEl>
                                          <p:spTgt spid="198"/>
                                        </p:tgtEl>
                                        <p:attrNameLst>
                                          <p:attrName>style.visibility</p:attrName>
                                        </p:attrNameLst>
                                      </p:cBhvr>
                                      <p:to>
                                        <p:strVal val="visible"/>
                                      </p:to>
                                    </p:set>
                                  </p:childTnLst>
                                </p:cTn>
                              </p:par>
                            </p:childTnLst>
                          </p:cTn>
                        </p:par>
                        <p:par>
                          <p:cTn id="621" fill="hold">
                            <p:stCondLst>
                              <p:cond delay="183500"/>
                            </p:stCondLst>
                            <p:childTnLst>
                              <p:par>
                                <p:cTn id="622" presetID="11" presetClass="entr" presetSubtype="0" fill="hold" grpId="0" nodeType="afterEffect">
                                  <p:stCondLst>
                                    <p:cond delay="0"/>
                                  </p:stCondLst>
                                  <p:childTnLst>
                                    <p:set>
                                      <p:cBhvr>
                                        <p:cTn id="623" dur="1000">
                                          <p:stCondLst>
                                            <p:cond delay="0"/>
                                          </p:stCondLst>
                                        </p:cTn>
                                        <p:tgtEl>
                                          <p:spTgt spid="199"/>
                                        </p:tgtEl>
                                        <p:attrNameLst>
                                          <p:attrName>style.visibility</p:attrName>
                                        </p:attrNameLst>
                                      </p:cBhvr>
                                      <p:to>
                                        <p:strVal val="visible"/>
                                      </p:to>
                                    </p:set>
                                  </p:childTnLst>
                                </p:cTn>
                              </p:par>
                            </p:childTnLst>
                          </p:cTn>
                        </p:par>
                        <p:par>
                          <p:cTn id="624" fill="hold">
                            <p:stCondLst>
                              <p:cond delay="184500"/>
                            </p:stCondLst>
                            <p:childTnLst>
                              <p:par>
                                <p:cTn id="625" presetID="11" presetClass="entr" presetSubtype="0" fill="hold" grpId="0" nodeType="afterEffect">
                                  <p:stCondLst>
                                    <p:cond delay="0"/>
                                  </p:stCondLst>
                                  <p:childTnLst>
                                    <p:set>
                                      <p:cBhvr>
                                        <p:cTn id="626" dur="1000">
                                          <p:stCondLst>
                                            <p:cond delay="0"/>
                                          </p:stCondLst>
                                        </p:cTn>
                                        <p:tgtEl>
                                          <p:spTgt spid="200"/>
                                        </p:tgtEl>
                                        <p:attrNameLst>
                                          <p:attrName>style.visibility</p:attrName>
                                        </p:attrNameLst>
                                      </p:cBhvr>
                                      <p:to>
                                        <p:strVal val="visible"/>
                                      </p:to>
                                    </p:set>
                                  </p:childTnLst>
                                </p:cTn>
                              </p:par>
                            </p:childTnLst>
                          </p:cTn>
                        </p:par>
                        <p:par>
                          <p:cTn id="627" fill="hold">
                            <p:stCondLst>
                              <p:cond delay="185500"/>
                            </p:stCondLst>
                            <p:childTnLst>
                              <p:par>
                                <p:cTn id="628" presetID="11" presetClass="entr" presetSubtype="0" fill="hold" grpId="0" nodeType="afterEffect">
                                  <p:stCondLst>
                                    <p:cond delay="0"/>
                                  </p:stCondLst>
                                  <p:childTnLst>
                                    <p:set>
                                      <p:cBhvr>
                                        <p:cTn id="629" dur="1000">
                                          <p:stCondLst>
                                            <p:cond delay="0"/>
                                          </p:stCondLst>
                                        </p:cTn>
                                        <p:tgtEl>
                                          <p:spTgt spid="201"/>
                                        </p:tgtEl>
                                        <p:attrNameLst>
                                          <p:attrName>style.visibility</p:attrName>
                                        </p:attrNameLst>
                                      </p:cBhvr>
                                      <p:to>
                                        <p:strVal val="visible"/>
                                      </p:to>
                                    </p:set>
                                  </p:childTnLst>
                                </p:cTn>
                              </p:par>
                            </p:childTnLst>
                          </p:cTn>
                        </p:par>
                        <p:par>
                          <p:cTn id="630" fill="hold">
                            <p:stCondLst>
                              <p:cond delay="186500"/>
                            </p:stCondLst>
                            <p:childTnLst>
                              <p:par>
                                <p:cTn id="631" presetID="11" presetClass="entr" presetSubtype="0" fill="hold" grpId="0" nodeType="afterEffect">
                                  <p:stCondLst>
                                    <p:cond delay="0"/>
                                  </p:stCondLst>
                                  <p:childTnLst>
                                    <p:set>
                                      <p:cBhvr>
                                        <p:cTn id="632" dur="1000">
                                          <p:stCondLst>
                                            <p:cond delay="0"/>
                                          </p:stCondLst>
                                        </p:cTn>
                                        <p:tgtEl>
                                          <p:spTgt spid="202"/>
                                        </p:tgtEl>
                                        <p:attrNameLst>
                                          <p:attrName>style.visibility</p:attrName>
                                        </p:attrNameLst>
                                      </p:cBhvr>
                                      <p:to>
                                        <p:strVal val="visible"/>
                                      </p:to>
                                    </p:set>
                                  </p:childTnLst>
                                </p:cTn>
                              </p:par>
                            </p:childTnLst>
                          </p:cTn>
                        </p:par>
                        <p:par>
                          <p:cTn id="633" fill="hold">
                            <p:stCondLst>
                              <p:cond delay="187500"/>
                            </p:stCondLst>
                            <p:childTnLst>
                              <p:par>
                                <p:cTn id="634" presetID="11" presetClass="entr" presetSubtype="0" fill="hold" grpId="0" nodeType="afterEffect">
                                  <p:stCondLst>
                                    <p:cond delay="0"/>
                                  </p:stCondLst>
                                  <p:childTnLst>
                                    <p:set>
                                      <p:cBhvr>
                                        <p:cTn id="635" dur="1000">
                                          <p:stCondLst>
                                            <p:cond delay="0"/>
                                          </p:stCondLst>
                                        </p:cTn>
                                        <p:tgtEl>
                                          <p:spTgt spid="203"/>
                                        </p:tgtEl>
                                        <p:attrNameLst>
                                          <p:attrName>style.visibility</p:attrName>
                                        </p:attrNameLst>
                                      </p:cBhvr>
                                      <p:to>
                                        <p:strVal val="visible"/>
                                      </p:to>
                                    </p:set>
                                  </p:childTnLst>
                                </p:cTn>
                              </p:par>
                            </p:childTnLst>
                          </p:cTn>
                        </p:par>
                        <p:par>
                          <p:cTn id="636" fill="hold">
                            <p:stCondLst>
                              <p:cond delay="188500"/>
                            </p:stCondLst>
                            <p:childTnLst>
                              <p:par>
                                <p:cTn id="637" presetID="11" presetClass="entr" presetSubtype="0" fill="hold" grpId="0" nodeType="afterEffect">
                                  <p:stCondLst>
                                    <p:cond delay="0"/>
                                  </p:stCondLst>
                                  <p:childTnLst>
                                    <p:set>
                                      <p:cBhvr>
                                        <p:cTn id="638" dur="1000">
                                          <p:stCondLst>
                                            <p:cond delay="0"/>
                                          </p:stCondLst>
                                        </p:cTn>
                                        <p:tgtEl>
                                          <p:spTgt spid="204"/>
                                        </p:tgtEl>
                                        <p:attrNameLst>
                                          <p:attrName>style.visibility</p:attrName>
                                        </p:attrNameLst>
                                      </p:cBhvr>
                                      <p:to>
                                        <p:strVal val="visible"/>
                                      </p:to>
                                    </p:set>
                                  </p:childTnLst>
                                </p:cTn>
                              </p:par>
                            </p:childTnLst>
                          </p:cTn>
                        </p:par>
                        <p:par>
                          <p:cTn id="639" fill="hold">
                            <p:stCondLst>
                              <p:cond delay="189500"/>
                            </p:stCondLst>
                            <p:childTnLst>
                              <p:par>
                                <p:cTn id="640" presetID="11" presetClass="entr" presetSubtype="0" fill="hold" grpId="0" nodeType="afterEffect">
                                  <p:stCondLst>
                                    <p:cond delay="0"/>
                                  </p:stCondLst>
                                  <p:childTnLst>
                                    <p:set>
                                      <p:cBhvr>
                                        <p:cTn id="641" dur="1000">
                                          <p:stCondLst>
                                            <p:cond delay="0"/>
                                          </p:stCondLst>
                                        </p:cTn>
                                        <p:tgtEl>
                                          <p:spTgt spid="205"/>
                                        </p:tgtEl>
                                        <p:attrNameLst>
                                          <p:attrName>style.visibility</p:attrName>
                                        </p:attrNameLst>
                                      </p:cBhvr>
                                      <p:to>
                                        <p:strVal val="visible"/>
                                      </p:to>
                                    </p:set>
                                  </p:childTnLst>
                                </p:cTn>
                              </p:par>
                            </p:childTnLst>
                          </p:cTn>
                        </p:par>
                        <p:par>
                          <p:cTn id="642" fill="hold">
                            <p:stCondLst>
                              <p:cond delay="190500"/>
                            </p:stCondLst>
                            <p:childTnLst>
                              <p:par>
                                <p:cTn id="643" presetID="11" presetClass="entr" presetSubtype="0" fill="hold" grpId="0" nodeType="afterEffect">
                                  <p:stCondLst>
                                    <p:cond delay="0"/>
                                  </p:stCondLst>
                                  <p:childTnLst>
                                    <p:set>
                                      <p:cBhvr>
                                        <p:cTn id="644" dur="1000">
                                          <p:stCondLst>
                                            <p:cond delay="0"/>
                                          </p:stCondLst>
                                        </p:cTn>
                                        <p:tgtEl>
                                          <p:spTgt spid="206"/>
                                        </p:tgtEl>
                                        <p:attrNameLst>
                                          <p:attrName>style.visibility</p:attrName>
                                        </p:attrNameLst>
                                      </p:cBhvr>
                                      <p:to>
                                        <p:strVal val="visible"/>
                                      </p:to>
                                    </p:set>
                                  </p:childTnLst>
                                </p:cTn>
                              </p:par>
                            </p:childTnLst>
                          </p:cTn>
                        </p:par>
                        <p:par>
                          <p:cTn id="645" fill="hold">
                            <p:stCondLst>
                              <p:cond delay="191500"/>
                            </p:stCondLst>
                            <p:childTnLst>
                              <p:par>
                                <p:cTn id="646" presetID="11" presetClass="entr" presetSubtype="0" fill="hold" grpId="0" nodeType="afterEffect">
                                  <p:stCondLst>
                                    <p:cond delay="0"/>
                                  </p:stCondLst>
                                  <p:childTnLst>
                                    <p:set>
                                      <p:cBhvr>
                                        <p:cTn id="647" dur="1000">
                                          <p:stCondLst>
                                            <p:cond delay="0"/>
                                          </p:stCondLst>
                                        </p:cTn>
                                        <p:tgtEl>
                                          <p:spTgt spid="207"/>
                                        </p:tgtEl>
                                        <p:attrNameLst>
                                          <p:attrName>style.visibility</p:attrName>
                                        </p:attrNameLst>
                                      </p:cBhvr>
                                      <p:to>
                                        <p:strVal val="visible"/>
                                      </p:to>
                                    </p:set>
                                  </p:childTnLst>
                                </p:cTn>
                              </p:par>
                            </p:childTnLst>
                          </p:cTn>
                        </p:par>
                        <p:par>
                          <p:cTn id="648" fill="hold">
                            <p:stCondLst>
                              <p:cond delay="192500"/>
                            </p:stCondLst>
                            <p:childTnLst>
                              <p:par>
                                <p:cTn id="649" presetID="11" presetClass="entr" presetSubtype="0" fill="hold" grpId="0" nodeType="afterEffect">
                                  <p:stCondLst>
                                    <p:cond delay="0"/>
                                  </p:stCondLst>
                                  <p:childTnLst>
                                    <p:set>
                                      <p:cBhvr>
                                        <p:cTn id="650" dur="1000">
                                          <p:stCondLst>
                                            <p:cond delay="0"/>
                                          </p:stCondLst>
                                        </p:cTn>
                                        <p:tgtEl>
                                          <p:spTgt spid="208"/>
                                        </p:tgtEl>
                                        <p:attrNameLst>
                                          <p:attrName>style.visibility</p:attrName>
                                        </p:attrNameLst>
                                      </p:cBhvr>
                                      <p:to>
                                        <p:strVal val="visible"/>
                                      </p:to>
                                    </p:set>
                                  </p:childTnLst>
                                </p:cTn>
                              </p:par>
                            </p:childTnLst>
                          </p:cTn>
                        </p:par>
                        <p:par>
                          <p:cTn id="651" fill="hold">
                            <p:stCondLst>
                              <p:cond delay="193500"/>
                            </p:stCondLst>
                            <p:childTnLst>
                              <p:par>
                                <p:cTn id="652" presetID="11" presetClass="entr" presetSubtype="0" fill="hold" grpId="0" nodeType="afterEffect">
                                  <p:stCondLst>
                                    <p:cond delay="0"/>
                                  </p:stCondLst>
                                  <p:childTnLst>
                                    <p:set>
                                      <p:cBhvr>
                                        <p:cTn id="653" dur="1000">
                                          <p:stCondLst>
                                            <p:cond delay="0"/>
                                          </p:stCondLst>
                                        </p:cTn>
                                        <p:tgtEl>
                                          <p:spTgt spid="209"/>
                                        </p:tgtEl>
                                        <p:attrNameLst>
                                          <p:attrName>style.visibility</p:attrName>
                                        </p:attrNameLst>
                                      </p:cBhvr>
                                      <p:to>
                                        <p:strVal val="visible"/>
                                      </p:to>
                                    </p:set>
                                  </p:childTnLst>
                                </p:cTn>
                              </p:par>
                            </p:childTnLst>
                          </p:cTn>
                        </p:par>
                        <p:par>
                          <p:cTn id="654" fill="hold">
                            <p:stCondLst>
                              <p:cond delay="194500"/>
                            </p:stCondLst>
                            <p:childTnLst>
                              <p:par>
                                <p:cTn id="655" presetID="11" presetClass="entr" presetSubtype="0" fill="hold" grpId="0" nodeType="afterEffect">
                                  <p:stCondLst>
                                    <p:cond delay="0"/>
                                  </p:stCondLst>
                                  <p:childTnLst>
                                    <p:set>
                                      <p:cBhvr>
                                        <p:cTn id="656" dur="1000">
                                          <p:stCondLst>
                                            <p:cond delay="0"/>
                                          </p:stCondLst>
                                        </p:cTn>
                                        <p:tgtEl>
                                          <p:spTgt spid="210"/>
                                        </p:tgtEl>
                                        <p:attrNameLst>
                                          <p:attrName>style.visibility</p:attrName>
                                        </p:attrNameLst>
                                      </p:cBhvr>
                                      <p:to>
                                        <p:strVal val="visible"/>
                                      </p:to>
                                    </p:set>
                                  </p:childTnLst>
                                </p:cTn>
                              </p:par>
                            </p:childTnLst>
                          </p:cTn>
                        </p:par>
                        <p:par>
                          <p:cTn id="657" fill="hold">
                            <p:stCondLst>
                              <p:cond delay="195500"/>
                            </p:stCondLst>
                            <p:childTnLst>
                              <p:par>
                                <p:cTn id="658" presetID="11" presetClass="entr" presetSubtype="0" fill="hold" grpId="0" nodeType="afterEffect">
                                  <p:stCondLst>
                                    <p:cond delay="0"/>
                                  </p:stCondLst>
                                  <p:childTnLst>
                                    <p:set>
                                      <p:cBhvr>
                                        <p:cTn id="659" dur="1000">
                                          <p:stCondLst>
                                            <p:cond delay="0"/>
                                          </p:stCondLst>
                                        </p:cTn>
                                        <p:tgtEl>
                                          <p:spTgt spid="211"/>
                                        </p:tgtEl>
                                        <p:attrNameLst>
                                          <p:attrName>style.visibility</p:attrName>
                                        </p:attrNameLst>
                                      </p:cBhvr>
                                      <p:to>
                                        <p:strVal val="visible"/>
                                      </p:to>
                                    </p:set>
                                  </p:childTnLst>
                                </p:cTn>
                              </p:par>
                            </p:childTnLst>
                          </p:cTn>
                        </p:par>
                        <p:par>
                          <p:cTn id="660" fill="hold">
                            <p:stCondLst>
                              <p:cond delay="196500"/>
                            </p:stCondLst>
                            <p:childTnLst>
                              <p:par>
                                <p:cTn id="661" presetID="11" presetClass="entr" presetSubtype="0" fill="hold" grpId="0" nodeType="afterEffect">
                                  <p:stCondLst>
                                    <p:cond delay="0"/>
                                  </p:stCondLst>
                                  <p:childTnLst>
                                    <p:set>
                                      <p:cBhvr>
                                        <p:cTn id="662" dur="1000">
                                          <p:stCondLst>
                                            <p:cond delay="0"/>
                                          </p:stCondLst>
                                        </p:cTn>
                                        <p:tgtEl>
                                          <p:spTgt spid="212"/>
                                        </p:tgtEl>
                                        <p:attrNameLst>
                                          <p:attrName>style.visibility</p:attrName>
                                        </p:attrNameLst>
                                      </p:cBhvr>
                                      <p:to>
                                        <p:strVal val="visible"/>
                                      </p:to>
                                    </p:set>
                                  </p:childTnLst>
                                </p:cTn>
                              </p:par>
                            </p:childTnLst>
                          </p:cTn>
                        </p:par>
                        <p:par>
                          <p:cTn id="663" fill="hold">
                            <p:stCondLst>
                              <p:cond delay="197500"/>
                            </p:stCondLst>
                            <p:childTnLst>
                              <p:par>
                                <p:cTn id="664" presetID="11" presetClass="entr" presetSubtype="0" fill="hold" grpId="0" nodeType="afterEffect">
                                  <p:stCondLst>
                                    <p:cond delay="0"/>
                                  </p:stCondLst>
                                  <p:childTnLst>
                                    <p:set>
                                      <p:cBhvr>
                                        <p:cTn id="665" dur="1000">
                                          <p:stCondLst>
                                            <p:cond delay="0"/>
                                          </p:stCondLst>
                                        </p:cTn>
                                        <p:tgtEl>
                                          <p:spTgt spid="213"/>
                                        </p:tgtEl>
                                        <p:attrNameLst>
                                          <p:attrName>style.visibility</p:attrName>
                                        </p:attrNameLst>
                                      </p:cBhvr>
                                      <p:to>
                                        <p:strVal val="visible"/>
                                      </p:to>
                                    </p:set>
                                  </p:childTnLst>
                                </p:cTn>
                              </p:par>
                            </p:childTnLst>
                          </p:cTn>
                        </p:par>
                        <p:par>
                          <p:cTn id="666" fill="hold">
                            <p:stCondLst>
                              <p:cond delay="198500"/>
                            </p:stCondLst>
                            <p:childTnLst>
                              <p:par>
                                <p:cTn id="667" presetID="11" presetClass="entr" presetSubtype="0" fill="hold" grpId="0" nodeType="afterEffect">
                                  <p:stCondLst>
                                    <p:cond delay="0"/>
                                  </p:stCondLst>
                                  <p:childTnLst>
                                    <p:set>
                                      <p:cBhvr>
                                        <p:cTn id="668" dur="1000">
                                          <p:stCondLst>
                                            <p:cond delay="0"/>
                                          </p:stCondLst>
                                        </p:cTn>
                                        <p:tgtEl>
                                          <p:spTgt spid="214"/>
                                        </p:tgtEl>
                                        <p:attrNameLst>
                                          <p:attrName>style.visibility</p:attrName>
                                        </p:attrNameLst>
                                      </p:cBhvr>
                                      <p:to>
                                        <p:strVal val="visible"/>
                                      </p:to>
                                    </p:set>
                                  </p:childTnLst>
                                </p:cTn>
                              </p:par>
                            </p:childTnLst>
                          </p:cTn>
                        </p:par>
                        <p:par>
                          <p:cTn id="669" fill="hold">
                            <p:stCondLst>
                              <p:cond delay="199500"/>
                            </p:stCondLst>
                            <p:childTnLst>
                              <p:par>
                                <p:cTn id="670" presetID="11" presetClass="entr" presetSubtype="0" fill="hold" grpId="0" nodeType="afterEffect">
                                  <p:stCondLst>
                                    <p:cond delay="0"/>
                                  </p:stCondLst>
                                  <p:childTnLst>
                                    <p:set>
                                      <p:cBhvr>
                                        <p:cTn id="671" dur="1000">
                                          <p:stCondLst>
                                            <p:cond delay="0"/>
                                          </p:stCondLst>
                                        </p:cTn>
                                        <p:tgtEl>
                                          <p:spTgt spid="215"/>
                                        </p:tgtEl>
                                        <p:attrNameLst>
                                          <p:attrName>style.visibility</p:attrName>
                                        </p:attrNameLst>
                                      </p:cBhvr>
                                      <p:to>
                                        <p:strVal val="visible"/>
                                      </p:to>
                                    </p:set>
                                  </p:childTnLst>
                                </p:cTn>
                              </p:par>
                            </p:childTnLst>
                          </p:cTn>
                        </p:par>
                        <p:par>
                          <p:cTn id="672" fill="hold">
                            <p:stCondLst>
                              <p:cond delay="200500"/>
                            </p:stCondLst>
                            <p:childTnLst>
                              <p:par>
                                <p:cTn id="673" presetID="11" presetClass="entr" presetSubtype="0" fill="hold" grpId="0" nodeType="afterEffect">
                                  <p:stCondLst>
                                    <p:cond delay="0"/>
                                  </p:stCondLst>
                                  <p:childTnLst>
                                    <p:set>
                                      <p:cBhvr>
                                        <p:cTn id="674" dur="1000">
                                          <p:stCondLst>
                                            <p:cond delay="0"/>
                                          </p:stCondLst>
                                        </p:cTn>
                                        <p:tgtEl>
                                          <p:spTgt spid="216"/>
                                        </p:tgtEl>
                                        <p:attrNameLst>
                                          <p:attrName>style.visibility</p:attrName>
                                        </p:attrNameLst>
                                      </p:cBhvr>
                                      <p:to>
                                        <p:strVal val="visible"/>
                                      </p:to>
                                    </p:set>
                                  </p:childTnLst>
                                </p:cTn>
                              </p:par>
                            </p:childTnLst>
                          </p:cTn>
                        </p:par>
                        <p:par>
                          <p:cTn id="675" fill="hold">
                            <p:stCondLst>
                              <p:cond delay="201500"/>
                            </p:stCondLst>
                            <p:childTnLst>
                              <p:par>
                                <p:cTn id="676" presetID="11" presetClass="entr" presetSubtype="0" fill="hold" grpId="0" nodeType="afterEffect">
                                  <p:stCondLst>
                                    <p:cond delay="0"/>
                                  </p:stCondLst>
                                  <p:childTnLst>
                                    <p:set>
                                      <p:cBhvr>
                                        <p:cTn id="677" dur="1000">
                                          <p:stCondLst>
                                            <p:cond delay="0"/>
                                          </p:stCondLst>
                                        </p:cTn>
                                        <p:tgtEl>
                                          <p:spTgt spid="217"/>
                                        </p:tgtEl>
                                        <p:attrNameLst>
                                          <p:attrName>style.visibility</p:attrName>
                                        </p:attrNameLst>
                                      </p:cBhvr>
                                      <p:to>
                                        <p:strVal val="visible"/>
                                      </p:to>
                                    </p:set>
                                  </p:childTnLst>
                                </p:cTn>
                              </p:par>
                            </p:childTnLst>
                          </p:cTn>
                        </p:par>
                        <p:par>
                          <p:cTn id="678" fill="hold">
                            <p:stCondLst>
                              <p:cond delay="202500"/>
                            </p:stCondLst>
                            <p:childTnLst>
                              <p:par>
                                <p:cTn id="679" presetID="11" presetClass="entr" presetSubtype="0" fill="hold" grpId="0" nodeType="afterEffect">
                                  <p:stCondLst>
                                    <p:cond delay="0"/>
                                  </p:stCondLst>
                                  <p:childTnLst>
                                    <p:set>
                                      <p:cBhvr>
                                        <p:cTn id="680" dur="1000">
                                          <p:stCondLst>
                                            <p:cond delay="0"/>
                                          </p:stCondLst>
                                        </p:cTn>
                                        <p:tgtEl>
                                          <p:spTgt spid="218"/>
                                        </p:tgtEl>
                                        <p:attrNameLst>
                                          <p:attrName>style.visibility</p:attrName>
                                        </p:attrNameLst>
                                      </p:cBhvr>
                                      <p:to>
                                        <p:strVal val="visible"/>
                                      </p:to>
                                    </p:set>
                                  </p:childTnLst>
                                </p:cTn>
                              </p:par>
                            </p:childTnLst>
                          </p:cTn>
                        </p:par>
                        <p:par>
                          <p:cTn id="681" fill="hold">
                            <p:stCondLst>
                              <p:cond delay="203500"/>
                            </p:stCondLst>
                            <p:childTnLst>
                              <p:par>
                                <p:cTn id="682" presetID="11" presetClass="entr" presetSubtype="0" fill="hold" grpId="0" nodeType="afterEffect">
                                  <p:stCondLst>
                                    <p:cond delay="0"/>
                                  </p:stCondLst>
                                  <p:childTnLst>
                                    <p:set>
                                      <p:cBhvr>
                                        <p:cTn id="683" dur="1000">
                                          <p:stCondLst>
                                            <p:cond delay="0"/>
                                          </p:stCondLst>
                                        </p:cTn>
                                        <p:tgtEl>
                                          <p:spTgt spid="219"/>
                                        </p:tgtEl>
                                        <p:attrNameLst>
                                          <p:attrName>style.visibility</p:attrName>
                                        </p:attrNameLst>
                                      </p:cBhvr>
                                      <p:to>
                                        <p:strVal val="visible"/>
                                      </p:to>
                                    </p:set>
                                  </p:childTnLst>
                                </p:cTn>
                              </p:par>
                            </p:childTnLst>
                          </p:cTn>
                        </p:par>
                        <p:par>
                          <p:cTn id="684" fill="hold">
                            <p:stCondLst>
                              <p:cond delay="204500"/>
                            </p:stCondLst>
                            <p:childTnLst>
                              <p:par>
                                <p:cTn id="685" presetID="11" presetClass="entr" presetSubtype="0" fill="hold" grpId="0" nodeType="afterEffect">
                                  <p:stCondLst>
                                    <p:cond delay="0"/>
                                  </p:stCondLst>
                                  <p:childTnLst>
                                    <p:set>
                                      <p:cBhvr>
                                        <p:cTn id="686" dur="1000">
                                          <p:stCondLst>
                                            <p:cond delay="0"/>
                                          </p:stCondLst>
                                        </p:cTn>
                                        <p:tgtEl>
                                          <p:spTgt spid="220"/>
                                        </p:tgtEl>
                                        <p:attrNameLst>
                                          <p:attrName>style.visibility</p:attrName>
                                        </p:attrNameLst>
                                      </p:cBhvr>
                                      <p:to>
                                        <p:strVal val="visible"/>
                                      </p:to>
                                    </p:set>
                                  </p:childTnLst>
                                </p:cTn>
                              </p:par>
                            </p:childTnLst>
                          </p:cTn>
                        </p:par>
                        <p:par>
                          <p:cTn id="687" fill="hold">
                            <p:stCondLst>
                              <p:cond delay="205500"/>
                            </p:stCondLst>
                            <p:childTnLst>
                              <p:par>
                                <p:cTn id="688" presetID="11" presetClass="entr" presetSubtype="0" fill="hold" grpId="0" nodeType="afterEffect">
                                  <p:stCondLst>
                                    <p:cond delay="0"/>
                                  </p:stCondLst>
                                  <p:childTnLst>
                                    <p:set>
                                      <p:cBhvr>
                                        <p:cTn id="689" dur="1000">
                                          <p:stCondLst>
                                            <p:cond delay="0"/>
                                          </p:stCondLst>
                                        </p:cTn>
                                        <p:tgtEl>
                                          <p:spTgt spid="221"/>
                                        </p:tgtEl>
                                        <p:attrNameLst>
                                          <p:attrName>style.visibility</p:attrName>
                                        </p:attrNameLst>
                                      </p:cBhvr>
                                      <p:to>
                                        <p:strVal val="visible"/>
                                      </p:to>
                                    </p:set>
                                  </p:childTnLst>
                                </p:cTn>
                              </p:par>
                            </p:childTnLst>
                          </p:cTn>
                        </p:par>
                        <p:par>
                          <p:cTn id="690" fill="hold">
                            <p:stCondLst>
                              <p:cond delay="206500"/>
                            </p:stCondLst>
                            <p:childTnLst>
                              <p:par>
                                <p:cTn id="691" presetID="11" presetClass="entr" presetSubtype="0" fill="hold" grpId="0" nodeType="afterEffect">
                                  <p:stCondLst>
                                    <p:cond delay="0"/>
                                  </p:stCondLst>
                                  <p:childTnLst>
                                    <p:set>
                                      <p:cBhvr>
                                        <p:cTn id="692" dur="1000">
                                          <p:stCondLst>
                                            <p:cond delay="0"/>
                                          </p:stCondLst>
                                        </p:cTn>
                                        <p:tgtEl>
                                          <p:spTgt spid="222"/>
                                        </p:tgtEl>
                                        <p:attrNameLst>
                                          <p:attrName>style.visibility</p:attrName>
                                        </p:attrNameLst>
                                      </p:cBhvr>
                                      <p:to>
                                        <p:strVal val="visible"/>
                                      </p:to>
                                    </p:set>
                                  </p:childTnLst>
                                </p:cTn>
                              </p:par>
                            </p:childTnLst>
                          </p:cTn>
                        </p:par>
                        <p:par>
                          <p:cTn id="693" fill="hold">
                            <p:stCondLst>
                              <p:cond delay="207500"/>
                            </p:stCondLst>
                            <p:childTnLst>
                              <p:par>
                                <p:cTn id="694" presetID="11" presetClass="entr" presetSubtype="0" fill="hold" grpId="0" nodeType="afterEffect">
                                  <p:stCondLst>
                                    <p:cond delay="0"/>
                                  </p:stCondLst>
                                  <p:childTnLst>
                                    <p:set>
                                      <p:cBhvr>
                                        <p:cTn id="695" dur="1000">
                                          <p:stCondLst>
                                            <p:cond delay="0"/>
                                          </p:stCondLst>
                                        </p:cTn>
                                        <p:tgtEl>
                                          <p:spTgt spid="223"/>
                                        </p:tgtEl>
                                        <p:attrNameLst>
                                          <p:attrName>style.visibility</p:attrName>
                                        </p:attrNameLst>
                                      </p:cBhvr>
                                      <p:to>
                                        <p:strVal val="visible"/>
                                      </p:to>
                                    </p:set>
                                  </p:childTnLst>
                                </p:cTn>
                              </p:par>
                            </p:childTnLst>
                          </p:cTn>
                        </p:par>
                        <p:par>
                          <p:cTn id="696" fill="hold">
                            <p:stCondLst>
                              <p:cond delay="208500"/>
                            </p:stCondLst>
                            <p:childTnLst>
                              <p:par>
                                <p:cTn id="697" presetID="11" presetClass="entr" presetSubtype="0" fill="hold" grpId="0" nodeType="afterEffect">
                                  <p:stCondLst>
                                    <p:cond delay="0"/>
                                  </p:stCondLst>
                                  <p:childTnLst>
                                    <p:set>
                                      <p:cBhvr>
                                        <p:cTn id="698" dur="1000">
                                          <p:stCondLst>
                                            <p:cond delay="0"/>
                                          </p:stCondLst>
                                        </p:cTn>
                                        <p:tgtEl>
                                          <p:spTgt spid="224"/>
                                        </p:tgtEl>
                                        <p:attrNameLst>
                                          <p:attrName>style.visibility</p:attrName>
                                        </p:attrNameLst>
                                      </p:cBhvr>
                                      <p:to>
                                        <p:strVal val="visible"/>
                                      </p:to>
                                    </p:set>
                                  </p:childTnLst>
                                </p:cTn>
                              </p:par>
                            </p:childTnLst>
                          </p:cTn>
                        </p:par>
                        <p:par>
                          <p:cTn id="699" fill="hold">
                            <p:stCondLst>
                              <p:cond delay="209500"/>
                            </p:stCondLst>
                            <p:childTnLst>
                              <p:par>
                                <p:cTn id="700" presetID="11" presetClass="entr" presetSubtype="0" fill="hold" grpId="0" nodeType="afterEffect">
                                  <p:stCondLst>
                                    <p:cond delay="0"/>
                                  </p:stCondLst>
                                  <p:childTnLst>
                                    <p:set>
                                      <p:cBhvr>
                                        <p:cTn id="701" dur="1000">
                                          <p:stCondLst>
                                            <p:cond delay="0"/>
                                          </p:stCondLst>
                                        </p:cTn>
                                        <p:tgtEl>
                                          <p:spTgt spid="225"/>
                                        </p:tgtEl>
                                        <p:attrNameLst>
                                          <p:attrName>style.visibility</p:attrName>
                                        </p:attrNameLst>
                                      </p:cBhvr>
                                      <p:to>
                                        <p:strVal val="visible"/>
                                      </p:to>
                                    </p:set>
                                  </p:childTnLst>
                                </p:cTn>
                              </p:par>
                            </p:childTnLst>
                          </p:cTn>
                        </p:par>
                        <p:par>
                          <p:cTn id="702" fill="hold">
                            <p:stCondLst>
                              <p:cond delay="210500"/>
                            </p:stCondLst>
                            <p:childTnLst>
                              <p:par>
                                <p:cTn id="703" presetID="11" presetClass="entr" presetSubtype="0" fill="hold" grpId="0" nodeType="afterEffect">
                                  <p:stCondLst>
                                    <p:cond delay="0"/>
                                  </p:stCondLst>
                                  <p:childTnLst>
                                    <p:set>
                                      <p:cBhvr>
                                        <p:cTn id="704" dur="1000">
                                          <p:stCondLst>
                                            <p:cond delay="0"/>
                                          </p:stCondLst>
                                        </p:cTn>
                                        <p:tgtEl>
                                          <p:spTgt spid="226"/>
                                        </p:tgtEl>
                                        <p:attrNameLst>
                                          <p:attrName>style.visibility</p:attrName>
                                        </p:attrNameLst>
                                      </p:cBhvr>
                                      <p:to>
                                        <p:strVal val="visible"/>
                                      </p:to>
                                    </p:set>
                                  </p:childTnLst>
                                </p:cTn>
                              </p:par>
                            </p:childTnLst>
                          </p:cTn>
                        </p:par>
                        <p:par>
                          <p:cTn id="705" fill="hold">
                            <p:stCondLst>
                              <p:cond delay="211500"/>
                            </p:stCondLst>
                            <p:childTnLst>
                              <p:par>
                                <p:cTn id="706" presetID="11" presetClass="entr" presetSubtype="0" fill="hold" grpId="0" nodeType="afterEffect">
                                  <p:stCondLst>
                                    <p:cond delay="0"/>
                                  </p:stCondLst>
                                  <p:childTnLst>
                                    <p:set>
                                      <p:cBhvr>
                                        <p:cTn id="707" dur="1000">
                                          <p:stCondLst>
                                            <p:cond delay="0"/>
                                          </p:stCondLst>
                                        </p:cTn>
                                        <p:tgtEl>
                                          <p:spTgt spid="227"/>
                                        </p:tgtEl>
                                        <p:attrNameLst>
                                          <p:attrName>style.visibility</p:attrName>
                                        </p:attrNameLst>
                                      </p:cBhvr>
                                      <p:to>
                                        <p:strVal val="visible"/>
                                      </p:to>
                                    </p:set>
                                  </p:childTnLst>
                                </p:cTn>
                              </p:par>
                            </p:childTnLst>
                          </p:cTn>
                        </p:par>
                        <p:par>
                          <p:cTn id="708" fill="hold">
                            <p:stCondLst>
                              <p:cond delay="212500"/>
                            </p:stCondLst>
                            <p:childTnLst>
                              <p:par>
                                <p:cTn id="709" presetID="11" presetClass="entr" presetSubtype="0" fill="hold" grpId="0" nodeType="afterEffect">
                                  <p:stCondLst>
                                    <p:cond delay="0"/>
                                  </p:stCondLst>
                                  <p:childTnLst>
                                    <p:set>
                                      <p:cBhvr>
                                        <p:cTn id="710" dur="1000">
                                          <p:stCondLst>
                                            <p:cond delay="0"/>
                                          </p:stCondLst>
                                        </p:cTn>
                                        <p:tgtEl>
                                          <p:spTgt spid="228"/>
                                        </p:tgtEl>
                                        <p:attrNameLst>
                                          <p:attrName>style.visibility</p:attrName>
                                        </p:attrNameLst>
                                      </p:cBhvr>
                                      <p:to>
                                        <p:strVal val="visible"/>
                                      </p:to>
                                    </p:set>
                                  </p:childTnLst>
                                </p:cTn>
                              </p:par>
                            </p:childTnLst>
                          </p:cTn>
                        </p:par>
                        <p:par>
                          <p:cTn id="711" fill="hold">
                            <p:stCondLst>
                              <p:cond delay="213500"/>
                            </p:stCondLst>
                            <p:childTnLst>
                              <p:par>
                                <p:cTn id="712" presetID="11" presetClass="entr" presetSubtype="0" fill="hold" grpId="0" nodeType="afterEffect">
                                  <p:stCondLst>
                                    <p:cond delay="0"/>
                                  </p:stCondLst>
                                  <p:childTnLst>
                                    <p:set>
                                      <p:cBhvr>
                                        <p:cTn id="713" dur="1000">
                                          <p:stCondLst>
                                            <p:cond delay="0"/>
                                          </p:stCondLst>
                                        </p:cTn>
                                        <p:tgtEl>
                                          <p:spTgt spid="229"/>
                                        </p:tgtEl>
                                        <p:attrNameLst>
                                          <p:attrName>style.visibility</p:attrName>
                                        </p:attrNameLst>
                                      </p:cBhvr>
                                      <p:to>
                                        <p:strVal val="visible"/>
                                      </p:to>
                                    </p:set>
                                  </p:childTnLst>
                                </p:cTn>
                              </p:par>
                            </p:childTnLst>
                          </p:cTn>
                        </p:par>
                        <p:par>
                          <p:cTn id="714" fill="hold">
                            <p:stCondLst>
                              <p:cond delay="214500"/>
                            </p:stCondLst>
                            <p:childTnLst>
                              <p:par>
                                <p:cTn id="715" presetID="11" presetClass="entr" presetSubtype="0" fill="hold" grpId="0" nodeType="afterEffect">
                                  <p:stCondLst>
                                    <p:cond delay="0"/>
                                  </p:stCondLst>
                                  <p:childTnLst>
                                    <p:set>
                                      <p:cBhvr>
                                        <p:cTn id="716" dur="1000">
                                          <p:stCondLst>
                                            <p:cond delay="0"/>
                                          </p:stCondLst>
                                        </p:cTn>
                                        <p:tgtEl>
                                          <p:spTgt spid="230"/>
                                        </p:tgtEl>
                                        <p:attrNameLst>
                                          <p:attrName>style.visibility</p:attrName>
                                        </p:attrNameLst>
                                      </p:cBhvr>
                                      <p:to>
                                        <p:strVal val="visible"/>
                                      </p:to>
                                    </p:set>
                                  </p:childTnLst>
                                </p:cTn>
                              </p:par>
                            </p:childTnLst>
                          </p:cTn>
                        </p:par>
                        <p:par>
                          <p:cTn id="717" fill="hold">
                            <p:stCondLst>
                              <p:cond delay="215500"/>
                            </p:stCondLst>
                            <p:childTnLst>
                              <p:par>
                                <p:cTn id="718" presetID="11" presetClass="entr" presetSubtype="0" fill="hold" grpId="0" nodeType="afterEffect">
                                  <p:stCondLst>
                                    <p:cond delay="0"/>
                                  </p:stCondLst>
                                  <p:childTnLst>
                                    <p:set>
                                      <p:cBhvr>
                                        <p:cTn id="719" dur="1000">
                                          <p:stCondLst>
                                            <p:cond delay="0"/>
                                          </p:stCondLst>
                                        </p:cTn>
                                        <p:tgtEl>
                                          <p:spTgt spid="231"/>
                                        </p:tgtEl>
                                        <p:attrNameLst>
                                          <p:attrName>style.visibility</p:attrName>
                                        </p:attrNameLst>
                                      </p:cBhvr>
                                      <p:to>
                                        <p:strVal val="visible"/>
                                      </p:to>
                                    </p:set>
                                  </p:childTnLst>
                                </p:cTn>
                              </p:par>
                            </p:childTnLst>
                          </p:cTn>
                        </p:par>
                        <p:par>
                          <p:cTn id="720" fill="hold">
                            <p:stCondLst>
                              <p:cond delay="216500"/>
                            </p:stCondLst>
                            <p:childTnLst>
                              <p:par>
                                <p:cTn id="721" presetID="11" presetClass="entr" presetSubtype="0" fill="hold" grpId="0" nodeType="afterEffect">
                                  <p:stCondLst>
                                    <p:cond delay="0"/>
                                  </p:stCondLst>
                                  <p:childTnLst>
                                    <p:set>
                                      <p:cBhvr>
                                        <p:cTn id="722" dur="1000">
                                          <p:stCondLst>
                                            <p:cond delay="0"/>
                                          </p:stCondLst>
                                        </p:cTn>
                                        <p:tgtEl>
                                          <p:spTgt spid="232"/>
                                        </p:tgtEl>
                                        <p:attrNameLst>
                                          <p:attrName>style.visibility</p:attrName>
                                        </p:attrNameLst>
                                      </p:cBhvr>
                                      <p:to>
                                        <p:strVal val="visible"/>
                                      </p:to>
                                    </p:set>
                                  </p:childTnLst>
                                </p:cTn>
                              </p:par>
                            </p:childTnLst>
                          </p:cTn>
                        </p:par>
                        <p:par>
                          <p:cTn id="723" fill="hold">
                            <p:stCondLst>
                              <p:cond delay="217500"/>
                            </p:stCondLst>
                            <p:childTnLst>
                              <p:par>
                                <p:cTn id="724" presetID="11" presetClass="entr" presetSubtype="0" fill="hold" grpId="0" nodeType="afterEffect">
                                  <p:stCondLst>
                                    <p:cond delay="0"/>
                                  </p:stCondLst>
                                  <p:childTnLst>
                                    <p:set>
                                      <p:cBhvr>
                                        <p:cTn id="725" dur="1000">
                                          <p:stCondLst>
                                            <p:cond delay="0"/>
                                          </p:stCondLst>
                                        </p:cTn>
                                        <p:tgtEl>
                                          <p:spTgt spid="233"/>
                                        </p:tgtEl>
                                        <p:attrNameLst>
                                          <p:attrName>style.visibility</p:attrName>
                                        </p:attrNameLst>
                                      </p:cBhvr>
                                      <p:to>
                                        <p:strVal val="visible"/>
                                      </p:to>
                                    </p:set>
                                  </p:childTnLst>
                                </p:cTn>
                              </p:par>
                            </p:childTnLst>
                          </p:cTn>
                        </p:par>
                        <p:par>
                          <p:cTn id="726" fill="hold">
                            <p:stCondLst>
                              <p:cond delay="218500"/>
                            </p:stCondLst>
                            <p:childTnLst>
                              <p:par>
                                <p:cTn id="727" presetID="11" presetClass="entr" presetSubtype="0" fill="hold" grpId="0" nodeType="afterEffect">
                                  <p:stCondLst>
                                    <p:cond delay="0"/>
                                  </p:stCondLst>
                                  <p:childTnLst>
                                    <p:set>
                                      <p:cBhvr>
                                        <p:cTn id="728" dur="1000">
                                          <p:stCondLst>
                                            <p:cond delay="0"/>
                                          </p:stCondLst>
                                        </p:cTn>
                                        <p:tgtEl>
                                          <p:spTgt spid="234"/>
                                        </p:tgtEl>
                                        <p:attrNameLst>
                                          <p:attrName>style.visibility</p:attrName>
                                        </p:attrNameLst>
                                      </p:cBhvr>
                                      <p:to>
                                        <p:strVal val="visible"/>
                                      </p:to>
                                    </p:set>
                                  </p:childTnLst>
                                </p:cTn>
                              </p:par>
                            </p:childTnLst>
                          </p:cTn>
                        </p:par>
                        <p:par>
                          <p:cTn id="729" fill="hold">
                            <p:stCondLst>
                              <p:cond delay="219500"/>
                            </p:stCondLst>
                            <p:childTnLst>
                              <p:par>
                                <p:cTn id="730" presetID="11" presetClass="entr" presetSubtype="0" fill="hold" grpId="0" nodeType="afterEffect">
                                  <p:stCondLst>
                                    <p:cond delay="0"/>
                                  </p:stCondLst>
                                  <p:childTnLst>
                                    <p:set>
                                      <p:cBhvr>
                                        <p:cTn id="731" dur="1000">
                                          <p:stCondLst>
                                            <p:cond delay="0"/>
                                          </p:stCondLst>
                                        </p:cTn>
                                        <p:tgtEl>
                                          <p:spTgt spid="235"/>
                                        </p:tgtEl>
                                        <p:attrNameLst>
                                          <p:attrName>style.visibility</p:attrName>
                                        </p:attrNameLst>
                                      </p:cBhvr>
                                      <p:to>
                                        <p:strVal val="visible"/>
                                      </p:to>
                                    </p:set>
                                  </p:childTnLst>
                                </p:cTn>
                              </p:par>
                            </p:childTnLst>
                          </p:cTn>
                        </p:par>
                        <p:par>
                          <p:cTn id="732" fill="hold">
                            <p:stCondLst>
                              <p:cond delay="220500"/>
                            </p:stCondLst>
                            <p:childTnLst>
                              <p:par>
                                <p:cTn id="733" presetID="11" presetClass="entr" presetSubtype="0" fill="hold" grpId="0" nodeType="afterEffect">
                                  <p:stCondLst>
                                    <p:cond delay="0"/>
                                  </p:stCondLst>
                                  <p:childTnLst>
                                    <p:set>
                                      <p:cBhvr>
                                        <p:cTn id="734" dur="1000">
                                          <p:stCondLst>
                                            <p:cond delay="0"/>
                                          </p:stCondLst>
                                        </p:cTn>
                                        <p:tgtEl>
                                          <p:spTgt spid="236"/>
                                        </p:tgtEl>
                                        <p:attrNameLst>
                                          <p:attrName>style.visibility</p:attrName>
                                        </p:attrNameLst>
                                      </p:cBhvr>
                                      <p:to>
                                        <p:strVal val="visible"/>
                                      </p:to>
                                    </p:set>
                                  </p:childTnLst>
                                </p:cTn>
                              </p:par>
                            </p:childTnLst>
                          </p:cTn>
                        </p:par>
                        <p:par>
                          <p:cTn id="735" fill="hold">
                            <p:stCondLst>
                              <p:cond delay="221500"/>
                            </p:stCondLst>
                            <p:childTnLst>
                              <p:par>
                                <p:cTn id="736" presetID="11" presetClass="entr" presetSubtype="0" fill="hold" grpId="0" nodeType="afterEffect">
                                  <p:stCondLst>
                                    <p:cond delay="0"/>
                                  </p:stCondLst>
                                  <p:childTnLst>
                                    <p:set>
                                      <p:cBhvr>
                                        <p:cTn id="737" dur="1000">
                                          <p:stCondLst>
                                            <p:cond delay="0"/>
                                          </p:stCondLst>
                                        </p:cTn>
                                        <p:tgtEl>
                                          <p:spTgt spid="237"/>
                                        </p:tgtEl>
                                        <p:attrNameLst>
                                          <p:attrName>style.visibility</p:attrName>
                                        </p:attrNameLst>
                                      </p:cBhvr>
                                      <p:to>
                                        <p:strVal val="visible"/>
                                      </p:to>
                                    </p:set>
                                  </p:childTnLst>
                                </p:cTn>
                              </p:par>
                            </p:childTnLst>
                          </p:cTn>
                        </p:par>
                        <p:par>
                          <p:cTn id="738" fill="hold">
                            <p:stCondLst>
                              <p:cond delay="222500"/>
                            </p:stCondLst>
                            <p:childTnLst>
                              <p:par>
                                <p:cTn id="739" presetID="11" presetClass="entr" presetSubtype="0" fill="hold" grpId="0" nodeType="afterEffect">
                                  <p:stCondLst>
                                    <p:cond delay="0"/>
                                  </p:stCondLst>
                                  <p:childTnLst>
                                    <p:set>
                                      <p:cBhvr>
                                        <p:cTn id="740" dur="1000">
                                          <p:stCondLst>
                                            <p:cond delay="0"/>
                                          </p:stCondLst>
                                        </p:cTn>
                                        <p:tgtEl>
                                          <p:spTgt spid="238"/>
                                        </p:tgtEl>
                                        <p:attrNameLst>
                                          <p:attrName>style.visibility</p:attrName>
                                        </p:attrNameLst>
                                      </p:cBhvr>
                                      <p:to>
                                        <p:strVal val="visible"/>
                                      </p:to>
                                    </p:set>
                                  </p:childTnLst>
                                </p:cTn>
                              </p:par>
                            </p:childTnLst>
                          </p:cTn>
                        </p:par>
                        <p:par>
                          <p:cTn id="741" fill="hold">
                            <p:stCondLst>
                              <p:cond delay="223500"/>
                            </p:stCondLst>
                            <p:childTnLst>
                              <p:par>
                                <p:cTn id="742" presetID="11" presetClass="entr" presetSubtype="0" fill="hold" grpId="0" nodeType="afterEffect">
                                  <p:stCondLst>
                                    <p:cond delay="0"/>
                                  </p:stCondLst>
                                  <p:childTnLst>
                                    <p:set>
                                      <p:cBhvr>
                                        <p:cTn id="743" dur="1000">
                                          <p:stCondLst>
                                            <p:cond delay="0"/>
                                          </p:stCondLst>
                                        </p:cTn>
                                        <p:tgtEl>
                                          <p:spTgt spid="239"/>
                                        </p:tgtEl>
                                        <p:attrNameLst>
                                          <p:attrName>style.visibility</p:attrName>
                                        </p:attrNameLst>
                                      </p:cBhvr>
                                      <p:to>
                                        <p:strVal val="visible"/>
                                      </p:to>
                                    </p:set>
                                  </p:childTnLst>
                                </p:cTn>
                              </p:par>
                            </p:childTnLst>
                          </p:cTn>
                        </p:par>
                        <p:par>
                          <p:cTn id="744" fill="hold">
                            <p:stCondLst>
                              <p:cond delay="224500"/>
                            </p:stCondLst>
                            <p:childTnLst>
                              <p:par>
                                <p:cTn id="745" presetID="11" presetClass="entr" presetSubtype="0" fill="hold" grpId="0" nodeType="afterEffect">
                                  <p:stCondLst>
                                    <p:cond delay="0"/>
                                  </p:stCondLst>
                                  <p:childTnLst>
                                    <p:set>
                                      <p:cBhvr>
                                        <p:cTn id="746" dur="1000">
                                          <p:stCondLst>
                                            <p:cond delay="0"/>
                                          </p:stCondLst>
                                        </p:cTn>
                                        <p:tgtEl>
                                          <p:spTgt spid="240"/>
                                        </p:tgtEl>
                                        <p:attrNameLst>
                                          <p:attrName>style.visibility</p:attrName>
                                        </p:attrNameLst>
                                      </p:cBhvr>
                                      <p:to>
                                        <p:strVal val="visible"/>
                                      </p:to>
                                    </p:set>
                                  </p:childTnLst>
                                </p:cTn>
                              </p:par>
                            </p:childTnLst>
                          </p:cTn>
                        </p:par>
                        <p:par>
                          <p:cTn id="747" fill="hold">
                            <p:stCondLst>
                              <p:cond delay="225500"/>
                            </p:stCondLst>
                            <p:childTnLst>
                              <p:par>
                                <p:cTn id="748" presetID="11" presetClass="entr" presetSubtype="0" fill="hold" grpId="0" nodeType="afterEffect">
                                  <p:stCondLst>
                                    <p:cond delay="0"/>
                                  </p:stCondLst>
                                  <p:childTnLst>
                                    <p:set>
                                      <p:cBhvr>
                                        <p:cTn id="749" dur="1000">
                                          <p:stCondLst>
                                            <p:cond delay="0"/>
                                          </p:stCondLst>
                                        </p:cTn>
                                        <p:tgtEl>
                                          <p:spTgt spid="241"/>
                                        </p:tgtEl>
                                        <p:attrNameLst>
                                          <p:attrName>style.visibility</p:attrName>
                                        </p:attrNameLst>
                                      </p:cBhvr>
                                      <p:to>
                                        <p:strVal val="visible"/>
                                      </p:to>
                                    </p:set>
                                  </p:childTnLst>
                                </p:cTn>
                              </p:par>
                            </p:childTnLst>
                          </p:cTn>
                        </p:par>
                        <p:par>
                          <p:cTn id="750" fill="hold">
                            <p:stCondLst>
                              <p:cond delay="226500"/>
                            </p:stCondLst>
                            <p:childTnLst>
                              <p:par>
                                <p:cTn id="751" presetID="11" presetClass="entr" presetSubtype="0" fill="hold" grpId="0" nodeType="afterEffect">
                                  <p:stCondLst>
                                    <p:cond delay="0"/>
                                  </p:stCondLst>
                                  <p:childTnLst>
                                    <p:set>
                                      <p:cBhvr>
                                        <p:cTn id="752" dur="1000">
                                          <p:stCondLst>
                                            <p:cond delay="0"/>
                                          </p:stCondLst>
                                        </p:cTn>
                                        <p:tgtEl>
                                          <p:spTgt spid="242"/>
                                        </p:tgtEl>
                                        <p:attrNameLst>
                                          <p:attrName>style.visibility</p:attrName>
                                        </p:attrNameLst>
                                      </p:cBhvr>
                                      <p:to>
                                        <p:strVal val="visible"/>
                                      </p:to>
                                    </p:set>
                                  </p:childTnLst>
                                </p:cTn>
                              </p:par>
                            </p:childTnLst>
                          </p:cTn>
                        </p:par>
                        <p:par>
                          <p:cTn id="753" fill="hold">
                            <p:stCondLst>
                              <p:cond delay="227500"/>
                            </p:stCondLst>
                            <p:childTnLst>
                              <p:par>
                                <p:cTn id="754" presetID="11" presetClass="entr" presetSubtype="0" fill="hold" grpId="0" nodeType="afterEffect">
                                  <p:stCondLst>
                                    <p:cond delay="0"/>
                                  </p:stCondLst>
                                  <p:childTnLst>
                                    <p:set>
                                      <p:cBhvr>
                                        <p:cTn id="755" dur="1000">
                                          <p:stCondLst>
                                            <p:cond delay="0"/>
                                          </p:stCondLst>
                                        </p:cTn>
                                        <p:tgtEl>
                                          <p:spTgt spid="243"/>
                                        </p:tgtEl>
                                        <p:attrNameLst>
                                          <p:attrName>style.visibility</p:attrName>
                                        </p:attrNameLst>
                                      </p:cBhvr>
                                      <p:to>
                                        <p:strVal val="visible"/>
                                      </p:to>
                                    </p:set>
                                  </p:childTnLst>
                                </p:cTn>
                              </p:par>
                            </p:childTnLst>
                          </p:cTn>
                        </p:par>
                        <p:par>
                          <p:cTn id="756" fill="hold">
                            <p:stCondLst>
                              <p:cond delay="228500"/>
                            </p:stCondLst>
                            <p:childTnLst>
                              <p:par>
                                <p:cTn id="757" presetID="11" presetClass="entr" presetSubtype="0" fill="hold" grpId="0" nodeType="afterEffect">
                                  <p:stCondLst>
                                    <p:cond delay="0"/>
                                  </p:stCondLst>
                                  <p:childTnLst>
                                    <p:set>
                                      <p:cBhvr>
                                        <p:cTn id="758" dur="1000">
                                          <p:stCondLst>
                                            <p:cond delay="0"/>
                                          </p:stCondLst>
                                        </p:cTn>
                                        <p:tgtEl>
                                          <p:spTgt spid="244"/>
                                        </p:tgtEl>
                                        <p:attrNameLst>
                                          <p:attrName>style.visibility</p:attrName>
                                        </p:attrNameLst>
                                      </p:cBhvr>
                                      <p:to>
                                        <p:strVal val="visible"/>
                                      </p:to>
                                    </p:set>
                                  </p:childTnLst>
                                </p:cTn>
                              </p:par>
                            </p:childTnLst>
                          </p:cTn>
                        </p:par>
                        <p:par>
                          <p:cTn id="759" fill="hold">
                            <p:stCondLst>
                              <p:cond delay="229500"/>
                            </p:stCondLst>
                            <p:childTnLst>
                              <p:par>
                                <p:cTn id="760" presetID="11" presetClass="entr" presetSubtype="0" fill="hold" grpId="0" nodeType="afterEffect">
                                  <p:stCondLst>
                                    <p:cond delay="0"/>
                                  </p:stCondLst>
                                  <p:childTnLst>
                                    <p:set>
                                      <p:cBhvr>
                                        <p:cTn id="761" dur="1000">
                                          <p:stCondLst>
                                            <p:cond delay="0"/>
                                          </p:stCondLst>
                                        </p:cTn>
                                        <p:tgtEl>
                                          <p:spTgt spid="245"/>
                                        </p:tgtEl>
                                        <p:attrNameLst>
                                          <p:attrName>style.visibility</p:attrName>
                                        </p:attrNameLst>
                                      </p:cBhvr>
                                      <p:to>
                                        <p:strVal val="visible"/>
                                      </p:to>
                                    </p:set>
                                  </p:childTnLst>
                                </p:cTn>
                              </p:par>
                            </p:childTnLst>
                          </p:cTn>
                        </p:par>
                        <p:par>
                          <p:cTn id="762" fill="hold">
                            <p:stCondLst>
                              <p:cond delay="230500"/>
                            </p:stCondLst>
                            <p:childTnLst>
                              <p:par>
                                <p:cTn id="763" presetID="11" presetClass="entr" presetSubtype="0" fill="hold" grpId="0" nodeType="afterEffect">
                                  <p:stCondLst>
                                    <p:cond delay="0"/>
                                  </p:stCondLst>
                                  <p:childTnLst>
                                    <p:set>
                                      <p:cBhvr>
                                        <p:cTn id="764" dur="1000">
                                          <p:stCondLst>
                                            <p:cond delay="0"/>
                                          </p:stCondLst>
                                        </p:cTn>
                                        <p:tgtEl>
                                          <p:spTgt spid="246"/>
                                        </p:tgtEl>
                                        <p:attrNameLst>
                                          <p:attrName>style.visibility</p:attrName>
                                        </p:attrNameLst>
                                      </p:cBhvr>
                                      <p:to>
                                        <p:strVal val="visible"/>
                                      </p:to>
                                    </p:set>
                                  </p:childTnLst>
                                </p:cTn>
                              </p:par>
                            </p:childTnLst>
                          </p:cTn>
                        </p:par>
                        <p:par>
                          <p:cTn id="765" fill="hold">
                            <p:stCondLst>
                              <p:cond delay="231500"/>
                            </p:stCondLst>
                            <p:childTnLst>
                              <p:par>
                                <p:cTn id="766" presetID="11" presetClass="entr" presetSubtype="0" fill="hold" grpId="0" nodeType="afterEffect">
                                  <p:stCondLst>
                                    <p:cond delay="0"/>
                                  </p:stCondLst>
                                  <p:childTnLst>
                                    <p:set>
                                      <p:cBhvr>
                                        <p:cTn id="767" dur="1000">
                                          <p:stCondLst>
                                            <p:cond delay="0"/>
                                          </p:stCondLst>
                                        </p:cTn>
                                        <p:tgtEl>
                                          <p:spTgt spid="247"/>
                                        </p:tgtEl>
                                        <p:attrNameLst>
                                          <p:attrName>style.visibility</p:attrName>
                                        </p:attrNameLst>
                                      </p:cBhvr>
                                      <p:to>
                                        <p:strVal val="visible"/>
                                      </p:to>
                                    </p:set>
                                  </p:childTnLst>
                                </p:cTn>
                              </p:par>
                            </p:childTnLst>
                          </p:cTn>
                        </p:par>
                        <p:par>
                          <p:cTn id="768" fill="hold">
                            <p:stCondLst>
                              <p:cond delay="232500"/>
                            </p:stCondLst>
                            <p:childTnLst>
                              <p:par>
                                <p:cTn id="769" presetID="11" presetClass="entr" presetSubtype="0" fill="hold" grpId="0" nodeType="afterEffect">
                                  <p:stCondLst>
                                    <p:cond delay="0"/>
                                  </p:stCondLst>
                                  <p:childTnLst>
                                    <p:set>
                                      <p:cBhvr>
                                        <p:cTn id="770" dur="1000">
                                          <p:stCondLst>
                                            <p:cond delay="0"/>
                                          </p:stCondLst>
                                        </p:cTn>
                                        <p:tgtEl>
                                          <p:spTgt spid="248"/>
                                        </p:tgtEl>
                                        <p:attrNameLst>
                                          <p:attrName>style.visibility</p:attrName>
                                        </p:attrNameLst>
                                      </p:cBhvr>
                                      <p:to>
                                        <p:strVal val="visible"/>
                                      </p:to>
                                    </p:set>
                                  </p:childTnLst>
                                </p:cTn>
                              </p:par>
                            </p:childTnLst>
                          </p:cTn>
                        </p:par>
                        <p:par>
                          <p:cTn id="771" fill="hold">
                            <p:stCondLst>
                              <p:cond delay="233500"/>
                            </p:stCondLst>
                            <p:childTnLst>
                              <p:par>
                                <p:cTn id="772" presetID="11" presetClass="entr" presetSubtype="0" fill="hold" grpId="0" nodeType="afterEffect">
                                  <p:stCondLst>
                                    <p:cond delay="0"/>
                                  </p:stCondLst>
                                  <p:childTnLst>
                                    <p:set>
                                      <p:cBhvr>
                                        <p:cTn id="773" dur="1000">
                                          <p:stCondLst>
                                            <p:cond delay="0"/>
                                          </p:stCondLst>
                                        </p:cTn>
                                        <p:tgtEl>
                                          <p:spTgt spid="249"/>
                                        </p:tgtEl>
                                        <p:attrNameLst>
                                          <p:attrName>style.visibility</p:attrName>
                                        </p:attrNameLst>
                                      </p:cBhvr>
                                      <p:to>
                                        <p:strVal val="visible"/>
                                      </p:to>
                                    </p:set>
                                  </p:childTnLst>
                                </p:cTn>
                              </p:par>
                            </p:childTnLst>
                          </p:cTn>
                        </p:par>
                        <p:par>
                          <p:cTn id="774" fill="hold">
                            <p:stCondLst>
                              <p:cond delay="234500"/>
                            </p:stCondLst>
                            <p:childTnLst>
                              <p:par>
                                <p:cTn id="775" presetID="11" presetClass="entr" presetSubtype="0" fill="hold" grpId="0" nodeType="afterEffect">
                                  <p:stCondLst>
                                    <p:cond delay="0"/>
                                  </p:stCondLst>
                                  <p:childTnLst>
                                    <p:set>
                                      <p:cBhvr>
                                        <p:cTn id="776" dur="1000">
                                          <p:stCondLst>
                                            <p:cond delay="0"/>
                                          </p:stCondLst>
                                        </p:cTn>
                                        <p:tgtEl>
                                          <p:spTgt spid="250"/>
                                        </p:tgtEl>
                                        <p:attrNameLst>
                                          <p:attrName>style.visibility</p:attrName>
                                        </p:attrNameLst>
                                      </p:cBhvr>
                                      <p:to>
                                        <p:strVal val="visible"/>
                                      </p:to>
                                    </p:set>
                                  </p:childTnLst>
                                </p:cTn>
                              </p:par>
                            </p:childTnLst>
                          </p:cTn>
                        </p:par>
                        <p:par>
                          <p:cTn id="777" fill="hold">
                            <p:stCondLst>
                              <p:cond delay="235500"/>
                            </p:stCondLst>
                            <p:childTnLst>
                              <p:par>
                                <p:cTn id="778" presetID="11" presetClass="entr" presetSubtype="0" fill="hold" grpId="0" nodeType="afterEffect">
                                  <p:stCondLst>
                                    <p:cond delay="0"/>
                                  </p:stCondLst>
                                  <p:childTnLst>
                                    <p:set>
                                      <p:cBhvr>
                                        <p:cTn id="779" dur="1000">
                                          <p:stCondLst>
                                            <p:cond delay="0"/>
                                          </p:stCondLst>
                                        </p:cTn>
                                        <p:tgtEl>
                                          <p:spTgt spid="251"/>
                                        </p:tgtEl>
                                        <p:attrNameLst>
                                          <p:attrName>style.visibility</p:attrName>
                                        </p:attrNameLst>
                                      </p:cBhvr>
                                      <p:to>
                                        <p:strVal val="visible"/>
                                      </p:to>
                                    </p:set>
                                  </p:childTnLst>
                                </p:cTn>
                              </p:par>
                            </p:childTnLst>
                          </p:cTn>
                        </p:par>
                        <p:par>
                          <p:cTn id="780" fill="hold">
                            <p:stCondLst>
                              <p:cond delay="236500"/>
                            </p:stCondLst>
                            <p:childTnLst>
                              <p:par>
                                <p:cTn id="781" presetID="11" presetClass="entr" presetSubtype="0" fill="hold" grpId="0" nodeType="afterEffect">
                                  <p:stCondLst>
                                    <p:cond delay="0"/>
                                  </p:stCondLst>
                                  <p:childTnLst>
                                    <p:set>
                                      <p:cBhvr>
                                        <p:cTn id="782" dur="1000">
                                          <p:stCondLst>
                                            <p:cond delay="0"/>
                                          </p:stCondLst>
                                        </p:cTn>
                                        <p:tgtEl>
                                          <p:spTgt spid="252"/>
                                        </p:tgtEl>
                                        <p:attrNameLst>
                                          <p:attrName>style.visibility</p:attrName>
                                        </p:attrNameLst>
                                      </p:cBhvr>
                                      <p:to>
                                        <p:strVal val="visible"/>
                                      </p:to>
                                    </p:set>
                                  </p:childTnLst>
                                </p:cTn>
                              </p:par>
                            </p:childTnLst>
                          </p:cTn>
                        </p:par>
                        <p:par>
                          <p:cTn id="783" fill="hold">
                            <p:stCondLst>
                              <p:cond delay="237500"/>
                            </p:stCondLst>
                            <p:childTnLst>
                              <p:par>
                                <p:cTn id="784" presetID="11" presetClass="entr" presetSubtype="0" fill="hold" grpId="0" nodeType="afterEffect">
                                  <p:stCondLst>
                                    <p:cond delay="0"/>
                                  </p:stCondLst>
                                  <p:childTnLst>
                                    <p:set>
                                      <p:cBhvr>
                                        <p:cTn id="785" dur="1000">
                                          <p:stCondLst>
                                            <p:cond delay="0"/>
                                          </p:stCondLst>
                                        </p:cTn>
                                        <p:tgtEl>
                                          <p:spTgt spid="253"/>
                                        </p:tgtEl>
                                        <p:attrNameLst>
                                          <p:attrName>style.visibility</p:attrName>
                                        </p:attrNameLst>
                                      </p:cBhvr>
                                      <p:to>
                                        <p:strVal val="visible"/>
                                      </p:to>
                                    </p:set>
                                  </p:childTnLst>
                                </p:cTn>
                              </p:par>
                            </p:childTnLst>
                          </p:cTn>
                        </p:par>
                        <p:par>
                          <p:cTn id="786" fill="hold">
                            <p:stCondLst>
                              <p:cond delay="238500"/>
                            </p:stCondLst>
                            <p:childTnLst>
                              <p:par>
                                <p:cTn id="787" presetID="11" presetClass="entr" presetSubtype="0" fill="hold" grpId="0" nodeType="afterEffect">
                                  <p:stCondLst>
                                    <p:cond delay="0"/>
                                  </p:stCondLst>
                                  <p:childTnLst>
                                    <p:set>
                                      <p:cBhvr>
                                        <p:cTn id="788" dur="1000">
                                          <p:stCondLst>
                                            <p:cond delay="0"/>
                                          </p:stCondLst>
                                        </p:cTn>
                                        <p:tgtEl>
                                          <p:spTgt spid="254"/>
                                        </p:tgtEl>
                                        <p:attrNameLst>
                                          <p:attrName>style.visibility</p:attrName>
                                        </p:attrNameLst>
                                      </p:cBhvr>
                                      <p:to>
                                        <p:strVal val="visible"/>
                                      </p:to>
                                    </p:set>
                                  </p:childTnLst>
                                </p:cTn>
                              </p:par>
                            </p:childTnLst>
                          </p:cTn>
                        </p:par>
                        <p:par>
                          <p:cTn id="789" fill="hold">
                            <p:stCondLst>
                              <p:cond delay="239500"/>
                            </p:stCondLst>
                            <p:childTnLst>
                              <p:par>
                                <p:cTn id="790" presetID="11" presetClass="entr" presetSubtype="0" fill="hold" grpId="0" nodeType="afterEffect">
                                  <p:stCondLst>
                                    <p:cond delay="0"/>
                                  </p:stCondLst>
                                  <p:childTnLst>
                                    <p:set>
                                      <p:cBhvr>
                                        <p:cTn id="791" dur="1000">
                                          <p:stCondLst>
                                            <p:cond delay="0"/>
                                          </p:stCondLst>
                                        </p:cTn>
                                        <p:tgtEl>
                                          <p:spTgt spid="255"/>
                                        </p:tgtEl>
                                        <p:attrNameLst>
                                          <p:attrName>style.visibility</p:attrName>
                                        </p:attrNameLst>
                                      </p:cBhvr>
                                      <p:to>
                                        <p:strVal val="visible"/>
                                      </p:to>
                                    </p:set>
                                  </p:childTnLst>
                                </p:cTn>
                              </p:par>
                            </p:childTnLst>
                          </p:cTn>
                        </p:par>
                        <p:par>
                          <p:cTn id="792" fill="hold">
                            <p:stCondLst>
                              <p:cond delay="240500"/>
                            </p:stCondLst>
                            <p:childTnLst>
                              <p:par>
                                <p:cTn id="793" presetID="11" presetClass="entr" presetSubtype="0" fill="hold" grpId="0" nodeType="afterEffect">
                                  <p:stCondLst>
                                    <p:cond delay="0"/>
                                  </p:stCondLst>
                                  <p:childTnLst>
                                    <p:set>
                                      <p:cBhvr>
                                        <p:cTn id="794" dur="1000">
                                          <p:stCondLst>
                                            <p:cond delay="0"/>
                                          </p:stCondLst>
                                        </p:cTn>
                                        <p:tgtEl>
                                          <p:spTgt spid="2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P spid="17" grpId="0" animBg="1"/>
      <p:bldP spid="18" grpId="0" animBg="1"/>
      <p:bldP spid="14" grpId="0" animBg="1"/>
      <p:bldP spid="15" grpId="0" animBg="1"/>
      <p:bldP spid="1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rocess 1">
            <a:extLst>
              <a:ext uri="{FF2B5EF4-FFF2-40B4-BE49-F238E27FC236}">
                <a16:creationId xmlns:a16="http://schemas.microsoft.com/office/drawing/2014/main" id="{74B875E8-D7CB-4A23-B7A1-9EEDA2266B6A}"/>
              </a:ext>
            </a:extLst>
          </p:cNvPr>
          <p:cNvSpPr/>
          <p:nvPr/>
        </p:nvSpPr>
        <p:spPr>
          <a:xfrm>
            <a:off x="-12241" y="1"/>
            <a:ext cx="655983" cy="6858000"/>
          </a:xfrm>
          <a:prstGeom prst="flowChartProcess">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3" name="Rectangle 2">
            <a:extLst>
              <a:ext uri="{FF2B5EF4-FFF2-40B4-BE49-F238E27FC236}">
                <a16:creationId xmlns:a16="http://schemas.microsoft.com/office/drawing/2014/main" id="{2068CE3A-7424-4AAD-BC2A-F60A07B4CFBD}"/>
              </a:ext>
            </a:extLst>
          </p:cNvPr>
          <p:cNvSpPr/>
          <p:nvPr/>
        </p:nvSpPr>
        <p:spPr>
          <a:xfrm rot="16200000">
            <a:off x="-2324620" y="3075058"/>
            <a:ext cx="5280741" cy="707886"/>
          </a:xfrm>
          <a:prstGeom prst="rect">
            <a:avLst/>
          </a:prstGeom>
          <a:noFill/>
        </p:spPr>
        <p:txBody>
          <a:bodyPr wrap="none" lIns="91440" tIns="45720" rIns="91440" bIns="45720">
            <a:spAutoFit/>
          </a:bodyPr>
          <a:lstStyle/>
          <a:p>
            <a:pPr algn="ctr"/>
            <a:r>
              <a:rPr lang="en-US" sz="4000" b="1" cap="none" spc="0">
                <a:ln w="9525">
                  <a:solidFill>
                    <a:schemeClr val="bg1"/>
                  </a:solidFill>
                  <a:prstDash val="solid"/>
                </a:ln>
                <a:solidFill>
                  <a:schemeClr val="tx1"/>
                </a:solidFill>
                <a:effectLst>
                  <a:outerShdw blurRad="12700" dist="38100" dir="2700000" algn="tl" rotWithShape="0">
                    <a:schemeClr val="bg1">
                      <a:lumMod val="50000"/>
                    </a:schemeClr>
                  </a:outerShdw>
                </a:effectLst>
              </a:rPr>
              <a:t>LUYỆN TẬP – LUYỆN TẬP</a:t>
            </a:r>
          </a:p>
        </p:txBody>
      </p:sp>
      <p:sp>
        <p:nvSpPr>
          <p:cNvPr id="4" name="Rectangle 28">
            <a:extLst>
              <a:ext uri="{FF2B5EF4-FFF2-40B4-BE49-F238E27FC236}">
                <a16:creationId xmlns:a16="http://schemas.microsoft.com/office/drawing/2014/main" id="{6F57E650-C8C5-4161-9C2C-F76C1085FB2F}"/>
              </a:ext>
            </a:extLst>
          </p:cNvPr>
          <p:cNvSpPr>
            <a:spLocks noChangeArrowheads="1"/>
          </p:cNvSpPr>
          <p:nvPr/>
        </p:nvSpPr>
        <p:spPr bwMode="auto">
          <a:xfrm>
            <a:off x="707887" y="0"/>
            <a:ext cx="11536017" cy="6858000"/>
          </a:xfrm>
          <a:prstGeom prst="rect">
            <a:avLst/>
          </a:prstGeom>
          <a:solidFill>
            <a:schemeClr val="accent6">
              <a:lumMod val="20000"/>
              <a:lumOff val="80000"/>
            </a:schemeClr>
          </a:solidFill>
          <a:ln w="57150" cmpd="thickThin">
            <a:solidFill>
              <a:srgbClr val="808000"/>
            </a:solidFill>
            <a:miter lim="800000"/>
            <a:headEnd/>
            <a:tailEnd/>
          </a:ln>
          <a:effectLst/>
        </p:spPr>
        <p:txBody>
          <a:bodyPr wrap="none" anchor="ctr"/>
          <a:lstStyle/>
          <a:p>
            <a:endParaRPr lang="en-US"/>
          </a:p>
        </p:txBody>
      </p:sp>
      <p:sp>
        <p:nvSpPr>
          <p:cNvPr id="5" name="WordArt 39">
            <a:extLst>
              <a:ext uri="{FF2B5EF4-FFF2-40B4-BE49-F238E27FC236}">
                <a16:creationId xmlns:a16="http://schemas.microsoft.com/office/drawing/2014/main" id="{94056539-E436-4103-8A19-6586E8E6BF64}"/>
              </a:ext>
            </a:extLst>
          </p:cNvPr>
          <p:cNvSpPr>
            <a:spLocks noChangeArrowheads="1" noChangeShapeType="1" noTextEdit="1"/>
          </p:cNvSpPr>
          <p:nvPr/>
        </p:nvSpPr>
        <p:spPr bwMode="auto">
          <a:xfrm>
            <a:off x="1222512" y="487739"/>
            <a:ext cx="3044688" cy="45647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9525">
                  <a:solidFill>
                    <a:srgbClr val="800000"/>
                  </a:solidFill>
                  <a:round/>
                  <a:headEnd/>
                  <a:tailEnd/>
                </a:ln>
                <a:solidFill>
                  <a:srgbClr val="FFCC00"/>
                </a:solidFill>
                <a:latin typeface="Arial Black" panose="020B0A04020102020204" pitchFamily="34" charset="0"/>
              </a:rPr>
              <a:t>Bài 4</a:t>
            </a:r>
            <a:r>
              <a:rPr lang="vi-VN" sz="3600" kern="10">
                <a:ln w="9525">
                  <a:solidFill>
                    <a:srgbClr val="800000"/>
                  </a:solidFill>
                  <a:round/>
                  <a:headEnd/>
                  <a:tailEnd/>
                </a:ln>
                <a:solidFill>
                  <a:srgbClr val="FFCC00"/>
                </a:solidFill>
                <a:latin typeface="Arial Black" panose="020B0A04020102020204" pitchFamily="34" charset="0"/>
              </a:rPr>
              <a:t>1a</a:t>
            </a:r>
            <a:r>
              <a:rPr lang="en-US" sz="3600" kern="10">
                <a:ln w="9525">
                  <a:solidFill>
                    <a:srgbClr val="800000"/>
                  </a:solidFill>
                  <a:round/>
                  <a:headEnd/>
                  <a:tailEnd/>
                </a:ln>
                <a:solidFill>
                  <a:srgbClr val="FFCC00"/>
                </a:solidFill>
                <a:latin typeface="Arial Black" panose="020B0A04020102020204" pitchFamily="34" charset="0"/>
              </a:rPr>
              <a:t>/27SGK</a:t>
            </a:r>
          </a:p>
        </p:txBody>
      </p:sp>
      <p:graphicFrame>
        <p:nvGraphicFramePr>
          <p:cNvPr id="6" name="Object 5">
            <a:extLst>
              <a:ext uri="{FF2B5EF4-FFF2-40B4-BE49-F238E27FC236}">
                <a16:creationId xmlns:a16="http://schemas.microsoft.com/office/drawing/2014/main" id="{5B17FF1E-C845-4CF8-A5DA-D120FFCEF10E}"/>
              </a:ext>
            </a:extLst>
          </p:cNvPr>
          <p:cNvGraphicFramePr>
            <a:graphicFrameLocks noChangeAspect="1"/>
          </p:cNvGraphicFramePr>
          <p:nvPr/>
        </p:nvGraphicFramePr>
        <p:xfrm>
          <a:off x="8673550" y="250793"/>
          <a:ext cx="2689179" cy="1075671"/>
        </p:xfrm>
        <a:graphic>
          <a:graphicData uri="http://schemas.openxmlformats.org/presentationml/2006/ole">
            <mc:AlternateContent xmlns:mc="http://schemas.openxmlformats.org/markup-compatibility/2006">
              <mc:Choice xmlns:v="urn:schemas-microsoft-com:vml" Requires="v">
                <p:oleObj name="Equation" r:id="rId2" imgW="1333440" imgH="533160" progId="Equation.DSMT4">
                  <p:embed/>
                </p:oleObj>
              </mc:Choice>
              <mc:Fallback>
                <p:oleObj name="Equation" r:id="rId2" imgW="1333440" imgH="533160" progId="Equation.DSMT4">
                  <p:embed/>
                  <p:pic>
                    <p:nvPicPr>
                      <p:cNvPr id="6" name="Object 5">
                        <a:extLst>
                          <a:ext uri="{FF2B5EF4-FFF2-40B4-BE49-F238E27FC236}">
                            <a16:creationId xmlns:a16="http://schemas.microsoft.com/office/drawing/2014/main" id="{5B17FF1E-C845-4CF8-A5DA-D120FFCEF10E}"/>
                          </a:ext>
                        </a:extLst>
                      </p:cNvPr>
                      <p:cNvPicPr/>
                      <p:nvPr/>
                    </p:nvPicPr>
                    <p:blipFill>
                      <a:blip r:embed="rId3"/>
                      <a:stretch>
                        <a:fillRect/>
                      </a:stretch>
                    </p:blipFill>
                    <p:spPr>
                      <a:xfrm>
                        <a:off x="8673550" y="250793"/>
                        <a:ext cx="2689179" cy="1075671"/>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51506C92-1950-440B-9654-87F3A133A235}"/>
              </a:ext>
            </a:extLst>
          </p:cNvPr>
          <p:cNvSpPr txBox="1"/>
          <p:nvPr/>
        </p:nvSpPr>
        <p:spPr>
          <a:xfrm>
            <a:off x="4512366" y="487294"/>
            <a:ext cx="9763576" cy="523220"/>
          </a:xfrm>
          <a:prstGeom prst="rect">
            <a:avLst/>
          </a:prstGeom>
          <a:noFill/>
        </p:spPr>
        <p:txBody>
          <a:bodyPr wrap="square" rtlCol="0">
            <a:spAutoFit/>
          </a:bodyPr>
          <a:lstStyle/>
          <a:p>
            <a:r>
              <a:rPr lang="vi-VN" sz="2800" b="1">
                <a:latin typeface="+mj-lt"/>
              </a:rPr>
              <a:t>Giải hệ phương trình sau:</a:t>
            </a:r>
            <a:endParaRPr lang="en-US" sz="2800" b="1">
              <a:latin typeface="+mj-lt"/>
            </a:endParaRPr>
          </a:p>
        </p:txBody>
      </p:sp>
      <p:pic>
        <p:nvPicPr>
          <p:cNvPr id="8" name="Picture 7" descr="Background pattern&#10;&#10;Description automatically generated">
            <a:extLst>
              <a:ext uri="{FF2B5EF4-FFF2-40B4-BE49-F238E27FC236}">
                <a16:creationId xmlns:a16="http://schemas.microsoft.com/office/drawing/2014/main" id="{8E4175F1-8D06-4BF4-A273-BBBFB82BB569}"/>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36012" r="14448" b="2"/>
          <a:stretch/>
        </p:blipFill>
        <p:spPr>
          <a:xfrm>
            <a:off x="669694" y="4539952"/>
            <a:ext cx="1770843" cy="2017907"/>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9" name="Picture 8">
            <a:extLst>
              <a:ext uri="{FF2B5EF4-FFF2-40B4-BE49-F238E27FC236}">
                <a16:creationId xmlns:a16="http://schemas.microsoft.com/office/drawing/2014/main" id="{AE902BF1-AFF1-433B-9AA8-915507E6E6F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819"/>
          <a:stretch/>
        </p:blipFill>
        <p:spPr>
          <a:xfrm>
            <a:off x="498574" y="4442309"/>
            <a:ext cx="1678688" cy="1678688"/>
          </a:xfrm>
          <a:prstGeom prst="rect">
            <a:avLst/>
          </a:prstGeom>
        </p:spPr>
      </p:pic>
      <p:graphicFrame>
        <p:nvGraphicFramePr>
          <p:cNvPr id="11" name="Object 10">
            <a:extLst>
              <a:ext uri="{FF2B5EF4-FFF2-40B4-BE49-F238E27FC236}">
                <a16:creationId xmlns:a16="http://schemas.microsoft.com/office/drawing/2014/main" id="{A86C1E35-8900-472B-8825-92813E127298}"/>
              </a:ext>
            </a:extLst>
          </p:cNvPr>
          <p:cNvGraphicFramePr>
            <a:graphicFrameLocks noChangeAspect="1"/>
          </p:cNvGraphicFramePr>
          <p:nvPr>
            <p:extLst>
              <p:ext uri="{D42A27DB-BD31-4B8C-83A1-F6EECF244321}">
                <p14:modId xmlns:p14="http://schemas.microsoft.com/office/powerpoint/2010/main" val="689108793"/>
              </p:ext>
            </p:extLst>
          </p:nvPr>
        </p:nvGraphicFramePr>
        <p:xfrm>
          <a:off x="3669166" y="3213526"/>
          <a:ext cx="5004384" cy="1174213"/>
        </p:xfrm>
        <a:graphic>
          <a:graphicData uri="http://schemas.openxmlformats.org/presentationml/2006/ole">
            <mc:AlternateContent xmlns:mc="http://schemas.openxmlformats.org/markup-compatibility/2006">
              <mc:Choice xmlns:v="urn:schemas-microsoft-com:vml" Requires="v">
                <p:oleObj name="Equation" r:id="rId7" imgW="2273040" imgH="533160" progId="Equation.DSMT4">
                  <p:embed/>
                </p:oleObj>
              </mc:Choice>
              <mc:Fallback>
                <p:oleObj name="Equation" r:id="rId7" imgW="2273040" imgH="533160" progId="Equation.DSMT4">
                  <p:embed/>
                  <p:pic>
                    <p:nvPicPr>
                      <p:cNvPr id="11" name="Object 10">
                        <a:extLst>
                          <a:ext uri="{FF2B5EF4-FFF2-40B4-BE49-F238E27FC236}">
                            <a16:creationId xmlns:a16="http://schemas.microsoft.com/office/drawing/2014/main" id="{A86C1E35-8900-472B-8825-92813E127298}"/>
                          </a:ext>
                        </a:extLst>
                      </p:cNvPr>
                      <p:cNvPicPr/>
                      <p:nvPr/>
                    </p:nvPicPr>
                    <p:blipFill>
                      <a:blip r:embed="rId8"/>
                      <a:stretch>
                        <a:fillRect/>
                      </a:stretch>
                    </p:blipFill>
                    <p:spPr>
                      <a:xfrm>
                        <a:off x="3669166" y="3213526"/>
                        <a:ext cx="5004384" cy="1174213"/>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27842A9A-0935-418F-AF19-1D54F4F41A86}"/>
              </a:ext>
            </a:extLst>
          </p:cNvPr>
          <p:cNvGraphicFramePr>
            <a:graphicFrameLocks noChangeAspect="1"/>
          </p:cNvGraphicFramePr>
          <p:nvPr>
            <p:extLst>
              <p:ext uri="{D42A27DB-BD31-4B8C-83A1-F6EECF244321}">
                <p14:modId xmlns:p14="http://schemas.microsoft.com/office/powerpoint/2010/main" val="1727486683"/>
              </p:ext>
            </p:extLst>
          </p:nvPr>
        </p:nvGraphicFramePr>
        <p:xfrm>
          <a:off x="4164893" y="1950649"/>
          <a:ext cx="2850656" cy="1141834"/>
        </p:xfrm>
        <a:graphic>
          <a:graphicData uri="http://schemas.openxmlformats.org/presentationml/2006/ole">
            <mc:AlternateContent xmlns:mc="http://schemas.openxmlformats.org/markup-compatibility/2006">
              <mc:Choice xmlns:v="urn:schemas-microsoft-com:vml" Requires="v">
                <p:oleObj name="Equation" r:id="rId9" imgW="3456559" imgH="1384021" progId="Equation.DSMT4">
                  <p:embed/>
                </p:oleObj>
              </mc:Choice>
              <mc:Fallback>
                <p:oleObj name="Equation" r:id="rId9" imgW="3456559" imgH="1384021" progId="Equation.DSMT4">
                  <p:embed/>
                  <p:pic>
                    <p:nvPicPr>
                      <p:cNvPr id="12" name="Object 11">
                        <a:extLst>
                          <a:ext uri="{FF2B5EF4-FFF2-40B4-BE49-F238E27FC236}">
                            <a16:creationId xmlns:a16="http://schemas.microsoft.com/office/drawing/2014/main" id="{27842A9A-0935-418F-AF19-1D54F4F41A86}"/>
                          </a:ext>
                        </a:extLst>
                      </p:cNvPr>
                      <p:cNvPicPr/>
                      <p:nvPr/>
                    </p:nvPicPr>
                    <p:blipFill>
                      <a:blip r:embed="rId10"/>
                      <a:stretch>
                        <a:fillRect/>
                      </a:stretch>
                    </p:blipFill>
                    <p:spPr>
                      <a:xfrm>
                        <a:off x="4164893" y="1950649"/>
                        <a:ext cx="2850656" cy="1141834"/>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F1C6EDE1-7821-4E40-B39F-88BF37B7324E}"/>
              </a:ext>
            </a:extLst>
          </p:cNvPr>
          <p:cNvSpPr/>
          <p:nvPr/>
        </p:nvSpPr>
        <p:spPr>
          <a:xfrm>
            <a:off x="5428428" y="1370057"/>
            <a:ext cx="862736" cy="523220"/>
          </a:xfrm>
          <a:prstGeom prst="rect">
            <a:avLst/>
          </a:prstGeom>
          <a:noFill/>
        </p:spPr>
        <p:txBody>
          <a:bodyPr wrap="none" lIns="91440" tIns="45720" rIns="91440" bIns="45720">
            <a:spAutoFit/>
          </a:bodyPr>
          <a:lstStyle/>
          <a:p>
            <a:pPr algn="ctr"/>
            <a:r>
              <a:rPr lang="vi-VN" sz="28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Giải</a:t>
            </a:r>
            <a:endParaRPr lang="en-US" sz="28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aphicFrame>
        <p:nvGraphicFramePr>
          <p:cNvPr id="14" name="Object 13">
            <a:extLst>
              <a:ext uri="{FF2B5EF4-FFF2-40B4-BE49-F238E27FC236}">
                <a16:creationId xmlns:a16="http://schemas.microsoft.com/office/drawing/2014/main" id="{7EC82888-F2D1-420A-90CE-CC6A1F978343}"/>
              </a:ext>
            </a:extLst>
          </p:cNvPr>
          <p:cNvGraphicFramePr>
            <a:graphicFrameLocks noChangeAspect="1"/>
          </p:cNvGraphicFramePr>
          <p:nvPr>
            <p:extLst>
              <p:ext uri="{D42A27DB-BD31-4B8C-83A1-F6EECF244321}">
                <p14:modId xmlns:p14="http://schemas.microsoft.com/office/powerpoint/2010/main" val="3853741944"/>
              </p:ext>
            </p:extLst>
          </p:nvPr>
        </p:nvGraphicFramePr>
        <p:xfrm>
          <a:off x="3720410" y="4539952"/>
          <a:ext cx="2621998" cy="1781940"/>
        </p:xfrm>
        <a:graphic>
          <a:graphicData uri="http://schemas.openxmlformats.org/presentationml/2006/ole">
            <mc:AlternateContent xmlns:mc="http://schemas.openxmlformats.org/markup-compatibility/2006">
              <mc:Choice xmlns:v="urn:schemas-microsoft-com:vml" Requires="v">
                <p:oleObj name="Equation" r:id="rId11" imgW="1307880" imgH="888840" progId="Equation.DSMT4">
                  <p:embed/>
                </p:oleObj>
              </mc:Choice>
              <mc:Fallback>
                <p:oleObj name="Equation" r:id="rId11" imgW="1307880" imgH="888840" progId="Equation.DSMT4">
                  <p:embed/>
                  <p:pic>
                    <p:nvPicPr>
                      <p:cNvPr id="14" name="Object 13">
                        <a:extLst>
                          <a:ext uri="{FF2B5EF4-FFF2-40B4-BE49-F238E27FC236}">
                            <a16:creationId xmlns:a16="http://schemas.microsoft.com/office/drawing/2014/main" id="{7EC82888-F2D1-420A-90CE-CC6A1F978343}"/>
                          </a:ext>
                        </a:extLst>
                      </p:cNvPr>
                      <p:cNvPicPr/>
                      <p:nvPr/>
                    </p:nvPicPr>
                    <p:blipFill>
                      <a:blip r:embed="rId12"/>
                      <a:stretch>
                        <a:fillRect/>
                      </a:stretch>
                    </p:blipFill>
                    <p:spPr>
                      <a:xfrm>
                        <a:off x="3720410" y="4539952"/>
                        <a:ext cx="2621998" cy="1781940"/>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AB7CFB5A-25E0-4BF0-86A9-6D1616E07FDA}"/>
              </a:ext>
            </a:extLst>
          </p:cNvPr>
          <p:cNvSpPr txBox="1"/>
          <p:nvPr/>
        </p:nvSpPr>
        <p:spPr>
          <a:xfrm>
            <a:off x="7015549" y="4687608"/>
            <a:ext cx="3610207" cy="830997"/>
          </a:xfrm>
          <a:prstGeom prst="rect">
            <a:avLst/>
          </a:prstGeom>
          <a:noFill/>
        </p:spPr>
        <p:txBody>
          <a:bodyPr wrap="square" rtlCol="0">
            <a:spAutoFit/>
          </a:bodyPr>
          <a:lstStyle/>
          <a:p>
            <a:r>
              <a:rPr lang="vi-VN" sz="2400" b="1">
                <a:solidFill>
                  <a:srgbClr val="0070C0"/>
                </a:solidFill>
                <a:latin typeface="+mj-lt"/>
              </a:rPr>
              <a:t>Vậy nghiệm của hệ phương trình là :</a:t>
            </a:r>
            <a:endParaRPr lang="en-US" sz="2400" b="1">
              <a:solidFill>
                <a:srgbClr val="0070C0"/>
              </a:solidFill>
              <a:latin typeface="+mj-lt"/>
            </a:endParaRPr>
          </a:p>
        </p:txBody>
      </p:sp>
      <p:graphicFrame>
        <p:nvGraphicFramePr>
          <p:cNvPr id="16" name="Object 15">
            <a:extLst>
              <a:ext uri="{FF2B5EF4-FFF2-40B4-BE49-F238E27FC236}">
                <a16:creationId xmlns:a16="http://schemas.microsoft.com/office/drawing/2014/main" id="{CDA8F907-A163-47F5-BD1E-94D861428D17}"/>
              </a:ext>
            </a:extLst>
          </p:cNvPr>
          <p:cNvGraphicFramePr>
            <a:graphicFrameLocks noChangeAspect="1"/>
          </p:cNvGraphicFramePr>
          <p:nvPr>
            <p:extLst>
              <p:ext uri="{D42A27DB-BD31-4B8C-83A1-F6EECF244321}">
                <p14:modId xmlns:p14="http://schemas.microsoft.com/office/powerpoint/2010/main" val="3095127344"/>
              </p:ext>
            </p:extLst>
          </p:nvPr>
        </p:nvGraphicFramePr>
        <p:xfrm>
          <a:off x="7944029" y="5537490"/>
          <a:ext cx="3418700" cy="1005500"/>
        </p:xfrm>
        <a:graphic>
          <a:graphicData uri="http://schemas.openxmlformats.org/presentationml/2006/ole">
            <mc:AlternateContent xmlns:mc="http://schemas.openxmlformats.org/markup-compatibility/2006">
              <mc:Choice xmlns:v="urn:schemas-microsoft-com:vml" Requires="v">
                <p:oleObj name="Equation" r:id="rId13" imgW="1726920" imgH="507960" progId="Equation.DSMT4">
                  <p:embed/>
                </p:oleObj>
              </mc:Choice>
              <mc:Fallback>
                <p:oleObj name="Equation" r:id="rId13" imgW="1726920" imgH="507960" progId="Equation.DSMT4">
                  <p:embed/>
                  <p:pic>
                    <p:nvPicPr>
                      <p:cNvPr id="16" name="Object 15">
                        <a:extLst>
                          <a:ext uri="{FF2B5EF4-FFF2-40B4-BE49-F238E27FC236}">
                            <a16:creationId xmlns:a16="http://schemas.microsoft.com/office/drawing/2014/main" id="{CDA8F907-A163-47F5-BD1E-94D861428D17}"/>
                          </a:ext>
                        </a:extLst>
                      </p:cNvPr>
                      <p:cNvPicPr/>
                      <p:nvPr/>
                    </p:nvPicPr>
                    <p:blipFill>
                      <a:blip r:embed="rId14"/>
                      <a:stretch>
                        <a:fillRect/>
                      </a:stretch>
                    </p:blipFill>
                    <p:spPr>
                      <a:xfrm>
                        <a:off x="7944029" y="5537490"/>
                        <a:ext cx="3418700" cy="1005500"/>
                      </a:xfrm>
                      <a:prstGeom prst="rect">
                        <a:avLst/>
                      </a:prstGeom>
                    </p:spPr>
                  </p:pic>
                </p:oleObj>
              </mc:Fallback>
            </mc:AlternateContent>
          </a:graphicData>
        </a:graphic>
      </p:graphicFrame>
    </p:spTree>
    <p:extLst>
      <p:ext uri="{BB962C8B-B14F-4D97-AF65-F5344CB8AC3E}">
        <p14:creationId xmlns:p14="http://schemas.microsoft.com/office/powerpoint/2010/main" val="391121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5"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1" dur="1000" fill="hold"/>
                                        <p:tgtEl>
                                          <p:spTgt spid="6"/>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6"/>
                                        </p:tgtEl>
                                      </p:cBhvr>
                                    </p:animEffect>
                                  </p:childTnLst>
                                </p:cTn>
                              </p:par>
                              <p:par>
                                <p:cTn id="36" presetID="25"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1" dur="1000" fill="hold"/>
                                        <p:tgtEl>
                                          <p:spTgt spid="7"/>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7"/>
                                        </p:tgtEl>
                                      </p:cBhvr>
                                    </p:animEffect>
                                  </p:childTnLst>
                                </p:cTn>
                              </p:par>
                              <p:par>
                                <p:cTn id="46" presetID="6" presetClass="entr" presetSubtype="16"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circle(in)">
                                      <p:cBhvr>
                                        <p:cTn id="48" dur="1000"/>
                                        <p:tgtEl>
                                          <p:spTgt spid="9"/>
                                        </p:tgtEl>
                                      </p:cBhvr>
                                    </p:animEffect>
                                  </p:childTnLst>
                                </p:cTn>
                              </p:par>
                              <p:par>
                                <p:cTn id="49" presetID="6" presetClass="entr" presetSubtype="16"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circle(in)">
                                      <p:cBhvr>
                                        <p:cTn id="51" dur="1000"/>
                                        <p:tgtEl>
                                          <p:spTgt spid="8"/>
                                        </p:tgtEl>
                                      </p:cBhvr>
                                    </p:animEffect>
                                  </p:childTnLst>
                                </p:cTn>
                              </p:par>
                              <p:par>
                                <p:cTn id="52" presetID="53" presetClass="exit" presetSubtype="32" fill="hold" nodeType="withEffect">
                                  <p:stCondLst>
                                    <p:cond delay="0"/>
                                  </p:stCondLst>
                                  <p:childTnLst>
                                    <p:anim calcmode="lin" valueType="num">
                                      <p:cBhvr>
                                        <p:cTn id="53" dur="500"/>
                                        <p:tgtEl>
                                          <p:spTgt spid="9"/>
                                        </p:tgtEl>
                                        <p:attrNameLst>
                                          <p:attrName>ppt_w</p:attrName>
                                        </p:attrNameLst>
                                      </p:cBhvr>
                                      <p:tavLst>
                                        <p:tav tm="0">
                                          <p:val>
                                            <p:strVal val="ppt_w"/>
                                          </p:val>
                                        </p:tav>
                                        <p:tav tm="100000">
                                          <p:val>
                                            <p:fltVal val="0"/>
                                          </p:val>
                                        </p:tav>
                                      </p:tavLst>
                                    </p:anim>
                                    <p:anim calcmode="lin" valueType="num">
                                      <p:cBhvr>
                                        <p:cTn id="54" dur="500"/>
                                        <p:tgtEl>
                                          <p:spTgt spid="9"/>
                                        </p:tgtEl>
                                        <p:attrNameLst>
                                          <p:attrName>ppt_h</p:attrName>
                                        </p:attrNameLst>
                                      </p:cBhvr>
                                      <p:tavLst>
                                        <p:tav tm="0">
                                          <p:val>
                                            <p:strVal val="ppt_h"/>
                                          </p:val>
                                        </p:tav>
                                        <p:tav tm="100000">
                                          <p:val>
                                            <p:fltVal val="0"/>
                                          </p:val>
                                        </p:tav>
                                      </p:tavLst>
                                    </p:anim>
                                    <p:animEffect transition="out" filter="fade">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par>
                                <p:cTn id="57" presetID="53" presetClass="exit" presetSubtype="32" fill="hold" nodeType="withEffect">
                                  <p:stCondLst>
                                    <p:cond delay="0"/>
                                  </p:stCondLst>
                                  <p:childTnLst>
                                    <p:anim calcmode="lin" valueType="num">
                                      <p:cBhvr>
                                        <p:cTn id="58" dur="500"/>
                                        <p:tgtEl>
                                          <p:spTgt spid="8"/>
                                        </p:tgtEl>
                                        <p:attrNameLst>
                                          <p:attrName>ppt_w</p:attrName>
                                        </p:attrNameLst>
                                      </p:cBhvr>
                                      <p:tavLst>
                                        <p:tav tm="0">
                                          <p:val>
                                            <p:strVal val="ppt_w"/>
                                          </p:val>
                                        </p:tav>
                                        <p:tav tm="100000">
                                          <p:val>
                                            <p:fltVal val="0"/>
                                          </p:val>
                                        </p:tav>
                                      </p:tavLst>
                                    </p:anim>
                                    <p:anim calcmode="lin" valueType="num">
                                      <p:cBhvr>
                                        <p:cTn id="59" dur="500"/>
                                        <p:tgtEl>
                                          <p:spTgt spid="8"/>
                                        </p:tgtEl>
                                        <p:attrNameLst>
                                          <p:attrName>ppt_h</p:attrName>
                                        </p:attrNameLst>
                                      </p:cBhvr>
                                      <p:tavLst>
                                        <p:tav tm="0">
                                          <p:val>
                                            <p:strVal val="ppt_h"/>
                                          </p:val>
                                        </p:tav>
                                        <p:tav tm="100000">
                                          <p:val>
                                            <p:fltVal val="0"/>
                                          </p:val>
                                        </p:tav>
                                      </p:tavLst>
                                    </p:anim>
                                    <p:animEffect transition="out" filter="fade">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barn(inVertical)">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barn(inVertical)">
                                      <p:cBhvr>
                                        <p:cTn id="71" dur="500"/>
                                        <p:tgtEl>
                                          <p:spTgt spid="12"/>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barn(inVertical)">
                                      <p:cBhvr>
                                        <p:cTn id="76" dur="500"/>
                                        <p:tgtEl>
                                          <p:spTgt spid="11"/>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barn(inVertical)">
                                      <p:cBhvr>
                                        <p:cTn id="81" dur="500"/>
                                        <p:tgtEl>
                                          <p:spTgt spid="14"/>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15"/>
                                        </p:tgtEl>
                                        <p:attrNameLst>
                                          <p:attrName>style.visibility</p:attrName>
                                        </p:attrNameLst>
                                      </p:cBhvr>
                                      <p:to>
                                        <p:strVal val="visible"/>
                                      </p:to>
                                    </p:set>
                                    <p:animEffect transition="in" filter="barn(inVertical)">
                                      <p:cBhvr>
                                        <p:cTn id="86" dur="500"/>
                                        <p:tgtEl>
                                          <p:spTgt spid="15"/>
                                        </p:tgtEl>
                                      </p:cBhvr>
                                    </p:animEffect>
                                  </p:childTnLst>
                                </p:cTn>
                              </p:par>
                              <p:par>
                                <p:cTn id="87" presetID="16" presetClass="entr" presetSubtype="21" fill="hold" nodeType="withEffect">
                                  <p:stCondLst>
                                    <p:cond delay="0"/>
                                  </p:stCondLst>
                                  <p:childTnLst>
                                    <p:set>
                                      <p:cBhvr>
                                        <p:cTn id="88" dur="1" fill="hold">
                                          <p:stCondLst>
                                            <p:cond delay="0"/>
                                          </p:stCondLst>
                                        </p:cTn>
                                        <p:tgtEl>
                                          <p:spTgt spid="16"/>
                                        </p:tgtEl>
                                        <p:attrNameLst>
                                          <p:attrName>style.visibility</p:attrName>
                                        </p:attrNameLst>
                                      </p:cBhvr>
                                      <p:to>
                                        <p:strVal val="visible"/>
                                      </p:to>
                                    </p:set>
                                    <p:animEffect transition="in" filter="barn(inVertical)">
                                      <p:cBhvr>
                                        <p:cTn id="8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P spid="13"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rocess 1">
            <a:extLst>
              <a:ext uri="{FF2B5EF4-FFF2-40B4-BE49-F238E27FC236}">
                <a16:creationId xmlns:a16="http://schemas.microsoft.com/office/drawing/2014/main" id="{83E24950-5BF3-4084-8339-B9885EE7DC37}"/>
              </a:ext>
            </a:extLst>
          </p:cNvPr>
          <p:cNvSpPr/>
          <p:nvPr/>
        </p:nvSpPr>
        <p:spPr>
          <a:xfrm>
            <a:off x="-12241" y="1"/>
            <a:ext cx="655983" cy="6858000"/>
          </a:xfrm>
          <a:prstGeom prst="flowChartProcess">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3" name="Rectangle 2">
            <a:extLst>
              <a:ext uri="{FF2B5EF4-FFF2-40B4-BE49-F238E27FC236}">
                <a16:creationId xmlns:a16="http://schemas.microsoft.com/office/drawing/2014/main" id="{E3B379D0-3A63-4A91-BBC7-52C509A1566D}"/>
              </a:ext>
            </a:extLst>
          </p:cNvPr>
          <p:cNvSpPr/>
          <p:nvPr/>
        </p:nvSpPr>
        <p:spPr>
          <a:xfrm rot="16200000">
            <a:off x="-2394286" y="3075058"/>
            <a:ext cx="5420074" cy="707886"/>
          </a:xfrm>
          <a:prstGeom prst="rect">
            <a:avLst/>
          </a:prstGeom>
          <a:noFill/>
        </p:spPr>
        <p:txBody>
          <a:bodyPr wrap="none" lIns="91440" tIns="45720" rIns="91440" bIns="45720">
            <a:spAutoFit/>
          </a:bodyPr>
          <a:lstStyle/>
          <a:p>
            <a:pPr algn="ctr"/>
            <a:r>
              <a:rPr lang="vi-VN" sz="4000" b="1">
                <a:ln w="9525">
                  <a:solidFill>
                    <a:schemeClr val="bg1"/>
                  </a:solidFill>
                  <a:prstDash val="solid"/>
                </a:ln>
                <a:effectLst>
                  <a:outerShdw blurRad="12700" dist="38100" dir="2700000" algn="tl" rotWithShape="0">
                    <a:schemeClr val="bg1">
                      <a:lumMod val="50000"/>
                    </a:schemeClr>
                  </a:outerShdw>
                </a:effectLst>
              </a:rPr>
              <a:t>Vận dụng – Vận dụng</a:t>
            </a:r>
            <a:endParaRPr lang="en-US" sz="4000" b="1" cap="none" spc="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 name="Rectangle 28">
            <a:extLst>
              <a:ext uri="{FF2B5EF4-FFF2-40B4-BE49-F238E27FC236}">
                <a16:creationId xmlns:a16="http://schemas.microsoft.com/office/drawing/2014/main" id="{EAFF56FF-8722-4019-9DBC-F52550C05BF2}"/>
              </a:ext>
            </a:extLst>
          </p:cNvPr>
          <p:cNvSpPr>
            <a:spLocks noChangeArrowheads="1"/>
          </p:cNvSpPr>
          <p:nvPr/>
        </p:nvSpPr>
        <p:spPr bwMode="auto">
          <a:xfrm>
            <a:off x="707887" y="0"/>
            <a:ext cx="11536017" cy="6858000"/>
          </a:xfrm>
          <a:prstGeom prst="rect">
            <a:avLst/>
          </a:prstGeom>
          <a:solidFill>
            <a:schemeClr val="accent6">
              <a:lumMod val="20000"/>
              <a:lumOff val="80000"/>
            </a:schemeClr>
          </a:solidFill>
          <a:ln w="57150" cmpd="thickThin">
            <a:solidFill>
              <a:srgbClr val="808000"/>
            </a:solidFill>
            <a:miter lim="800000"/>
            <a:headEnd/>
            <a:tailEnd/>
          </a:ln>
          <a:effectLst/>
        </p:spPr>
        <p:txBody>
          <a:bodyPr wrap="none" anchor="ctr"/>
          <a:lstStyle/>
          <a:p>
            <a:endParaRPr lang="en-US"/>
          </a:p>
        </p:txBody>
      </p:sp>
      <p:sp>
        <p:nvSpPr>
          <p:cNvPr id="5" name="WordArt 39">
            <a:extLst>
              <a:ext uri="{FF2B5EF4-FFF2-40B4-BE49-F238E27FC236}">
                <a16:creationId xmlns:a16="http://schemas.microsoft.com/office/drawing/2014/main" id="{BB1A9822-D578-41E6-B3BA-476AF03FCA2B}"/>
              </a:ext>
            </a:extLst>
          </p:cNvPr>
          <p:cNvSpPr>
            <a:spLocks noChangeArrowheads="1" noChangeShapeType="1" noTextEdit="1"/>
          </p:cNvSpPr>
          <p:nvPr/>
        </p:nvSpPr>
        <p:spPr bwMode="auto">
          <a:xfrm>
            <a:off x="1222512" y="487739"/>
            <a:ext cx="3044688" cy="45647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9525">
                  <a:solidFill>
                    <a:srgbClr val="800000"/>
                  </a:solidFill>
                  <a:round/>
                  <a:headEnd/>
                  <a:tailEnd/>
                </a:ln>
                <a:solidFill>
                  <a:srgbClr val="FFCC00"/>
                </a:solidFill>
                <a:latin typeface="Arial Black" panose="020B0A04020102020204" pitchFamily="34" charset="0"/>
              </a:rPr>
              <a:t>Bài 4</a:t>
            </a:r>
            <a:r>
              <a:rPr lang="vi-VN" sz="3600" kern="10">
                <a:ln w="9525">
                  <a:solidFill>
                    <a:srgbClr val="800000"/>
                  </a:solidFill>
                  <a:round/>
                  <a:headEnd/>
                  <a:tailEnd/>
                </a:ln>
                <a:solidFill>
                  <a:srgbClr val="FFCC00"/>
                </a:solidFill>
                <a:latin typeface="Arial Black" panose="020B0A04020102020204" pitchFamily="34" charset="0"/>
              </a:rPr>
              <a:t>1b</a:t>
            </a:r>
            <a:r>
              <a:rPr lang="en-US" sz="3600" kern="10">
                <a:ln w="9525">
                  <a:solidFill>
                    <a:srgbClr val="800000"/>
                  </a:solidFill>
                  <a:round/>
                  <a:headEnd/>
                  <a:tailEnd/>
                </a:ln>
                <a:solidFill>
                  <a:srgbClr val="FFCC00"/>
                </a:solidFill>
                <a:latin typeface="Arial Black" panose="020B0A04020102020204" pitchFamily="34" charset="0"/>
              </a:rPr>
              <a:t>/27SGK</a:t>
            </a:r>
          </a:p>
        </p:txBody>
      </p:sp>
      <p:sp>
        <p:nvSpPr>
          <p:cNvPr id="6" name="TextBox 5">
            <a:extLst>
              <a:ext uri="{FF2B5EF4-FFF2-40B4-BE49-F238E27FC236}">
                <a16:creationId xmlns:a16="http://schemas.microsoft.com/office/drawing/2014/main" id="{8BDC34C1-BC21-4A5A-A60D-9FB040A53F25}"/>
              </a:ext>
            </a:extLst>
          </p:cNvPr>
          <p:cNvSpPr txBox="1"/>
          <p:nvPr/>
        </p:nvSpPr>
        <p:spPr>
          <a:xfrm>
            <a:off x="4512366" y="487294"/>
            <a:ext cx="9763576" cy="523220"/>
          </a:xfrm>
          <a:prstGeom prst="rect">
            <a:avLst/>
          </a:prstGeom>
          <a:noFill/>
        </p:spPr>
        <p:txBody>
          <a:bodyPr wrap="square" rtlCol="0">
            <a:spAutoFit/>
          </a:bodyPr>
          <a:lstStyle/>
          <a:p>
            <a:r>
              <a:rPr lang="vi-VN" sz="2800" b="1">
                <a:latin typeface="+mj-lt"/>
              </a:rPr>
              <a:t>Giải hệ phương trình sau:</a:t>
            </a:r>
            <a:endParaRPr lang="en-US" sz="2800" b="1">
              <a:latin typeface="+mj-lt"/>
            </a:endParaRPr>
          </a:p>
        </p:txBody>
      </p:sp>
      <p:graphicFrame>
        <p:nvGraphicFramePr>
          <p:cNvPr id="7" name="Object 6">
            <a:extLst>
              <a:ext uri="{FF2B5EF4-FFF2-40B4-BE49-F238E27FC236}">
                <a16:creationId xmlns:a16="http://schemas.microsoft.com/office/drawing/2014/main" id="{8B80296A-4A2F-4CB9-8034-CF293E38527F}"/>
              </a:ext>
            </a:extLst>
          </p:cNvPr>
          <p:cNvGraphicFramePr>
            <a:graphicFrameLocks noChangeAspect="1"/>
          </p:cNvGraphicFramePr>
          <p:nvPr/>
        </p:nvGraphicFramePr>
        <p:xfrm>
          <a:off x="8805778" y="101333"/>
          <a:ext cx="2335988" cy="1685765"/>
        </p:xfrm>
        <a:graphic>
          <a:graphicData uri="http://schemas.openxmlformats.org/presentationml/2006/ole">
            <mc:AlternateContent xmlns:mc="http://schemas.openxmlformats.org/markup-compatibility/2006">
              <mc:Choice xmlns:v="urn:schemas-microsoft-com:vml" Requires="v">
                <p:oleObj name="Equation" r:id="rId2" imgW="1231560" imgH="888840" progId="Equation.DSMT4">
                  <p:embed/>
                </p:oleObj>
              </mc:Choice>
              <mc:Fallback>
                <p:oleObj name="Equation" r:id="rId2" imgW="1231560" imgH="888840" progId="Equation.DSMT4">
                  <p:embed/>
                  <p:pic>
                    <p:nvPicPr>
                      <p:cNvPr id="7" name="Object 6">
                        <a:extLst>
                          <a:ext uri="{FF2B5EF4-FFF2-40B4-BE49-F238E27FC236}">
                            <a16:creationId xmlns:a16="http://schemas.microsoft.com/office/drawing/2014/main" id="{8B80296A-4A2F-4CB9-8034-CF293E38527F}"/>
                          </a:ext>
                        </a:extLst>
                      </p:cNvPr>
                      <p:cNvPicPr/>
                      <p:nvPr/>
                    </p:nvPicPr>
                    <p:blipFill>
                      <a:blip r:embed="rId3"/>
                      <a:stretch>
                        <a:fillRect/>
                      </a:stretch>
                    </p:blipFill>
                    <p:spPr>
                      <a:xfrm>
                        <a:off x="8805778" y="101333"/>
                        <a:ext cx="2335988" cy="1685765"/>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8451896A-6E01-41D7-8119-BD0BCE8DAAC8}"/>
              </a:ext>
            </a:extLst>
          </p:cNvPr>
          <p:cNvSpPr/>
          <p:nvPr/>
        </p:nvSpPr>
        <p:spPr>
          <a:xfrm>
            <a:off x="5428428" y="1370057"/>
            <a:ext cx="862736" cy="523220"/>
          </a:xfrm>
          <a:prstGeom prst="rect">
            <a:avLst/>
          </a:prstGeom>
          <a:noFill/>
        </p:spPr>
        <p:txBody>
          <a:bodyPr wrap="none" lIns="91440" tIns="45720" rIns="91440" bIns="45720">
            <a:spAutoFit/>
          </a:bodyPr>
          <a:lstStyle/>
          <a:p>
            <a:pPr algn="ctr"/>
            <a:r>
              <a:rPr lang="vi-VN" sz="28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Giải</a:t>
            </a:r>
            <a:endParaRPr lang="en-US" sz="28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aphicFrame>
        <p:nvGraphicFramePr>
          <p:cNvPr id="12" name="Object 11">
            <a:extLst>
              <a:ext uri="{FF2B5EF4-FFF2-40B4-BE49-F238E27FC236}">
                <a16:creationId xmlns:a16="http://schemas.microsoft.com/office/drawing/2014/main" id="{C6F5CE4C-A3A9-4442-86D9-4BC8554FA86E}"/>
              </a:ext>
            </a:extLst>
          </p:cNvPr>
          <p:cNvGraphicFramePr>
            <a:graphicFrameLocks noChangeAspect="1"/>
          </p:cNvGraphicFramePr>
          <p:nvPr/>
        </p:nvGraphicFramePr>
        <p:xfrm>
          <a:off x="2065127" y="1899237"/>
          <a:ext cx="2354490" cy="523220"/>
        </p:xfrm>
        <a:graphic>
          <a:graphicData uri="http://schemas.openxmlformats.org/presentationml/2006/ole">
            <mc:AlternateContent xmlns:mc="http://schemas.openxmlformats.org/markup-compatibility/2006">
              <mc:Choice xmlns:v="urn:schemas-microsoft-com:vml" Requires="v">
                <p:oleObj name="Equation" r:id="rId4" imgW="914400" imgH="203040" progId="Equation.DSMT4">
                  <p:embed/>
                </p:oleObj>
              </mc:Choice>
              <mc:Fallback>
                <p:oleObj name="Equation" r:id="rId4" imgW="914400" imgH="203040" progId="Equation.DSMT4">
                  <p:embed/>
                  <p:pic>
                    <p:nvPicPr>
                      <p:cNvPr id="12" name="Object 11">
                        <a:extLst>
                          <a:ext uri="{FF2B5EF4-FFF2-40B4-BE49-F238E27FC236}">
                            <a16:creationId xmlns:a16="http://schemas.microsoft.com/office/drawing/2014/main" id="{C6F5CE4C-A3A9-4442-86D9-4BC8554FA86E}"/>
                          </a:ext>
                        </a:extLst>
                      </p:cNvPr>
                      <p:cNvPicPr/>
                      <p:nvPr/>
                    </p:nvPicPr>
                    <p:blipFill>
                      <a:blip r:embed="rId5"/>
                      <a:stretch>
                        <a:fillRect/>
                      </a:stretch>
                    </p:blipFill>
                    <p:spPr>
                      <a:xfrm>
                        <a:off x="2065127" y="1899237"/>
                        <a:ext cx="2354490" cy="523220"/>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81630A7B-AD3E-479B-8488-0A99C61FD098}"/>
              </a:ext>
            </a:extLst>
          </p:cNvPr>
          <p:cNvSpPr txBox="1"/>
          <p:nvPr/>
        </p:nvSpPr>
        <p:spPr>
          <a:xfrm>
            <a:off x="1049964" y="1893277"/>
            <a:ext cx="1444665" cy="523220"/>
          </a:xfrm>
          <a:prstGeom prst="rect">
            <a:avLst/>
          </a:prstGeom>
          <a:noFill/>
        </p:spPr>
        <p:txBody>
          <a:bodyPr wrap="square" rtlCol="0">
            <a:spAutoFit/>
          </a:bodyPr>
          <a:lstStyle/>
          <a:p>
            <a:r>
              <a:rPr lang="vi-VN" sz="2800">
                <a:latin typeface="+mj-lt"/>
              </a:rPr>
              <a:t>ĐK:</a:t>
            </a:r>
            <a:endParaRPr lang="en-US" sz="2800">
              <a:latin typeface="+mj-lt"/>
            </a:endParaRPr>
          </a:p>
        </p:txBody>
      </p:sp>
      <p:sp>
        <p:nvSpPr>
          <p:cNvPr id="14" name="TextBox 13">
            <a:extLst>
              <a:ext uri="{FF2B5EF4-FFF2-40B4-BE49-F238E27FC236}">
                <a16:creationId xmlns:a16="http://schemas.microsoft.com/office/drawing/2014/main" id="{9A56696D-E467-45E3-B803-694752C063A8}"/>
              </a:ext>
            </a:extLst>
          </p:cNvPr>
          <p:cNvSpPr txBox="1"/>
          <p:nvPr/>
        </p:nvSpPr>
        <p:spPr>
          <a:xfrm>
            <a:off x="11205911" y="605510"/>
            <a:ext cx="785483" cy="584775"/>
          </a:xfrm>
          <a:prstGeom prst="rect">
            <a:avLst/>
          </a:prstGeom>
          <a:noFill/>
        </p:spPr>
        <p:txBody>
          <a:bodyPr wrap="square" rtlCol="0">
            <a:spAutoFit/>
          </a:bodyPr>
          <a:lstStyle/>
          <a:p>
            <a:r>
              <a:rPr lang="vi-VN" sz="3200" b="1">
                <a:latin typeface="+mj-lt"/>
              </a:rPr>
              <a:t>(I)</a:t>
            </a:r>
            <a:endParaRPr lang="en-US" sz="3200" b="1">
              <a:latin typeface="+mj-lt"/>
            </a:endParaRPr>
          </a:p>
        </p:txBody>
      </p:sp>
      <p:sp>
        <p:nvSpPr>
          <p:cNvPr id="15" name="TextBox 14">
            <a:extLst>
              <a:ext uri="{FF2B5EF4-FFF2-40B4-BE49-F238E27FC236}">
                <a16:creationId xmlns:a16="http://schemas.microsoft.com/office/drawing/2014/main" id="{3D2A7B5A-B755-4625-8B4B-44931B4E6E3D}"/>
              </a:ext>
            </a:extLst>
          </p:cNvPr>
          <p:cNvSpPr txBox="1"/>
          <p:nvPr/>
        </p:nvSpPr>
        <p:spPr>
          <a:xfrm>
            <a:off x="1031923" y="2583256"/>
            <a:ext cx="4005470" cy="523220"/>
          </a:xfrm>
          <a:prstGeom prst="rect">
            <a:avLst/>
          </a:prstGeom>
          <a:noFill/>
        </p:spPr>
        <p:txBody>
          <a:bodyPr wrap="square" rtlCol="0">
            <a:spAutoFit/>
          </a:bodyPr>
          <a:lstStyle/>
          <a:p>
            <a:r>
              <a:rPr lang="vi-VN" sz="2800">
                <a:latin typeface="+mj-lt"/>
              </a:rPr>
              <a:t>Đặt:</a:t>
            </a:r>
            <a:endParaRPr lang="en-US" sz="2800">
              <a:latin typeface="+mj-lt"/>
            </a:endParaRPr>
          </a:p>
        </p:txBody>
      </p:sp>
      <p:graphicFrame>
        <p:nvGraphicFramePr>
          <p:cNvPr id="16" name="Object 15">
            <a:extLst>
              <a:ext uri="{FF2B5EF4-FFF2-40B4-BE49-F238E27FC236}">
                <a16:creationId xmlns:a16="http://schemas.microsoft.com/office/drawing/2014/main" id="{61B550E8-027F-4A17-816A-2BB95A0BF7BF}"/>
              </a:ext>
            </a:extLst>
          </p:cNvPr>
          <p:cNvGraphicFramePr>
            <a:graphicFrameLocks noChangeAspect="1"/>
          </p:cNvGraphicFramePr>
          <p:nvPr/>
        </p:nvGraphicFramePr>
        <p:xfrm>
          <a:off x="2147729" y="2410625"/>
          <a:ext cx="2741446" cy="994151"/>
        </p:xfrm>
        <a:graphic>
          <a:graphicData uri="http://schemas.openxmlformats.org/presentationml/2006/ole">
            <mc:AlternateContent xmlns:mc="http://schemas.openxmlformats.org/markup-compatibility/2006">
              <mc:Choice xmlns:v="urn:schemas-microsoft-com:vml" Requires="v">
                <p:oleObj name="Equation" r:id="rId6" imgW="1155600" imgH="419040" progId="Equation.DSMT4">
                  <p:embed/>
                </p:oleObj>
              </mc:Choice>
              <mc:Fallback>
                <p:oleObj name="Equation" r:id="rId6" imgW="1155600" imgH="419040" progId="Equation.DSMT4">
                  <p:embed/>
                  <p:pic>
                    <p:nvPicPr>
                      <p:cNvPr id="16" name="Object 15">
                        <a:extLst>
                          <a:ext uri="{FF2B5EF4-FFF2-40B4-BE49-F238E27FC236}">
                            <a16:creationId xmlns:a16="http://schemas.microsoft.com/office/drawing/2014/main" id="{61B550E8-027F-4A17-816A-2BB95A0BF7BF}"/>
                          </a:ext>
                        </a:extLst>
                      </p:cNvPr>
                      <p:cNvPicPr/>
                      <p:nvPr/>
                    </p:nvPicPr>
                    <p:blipFill>
                      <a:blip r:embed="rId7"/>
                      <a:stretch>
                        <a:fillRect/>
                      </a:stretch>
                    </p:blipFill>
                    <p:spPr>
                      <a:xfrm>
                        <a:off x="2147729" y="2410625"/>
                        <a:ext cx="2741446" cy="994151"/>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DFC86994-E40D-4EFD-91E2-73948CFD5BC2}"/>
              </a:ext>
            </a:extLst>
          </p:cNvPr>
          <p:cNvGraphicFramePr>
            <a:graphicFrameLocks noChangeAspect="1"/>
          </p:cNvGraphicFramePr>
          <p:nvPr/>
        </p:nvGraphicFramePr>
        <p:xfrm>
          <a:off x="1216342" y="3644789"/>
          <a:ext cx="2718466" cy="1132694"/>
        </p:xfrm>
        <a:graphic>
          <a:graphicData uri="http://schemas.openxmlformats.org/presentationml/2006/ole">
            <mc:AlternateContent xmlns:mc="http://schemas.openxmlformats.org/markup-compatibility/2006">
              <mc:Choice xmlns:v="urn:schemas-microsoft-com:vml" Requires="v">
                <p:oleObj name="Equation" r:id="rId8" imgW="1218960" imgH="507960" progId="Equation.DSMT4">
                  <p:embed/>
                </p:oleObj>
              </mc:Choice>
              <mc:Fallback>
                <p:oleObj name="Equation" r:id="rId8" imgW="1218960" imgH="507960" progId="Equation.DSMT4">
                  <p:embed/>
                  <p:pic>
                    <p:nvPicPr>
                      <p:cNvPr id="18" name="Object 17">
                        <a:extLst>
                          <a:ext uri="{FF2B5EF4-FFF2-40B4-BE49-F238E27FC236}">
                            <a16:creationId xmlns:a16="http://schemas.microsoft.com/office/drawing/2014/main" id="{DFC86994-E40D-4EFD-91E2-73948CFD5BC2}"/>
                          </a:ext>
                        </a:extLst>
                      </p:cNvPr>
                      <p:cNvPicPr/>
                      <p:nvPr/>
                    </p:nvPicPr>
                    <p:blipFill>
                      <a:blip r:embed="rId9"/>
                      <a:stretch>
                        <a:fillRect/>
                      </a:stretch>
                    </p:blipFill>
                    <p:spPr>
                      <a:xfrm>
                        <a:off x="1216342" y="3644789"/>
                        <a:ext cx="2718466" cy="1132694"/>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9927E848-73A0-49F0-91CF-005E3FF34ACB}"/>
              </a:ext>
            </a:extLst>
          </p:cNvPr>
          <p:cNvGraphicFramePr>
            <a:graphicFrameLocks noChangeAspect="1"/>
          </p:cNvGraphicFramePr>
          <p:nvPr/>
        </p:nvGraphicFramePr>
        <p:xfrm>
          <a:off x="1703176" y="4972083"/>
          <a:ext cx="2123390" cy="999242"/>
        </p:xfrm>
        <a:graphic>
          <a:graphicData uri="http://schemas.openxmlformats.org/presentationml/2006/ole">
            <mc:AlternateContent xmlns:mc="http://schemas.openxmlformats.org/markup-compatibility/2006">
              <mc:Choice xmlns:v="urn:schemas-microsoft-com:vml" Requires="v">
                <p:oleObj name="Equation" r:id="rId10" imgW="1079280" imgH="507960" progId="Equation.DSMT4">
                  <p:embed/>
                </p:oleObj>
              </mc:Choice>
              <mc:Fallback>
                <p:oleObj name="Equation" r:id="rId10" imgW="1079280" imgH="507960" progId="Equation.DSMT4">
                  <p:embed/>
                  <p:pic>
                    <p:nvPicPr>
                      <p:cNvPr id="19" name="Object 18">
                        <a:extLst>
                          <a:ext uri="{FF2B5EF4-FFF2-40B4-BE49-F238E27FC236}">
                            <a16:creationId xmlns:a16="http://schemas.microsoft.com/office/drawing/2014/main" id="{9927E848-73A0-49F0-91CF-005E3FF34ACB}"/>
                          </a:ext>
                        </a:extLst>
                      </p:cNvPr>
                      <p:cNvPicPr/>
                      <p:nvPr/>
                    </p:nvPicPr>
                    <p:blipFill>
                      <a:blip r:embed="rId11"/>
                      <a:stretch>
                        <a:fillRect/>
                      </a:stretch>
                    </p:blipFill>
                    <p:spPr>
                      <a:xfrm>
                        <a:off x="1703176" y="4972083"/>
                        <a:ext cx="2123390" cy="999242"/>
                      </a:xfrm>
                      <a:prstGeom prst="rect">
                        <a:avLst/>
                      </a:prstGeom>
                    </p:spPr>
                  </p:pic>
                </p:oleObj>
              </mc:Fallback>
            </mc:AlternateContent>
          </a:graphicData>
        </a:graphic>
      </p:graphicFrame>
      <p:cxnSp>
        <p:nvCxnSpPr>
          <p:cNvPr id="21" name="Straight Connector 20">
            <a:extLst>
              <a:ext uri="{FF2B5EF4-FFF2-40B4-BE49-F238E27FC236}">
                <a16:creationId xmlns:a16="http://schemas.microsoft.com/office/drawing/2014/main" id="{49DC377D-345F-45BC-92C4-0182305AA636}"/>
              </a:ext>
            </a:extLst>
          </p:cNvPr>
          <p:cNvCxnSpPr/>
          <p:nvPr/>
        </p:nvCxnSpPr>
        <p:spPr>
          <a:xfrm flipH="1">
            <a:off x="4967902" y="1901390"/>
            <a:ext cx="90459" cy="4619492"/>
          </a:xfrm>
          <a:prstGeom prst="line">
            <a:avLst/>
          </a:prstGeom>
        </p:spPr>
        <p:style>
          <a:lnRef idx="1">
            <a:schemeClr val="dk1"/>
          </a:lnRef>
          <a:fillRef idx="0">
            <a:schemeClr val="dk1"/>
          </a:fillRef>
          <a:effectRef idx="0">
            <a:schemeClr val="dk1"/>
          </a:effectRef>
          <a:fontRef idx="minor">
            <a:schemeClr val="tx1"/>
          </a:fontRef>
        </p:style>
      </p:cxnSp>
      <p:graphicFrame>
        <p:nvGraphicFramePr>
          <p:cNvPr id="22" name="Object 21">
            <a:extLst>
              <a:ext uri="{FF2B5EF4-FFF2-40B4-BE49-F238E27FC236}">
                <a16:creationId xmlns:a16="http://schemas.microsoft.com/office/drawing/2014/main" id="{1499D332-8C82-4DBF-A031-17924EE22F31}"/>
              </a:ext>
            </a:extLst>
          </p:cNvPr>
          <p:cNvGraphicFramePr>
            <a:graphicFrameLocks noChangeAspect="1"/>
          </p:cNvGraphicFramePr>
          <p:nvPr/>
        </p:nvGraphicFramePr>
        <p:xfrm>
          <a:off x="5256207" y="1893277"/>
          <a:ext cx="2273203" cy="1033274"/>
        </p:xfrm>
        <a:graphic>
          <a:graphicData uri="http://schemas.openxmlformats.org/presentationml/2006/ole">
            <mc:AlternateContent xmlns:mc="http://schemas.openxmlformats.org/markup-compatibility/2006">
              <mc:Choice xmlns:v="urn:schemas-microsoft-com:vml" Requires="v">
                <p:oleObj name="Equation" r:id="rId12" imgW="1117440" imgH="507960" progId="Equation.DSMT4">
                  <p:embed/>
                </p:oleObj>
              </mc:Choice>
              <mc:Fallback>
                <p:oleObj name="Equation" r:id="rId12" imgW="1117440" imgH="507960" progId="Equation.DSMT4">
                  <p:embed/>
                  <p:pic>
                    <p:nvPicPr>
                      <p:cNvPr id="22" name="Object 21">
                        <a:extLst>
                          <a:ext uri="{FF2B5EF4-FFF2-40B4-BE49-F238E27FC236}">
                            <a16:creationId xmlns:a16="http://schemas.microsoft.com/office/drawing/2014/main" id="{1499D332-8C82-4DBF-A031-17924EE22F31}"/>
                          </a:ext>
                        </a:extLst>
                      </p:cNvPr>
                      <p:cNvPicPr/>
                      <p:nvPr/>
                    </p:nvPicPr>
                    <p:blipFill>
                      <a:blip r:embed="rId13"/>
                      <a:stretch>
                        <a:fillRect/>
                      </a:stretch>
                    </p:blipFill>
                    <p:spPr>
                      <a:xfrm>
                        <a:off x="5256207" y="1893277"/>
                        <a:ext cx="2273203" cy="1033274"/>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5AC77C13-D017-46A2-854D-4E8F219ADB05}"/>
              </a:ext>
            </a:extLst>
          </p:cNvPr>
          <p:cNvGraphicFramePr>
            <a:graphicFrameLocks noChangeAspect="1"/>
          </p:cNvGraphicFramePr>
          <p:nvPr/>
        </p:nvGraphicFramePr>
        <p:xfrm>
          <a:off x="5280444" y="3073535"/>
          <a:ext cx="2284314" cy="1796651"/>
        </p:xfrm>
        <a:graphic>
          <a:graphicData uri="http://schemas.openxmlformats.org/presentationml/2006/ole">
            <mc:AlternateContent xmlns:mc="http://schemas.openxmlformats.org/markup-compatibility/2006">
              <mc:Choice xmlns:v="urn:schemas-microsoft-com:vml" Requires="v">
                <p:oleObj name="Equation" r:id="rId14" imgW="1130040" imgH="888840" progId="Equation.DSMT4">
                  <p:embed/>
                </p:oleObj>
              </mc:Choice>
              <mc:Fallback>
                <p:oleObj name="Equation" r:id="rId14" imgW="1130040" imgH="888840" progId="Equation.DSMT4">
                  <p:embed/>
                  <p:pic>
                    <p:nvPicPr>
                      <p:cNvPr id="23" name="Object 22">
                        <a:extLst>
                          <a:ext uri="{FF2B5EF4-FFF2-40B4-BE49-F238E27FC236}">
                            <a16:creationId xmlns:a16="http://schemas.microsoft.com/office/drawing/2014/main" id="{5AC77C13-D017-46A2-854D-4E8F219ADB05}"/>
                          </a:ext>
                        </a:extLst>
                      </p:cNvPr>
                      <p:cNvPicPr/>
                      <p:nvPr/>
                    </p:nvPicPr>
                    <p:blipFill>
                      <a:blip r:embed="rId15"/>
                      <a:stretch>
                        <a:fillRect/>
                      </a:stretch>
                    </p:blipFill>
                    <p:spPr>
                      <a:xfrm>
                        <a:off x="5280444" y="3073535"/>
                        <a:ext cx="2284314" cy="1796651"/>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7514D7F2-D48B-4718-8193-1E14964061C4}"/>
              </a:ext>
            </a:extLst>
          </p:cNvPr>
          <p:cNvGraphicFramePr>
            <a:graphicFrameLocks noChangeAspect="1"/>
          </p:cNvGraphicFramePr>
          <p:nvPr/>
        </p:nvGraphicFramePr>
        <p:xfrm>
          <a:off x="5319100" y="4870186"/>
          <a:ext cx="2147415" cy="1589087"/>
        </p:xfrm>
        <a:graphic>
          <a:graphicData uri="http://schemas.openxmlformats.org/presentationml/2006/ole">
            <mc:AlternateContent xmlns:mc="http://schemas.openxmlformats.org/markup-compatibility/2006">
              <mc:Choice xmlns:v="urn:schemas-microsoft-com:vml" Requires="v">
                <p:oleObj name="Equation" r:id="rId16" imgW="1269720" imgH="939600" progId="Equation.DSMT4">
                  <p:embed/>
                </p:oleObj>
              </mc:Choice>
              <mc:Fallback>
                <p:oleObj name="Equation" r:id="rId16" imgW="1269720" imgH="939600" progId="Equation.DSMT4">
                  <p:embed/>
                  <p:pic>
                    <p:nvPicPr>
                      <p:cNvPr id="24" name="Object 23">
                        <a:extLst>
                          <a:ext uri="{FF2B5EF4-FFF2-40B4-BE49-F238E27FC236}">
                            <a16:creationId xmlns:a16="http://schemas.microsoft.com/office/drawing/2014/main" id="{7514D7F2-D48B-4718-8193-1E14964061C4}"/>
                          </a:ext>
                        </a:extLst>
                      </p:cNvPr>
                      <p:cNvPicPr/>
                      <p:nvPr/>
                    </p:nvPicPr>
                    <p:blipFill>
                      <a:blip r:embed="rId17"/>
                      <a:stretch>
                        <a:fillRect/>
                      </a:stretch>
                    </p:blipFill>
                    <p:spPr>
                      <a:xfrm>
                        <a:off x="5319100" y="4870186"/>
                        <a:ext cx="2147415" cy="1589087"/>
                      </a:xfrm>
                      <a:prstGeom prst="rect">
                        <a:avLst/>
                      </a:prstGeom>
                    </p:spPr>
                  </p:pic>
                </p:oleObj>
              </mc:Fallback>
            </mc:AlternateContent>
          </a:graphicData>
        </a:graphic>
      </p:graphicFrame>
      <p:cxnSp>
        <p:nvCxnSpPr>
          <p:cNvPr id="25" name="Straight Connector 24">
            <a:extLst>
              <a:ext uri="{FF2B5EF4-FFF2-40B4-BE49-F238E27FC236}">
                <a16:creationId xmlns:a16="http://schemas.microsoft.com/office/drawing/2014/main" id="{A3CC1960-338A-4D7E-B853-2EC6C3FC250D}"/>
              </a:ext>
            </a:extLst>
          </p:cNvPr>
          <p:cNvCxnSpPr/>
          <p:nvPr/>
        </p:nvCxnSpPr>
        <p:spPr>
          <a:xfrm flipH="1">
            <a:off x="7921929" y="1787098"/>
            <a:ext cx="90459" cy="4619492"/>
          </a:xfrm>
          <a:prstGeom prst="line">
            <a:avLst/>
          </a:prstGeom>
        </p:spPr>
        <p:style>
          <a:lnRef idx="1">
            <a:schemeClr val="dk1"/>
          </a:lnRef>
          <a:fillRef idx="0">
            <a:schemeClr val="dk1"/>
          </a:fillRef>
          <a:effectRef idx="0">
            <a:schemeClr val="dk1"/>
          </a:effectRef>
          <a:fontRef idx="minor">
            <a:schemeClr val="tx1"/>
          </a:fontRef>
        </p:style>
      </p:cxnSp>
      <p:graphicFrame>
        <p:nvGraphicFramePr>
          <p:cNvPr id="26" name="Object 25">
            <a:extLst>
              <a:ext uri="{FF2B5EF4-FFF2-40B4-BE49-F238E27FC236}">
                <a16:creationId xmlns:a16="http://schemas.microsoft.com/office/drawing/2014/main" id="{62EFE985-DC86-490E-B111-BBCF653E073A}"/>
              </a:ext>
            </a:extLst>
          </p:cNvPr>
          <p:cNvGraphicFramePr>
            <a:graphicFrameLocks noChangeAspect="1"/>
          </p:cNvGraphicFramePr>
          <p:nvPr/>
        </p:nvGraphicFramePr>
        <p:xfrm>
          <a:off x="8280143" y="1904079"/>
          <a:ext cx="2110172" cy="1643713"/>
        </p:xfrm>
        <a:graphic>
          <a:graphicData uri="http://schemas.openxmlformats.org/presentationml/2006/ole">
            <mc:AlternateContent xmlns:mc="http://schemas.openxmlformats.org/markup-compatibility/2006">
              <mc:Choice xmlns:v="urn:schemas-microsoft-com:vml" Requires="v">
                <p:oleObj name="Equation" r:id="rId18" imgW="1206360" imgH="939600" progId="Equation.DSMT4">
                  <p:embed/>
                </p:oleObj>
              </mc:Choice>
              <mc:Fallback>
                <p:oleObj name="Equation" r:id="rId18" imgW="1206360" imgH="939600" progId="Equation.DSMT4">
                  <p:embed/>
                  <p:pic>
                    <p:nvPicPr>
                      <p:cNvPr id="26" name="Object 25">
                        <a:extLst>
                          <a:ext uri="{FF2B5EF4-FFF2-40B4-BE49-F238E27FC236}">
                            <a16:creationId xmlns:a16="http://schemas.microsoft.com/office/drawing/2014/main" id="{62EFE985-DC86-490E-B111-BBCF653E073A}"/>
                          </a:ext>
                        </a:extLst>
                      </p:cNvPr>
                      <p:cNvPicPr/>
                      <p:nvPr/>
                    </p:nvPicPr>
                    <p:blipFill>
                      <a:blip r:embed="rId19"/>
                      <a:stretch>
                        <a:fillRect/>
                      </a:stretch>
                    </p:blipFill>
                    <p:spPr>
                      <a:xfrm>
                        <a:off x="8280143" y="1904079"/>
                        <a:ext cx="2110172" cy="1643713"/>
                      </a:xfrm>
                      <a:prstGeom prst="rect">
                        <a:avLst/>
                      </a:prstGeom>
                    </p:spPr>
                  </p:pic>
                </p:oleObj>
              </mc:Fallback>
            </mc:AlternateContent>
          </a:graphicData>
        </a:graphic>
      </p:graphicFrame>
      <p:sp>
        <p:nvSpPr>
          <p:cNvPr id="27" name="TextBox 26">
            <a:extLst>
              <a:ext uri="{FF2B5EF4-FFF2-40B4-BE49-F238E27FC236}">
                <a16:creationId xmlns:a16="http://schemas.microsoft.com/office/drawing/2014/main" id="{4BA36322-A401-4540-8208-AAEE465C7503}"/>
              </a:ext>
            </a:extLst>
          </p:cNvPr>
          <p:cNvSpPr txBox="1"/>
          <p:nvPr/>
        </p:nvSpPr>
        <p:spPr>
          <a:xfrm>
            <a:off x="10527016" y="2385719"/>
            <a:ext cx="1398376" cy="461665"/>
          </a:xfrm>
          <a:prstGeom prst="rect">
            <a:avLst/>
          </a:prstGeom>
          <a:noFill/>
        </p:spPr>
        <p:txBody>
          <a:bodyPr wrap="square" rtlCol="0">
            <a:spAutoFit/>
          </a:bodyPr>
          <a:lstStyle/>
          <a:p>
            <a:r>
              <a:rPr lang="vi-VN" sz="2400">
                <a:latin typeface="+mj-lt"/>
              </a:rPr>
              <a:t>(TMĐK)</a:t>
            </a:r>
            <a:endParaRPr lang="en-US" sz="2400">
              <a:latin typeface="+mj-lt"/>
            </a:endParaRPr>
          </a:p>
        </p:txBody>
      </p:sp>
      <p:sp>
        <p:nvSpPr>
          <p:cNvPr id="28" name="TextBox 27">
            <a:extLst>
              <a:ext uri="{FF2B5EF4-FFF2-40B4-BE49-F238E27FC236}">
                <a16:creationId xmlns:a16="http://schemas.microsoft.com/office/drawing/2014/main" id="{5908161A-74AA-444A-B0A0-385BDB48F778}"/>
              </a:ext>
            </a:extLst>
          </p:cNvPr>
          <p:cNvSpPr txBox="1"/>
          <p:nvPr/>
        </p:nvSpPr>
        <p:spPr>
          <a:xfrm>
            <a:off x="8189843" y="3737113"/>
            <a:ext cx="3911698" cy="830997"/>
          </a:xfrm>
          <a:prstGeom prst="rect">
            <a:avLst/>
          </a:prstGeom>
          <a:noFill/>
        </p:spPr>
        <p:txBody>
          <a:bodyPr wrap="square" rtlCol="0">
            <a:spAutoFit/>
          </a:bodyPr>
          <a:lstStyle/>
          <a:p>
            <a:r>
              <a:rPr lang="vi-VN" sz="2400" b="1">
                <a:solidFill>
                  <a:srgbClr val="002060"/>
                </a:solidFill>
                <a:latin typeface="+mj-lt"/>
              </a:rPr>
              <a:t>Vậy nghiệm của hệ phương trình là:</a:t>
            </a:r>
            <a:endParaRPr lang="en-US" sz="2400" b="1">
              <a:solidFill>
                <a:srgbClr val="002060"/>
              </a:solidFill>
              <a:latin typeface="+mj-lt"/>
            </a:endParaRPr>
          </a:p>
        </p:txBody>
      </p:sp>
      <p:graphicFrame>
        <p:nvGraphicFramePr>
          <p:cNvPr id="29" name="Object 28">
            <a:extLst>
              <a:ext uri="{FF2B5EF4-FFF2-40B4-BE49-F238E27FC236}">
                <a16:creationId xmlns:a16="http://schemas.microsoft.com/office/drawing/2014/main" id="{99DA46BA-F829-4964-84D2-370941A2844C}"/>
              </a:ext>
            </a:extLst>
          </p:cNvPr>
          <p:cNvGraphicFramePr>
            <a:graphicFrameLocks noChangeAspect="1"/>
          </p:cNvGraphicFramePr>
          <p:nvPr/>
        </p:nvGraphicFramePr>
        <p:xfrm>
          <a:off x="8571085" y="4597481"/>
          <a:ext cx="2497488" cy="951424"/>
        </p:xfrm>
        <a:graphic>
          <a:graphicData uri="http://schemas.openxmlformats.org/presentationml/2006/ole">
            <mc:AlternateContent xmlns:mc="http://schemas.openxmlformats.org/markup-compatibility/2006">
              <mc:Choice xmlns:v="urn:schemas-microsoft-com:vml" Requires="v">
                <p:oleObj name="Equation" r:id="rId20" imgW="1333440" imgH="507960" progId="Equation.DSMT4">
                  <p:embed/>
                </p:oleObj>
              </mc:Choice>
              <mc:Fallback>
                <p:oleObj name="Equation" r:id="rId20" imgW="1333440" imgH="507960" progId="Equation.DSMT4">
                  <p:embed/>
                  <p:pic>
                    <p:nvPicPr>
                      <p:cNvPr id="29" name="Object 28">
                        <a:extLst>
                          <a:ext uri="{FF2B5EF4-FFF2-40B4-BE49-F238E27FC236}">
                            <a16:creationId xmlns:a16="http://schemas.microsoft.com/office/drawing/2014/main" id="{99DA46BA-F829-4964-84D2-370941A2844C}"/>
                          </a:ext>
                        </a:extLst>
                      </p:cNvPr>
                      <p:cNvPicPr/>
                      <p:nvPr/>
                    </p:nvPicPr>
                    <p:blipFill>
                      <a:blip r:embed="rId21"/>
                      <a:stretch>
                        <a:fillRect/>
                      </a:stretch>
                    </p:blipFill>
                    <p:spPr>
                      <a:xfrm>
                        <a:off x="8571085" y="4597481"/>
                        <a:ext cx="2497488" cy="951424"/>
                      </a:xfrm>
                      <a:prstGeom prst="rect">
                        <a:avLst/>
                      </a:prstGeom>
                    </p:spPr>
                  </p:pic>
                </p:oleObj>
              </mc:Fallback>
            </mc:AlternateContent>
          </a:graphicData>
        </a:graphic>
      </p:graphicFrame>
    </p:spTree>
    <p:extLst>
      <p:ext uri="{BB962C8B-B14F-4D97-AF65-F5344CB8AC3E}">
        <p14:creationId xmlns:p14="http://schemas.microsoft.com/office/powerpoint/2010/main" val="176062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to="" calcmode="lin" valueType="num">
                                      <p:cBhvr>
                                        <p:cTn id="15" dur="1" fill="hold"/>
                                        <p:tgtEl>
                                          <p:spTgt spid="4"/>
                                        </p:tgtEl>
                                        <p:attrNameLst>
                                          <p:attrName/>
                                        </p:attrNameLst>
                                      </p:cBhvr>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5"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1"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fltVal val="0"/>
                                          </p:val>
                                        </p:tav>
                                        <p:tav tm="100000">
                                          <p:val>
                                            <p:strVal val="#ppt_h"/>
                                          </p:val>
                                        </p:tav>
                                      </p:tavLst>
                                    </p:anim>
                                    <p:animEffect transition="in" filter="fade">
                                      <p:cBhvr>
                                        <p:cTn id="38" dur="500"/>
                                        <p:tgtEl>
                                          <p:spTgt spid="6"/>
                                        </p:tgtEl>
                                      </p:cBhvr>
                                    </p:animEffect>
                                  </p:childTnLst>
                                </p:cTn>
                              </p:par>
                              <p:par>
                                <p:cTn id="39" presetID="53" presetClass="entr" presetSubtype="16"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barn(inVertical)">
                                      <p:cBhvr>
                                        <p:cTn id="53" dur="500"/>
                                        <p:tgtEl>
                                          <p:spTgt spid="12"/>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arn(inVertical)">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barn(inVertical)">
                                      <p:cBhvr>
                                        <p:cTn id="61" dur="5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barn(inVertical)">
                                      <p:cBhvr>
                                        <p:cTn id="66" dur="500"/>
                                        <p:tgtEl>
                                          <p:spTgt spid="16"/>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barn(inVertical)">
                                      <p:cBhvr>
                                        <p:cTn id="69" dur="500"/>
                                        <p:tgtEl>
                                          <p:spTgt spid="15"/>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barn(inVertical)">
                                      <p:cBhvr>
                                        <p:cTn id="74" dur="5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barn(inVertical)">
                                      <p:cBhvr>
                                        <p:cTn id="79" dur="500"/>
                                        <p:tgtEl>
                                          <p:spTgt spid="19"/>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nodeType="click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down)">
                                      <p:cBhvr>
                                        <p:cTn id="84" dur="500"/>
                                        <p:tgtEl>
                                          <p:spTgt spid="21"/>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barn(inVertical)">
                                      <p:cBhvr>
                                        <p:cTn id="89" dur="500"/>
                                        <p:tgtEl>
                                          <p:spTgt spid="22"/>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nodeType="clickEffect">
                                  <p:stCondLst>
                                    <p:cond delay="0"/>
                                  </p:stCondLst>
                                  <p:childTnLst>
                                    <p:set>
                                      <p:cBhvr>
                                        <p:cTn id="93" dur="1" fill="hold">
                                          <p:stCondLst>
                                            <p:cond delay="0"/>
                                          </p:stCondLst>
                                        </p:cTn>
                                        <p:tgtEl>
                                          <p:spTgt spid="23"/>
                                        </p:tgtEl>
                                        <p:attrNameLst>
                                          <p:attrName>style.visibility</p:attrName>
                                        </p:attrNameLst>
                                      </p:cBhvr>
                                      <p:to>
                                        <p:strVal val="visible"/>
                                      </p:to>
                                    </p:set>
                                    <p:animEffect transition="in" filter="barn(inVertical)">
                                      <p:cBhvr>
                                        <p:cTn id="94" dur="500"/>
                                        <p:tgtEl>
                                          <p:spTgt spid="23"/>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nodeType="clickEffect">
                                  <p:stCondLst>
                                    <p:cond delay="0"/>
                                  </p:stCondLst>
                                  <p:childTnLst>
                                    <p:set>
                                      <p:cBhvr>
                                        <p:cTn id="98" dur="1" fill="hold">
                                          <p:stCondLst>
                                            <p:cond delay="0"/>
                                          </p:stCondLst>
                                        </p:cTn>
                                        <p:tgtEl>
                                          <p:spTgt spid="24"/>
                                        </p:tgtEl>
                                        <p:attrNameLst>
                                          <p:attrName>style.visibility</p:attrName>
                                        </p:attrNameLst>
                                      </p:cBhvr>
                                      <p:to>
                                        <p:strVal val="visible"/>
                                      </p:to>
                                    </p:set>
                                    <p:animEffect transition="in" filter="barn(inVertical)">
                                      <p:cBhvr>
                                        <p:cTn id="99" dur="500"/>
                                        <p:tgtEl>
                                          <p:spTgt spid="24"/>
                                        </p:tgtEl>
                                      </p:cBhvr>
                                    </p:animEffect>
                                  </p:childTnLst>
                                </p:cTn>
                              </p:par>
                              <p:par>
                                <p:cTn id="100" presetID="16" presetClass="entr" presetSubtype="21" fill="hold" nodeType="withEffect">
                                  <p:stCondLst>
                                    <p:cond delay="0"/>
                                  </p:stCondLst>
                                  <p:childTnLst>
                                    <p:set>
                                      <p:cBhvr>
                                        <p:cTn id="101" dur="1" fill="hold">
                                          <p:stCondLst>
                                            <p:cond delay="0"/>
                                          </p:stCondLst>
                                        </p:cTn>
                                        <p:tgtEl>
                                          <p:spTgt spid="25"/>
                                        </p:tgtEl>
                                        <p:attrNameLst>
                                          <p:attrName>style.visibility</p:attrName>
                                        </p:attrNameLst>
                                      </p:cBhvr>
                                      <p:to>
                                        <p:strVal val="visible"/>
                                      </p:to>
                                    </p:set>
                                    <p:animEffect transition="in" filter="barn(inVertical)">
                                      <p:cBhvr>
                                        <p:cTn id="102" dur="500"/>
                                        <p:tgtEl>
                                          <p:spTgt spid="25"/>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26"/>
                                        </p:tgtEl>
                                        <p:attrNameLst>
                                          <p:attrName>style.visibility</p:attrName>
                                        </p:attrNameLst>
                                      </p:cBhvr>
                                      <p:to>
                                        <p:strVal val="visible"/>
                                      </p:to>
                                    </p:set>
                                    <p:animEffect transition="in" filter="barn(inVertical)">
                                      <p:cBhvr>
                                        <p:cTn id="107" dur="500"/>
                                        <p:tgtEl>
                                          <p:spTgt spid="26"/>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0" nodeType="clickEffect">
                                  <p:stCondLst>
                                    <p:cond delay="0"/>
                                  </p:stCondLst>
                                  <p:childTnLst>
                                    <p:set>
                                      <p:cBhvr>
                                        <p:cTn id="111" dur="1" fill="hold">
                                          <p:stCondLst>
                                            <p:cond delay="0"/>
                                          </p:stCondLst>
                                        </p:cTn>
                                        <p:tgtEl>
                                          <p:spTgt spid="27"/>
                                        </p:tgtEl>
                                        <p:attrNameLst>
                                          <p:attrName>style.visibility</p:attrName>
                                        </p:attrNameLst>
                                      </p:cBhvr>
                                      <p:to>
                                        <p:strVal val="visible"/>
                                      </p:to>
                                    </p:set>
                                    <p:animEffect transition="in" filter="barn(inVertical)">
                                      <p:cBhvr>
                                        <p:cTn id="112" dur="500"/>
                                        <p:tgtEl>
                                          <p:spTgt spid="27"/>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28"/>
                                        </p:tgtEl>
                                        <p:attrNameLst>
                                          <p:attrName>style.visibility</p:attrName>
                                        </p:attrNameLst>
                                      </p:cBhvr>
                                      <p:to>
                                        <p:strVal val="visible"/>
                                      </p:to>
                                    </p:set>
                                    <p:animEffect transition="in" filter="barn(inVertical)">
                                      <p:cBhvr>
                                        <p:cTn id="117" dur="500"/>
                                        <p:tgtEl>
                                          <p:spTgt spid="28"/>
                                        </p:tgtEl>
                                      </p:cBhvr>
                                    </p:animEffect>
                                  </p:childTnLst>
                                </p:cTn>
                              </p:par>
                              <p:par>
                                <p:cTn id="118" presetID="16" presetClass="entr" presetSubtype="21" fill="hold" nodeType="withEffect">
                                  <p:stCondLst>
                                    <p:cond delay="0"/>
                                  </p:stCondLst>
                                  <p:childTnLst>
                                    <p:set>
                                      <p:cBhvr>
                                        <p:cTn id="119" dur="1" fill="hold">
                                          <p:stCondLst>
                                            <p:cond delay="0"/>
                                          </p:stCondLst>
                                        </p:cTn>
                                        <p:tgtEl>
                                          <p:spTgt spid="29"/>
                                        </p:tgtEl>
                                        <p:attrNameLst>
                                          <p:attrName>style.visibility</p:attrName>
                                        </p:attrNameLst>
                                      </p:cBhvr>
                                      <p:to>
                                        <p:strVal val="visible"/>
                                      </p:to>
                                    </p:set>
                                    <p:animEffect transition="in" filter="barn(inVertical)">
                                      <p:cBhvr>
                                        <p:cTn id="12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6" grpId="1"/>
      <p:bldP spid="11" grpId="0"/>
      <p:bldP spid="13" grpId="0"/>
      <p:bldP spid="14" grpId="0"/>
      <p:bldP spid="15" grpId="0"/>
      <p:bldP spid="27"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rocess 1">
            <a:extLst>
              <a:ext uri="{FF2B5EF4-FFF2-40B4-BE49-F238E27FC236}">
                <a16:creationId xmlns:a16="http://schemas.microsoft.com/office/drawing/2014/main" id="{C5B83231-3AF2-41E5-B2D8-6708905CB179}"/>
              </a:ext>
            </a:extLst>
          </p:cNvPr>
          <p:cNvSpPr/>
          <p:nvPr/>
        </p:nvSpPr>
        <p:spPr>
          <a:xfrm>
            <a:off x="-12241" y="1"/>
            <a:ext cx="655983" cy="6858000"/>
          </a:xfrm>
          <a:prstGeom prst="flowChartProcess">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3" name="Rectangle 2">
            <a:extLst>
              <a:ext uri="{FF2B5EF4-FFF2-40B4-BE49-F238E27FC236}">
                <a16:creationId xmlns:a16="http://schemas.microsoft.com/office/drawing/2014/main" id="{B17D75CD-99EC-4C89-99A7-A6470E57234C}"/>
              </a:ext>
            </a:extLst>
          </p:cNvPr>
          <p:cNvSpPr/>
          <p:nvPr/>
        </p:nvSpPr>
        <p:spPr>
          <a:xfrm rot="16200000">
            <a:off x="-2394286" y="3075058"/>
            <a:ext cx="5420074" cy="707886"/>
          </a:xfrm>
          <a:prstGeom prst="rect">
            <a:avLst/>
          </a:prstGeom>
          <a:noFill/>
        </p:spPr>
        <p:txBody>
          <a:bodyPr wrap="none" lIns="91440" tIns="45720" rIns="91440" bIns="45720">
            <a:spAutoFit/>
          </a:bodyPr>
          <a:lstStyle/>
          <a:p>
            <a:pPr algn="ctr"/>
            <a:r>
              <a:rPr lang="vi-VN" sz="4000" b="1">
                <a:ln w="9525">
                  <a:solidFill>
                    <a:schemeClr val="bg1"/>
                  </a:solidFill>
                  <a:prstDash val="solid"/>
                </a:ln>
                <a:effectLst>
                  <a:outerShdw blurRad="12700" dist="38100" dir="2700000" algn="tl" rotWithShape="0">
                    <a:schemeClr val="bg1">
                      <a:lumMod val="50000"/>
                    </a:schemeClr>
                  </a:outerShdw>
                </a:effectLst>
              </a:rPr>
              <a:t>Vận dụng – Vận dụng</a:t>
            </a:r>
            <a:endParaRPr lang="en-US" sz="4000" b="1" cap="none" spc="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 name="Rectangle 28">
            <a:extLst>
              <a:ext uri="{FF2B5EF4-FFF2-40B4-BE49-F238E27FC236}">
                <a16:creationId xmlns:a16="http://schemas.microsoft.com/office/drawing/2014/main" id="{977E8703-31A4-4ADA-8B2E-B98D0BA37B8B}"/>
              </a:ext>
            </a:extLst>
          </p:cNvPr>
          <p:cNvSpPr>
            <a:spLocks noChangeArrowheads="1"/>
          </p:cNvSpPr>
          <p:nvPr/>
        </p:nvSpPr>
        <p:spPr bwMode="auto">
          <a:xfrm>
            <a:off x="710367" y="19282"/>
            <a:ext cx="11536017" cy="6858000"/>
          </a:xfrm>
          <a:prstGeom prst="rect">
            <a:avLst/>
          </a:prstGeom>
          <a:solidFill>
            <a:schemeClr val="accent6">
              <a:lumMod val="20000"/>
              <a:lumOff val="80000"/>
            </a:schemeClr>
          </a:solidFill>
          <a:ln w="57150" cmpd="thickThin">
            <a:solidFill>
              <a:srgbClr val="808000"/>
            </a:solidFill>
            <a:miter lim="800000"/>
            <a:headEnd/>
            <a:tailEnd/>
          </a:ln>
          <a:effectLst/>
        </p:spPr>
        <p:txBody>
          <a:bodyPr wrap="none" anchor="ctr"/>
          <a:lstStyle/>
          <a:p>
            <a:endParaRPr lang="en-US"/>
          </a:p>
        </p:txBody>
      </p:sp>
      <p:sp>
        <p:nvSpPr>
          <p:cNvPr id="5" name="WordArt 39">
            <a:extLst>
              <a:ext uri="{FF2B5EF4-FFF2-40B4-BE49-F238E27FC236}">
                <a16:creationId xmlns:a16="http://schemas.microsoft.com/office/drawing/2014/main" id="{87B96578-A7C9-4EF1-9B2A-E79C3D1A35C5}"/>
              </a:ext>
            </a:extLst>
          </p:cNvPr>
          <p:cNvSpPr>
            <a:spLocks noChangeArrowheads="1" noChangeShapeType="1" noTextEdit="1"/>
          </p:cNvSpPr>
          <p:nvPr/>
        </p:nvSpPr>
        <p:spPr bwMode="auto">
          <a:xfrm>
            <a:off x="1222512" y="487739"/>
            <a:ext cx="3044688" cy="45647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9525">
                  <a:solidFill>
                    <a:srgbClr val="800000"/>
                  </a:solidFill>
                  <a:round/>
                  <a:headEnd/>
                  <a:tailEnd/>
                </a:ln>
                <a:solidFill>
                  <a:srgbClr val="FFCC00"/>
                </a:solidFill>
                <a:latin typeface="Arial Black" panose="020B0A04020102020204" pitchFamily="34" charset="0"/>
              </a:rPr>
              <a:t>Bài </a:t>
            </a:r>
            <a:r>
              <a:rPr lang="vi-VN" sz="3600" kern="10">
                <a:ln w="9525">
                  <a:solidFill>
                    <a:srgbClr val="800000"/>
                  </a:solidFill>
                  <a:round/>
                  <a:headEnd/>
                  <a:tailEnd/>
                </a:ln>
                <a:solidFill>
                  <a:srgbClr val="FFCC00"/>
                </a:solidFill>
                <a:latin typeface="Arial Black" panose="020B0A04020102020204" pitchFamily="34" charset="0"/>
              </a:rPr>
              <a:t>51c</a:t>
            </a:r>
            <a:r>
              <a:rPr lang="en-US" sz="3600" kern="10">
                <a:ln w="9525">
                  <a:solidFill>
                    <a:srgbClr val="800000"/>
                  </a:solidFill>
                  <a:round/>
                  <a:headEnd/>
                  <a:tailEnd/>
                </a:ln>
                <a:solidFill>
                  <a:srgbClr val="FFCC00"/>
                </a:solidFill>
                <a:latin typeface="Arial Black" panose="020B0A04020102020204" pitchFamily="34" charset="0"/>
              </a:rPr>
              <a:t>/</a:t>
            </a:r>
            <a:r>
              <a:rPr lang="vi-VN" sz="3600" kern="10">
                <a:ln w="9525">
                  <a:solidFill>
                    <a:srgbClr val="800000"/>
                  </a:solidFill>
                  <a:round/>
                  <a:headEnd/>
                  <a:tailEnd/>
                </a:ln>
                <a:solidFill>
                  <a:srgbClr val="FFCC00"/>
                </a:solidFill>
                <a:latin typeface="Arial Black" panose="020B0A04020102020204" pitchFamily="34" charset="0"/>
              </a:rPr>
              <a:t>11</a:t>
            </a:r>
            <a:r>
              <a:rPr lang="en-US" sz="3600" kern="10">
                <a:ln w="9525">
                  <a:solidFill>
                    <a:srgbClr val="800000"/>
                  </a:solidFill>
                  <a:round/>
                  <a:headEnd/>
                  <a:tailEnd/>
                </a:ln>
                <a:solidFill>
                  <a:srgbClr val="FFCC00"/>
                </a:solidFill>
                <a:latin typeface="Arial Black" panose="020B0A04020102020204" pitchFamily="34" charset="0"/>
              </a:rPr>
              <a:t>S</a:t>
            </a:r>
            <a:r>
              <a:rPr lang="vi-VN" sz="3600" kern="10">
                <a:ln w="9525">
                  <a:solidFill>
                    <a:srgbClr val="800000"/>
                  </a:solidFill>
                  <a:round/>
                  <a:headEnd/>
                  <a:tailEnd/>
                </a:ln>
                <a:solidFill>
                  <a:srgbClr val="FFCC00"/>
                </a:solidFill>
                <a:latin typeface="Arial Black" panose="020B0A04020102020204" pitchFamily="34" charset="0"/>
              </a:rPr>
              <a:t>BT</a:t>
            </a:r>
            <a:endParaRPr lang="en-US" sz="3600" kern="10">
              <a:ln w="9525">
                <a:solidFill>
                  <a:srgbClr val="800000"/>
                </a:solidFill>
                <a:round/>
                <a:headEnd/>
                <a:tailEnd/>
              </a:ln>
              <a:solidFill>
                <a:srgbClr val="FFCC00"/>
              </a:solidFill>
              <a:latin typeface="Arial Black" panose="020B0A04020102020204" pitchFamily="34" charset="0"/>
            </a:endParaRPr>
          </a:p>
        </p:txBody>
      </p:sp>
      <p:sp>
        <p:nvSpPr>
          <p:cNvPr id="6" name="TextBox 5">
            <a:extLst>
              <a:ext uri="{FF2B5EF4-FFF2-40B4-BE49-F238E27FC236}">
                <a16:creationId xmlns:a16="http://schemas.microsoft.com/office/drawing/2014/main" id="{23935E1E-69E6-4AB3-9CFA-A5210A9823B4}"/>
              </a:ext>
            </a:extLst>
          </p:cNvPr>
          <p:cNvSpPr txBox="1"/>
          <p:nvPr/>
        </p:nvSpPr>
        <p:spPr>
          <a:xfrm>
            <a:off x="4387065" y="487739"/>
            <a:ext cx="5044611" cy="523220"/>
          </a:xfrm>
          <a:prstGeom prst="rect">
            <a:avLst/>
          </a:prstGeom>
          <a:noFill/>
        </p:spPr>
        <p:txBody>
          <a:bodyPr wrap="square" rtlCol="0">
            <a:spAutoFit/>
          </a:bodyPr>
          <a:lstStyle/>
          <a:p>
            <a:r>
              <a:rPr lang="vi-VN" sz="2800">
                <a:latin typeface="+mj-lt"/>
              </a:rPr>
              <a:t>Giải hệ phương trình sau:</a:t>
            </a:r>
            <a:endParaRPr lang="en-US" sz="2800">
              <a:latin typeface="+mj-lt"/>
            </a:endParaRPr>
          </a:p>
        </p:txBody>
      </p:sp>
      <p:graphicFrame>
        <p:nvGraphicFramePr>
          <p:cNvPr id="7" name="Object 6">
            <a:extLst>
              <a:ext uri="{FF2B5EF4-FFF2-40B4-BE49-F238E27FC236}">
                <a16:creationId xmlns:a16="http://schemas.microsoft.com/office/drawing/2014/main" id="{F1E66D1E-3FD1-475A-9B95-081F607994A4}"/>
              </a:ext>
            </a:extLst>
          </p:cNvPr>
          <p:cNvGraphicFramePr>
            <a:graphicFrameLocks noChangeAspect="1"/>
          </p:cNvGraphicFramePr>
          <p:nvPr>
            <p:extLst>
              <p:ext uri="{D42A27DB-BD31-4B8C-83A1-F6EECF244321}">
                <p14:modId xmlns:p14="http://schemas.microsoft.com/office/powerpoint/2010/main" val="3902104321"/>
              </p:ext>
            </p:extLst>
          </p:nvPr>
        </p:nvGraphicFramePr>
        <p:xfrm>
          <a:off x="8241138" y="334606"/>
          <a:ext cx="3281167" cy="1001034"/>
        </p:xfrm>
        <a:graphic>
          <a:graphicData uri="http://schemas.openxmlformats.org/presentationml/2006/ole">
            <mc:AlternateContent xmlns:mc="http://schemas.openxmlformats.org/markup-compatibility/2006">
              <mc:Choice xmlns:v="urn:schemas-microsoft-com:vml" Requires="v">
                <p:oleObj name="Equation" r:id="rId2" imgW="1498320" imgH="457200" progId="Equation.DSMT4">
                  <p:embed/>
                </p:oleObj>
              </mc:Choice>
              <mc:Fallback>
                <p:oleObj name="Equation" r:id="rId2" imgW="1498320" imgH="457200" progId="Equation.DSMT4">
                  <p:embed/>
                  <p:pic>
                    <p:nvPicPr>
                      <p:cNvPr id="0" name=""/>
                      <p:cNvPicPr/>
                      <p:nvPr/>
                    </p:nvPicPr>
                    <p:blipFill>
                      <a:blip r:embed="rId3"/>
                      <a:stretch>
                        <a:fillRect/>
                      </a:stretch>
                    </p:blipFill>
                    <p:spPr>
                      <a:xfrm>
                        <a:off x="8241138" y="334606"/>
                        <a:ext cx="3281167" cy="1001034"/>
                      </a:xfrm>
                      <a:prstGeom prst="rect">
                        <a:avLst/>
                      </a:prstGeom>
                    </p:spPr>
                  </p:pic>
                </p:oleObj>
              </mc:Fallback>
            </mc:AlternateContent>
          </a:graphicData>
        </a:graphic>
      </p:graphicFrame>
      <p:pic>
        <p:nvPicPr>
          <p:cNvPr id="8" name="Picture 7" descr="Background pattern&#10;&#10;Description automatically generated">
            <a:extLst>
              <a:ext uri="{FF2B5EF4-FFF2-40B4-BE49-F238E27FC236}">
                <a16:creationId xmlns:a16="http://schemas.microsoft.com/office/drawing/2014/main" id="{3BD80FFE-E150-4419-BC4E-82CCD655DE90}"/>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0349" r="20345" b="-4"/>
          <a:stretch/>
        </p:blipFill>
        <p:spPr>
          <a:xfrm>
            <a:off x="1075257" y="2319960"/>
            <a:ext cx="2733846" cy="310356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9" name="Picture 8">
            <a:extLst>
              <a:ext uri="{FF2B5EF4-FFF2-40B4-BE49-F238E27FC236}">
                <a16:creationId xmlns:a16="http://schemas.microsoft.com/office/drawing/2014/main" id="{52665315-D698-4AD9-AD93-D1807DBF5A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1026" y="2750906"/>
            <a:ext cx="2082307" cy="2082307"/>
          </a:xfrm>
          <a:prstGeom prst="rect">
            <a:avLst/>
          </a:prstGeom>
        </p:spPr>
      </p:pic>
      <p:sp>
        <p:nvSpPr>
          <p:cNvPr id="25" name="Rectangle: Rounded Corners 24">
            <a:extLst>
              <a:ext uri="{FF2B5EF4-FFF2-40B4-BE49-F238E27FC236}">
                <a16:creationId xmlns:a16="http://schemas.microsoft.com/office/drawing/2014/main" id="{D8A503CB-3860-4C4C-8A1B-E318D94FCAB6}"/>
              </a:ext>
            </a:extLst>
          </p:cNvPr>
          <p:cNvSpPr/>
          <p:nvPr/>
        </p:nvSpPr>
        <p:spPr>
          <a:xfrm>
            <a:off x="7588917" y="2232318"/>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4:00</a:t>
            </a:r>
          </a:p>
        </p:txBody>
      </p:sp>
      <p:sp>
        <p:nvSpPr>
          <p:cNvPr id="26" name="Rectangle 25">
            <a:extLst>
              <a:ext uri="{FF2B5EF4-FFF2-40B4-BE49-F238E27FC236}">
                <a16:creationId xmlns:a16="http://schemas.microsoft.com/office/drawing/2014/main" id="{44D74DF3-001A-4643-8BC2-0C61F214AFA3}"/>
              </a:ext>
            </a:extLst>
          </p:cNvPr>
          <p:cNvSpPr/>
          <p:nvPr/>
        </p:nvSpPr>
        <p:spPr>
          <a:xfrm>
            <a:off x="8837633" y="4168847"/>
            <a:ext cx="1860482" cy="664366"/>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800" b="1">
                <a:solidFill>
                  <a:srgbClr val="FF0000"/>
                </a:solidFill>
              </a:rPr>
              <a:t>START</a:t>
            </a:r>
          </a:p>
        </p:txBody>
      </p:sp>
      <p:sp>
        <p:nvSpPr>
          <p:cNvPr id="12" name="Rectangle 11">
            <a:extLst>
              <a:ext uri="{FF2B5EF4-FFF2-40B4-BE49-F238E27FC236}">
                <a16:creationId xmlns:a16="http://schemas.microsoft.com/office/drawing/2014/main" id="{524587C1-30DD-4519-A970-4AE5FB8F81FB}"/>
              </a:ext>
            </a:extLst>
          </p:cNvPr>
          <p:cNvSpPr/>
          <p:nvPr/>
        </p:nvSpPr>
        <p:spPr>
          <a:xfrm>
            <a:off x="8837633" y="4168847"/>
            <a:ext cx="1860482" cy="664366"/>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800" b="1">
                <a:solidFill>
                  <a:srgbClr val="FF0000"/>
                </a:solidFill>
              </a:rPr>
              <a:t>START</a:t>
            </a:r>
          </a:p>
        </p:txBody>
      </p:sp>
      <p:sp>
        <p:nvSpPr>
          <p:cNvPr id="14" name="Rectangle: Rounded Corners 13">
            <a:extLst>
              <a:ext uri="{FF2B5EF4-FFF2-40B4-BE49-F238E27FC236}">
                <a16:creationId xmlns:a16="http://schemas.microsoft.com/office/drawing/2014/main" id="{06712541-977E-409A-8648-278BE0E3B31F}"/>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04:00</a:t>
            </a:r>
          </a:p>
        </p:txBody>
      </p:sp>
      <p:sp>
        <p:nvSpPr>
          <p:cNvPr id="15" name="Rectangle: Rounded Corners 14">
            <a:extLst>
              <a:ext uri="{FF2B5EF4-FFF2-40B4-BE49-F238E27FC236}">
                <a16:creationId xmlns:a16="http://schemas.microsoft.com/office/drawing/2014/main" id="{0E559005-9249-4B36-A11C-2B55932CDEAB}"/>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03:59</a:t>
            </a:r>
          </a:p>
        </p:txBody>
      </p:sp>
      <p:sp>
        <p:nvSpPr>
          <p:cNvPr id="16" name="Rectangle: Rounded Corners 15">
            <a:extLst>
              <a:ext uri="{FF2B5EF4-FFF2-40B4-BE49-F238E27FC236}">
                <a16:creationId xmlns:a16="http://schemas.microsoft.com/office/drawing/2014/main" id="{71157553-8416-4338-918D-C6EAFED959DD}"/>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03:58</a:t>
            </a:r>
          </a:p>
        </p:txBody>
      </p:sp>
      <p:sp>
        <p:nvSpPr>
          <p:cNvPr id="17" name="Rectangle: Rounded Corners 16">
            <a:extLst>
              <a:ext uri="{FF2B5EF4-FFF2-40B4-BE49-F238E27FC236}">
                <a16:creationId xmlns:a16="http://schemas.microsoft.com/office/drawing/2014/main" id="{442C45C5-ACC6-46B5-8CA2-CE8945254B94}"/>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03:57</a:t>
            </a:r>
          </a:p>
        </p:txBody>
      </p:sp>
      <p:sp>
        <p:nvSpPr>
          <p:cNvPr id="18" name="Rectangle: Rounded Corners 17">
            <a:extLst>
              <a:ext uri="{FF2B5EF4-FFF2-40B4-BE49-F238E27FC236}">
                <a16:creationId xmlns:a16="http://schemas.microsoft.com/office/drawing/2014/main" id="{ACE8400A-C255-427C-B4F6-18547AB51E75}"/>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03:56</a:t>
            </a:r>
          </a:p>
        </p:txBody>
      </p:sp>
      <p:sp>
        <p:nvSpPr>
          <p:cNvPr id="19" name="Rectangle: Rounded Corners 18">
            <a:extLst>
              <a:ext uri="{FF2B5EF4-FFF2-40B4-BE49-F238E27FC236}">
                <a16:creationId xmlns:a16="http://schemas.microsoft.com/office/drawing/2014/main" id="{45F904C9-705B-4924-8F40-6EB424501532}"/>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03:55</a:t>
            </a:r>
          </a:p>
        </p:txBody>
      </p:sp>
      <p:sp>
        <p:nvSpPr>
          <p:cNvPr id="20" name="Rectangle: Rounded Corners 19">
            <a:extLst>
              <a:ext uri="{FF2B5EF4-FFF2-40B4-BE49-F238E27FC236}">
                <a16:creationId xmlns:a16="http://schemas.microsoft.com/office/drawing/2014/main" id="{DFDF5812-DE44-424B-B6B4-07D8F9A1EFFF}"/>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03:54</a:t>
            </a:r>
          </a:p>
        </p:txBody>
      </p:sp>
      <p:sp>
        <p:nvSpPr>
          <p:cNvPr id="21" name="Rectangle: Rounded Corners 20">
            <a:extLst>
              <a:ext uri="{FF2B5EF4-FFF2-40B4-BE49-F238E27FC236}">
                <a16:creationId xmlns:a16="http://schemas.microsoft.com/office/drawing/2014/main" id="{AF4C5559-4224-45D8-A4F6-B6C391152AE2}"/>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03:53</a:t>
            </a:r>
          </a:p>
        </p:txBody>
      </p:sp>
      <p:sp>
        <p:nvSpPr>
          <p:cNvPr id="22" name="Rectangle: Rounded Corners 21">
            <a:extLst>
              <a:ext uri="{FF2B5EF4-FFF2-40B4-BE49-F238E27FC236}">
                <a16:creationId xmlns:a16="http://schemas.microsoft.com/office/drawing/2014/main" id="{FCAB06A5-ACDF-4527-9B85-242F3571CE62}"/>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03:52</a:t>
            </a:r>
          </a:p>
        </p:txBody>
      </p:sp>
      <p:sp>
        <p:nvSpPr>
          <p:cNvPr id="23" name="Rectangle: Rounded Corners 22">
            <a:extLst>
              <a:ext uri="{FF2B5EF4-FFF2-40B4-BE49-F238E27FC236}">
                <a16:creationId xmlns:a16="http://schemas.microsoft.com/office/drawing/2014/main" id="{A117EF6D-3556-464F-986E-F467021737E9}"/>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03:51</a:t>
            </a:r>
          </a:p>
        </p:txBody>
      </p:sp>
      <p:sp>
        <p:nvSpPr>
          <p:cNvPr id="24" name="Rectangle: Rounded Corners 23">
            <a:extLst>
              <a:ext uri="{FF2B5EF4-FFF2-40B4-BE49-F238E27FC236}">
                <a16:creationId xmlns:a16="http://schemas.microsoft.com/office/drawing/2014/main" id="{2BA1F737-095D-41CD-A4EC-CD876FA98367}"/>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03:50</a:t>
            </a:r>
          </a:p>
        </p:txBody>
      </p:sp>
      <p:sp>
        <p:nvSpPr>
          <p:cNvPr id="27" name="Rectangle: Rounded Corners 26">
            <a:extLst>
              <a:ext uri="{FF2B5EF4-FFF2-40B4-BE49-F238E27FC236}">
                <a16:creationId xmlns:a16="http://schemas.microsoft.com/office/drawing/2014/main" id="{B7776980-4BE6-4010-BD7C-84CBA22979DE}"/>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03:49</a:t>
            </a:r>
          </a:p>
        </p:txBody>
      </p:sp>
      <p:sp>
        <p:nvSpPr>
          <p:cNvPr id="28" name="Rectangle: Rounded Corners 27">
            <a:extLst>
              <a:ext uri="{FF2B5EF4-FFF2-40B4-BE49-F238E27FC236}">
                <a16:creationId xmlns:a16="http://schemas.microsoft.com/office/drawing/2014/main" id="{43A232C8-2CCC-4DE7-8E96-7E3334A3FF99}"/>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03:48</a:t>
            </a:r>
          </a:p>
        </p:txBody>
      </p:sp>
      <p:sp>
        <p:nvSpPr>
          <p:cNvPr id="29" name="Rectangle: Rounded Corners 28">
            <a:extLst>
              <a:ext uri="{FF2B5EF4-FFF2-40B4-BE49-F238E27FC236}">
                <a16:creationId xmlns:a16="http://schemas.microsoft.com/office/drawing/2014/main" id="{11EECB99-8D88-4034-884C-18E7E0B3AB03}"/>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03:47</a:t>
            </a:r>
          </a:p>
        </p:txBody>
      </p:sp>
      <p:sp>
        <p:nvSpPr>
          <p:cNvPr id="30" name="Rectangle: Rounded Corners 29">
            <a:extLst>
              <a:ext uri="{FF2B5EF4-FFF2-40B4-BE49-F238E27FC236}">
                <a16:creationId xmlns:a16="http://schemas.microsoft.com/office/drawing/2014/main" id="{96F47862-3594-4513-929B-701430E69B2A}"/>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03:46</a:t>
            </a:r>
          </a:p>
        </p:txBody>
      </p:sp>
      <p:sp>
        <p:nvSpPr>
          <p:cNvPr id="31" name="Rectangle: Rounded Corners 30">
            <a:extLst>
              <a:ext uri="{FF2B5EF4-FFF2-40B4-BE49-F238E27FC236}">
                <a16:creationId xmlns:a16="http://schemas.microsoft.com/office/drawing/2014/main" id="{2B33C96D-2BB7-48C8-91EF-E2C83B75A388}"/>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03:45</a:t>
            </a:r>
          </a:p>
        </p:txBody>
      </p:sp>
      <p:sp>
        <p:nvSpPr>
          <p:cNvPr id="32" name="Rectangle: Rounded Corners 31">
            <a:extLst>
              <a:ext uri="{FF2B5EF4-FFF2-40B4-BE49-F238E27FC236}">
                <a16:creationId xmlns:a16="http://schemas.microsoft.com/office/drawing/2014/main" id="{A6E44E24-0418-4208-AC3A-962ECA70F859}"/>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03:44</a:t>
            </a:r>
          </a:p>
        </p:txBody>
      </p:sp>
      <p:sp>
        <p:nvSpPr>
          <p:cNvPr id="33" name="Rectangle: Rounded Corners 32">
            <a:extLst>
              <a:ext uri="{FF2B5EF4-FFF2-40B4-BE49-F238E27FC236}">
                <a16:creationId xmlns:a16="http://schemas.microsoft.com/office/drawing/2014/main" id="{76213D41-D9D8-45D0-BBE4-58B904FF6E68}"/>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03:43</a:t>
            </a:r>
          </a:p>
        </p:txBody>
      </p:sp>
      <p:sp>
        <p:nvSpPr>
          <p:cNvPr id="34" name="Rectangle: Rounded Corners 33">
            <a:extLst>
              <a:ext uri="{FF2B5EF4-FFF2-40B4-BE49-F238E27FC236}">
                <a16:creationId xmlns:a16="http://schemas.microsoft.com/office/drawing/2014/main" id="{B75D1807-725B-4BAC-94BB-7D577F4CA541}"/>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03:42</a:t>
            </a:r>
          </a:p>
        </p:txBody>
      </p:sp>
      <p:sp>
        <p:nvSpPr>
          <p:cNvPr id="35" name="Rectangle: Rounded Corners 34">
            <a:extLst>
              <a:ext uri="{FF2B5EF4-FFF2-40B4-BE49-F238E27FC236}">
                <a16:creationId xmlns:a16="http://schemas.microsoft.com/office/drawing/2014/main" id="{7B4EDA2C-2328-4CBE-8B4D-781A2C470A66}"/>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03:41</a:t>
            </a:r>
          </a:p>
        </p:txBody>
      </p:sp>
      <p:sp>
        <p:nvSpPr>
          <p:cNvPr id="36" name="Rectangle: Rounded Corners 35">
            <a:extLst>
              <a:ext uri="{FF2B5EF4-FFF2-40B4-BE49-F238E27FC236}">
                <a16:creationId xmlns:a16="http://schemas.microsoft.com/office/drawing/2014/main" id="{C510EE22-AE17-4FC7-AD0C-12E7498FE7C9}"/>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03:40</a:t>
            </a:r>
          </a:p>
        </p:txBody>
      </p:sp>
      <p:sp>
        <p:nvSpPr>
          <p:cNvPr id="37" name="Rectangle: Rounded Corners 36">
            <a:extLst>
              <a:ext uri="{FF2B5EF4-FFF2-40B4-BE49-F238E27FC236}">
                <a16:creationId xmlns:a16="http://schemas.microsoft.com/office/drawing/2014/main" id="{D7CFE69D-44D5-45AA-B13F-1106D1174071}"/>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03:39</a:t>
            </a:r>
          </a:p>
        </p:txBody>
      </p:sp>
      <p:sp>
        <p:nvSpPr>
          <p:cNvPr id="38" name="Rectangle: Rounded Corners 37">
            <a:extLst>
              <a:ext uri="{FF2B5EF4-FFF2-40B4-BE49-F238E27FC236}">
                <a16:creationId xmlns:a16="http://schemas.microsoft.com/office/drawing/2014/main" id="{C727C87F-8646-4551-9BF2-0787AF8515C0}"/>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03:38</a:t>
            </a:r>
          </a:p>
        </p:txBody>
      </p:sp>
      <p:sp>
        <p:nvSpPr>
          <p:cNvPr id="39" name="Rectangle: Rounded Corners 38">
            <a:extLst>
              <a:ext uri="{FF2B5EF4-FFF2-40B4-BE49-F238E27FC236}">
                <a16:creationId xmlns:a16="http://schemas.microsoft.com/office/drawing/2014/main" id="{FBBC04B7-260C-4FE2-A756-82FD88C4662D}"/>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03:37</a:t>
            </a:r>
          </a:p>
        </p:txBody>
      </p:sp>
      <p:sp>
        <p:nvSpPr>
          <p:cNvPr id="40" name="Rectangle: Rounded Corners 39">
            <a:extLst>
              <a:ext uri="{FF2B5EF4-FFF2-40B4-BE49-F238E27FC236}">
                <a16:creationId xmlns:a16="http://schemas.microsoft.com/office/drawing/2014/main" id="{ECC42FAE-A2F0-4657-B2DA-0B61AE2C53A8}"/>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03:36</a:t>
            </a:r>
          </a:p>
        </p:txBody>
      </p:sp>
      <p:sp>
        <p:nvSpPr>
          <p:cNvPr id="41" name="Rectangle: Rounded Corners 40">
            <a:extLst>
              <a:ext uri="{FF2B5EF4-FFF2-40B4-BE49-F238E27FC236}">
                <a16:creationId xmlns:a16="http://schemas.microsoft.com/office/drawing/2014/main" id="{14744994-C90A-47CF-94F2-8C726D29F2B2}"/>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03:35</a:t>
            </a:r>
          </a:p>
        </p:txBody>
      </p:sp>
      <p:sp>
        <p:nvSpPr>
          <p:cNvPr id="42" name="Rectangle: Rounded Corners 41">
            <a:extLst>
              <a:ext uri="{FF2B5EF4-FFF2-40B4-BE49-F238E27FC236}">
                <a16:creationId xmlns:a16="http://schemas.microsoft.com/office/drawing/2014/main" id="{E57CBD22-35AB-4B51-8893-3ECA8648D03B}"/>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03:34</a:t>
            </a:r>
          </a:p>
        </p:txBody>
      </p:sp>
      <p:sp>
        <p:nvSpPr>
          <p:cNvPr id="43" name="Rectangle: Rounded Corners 42">
            <a:extLst>
              <a:ext uri="{FF2B5EF4-FFF2-40B4-BE49-F238E27FC236}">
                <a16:creationId xmlns:a16="http://schemas.microsoft.com/office/drawing/2014/main" id="{B4AA6419-2722-43D2-B445-E1252C760443}"/>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03:33</a:t>
            </a:r>
          </a:p>
        </p:txBody>
      </p:sp>
      <p:sp>
        <p:nvSpPr>
          <p:cNvPr id="44" name="Rectangle: Rounded Corners 43">
            <a:extLst>
              <a:ext uri="{FF2B5EF4-FFF2-40B4-BE49-F238E27FC236}">
                <a16:creationId xmlns:a16="http://schemas.microsoft.com/office/drawing/2014/main" id="{FCFC9D9F-FEB7-4FAE-B699-7571FBAFFE75}"/>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03:32</a:t>
            </a:r>
          </a:p>
        </p:txBody>
      </p:sp>
      <p:sp>
        <p:nvSpPr>
          <p:cNvPr id="45" name="Rectangle: Rounded Corners 44">
            <a:extLst>
              <a:ext uri="{FF2B5EF4-FFF2-40B4-BE49-F238E27FC236}">
                <a16:creationId xmlns:a16="http://schemas.microsoft.com/office/drawing/2014/main" id="{C54C76EB-1C8B-4451-9A42-B2104F6FD456}"/>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03:31</a:t>
            </a:r>
          </a:p>
        </p:txBody>
      </p:sp>
      <p:sp>
        <p:nvSpPr>
          <p:cNvPr id="46" name="Rectangle: Rounded Corners 45">
            <a:extLst>
              <a:ext uri="{FF2B5EF4-FFF2-40B4-BE49-F238E27FC236}">
                <a16:creationId xmlns:a16="http://schemas.microsoft.com/office/drawing/2014/main" id="{AC1D06FE-69D8-481C-80B4-149D91208154}"/>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03:30</a:t>
            </a:r>
          </a:p>
        </p:txBody>
      </p:sp>
      <p:sp>
        <p:nvSpPr>
          <p:cNvPr id="47" name="Rectangle: Rounded Corners 46">
            <a:extLst>
              <a:ext uri="{FF2B5EF4-FFF2-40B4-BE49-F238E27FC236}">
                <a16:creationId xmlns:a16="http://schemas.microsoft.com/office/drawing/2014/main" id="{98B48DC2-6E54-486B-9377-7FBDF1C4F0C2}"/>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03:29</a:t>
            </a:r>
          </a:p>
        </p:txBody>
      </p:sp>
      <p:sp>
        <p:nvSpPr>
          <p:cNvPr id="48" name="Rectangle: Rounded Corners 47">
            <a:extLst>
              <a:ext uri="{FF2B5EF4-FFF2-40B4-BE49-F238E27FC236}">
                <a16:creationId xmlns:a16="http://schemas.microsoft.com/office/drawing/2014/main" id="{0E58E8B5-A814-4C2F-A2FB-5FA331736B4A}"/>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03:28</a:t>
            </a:r>
          </a:p>
        </p:txBody>
      </p:sp>
      <p:sp>
        <p:nvSpPr>
          <p:cNvPr id="49" name="Rectangle: Rounded Corners 48">
            <a:extLst>
              <a:ext uri="{FF2B5EF4-FFF2-40B4-BE49-F238E27FC236}">
                <a16:creationId xmlns:a16="http://schemas.microsoft.com/office/drawing/2014/main" id="{FB13FE04-3CC3-44D6-970C-FADAC01CED88}"/>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03:27</a:t>
            </a:r>
          </a:p>
        </p:txBody>
      </p:sp>
      <p:sp>
        <p:nvSpPr>
          <p:cNvPr id="50" name="Rectangle: Rounded Corners 49">
            <a:extLst>
              <a:ext uri="{FF2B5EF4-FFF2-40B4-BE49-F238E27FC236}">
                <a16:creationId xmlns:a16="http://schemas.microsoft.com/office/drawing/2014/main" id="{5323271B-5BEC-46D2-BF13-B0523F86E9A4}"/>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03:26</a:t>
            </a:r>
          </a:p>
        </p:txBody>
      </p:sp>
      <p:sp>
        <p:nvSpPr>
          <p:cNvPr id="51" name="Rectangle: Rounded Corners 50">
            <a:extLst>
              <a:ext uri="{FF2B5EF4-FFF2-40B4-BE49-F238E27FC236}">
                <a16:creationId xmlns:a16="http://schemas.microsoft.com/office/drawing/2014/main" id="{C8ADFB37-A598-4D6E-8CE4-2DEDDE1C2C6B}"/>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03:25</a:t>
            </a:r>
          </a:p>
        </p:txBody>
      </p:sp>
      <p:sp>
        <p:nvSpPr>
          <p:cNvPr id="52" name="Rectangle: Rounded Corners 51">
            <a:extLst>
              <a:ext uri="{FF2B5EF4-FFF2-40B4-BE49-F238E27FC236}">
                <a16:creationId xmlns:a16="http://schemas.microsoft.com/office/drawing/2014/main" id="{F8727412-3C1C-4F31-844F-9C8D41303BA9}"/>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03:24</a:t>
            </a:r>
          </a:p>
        </p:txBody>
      </p:sp>
      <p:sp>
        <p:nvSpPr>
          <p:cNvPr id="53" name="Rectangle: Rounded Corners 52">
            <a:extLst>
              <a:ext uri="{FF2B5EF4-FFF2-40B4-BE49-F238E27FC236}">
                <a16:creationId xmlns:a16="http://schemas.microsoft.com/office/drawing/2014/main" id="{2F114DCF-2C6D-4196-B908-FFEFD8094F97}"/>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03:23</a:t>
            </a:r>
          </a:p>
        </p:txBody>
      </p:sp>
      <p:sp>
        <p:nvSpPr>
          <p:cNvPr id="54" name="Rectangle: Rounded Corners 53">
            <a:extLst>
              <a:ext uri="{FF2B5EF4-FFF2-40B4-BE49-F238E27FC236}">
                <a16:creationId xmlns:a16="http://schemas.microsoft.com/office/drawing/2014/main" id="{D4BDC87D-07E1-49EC-837A-1C2BC9DF064A}"/>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03:22</a:t>
            </a:r>
          </a:p>
        </p:txBody>
      </p:sp>
      <p:sp>
        <p:nvSpPr>
          <p:cNvPr id="55" name="Rectangle: Rounded Corners 54">
            <a:extLst>
              <a:ext uri="{FF2B5EF4-FFF2-40B4-BE49-F238E27FC236}">
                <a16:creationId xmlns:a16="http://schemas.microsoft.com/office/drawing/2014/main" id="{BA01A483-5BB2-4077-A6FB-30231DA3F1C9}"/>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03:21</a:t>
            </a:r>
          </a:p>
        </p:txBody>
      </p:sp>
      <p:sp>
        <p:nvSpPr>
          <p:cNvPr id="56" name="Rectangle: Rounded Corners 55">
            <a:extLst>
              <a:ext uri="{FF2B5EF4-FFF2-40B4-BE49-F238E27FC236}">
                <a16:creationId xmlns:a16="http://schemas.microsoft.com/office/drawing/2014/main" id="{065EBBED-FF93-4C30-87F4-8EB04F067C79}"/>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03:20</a:t>
            </a:r>
          </a:p>
        </p:txBody>
      </p:sp>
      <p:sp>
        <p:nvSpPr>
          <p:cNvPr id="57" name="Rectangle: Rounded Corners 56">
            <a:extLst>
              <a:ext uri="{FF2B5EF4-FFF2-40B4-BE49-F238E27FC236}">
                <a16:creationId xmlns:a16="http://schemas.microsoft.com/office/drawing/2014/main" id="{2CA6D598-7A8F-4FA9-A206-484B38238267}"/>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03:19</a:t>
            </a:r>
          </a:p>
        </p:txBody>
      </p:sp>
      <p:sp>
        <p:nvSpPr>
          <p:cNvPr id="58" name="Rectangle: Rounded Corners 57">
            <a:extLst>
              <a:ext uri="{FF2B5EF4-FFF2-40B4-BE49-F238E27FC236}">
                <a16:creationId xmlns:a16="http://schemas.microsoft.com/office/drawing/2014/main" id="{8C648720-BB4D-4E83-B9F1-AB4D9DAA40DA}"/>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03:18</a:t>
            </a:r>
          </a:p>
        </p:txBody>
      </p:sp>
      <p:sp>
        <p:nvSpPr>
          <p:cNvPr id="59" name="Rectangle: Rounded Corners 58">
            <a:extLst>
              <a:ext uri="{FF2B5EF4-FFF2-40B4-BE49-F238E27FC236}">
                <a16:creationId xmlns:a16="http://schemas.microsoft.com/office/drawing/2014/main" id="{E4F01D44-FE3A-49EF-9C11-CE011B7A15C9}"/>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03:17</a:t>
            </a:r>
          </a:p>
        </p:txBody>
      </p:sp>
      <p:sp>
        <p:nvSpPr>
          <p:cNvPr id="60" name="Rectangle: Rounded Corners 59">
            <a:extLst>
              <a:ext uri="{FF2B5EF4-FFF2-40B4-BE49-F238E27FC236}">
                <a16:creationId xmlns:a16="http://schemas.microsoft.com/office/drawing/2014/main" id="{58FB162F-8A15-498A-A475-B178E97AD36D}"/>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03:16</a:t>
            </a:r>
          </a:p>
        </p:txBody>
      </p:sp>
      <p:sp>
        <p:nvSpPr>
          <p:cNvPr id="61" name="Rectangle: Rounded Corners 60">
            <a:extLst>
              <a:ext uri="{FF2B5EF4-FFF2-40B4-BE49-F238E27FC236}">
                <a16:creationId xmlns:a16="http://schemas.microsoft.com/office/drawing/2014/main" id="{30F6C473-FB2D-4574-8C9C-459B77337F0D}"/>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03:15</a:t>
            </a:r>
          </a:p>
        </p:txBody>
      </p:sp>
      <p:sp>
        <p:nvSpPr>
          <p:cNvPr id="62" name="Rectangle: Rounded Corners 61">
            <a:extLst>
              <a:ext uri="{FF2B5EF4-FFF2-40B4-BE49-F238E27FC236}">
                <a16:creationId xmlns:a16="http://schemas.microsoft.com/office/drawing/2014/main" id="{041ED791-0C1B-4A37-AC61-2D459238A717}"/>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03:14</a:t>
            </a:r>
          </a:p>
        </p:txBody>
      </p:sp>
      <p:sp>
        <p:nvSpPr>
          <p:cNvPr id="63" name="Rectangle: Rounded Corners 62">
            <a:extLst>
              <a:ext uri="{FF2B5EF4-FFF2-40B4-BE49-F238E27FC236}">
                <a16:creationId xmlns:a16="http://schemas.microsoft.com/office/drawing/2014/main" id="{1B4B60E0-16F5-4468-9D4B-32B80F0A67FB}"/>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03:13</a:t>
            </a:r>
          </a:p>
        </p:txBody>
      </p:sp>
      <p:sp>
        <p:nvSpPr>
          <p:cNvPr id="64" name="Rectangle: Rounded Corners 63">
            <a:extLst>
              <a:ext uri="{FF2B5EF4-FFF2-40B4-BE49-F238E27FC236}">
                <a16:creationId xmlns:a16="http://schemas.microsoft.com/office/drawing/2014/main" id="{EAA9B494-7562-4AF5-8413-FF59032DF8CF}"/>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03:12</a:t>
            </a:r>
          </a:p>
        </p:txBody>
      </p:sp>
      <p:sp>
        <p:nvSpPr>
          <p:cNvPr id="65" name="Rectangle: Rounded Corners 64">
            <a:extLst>
              <a:ext uri="{FF2B5EF4-FFF2-40B4-BE49-F238E27FC236}">
                <a16:creationId xmlns:a16="http://schemas.microsoft.com/office/drawing/2014/main" id="{AED8A84F-BBD8-40E7-8B02-A9A338C98DD7}"/>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03:11</a:t>
            </a:r>
          </a:p>
        </p:txBody>
      </p:sp>
      <p:sp>
        <p:nvSpPr>
          <p:cNvPr id="66" name="Rectangle: Rounded Corners 65">
            <a:extLst>
              <a:ext uri="{FF2B5EF4-FFF2-40B4-BE49-F238E27FC236}">
                <a16:creationId xmlns:a16="http://schemas.microsoft.com/office/drawing/2014/main" id="{7B424565-EB56-4D1E-991A-2DA4E83438F7}"/>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03:10</a:t>
            </a:r>
          </a:p>
        </p:txBody>
      </p:sp>
      <p:sp>
        <p:nvSpPr>
          <p:cNvPr id="67" name="Rectangle: Rounded Corners 66">
            <a:extLst>
              <a:ext uri="{FF2B5EF4-FFF2-40B4-BE49-F238E27FC236}">
                <a16:creationId xmlns:a16="http://schemas.microsoft.com/office/drawing/2014/main" id="{066255EE-2301-4DA2-A8E5-D2837B8F140C}"/>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03:09</a:t>
            </a:r>
          </a:p>
        </p:txBody>
      </p:sp>
      <p:sp>
        <p:nvSpPr>
          <p:cNvPr id="68" name="Rectangle: Rounded Corners 67">
            <a:extLst>
              <a:ext uri="{FF2B5EF4-FFF2-40B4-BE49-F238E27FC236}">
                <a16:creationId xmlns:a16="http://schemas.microsoft.com/office/drawing/2014/main" id="{167EC2B1-8D06-43C8-BFFF-97218A414A5B}"/>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03:08</a:t>
            </a:r>
          </a:p>
        </p:txBody>
      </p:sp>
      <p:sp>
        <p:nvSpPr>
          <p:cNvPr id="69" name="Rectangle: Rounded Corners 68">
            <a:extLst>
              <a:ext uri="{FF2B5EF4-FFF2-40B4-BE49-F238E27FC236}">
                <a16:creationId xmlns:a16="http://schemas.microsoft.com/office/drawing/2014/main" id="{42633E05-066C-4D0E-9CAA-21C60A54E7F9}"/>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03:07</a:t>
            </a:r>
          </a:p>
        </p:txBody>
      </p:sp>
      <p:sp>
        <p:nvSpPr>
          <p:cNvPr id="70" name="Rectangle: Rounded Corners 69">
            <a:extLst>
              <a:ext uri="{FF2B5EF4-FFF2-40B4-BE49-F238E27FC236}">
                <a16:creationId xmlns:a16="http://schemas.microsoft.com/office/drawing/2014/main" id="{69D0BD84-437A-438F-AF88-3C230DAB4AE6}"/>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03:06</a:t>
            </a:r>
          </a:p>
        </p:txBody>
      </p:sp>
      <p:sp>
        <p:nvSpPr>
          <p:cNvPr id="71" name="Rectangle: Rounded Corners 70">
            <a:extLst>
              <a:ext uri="{FF2B5EF4-FFF2-40B4-BE49-F238E27FC236}">
                <a16:creationId xmlns:a16="http://schemas.microsoft.com/office/drawing/2014/main" id="{65CA5ED2-0869-4DCB-8DF4-7B5875E9A9BB}"/>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03:05</a:t>
            </a:r>
          </a:p>
        </p:txBody>
      </p:sp>
      <p:sp>
        <p:nvSpPr>
          <p:cNvPr id="72" name="Rectangle: Rounded Corners 71">
            <a:extLst>
              <a:ext uri="{FF2B5EF4-FFF2-40B4-BE49-F238E27FC236}">
                <a16:creationId xmlns:a16="http://schemas.microsoft.com/office/drawing/2014/main" id="{8C886D78-1A64-4554-856C-04183F14222E}"/>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03:04</a:t>
            </a:r>
          </a:p>
        </p:txBody>
      </p:sp>
      <p:sp>
        <p:nvSpPr>
          <p:cNvPr id="73" name="Rectangle: Rounded Corners 72">
            <a:extLst>
              <a:ext uri="{FF2B5EF4-FFF2-40B4-BE49-F238E27FC236}">
                <a16:creationId xmlns:a16="http://schemas.microsoft.com/office/drawing/2014/main" id="{C5CEC6AF-46B8-457B-95D5-F81B61222C48}"/>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03:03</a:t>
            </a:r>
          </a:p>
        </p:txBody>
      </p:sp>
      <p:sp>
        <p:nvSpPr>
          <p:cNvPr id="74" name="Rectangle: Rounded Corners 73">
            <a:extLst>
              <a:ext uri="{FF2B5EF4-FFF2-40B4-BE49-F238E27FC236}">
                <a16:creationId xmlns:a16="http://schemas.microsoft.com/office/drawing/2014/main" id="{F92DCEFD-25DF-405B-AFE4-25A3957204D4}"/>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03:02</a:t>
            </a:r>
          </a:p>
        </p:txBody>
      </p:sp>
      <p:sp>
        <p:nvSpPr>
          <p:cNvPr id="75" name="Rectangle: Rounded Corners 74">
            <a:extLst>
              <a:ext uri="{FF2B5EF4-FFF2-40B4-BE49-F238E27FC236}">
                <a16:creationId xmlns:a16="http://schemas.microsoft.com/office/drawing/2014/main" id="{85A932D8-0880-4D81-9B58-8FD8E4B81EE9}"/>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03:01</a:t>
            </a:r>
          </a:p>
        </p:txBody>
      </p:sp>
      <p:sp>
        <p:nvSpPr>
          <p:cNvPr id="76" name="Rectangle: Rounded Corners 75">
            <a:extLst>
              <a:ext uri="{FF2B5EF4-FFF2-40B4-BE49-F238E27FC236}">
                <a16:creationId xmlns:a16="http://schemas.microsoft.com/office/drawing/2014/main" id="{7A3705EC-AFED-473B-BE73-955A1B35EE27}"/>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03:00</a:t>
            </a:r>
          </a:p>
        </p:txBody>
      </p:sp>
      <p:sp>
        <p:nvSpPr>
          <p:cNvPr id="77" name="Rectangle: Rounded Corners 76">
            <a:extLst>
              <a:ext uri="{FF2B5EF4-FFF2-40B4-BE49-F238E27FC236}">
                <a16:creationId xmlns:a16="http://schemas.microsoft.com/office/drawing/2014/main" id="{6AD31FB2-153C-4049-9B06-0E01E5250346}"/>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02:59</a:t>
            </a:r>
          </a:p>
        </p:txBody>
      </p:sp>
      <p:sp>
        <p:nvSpPr>
          <p:cNvPr id="78" name="Rectangle: Rounded Corners 77">
            <a:extLst>
              <a:ext uri="{FF2B5EF4-FFF2-40B4-BE49-F238E27FC236}">
                <a16:creationId xmlns:a16="http://schemas.microsoft.com/office/drawing/2014/main" id="{5EF305FF-32C1-4F05-B5D4-3D0654841EFD}"/>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02:58</a:t>
            </a:r>
          </a:p>
        </p:txBody>
      </p:sp>
      <p:sp>
        <p:nvSpPr>
          <p:cNvPr id="79" name="Rectangle: Rounded Corners 78">
            <a:extLst>
              <a:ext uri="{FF2B5EF4-FFF2-40B4-BE49-F238E27FC236}">
                <a16:creationId xmlns:a16="http://schemas.microsoft.com/office/drawing/2014/main" id="{3A6967FB-56B1-443E-BB58-531484E8AD34}"/>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02:57</a:t>
            </a:r>
          </a:p>
        </p:txBody>
      </p:sp>
      <p:sp>
        <p:nvSpPr>
          <p:cNvPr id="80" name="Rectangle: Rounded Corners 79">
            <a:extLst>
              <a:ext uri="{FF2B5EF4-FFF2-40B4-BE49-F238E27FC236}">
                <a16:creationId xmlns:a16="http://schemas.microsoft.com/office/drawing/2014/main" id="{4753FB33-1B57-4D28-8341-CC6A90D26D28}"/>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02:56</a:t>
            </a:r>
          </a:p>
        </p:txBody>
      </p:sp>
      <p:sp>
        <p:nvSpPr>
          <p:cNvPr id="81" name="Rectangle: Rounded Corners 80">
            <a:extLst>
              <a:ext uri="{FF2B5EF4-FFF2-40B4-BE49-F238E27FC236}">
                <a16:creationId xmlns:a16="http://schemas.microsoft.com/office/drawing/2014/main" id="{E8DBA34B-6E98-4D30-8421-00BFD7E0B348}"/>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02:55</a:t>
            </a:r>
          </a:p>
        </p:txBody>
      </p:sp>
      <p:sp>
        <p:nvSpPr>
          <p:cNvPr id="82" name="Rectangle: Rounded Corners 81">
            <a:extLst>
              <a:ext uri="{FF2B5EF4-FFF2-40B4-BE49-F238E27FC236}">
                <a16:creationId xmlns:a16="http://schemas.microsoft.com/office/drawing/2014/main" id="{DA4ED017-09E6-49D7-8671-76BA01C86820}"/>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02:54</a:t>
            </a:r>
          </a:p>
        </p:txBody>
      </p:sp>
      <p:sp>
        <p:nvSpPr>
          <p:cNvPr id="83" name="Rectangle: Rounded Corners 82">
            <a:extLst>
              <a:ext uri="{FF2B5EF4-FFF2-40B4-BE49-F238E27FC236}">
                <a16:creationId xmlns:a16="http://schemas.microsoft.com/office/drawing/2014/main" id="{62D0993D-9D8C-4FA5-97E4-15E033F3F945}"/>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02:53</a:t>
            </a:r>
          </a:p>
        </p:txBody>
      </p:sp>
      <p:sp>
        <p:nvSpPr>
          <p:cNvPr id="84" name="Rectangle: Rounded Corners 83">
            <a:extLst>
              <a:ext uri="{FF2B5EF4-FFF2-40B4-BE49-F238E27FC236}">
                <a16:creationId xmlns:a16="http://schemas.microsoft.com/office/drawing/2014/main" id="{FABA3CBD-71E2-458F-9DFE-4E6D6D03FF94}"/>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02:52</a:t>
            </a:r>
          </a:p>
        </p:txBody>
      </p:sp>
      <p:sp>
        <p:nvSpPr>
          <p:cNvPr id="85" name="Rectangle: Rounded Corners 84">
            <a:extLst>
              <a:ext uri="{FF2B5EF4-FFF2-40B4-BE49-F238E27FC236}">
                <a16:creationId xmlns:a16="http://schemas.microsoft.com/office/drawing/2014/main" id="{E6D20408-C6EC-47DF-803A-B228F54BCA5A}"/>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02:51</a:t>
            </a:r>
          </a:p>
        </p:txBody>
      </p:sp>
      <p:sp>
        <p:nvSpPr>
          <p:cNvPr id="86" name="Rectangle: Rounded Corners 85">
            <a:extLst>
              <a:ext uri="{FF2B5EF4-FFF2-40B4-BE49-F238E27FC236}">
                <a16:creationId xmlns:a16="http://schemas.microsoft.com/office/drawing/2014/main" id="{0D035AF1-DCA1-4F13-BCFE-2B7F2361DEF8}"/>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02:50</a:t>
            </a:r>
          </a:p>
        </p:txBody>
      </p:sp>
      <p:sp>
        <p:nvSpPr>
          <p:cNvPr id="87" name="Rectangle: Rounded Corners 86">
            <a:extLst>
              <a:ext uri="{FF2B5EF4-FFF2-40B4-BE49-F238E27FC236}">
                <a16:creationId xmlns:a16="http://schemas.microsoft.com/office/drawing/2014/main" id="{7ED5D25B-E3E1-42CF-98CB-668F23F5AB15}"/>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02:49</a:t>
            </a:r>
          </a:p>
        </p:txBody>
      </p:sp>
      <p:sp>
        <p:nvSpPr>
          <p:cNvPr id="88" name="Rectangle: Rounded Corners 87">
            <a:extLst>
              <a:ext uri="{FF2B5EF4-FFF2-40B4-BE49-F238E27FC236}">
                <a16:creationId xmlns:a16="http://schemas.microsoft.com/office/drawing/2014/main" id="{DE088851-E663-47B4-8359-E987841166D5}"/>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02:48</a:t>
            </a:r>
          </a:p>
        </p:txBody>
      </p:sp>
      <p:sp>
        <p:nvSpPr>
          <p:cNvPr id="89" name="Rectangle: Rounded Corners 88">
            <a:extLst>
              <a:ext uri="{FF2B5EF4-FFF2-40B4-BE49-F238E27FC236}">
                <a16:creationId xmlns:a16="http://schemas.microsoft.com/office/drawing/2014/main" id="{DA1DA181-1436-47BD-989E-FD0C52A2E20D}"/>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02:47</a:t>
            </a:r>
          </a:p>
        </p:txBody>
      </p:sp>
      <p:sp>
        <p:nvSpPr>
          <p:cNvPr id="90" name="Rectangle: Rounded Corners 89">
            <a:extLst>
              <a:ext uri="{FF2B5EF4-FFF2-40B4-BE49-F238E27FC236}">
                <a16:creationId xmlns:a16="http://schemas.microsoft.com/office/drawing/2014/main" id="{FABBE478-B51C-40A8-A934-4546DF9A0551}"/>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02:46</a:t>
            </a:r>
          </a:p>
        </p:txBody>
      </p:sp>
      <p:sp>
        <p:nvSpPr>
          <p:cNvPr id="91" name="Rectangle: Rounded Corners 90">
            <a:extLst>
              <a:ext uri="{FF2B5EF4-FFF2-40B4-BE49-F238E27FC236}">
                <a16:creationId xmlns:a16="http://schemas.microsoft.com/office/drawing/2014/main" id="{7B3758C8-F9D4-435E-B5C2-47EFDA70AEEE}"/>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02:45</a:t>
            </a:r>
          </a:p>
        </p:txBody>
      </p:sp>
      <p:sp>
        <p:nvSpPr>
          <p:cNvPr id="92" name="Rectangle: Rounded Corners 91">
            <a:extLst>
              <a:ext uri="{FF2B5EF4-FFF2-40B4-BE49-F238E27FC236}">
                <a16:creationId xmlns:a16="http://schemas.microsoft.com/office/drawing/2014/main" id="{DBFC1103-57A2-4C1B-AA6F-DF0421D9B45B}"/>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02:44</a:t>
            </a:r>
          </a:p>
        </p:txBody>
      </p:sp>
      <p:sp>
        <p:nvSpPr>
          <p:cNvPr id="93" name="Rectangle: Rounded Corners 92">
            <a:extLst>
              <a:ext uri="{FF2B5EF4-FFF2-40B4-BE49-F238E27FC236}">
                <a16:creationId xmlns:a16="http://schemas.microsoft.com/office/drawing/2014/main" id="{5695F2B1-F77A-4AD8-A8EC-4C9BA8A05722}"/>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02:43</a:t>
            </a:r>
          </a:p>
        </p:txBody>
      </p:sp>
      <p:sp>
        <p:nvSpPr>
          <p:cNvPr id="94" name="Rectangle: Rounded Corners 93">
            <a:extLst>
              <a:ext uri="{FF2B5EF4-FFF2-40B4-BE49-F238E27FC236}">
                <a16:creationId xmlns:a16="http://schemas.microsoft.com/office/drawing/2014/main" id="{89833F93-91AA-4711-9014-1E26EE596CD9}"/>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02:42</a:t>
            </a:r>
          </a:p>
        </p:txBody>
      </p:sp>
      <p:sp>
        <p:nvSpPr>
          <p:cNvPr id="95" name="Rectangle: Rounded Corners 94">
            <a:extLst>
              <a:ext uri="{FF2B5EF4-FFF2-40B4-BE49-F238E27FC236}">
                <a16:creationId xmlns:a16="http://schemas.microsoft.com/office/drawing/2014/main" id="{729A0124-F984-4C7A-9F0F-C78694FAE597}"/>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02:41</a:t>
            </a:r>
          </a:p>
        </p:txBody>
      </p:sp>
      <p:sp>
        <p:nvSpPr>
          <p:cNvPr id="96" name="Rectangle: Rounded Corners 95">
            <a:extLst>
              <a:ext uri="{FF2B5EF4-FFF2-40B4-BE49-F238E27FC236}">
                <a16:creationId xmlns:a16="http://schemas.microsoft.com/office/drawing/2014/main" id="{1EF6DB95-C04B-4D71-AF9A-F18DF98ACD5C}"/>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02:40</a:t>
            </a:r>
          </a:p>
        </p:txBody>
      </p:sp>
      <p:sp>
        <p:nvSpPr>
          <p:cNvPr id="97" name="Rectangle: Rounded Corners 96">
            <a:extLst>
              <a:ext uri="{FF2B5EF4-FFF2-40B4-BE49-F238E27FC236}">
                <a16:creationId xmlns:a16="http://schemas.microsoft.com/office/drawing/2014/main" id="{C3B64B5D-5FE1-4EDB-BFB1-10D291F73CFE}"/>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02:39</a:t>
            </a:r>
          </a:p>
        </p:txBody>
      </p:sp>
      <p:sp>
        <p:nvSpPr>
          <p:cNvPr id="98" name="Rectangle: Rounded Corners 97">
            <a:extLst>
              <a:ext uri="{FF2B5EF4-FFF2-40B4-BE49-F238E27FC236}">
                <a16:creationId xmlns:a16="http://schemas.microsoft.com/office/drawing/2014/main" id="{2899B490-4DB0-4509-9AD2-822D7DB2C3EB}"/>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02:38</a:t>
            </a:r>
          </a:p>
        </p:txBody>
      </p:sp>
      <p:sp>
        <p:nvSpPr>
          <p:cNvPr id="99" name="Rectangle: Rounded Corners 98">
            <a:extLst>
              <a:ext uri="{FF2B5EF4-FFF2-40B4-BE49-F238E27FC236}">
                <a16:creationId xmlns:a16="http://schemas.microsoft.com/office/drawing/2014/main" id="{DF873B8F-F64F-46F5-9AB7-8E1C2E87F54B}"/>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02:37</a:t>
            </a:r>
          </a:p>
        </p:txBody>
      </p:sp>
      <p:sp>
        <p:nvSpPr>
          <p:cNvPr id="100" name="Rectangle: Rounded Corners 99">
            <a:extLst>
              <a:ext uri="{FF2B5EF4-FFF2-40B4-BE49-F238E27FC236}">
                <a16:creationId xmlns:a16="http://schemas.microsoft.com/office/drawing/2014/main" id="{118C0A44-E7D8-4F25-99D8-9B554FB262FB}"/>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02:36</a:t>
            </a:r>
          </a:p>
        </p:txBody>
      </p:sp>
      <p:sp>
        <p:nvSpPr>
          <p:cNvPr id="101" name="Rectangle: Rounded Corners 100">
            <a:extLst>
              <a:ext uri="{FF2B5EF4-FFF2-40B4-BE49-F238E27FC236}">
                <a16:creationId xmlns:a16="http://schemas.microsoft.com/office/drawing/2014/main" id="{FFB00166-9667-401E-9AF4-805CE102E3D9}"/>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02:35</a:t>
            </a:r>
          </a:p>
        </p:txBody>
      </p:sp>
      <p:sp>
        <p:nvSpPr>
          <p:cNvPr id="102" name="Rectangle: Rounded Corners 101">
            <a:extLst>
              <a:ext uri="{FF2B5EF4-FFF2-40B4-BE49-F238E27FC236}">
                <a16:creationId xmlns:a16="http://schemas.microsoft.com/office/drawing/2014/main" id="{8CE85877-2488-4770-B7B8-FFA5008B6DC9}"/>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02:34</a:t>
            </a:r>
          </a:p>
        </p:txBody>
      </p:sp>
      <p:sp>
        <p:nvSpPr>
          <p:cNvPr id="103" name="Rectangle: Rounded Corners 102">
            <a:extLst>
              <a:ext uri="{FF2B5EF4-FFF2-40B4-BE49-F238E27FC236}">
                <a16:creationId xmlns:a16="http://schemas.microsoft.com/office/drawing/2014/main" id="{6C1471BF-42A8-4E2E-8F78-DE5524CE9EDD}"/>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02:33</a:t>
            </a:r>
          </a:p>
        </p:txBody>
      </p:sp>
      <p:sp>
        <p:nvSpPr>
          <p:cNvPr id="104" name="Rectangle: Rounded Corners 103">
            <a:extLst>
              <a:ext uri="{FF2B5EF4-FFF2-40B4-BE49-F238E27FC236}">
                <a16:creationId xmlns:a16="http://schemas.microsoft.com/office/drawing/2014/main" id="{97E99B43-7591-40D4-853E-D08230CB7C15}"/>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02:32</a:t>
            </a:r>
          </a:p>
        </p:txBody>
      </p:sp>
      <p:sp>
        <p:nvSpPr>
          <p:cNvPr id="105" name="Rectangle: Rounded Corners 104">
            <a:extLst>
              <a:ext uri="{FF2B5EF4-FFF2-40B4-BE49-F238E27FC236}">
                <a16:creationId xmlns:a16="http://schemas.microsoft.com/office/drawing/2014/main" id="{A92CC5B7-222A-4552-A68A-A9DBB85D3902}"/>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02:31</a:t>
            </a:r>
          </a:p>
        </p:txBody>
      </p:sp>
      <p:sp>
        <p:nvSpPr>
          <p:cNvPr id="106" name="Rectangle: Rounded Corners 105">
            <a:extLst>
              <a:ext uri="{FF2B5EF4-FFF2-40B4-BE49-F238E27FC236}">
                <a16:creationId xmlns:a16="http://schemas.microsoft.com/office/drawing/2014/main" id="{AE939D4A-0FE0-46DD-91DF-79E24F8CD237}"/>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02:30</a:t>
            </a:r>
          </a:p>
        </p:txBody>
      </p:sp>
      <p:sp>
        <p:nvSpPr>
          <p:cNvPr id="107" name="Rectangle: Rounded Corners 106">
            <a:extLst>
              <a:ext uri="{FF2B5EF4-FFF2-40B4-BE49-F238E27FC236}">
                <a16:creationId xmlns:a16="http://schemas.microsoft.com/office/drawing/2014/main" id="{DADD80E1-9BE7-456F-895C-397B5EE97CA7}"/>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02:29</a:t>
            </a:r>
          </a:p>
        </p:txBody>
      </p:sp>
      <p:sp>
        <p:nvSpPr>
          <p:cNvPr id="108" name="Rectangle: Rounded Corners 107">
            <a:extLst>
              <a:ext uri="{FF2B5EF4-FFF2-40B4-BE49-F238E27FC236}">
                <a16:creationId xmlns:a16="http://schemas.microsoft.com/office/drawing/2014/main" id="{A59B233F-F887-49A0-AB35-64A6861CBF1D}"/>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02:28</a:t>
            </a:r>
          </a:p>
        </p:txBody>
      </p:sp>
      <p:sp>
        <p:nvSpPr>
          <p:cNvPr id="109" name="Rectangle: Rounded Corners 108">
            <a:extLst>
              <a:ext uri="{FF2B5EF4-FFF2-40B4-BE49-F238E27FC236}">
                <a16:creationId xmlns:a16="http://schemas.microsoft.com/office/drawing/2014/main" id="{49D33689-C577-49EA-9CD1-E3C59306861D}"/>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02:27</a:t>
            </a:r>
          </a:p>
        </p:txBody>
      </p:sp>
      <p:sp>
        <p:nvSpPr>
          <p:cNvPr id="110" name="Rectangle: Rounded Corners 109">
            <a:extLst>
              <a:ext uri="{FF2B5EF4-FFF2-40B4-BE49-F238E27FC236}">
                <a16:creationId xmlns:a16="http://schemas.microsoft.com/office/drawing/2014/main" id="{A8620FE0-7B33-40F2-BB6D-9183A27BE544}"/>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02:26</a:t>
            </a:r>
          </a:p>
        </p:txBody>
      </p:sp>
      <p:sp>
        <p:nvSpPr>
          <p:cNvPr id="111" name="Rectangle: Rounded Corners 110">
            <a:extLst>
              <a:ext uri="{FF2B5EF4-FFF2-40B4-BE49-F238E27FC236}">
                <a16:creationId xmlns:a16="http://schemas.microsoft.com/office/drawing/2014/main" id="{6E0CEC6D-AD21-4E7D-8313-4841226DCF7D}"/>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02:25</a:t>
            </a:r>
          </a:p>
        </p:txBody>
      </p:sp>
      <p:sp>
        <p:nvSpPr>
          <p:cNvPr id="112" name="Rectangle: Rounded Corners 111">
            <a:extLst>
              <a:ext uri="{FF2B5EF4-FFF2-40B4-BE49-F238E27FC236}">
                <a16:creationId xmlns:a16="http://schemas.microsoft.com/office/drawing/2014/main" id="{38225A0A-37DC-452C-BE49-53F21365A1FE}"/>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02:24</a:t>
            </a:r>
          </a:p>
        </p:txBody>
      </p:sp>
      <p:sp>
        <p:nvSpPr>
          <p:cNvPr id="113" name="Rectangle: Rounded Corners 112">
            <a:extLst>
              <a:ext uri="{FF2B5EF4-FFF2-40B4-BE49-F238E27FC236}">
                <a16:creationId xmlns:a16="http://schemas.microsoft.com/office/drawing/2014/main" id="{6F0484DF-9F56-4C94-A921-BEB16927EE45}"/>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02:23</a:t>
            </a:r>
          </a:p>
        </p:txBody>
      </p:sp>
      <p:sp>
        <p:nvSpPr>
          <p:cNvPr id="114" name="Rectangle: Rounded Corners 113">
            <a:extLst>
              <a:ext uri="{FF2B5EF4-FFF2-40B4-BE49-F238E27FC236}">
                <a16:creationId xmlns:a16="http://schemas.microsoft.com/office/drawing/2014/main" id="{34000B02-6DC2-44A2-AFF4-4B948A805C18}"/>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02:22</a:t>
            </a:r>
          </a:p>
        </p:txBody>
      </p:sp>
      <p:sp>
        <p:nvSpPr>
          <p:cNvPr id="115" name="Rectangle: Rounded Corners 114">
            <a:extLst>
              <a:ext uri="{FF2B5EF4-FFF2-40B4-BE49-F238E27FC236}">
                <a16:creationId xmlns:a16="http://schemas.microsoft.com/office/drawing/2014/main" id="{98DDF128-68E0-4BEC-B826-73BD5925ACFE}"/>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02:21</a:t>
            </a:r>
          </a:p>
        </p:txBody>
      </p:sp>
      <p:sp>
        <p:nvSpPr>
          <p:cNvPr id="116" name="Rectangle: Rounded Corners 115">
            <a:extLst>
              <a:ext uri="{FF2B5EF4-FFF2-40B4-BE49-F238E27FC236}">
                <a16:creationId xmlns:a16="http://schemas.microsoft.com/office/drawing/2014/main" id="{9605E508-F096-4347-8BFC-FD1A012BAD5B}"/>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02:20</a:t>
            </a:r>
          </a:p>
        </p:txBody>
      </p:sp>
      <p:sp>
        <p:nvSpPr>
          <p:cNvPr id="117" name="Rectangle: Rounded Corners 116">
            <a:extLst>
              <a:ext uri="{FF2B5EF4-FFF2-40B4-BE49-F238E27FC236}">
                <a16:creationId xmlns:a16="http://schemas.microsoft.com/office/drawing/2014/main" id="{97861CF6-9651-4463-A0D0-920BF9FB3741}"/>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02:19</a:t>
            </a:r>
          </a:p>
        </p:txBody>
      </p:sp>
      <p:sp>
        <p:nvSpPr>
          <p:cNvPr id="118" name="Rectangle: Rounded Corners 117">
            <a:extLst>
              <a:ext uri="{FF2B5EF4-FFF2-40B4-BE49-F238E27FC236}">
                <a16:creationId xmlns:a16="http://schemas.microsoft.com/office/drawing/2014/main" id="{EAF000AE-F273-48D6-B1E0-73C3AA1064B3}"/>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02:18</a:t>
            </a:r>
          </a:p>
        </p:txBody>
      </p:sp>
      <p:sp>
        <p:nvSpPr>
          <p:cNvPr id="119" name="Rectangle: Rounded Corners 118">
            <a:extLst>
              <a:ext uri="{FF2B5EF4-FFF2-40B4-BE49-F238E27FC236}">
                <a16:creationId xmlns:a16="http://schemas.microsoft.com/office/drawing/2014/main" id="{96BF7156-D180-4152-ADDD-6500E3D680EC}"/>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02:17</a:t>
            </a:r>
          </a:p>
        </p:txBody>
      </p:sp>
      <p:sp>
        <p:nvSpPr>
          <p:cNvPr id="120" name="Rectangle: Rounded Corners 119">
            <a:extLst>
              <a:ext uri="{FF2B5EF4-FFF2-40B4-BE49-F238E27FC236}">
                <a16:creationId xmlns:a16="http://schemas.microsoft.com/office/drawing/2014/main" id="{53D97E20-A0DA-43BA-AA2D-31C35C8D5EEA}"/>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02:16</a:t>
            </a:r>
          </a:p>
        </p:txBody>
      </p:sp>
      <p:sp>
        <p:nvSpPr>
          <p:cNvPr id="121" name="Rectangle: Rounded Corners 120">
            <a:extLst>
              <a:ext uri="{FF2B5EF4-FFF2-40B4-BE49-F238E27FC236}">
                <a16:creationId xmlns:a16="http://schemas.microsoft.com/office/drawing/2014/main" id="{DE554874-40A6-47FD-898B-EE0454200400}"/>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02:15</a:t>
            </a:r>
          </a:p>
        </p:txBody>
      </p:sp>
      <p:sp>
        <p:nvSpPr>
          <p:cNvPr id="122" name="Rectangle: Rounded Corners 121">
            <a:extLst>
              <a:ext uri="{FF2B5EF4-FFF2-40B4-BE49-F238E27FC236}">
                <a16:creationId xmlns:a16="http://schemas.microsoft.com/office/drawing/2014/main" id="{AB8591EB-97B6-4B71-91A1-F7AF1623B76D}"/>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02:14</a:t>
            </a:r>
          </a:p>
        </p:txBody>
      </p:sp>
      <p:sp>
        <p:nvSpPr>
          <p:cNvPr id="123" name="Rectangle: Rounded Corners 122">
            <a:extLst>
              <a:ext uri="{FF2B5EF4-FFF2-40B4-BE49-F238E27FC236}">
                <a16:creationId xmlns:a16="http://schemas.microsoft.com/office/drawing/2014/main" id="{6E670122-6480-4CA5-9F85-5DF263688AEE}"/>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02:13</a:t>
            </a:r>
          </a:p>
        </p:txBody>
      </p:sp>
      <p:sp>
        <p:nvSpPr>
          <p:cNvPr id="124" name="Rectangle: Rounded Corners 123">
            <a:extLst>
              <a:ext uri="{FF2B5EF4-FFF2-40B4-BE49-F238E27FC236}">
                <a16:creationId xmlns:a16="http://schemas.microsoft.com/office/drawing/2014/main" id="{208E1E39-6985-434E-B8CA-23E3018A16F7}"/>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02:12</a:t>
            </a:r>
          </a:p>
        </p:txBody>
      </p:sp>
      <p:sp>
        <p:nvSpPr>
          <p:cNvPr id="125" name="Rectangle: Rounded Corners 124">
            <a:extLst>
              <a:ext uri="{FF2B5EF4-FFF2-40B4-BE49-F238E27FC236}">
                <a16:creationId xmlns:a16="http://schemas.microsoft.com/office/drawing/2014/main" id="{EC8AC48E-CFE0-498E-BF01-E5394DA91BCF}"/>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02:11</a:t>
            </a:r>
          </a:p>
        </p:txBody>
      </p:sp>
      <p:sp>
        <p:nvSpPr>
          <p:cNvPr id="126" name="Rectangle: Rounded Corners 125">
            <a:extLst>
              <a:ext uri="{FF2B5EF4-FFF2-40B4-BE49-F238E27FC236}">
                <a16:creationId xmlns:a16="http://schemas.microsoft.com/office/drawing/2014/main" id="{F38BEF3A-0CE9-4716-B41C-B0B3D058D09A}"/>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02:10</a:t>
            </a:r>
          </a:p>
        </p:txBody>
      </p:sp>
      <p:sp>
        <p:nvSpPr>
          <p:cNvPr id="127" name="Rectangle: Rounded Corners 126">
            <a:extLst>
              <a:ext uri="{FF2B5EF4-FFF2-40B4-BE49-F238E27FC236}">
                <a16:creationId xmlns:a16="http://schemas.microsoft.com/office/drawing/2014/main" id="{2201B207-4026-4244-BCE3-3FC64CF0FA05}"/>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02:09</a:t>
            </a:r>
          </a:p>
        </p:txBody>
      </p:sp>
      <p:sp>
        <p:nvSpPr>
          <p:cNvPr id="128" name="Rectangle: Rounded Corners 127">
            <a:extLst>
              <a:ext uri="{FF2B5EF4-FFF2-40B4-BE49-F238E27FC236}">
                <a16:creationId xmlns:a16="http://schemas.microsoft.com/office/drawing/2014/main" id="{FCDB36D7-540E-4AA1-A15D-45B0A30EAF89}"/>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02:08</a:t>
            </a:r>
          </a:p>
        </p:txBody>
      </p:sp>
      <p:sp>
        <p:nvSpPr>
          <p:cNvPr id="129" name="Rectangle: Rounded Corners 128">
            <a:extLst>
              <a:ext uri="{FF2B5EF4-FFF2-40B4-BE49-F238E27FC236}">
                <a16:creationId xmlns:a16="http://schemas.microsoft.com/office/drawing/2014/main" id="{47A50E70-B8CC-456B-93C1-9943FADA7F1D}"/>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02:07</a:t>
            </a:r>
          </a:p>
        </p:txBody>
      </p:sp>
      <p:sp>
        <p:nvSpPr>
          <p:cNvPr id="130" name="Rectangle: Rounded Corners 129">
            <a:extLst>
              <a:ext uri="{FF2B5EF4-FFF2-40B4-BE49-F238E27FC236}">
                <a16:creationId xmlns:a16="http://schemas.microsoft.com/office/drawing/2014/main" id="{D72C29CF-101E-4052-8319-B1F45B3208E6}"/>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02:06</a:t>
            </a:r>
          </a:p>
        </p:txBody>
      </p:sp>
      <p:sp>
        <p:nvSpPr>
          <p:cNvPr id="131" name="Rectangle: Rounded Corners 130">
            <a:extLst>
              <a:ext uri="{FF2B5EF4-FFF2-40B4-BE49-F238E27FC236}">
                <a16:creationId xmlns:a16="http://schemas.microsoft.com/office/drawing/2014/main" id="{B93B3AE7-E343-4951-9FE4-6E0F426A3F22}"/>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02:05</a:t>
            </a:r>
          </a:p>
        </p:txBody>
      </p:sp>
      <p:sp>
        <p:nvSpPr>
          <p:cNvPr id="132" name="Rectangle: Rounded Corners 131">
            <a:extLst>
              <a:ext uri="{FF2B5EF4-FFF2-40B4-BE49-F238E27FC236}">
                <a16:creationId xmlns:a16="http://schemas.microsoft.com/office/drawing/2014/main" id="{829A9683-EEFF-4F42-A93B-9E3D32B79C2B}"/>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02:04</a:t>
            </a:r>
          </a:p>
        </p:txBody>
      </p:sp>
      <p:sp>
        <p:nvSpPr>
          <p:cNvPr id="133" name="Rectangle: Rounded Corners 132">
            <a:extLst>
              <a:ext uri="{FF2B5EF4-FFF2-40B4-BE49-F238E27FC236}">
                <a16:creationId xmlns:a16="http://schemas.microsoft.com/office/drawing/2014/main" id="{8B4BBD47-FCAA-48AB-9A12-139E065550A1}"/>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02:03</a:t>
            </a:r>
          </a:p>
        </p:txBody>
      </p:sp>
      <p:sp>
        <p:nvSpPr>
          <p:cNvPr id="134" name="Rectangle: Rounded Corners 133">
            <a:extLst>
              <a:ext uri="{FF2B5EF4-FFF2-40B4-BE49-F238E27FC236}">
                <a16:creationId xmlns:a16="http://schemas.microsoft.com/office/drawing/2014/main" id="{CF7CDC6C-F973-48F9-9C30-C9CD6BEDE948}"/>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02:02</a:t>
            </a:r>
          </a:p>
        </p:txBody>
      </p:sp>
      <p:sp>
        <p:nvSpPr>
          <p:cNvPr id="135" name="Rectangle: Rounded Corners 134">
            <a:extLst>
              <a:ext uri="{FF2B5EF4-FFF2-40B4-BE49-F238E27FC236}">
                <a16:creationId xmlns:a16="http://schemas.microsoft.com/office/drawing/2014/main" id="{90320E0A-B703-4001-908A-F7676AAB7DE3}"/>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02:01</a:t>
            </a:r>
          </a:p>
        </p:txBody>
      </p:sp>
      <p:sp>
        <p:nvSpPr>
          <p:cNvPr id="136" name="Rectangle: Rounded Corners 135">
            <a:extLst>
              <a:ext uri="{FF2B5EF4-FFF2-40B4-BE49-F238E27FC236}">
                <a16:creationId xmlns:a16="http://schemas.microsoft.com/office/drawing/2014/main" id="{90946351-A610-4605-8EDF-599EB1D5162E}"/>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02:00</a:t>
            </a:r>
          </a:p>
        </p:txBody>
      </p:sp>
      <p:sp>
        <p:nvSpPr>
          <p:cNvPr id="137" name="Rectangle: Rounded Corners 136">
            <a:extLst>
              <a:ext uri="{FF2B5EF4-FFF2-40B4-BE49-F238E27FC236}">
                <a16:creationId xmlns:a16="http://schemas.microsoft.com/office/drawing/2014/main" id="{DF3FAF53-97B7-4871-8F24-EB3E7164C968}"/>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01:59</a:t>
            </a:r>
          </a:p>
        </p:txBody>
      </p:sp>
      <p:sp>
        <p:nvSpPr>
          <p:cNvPr id="138" name="Rectangle: Rounded Corners 137">
            <a:extLst>
              <a:ext uri="{FF2B5EF4-FFF2-40B4-BE49-F238E27FC236}">
                <a16:creationId xmlns:a16="http://schemas.microsoft.com/office/drawing/2014/main" id="{DED4CEFA-FBFB-465E-AFEB-3B4BB06DB200}"/>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01:58</a:t>
            </a:r>
          </a:p>
        </p:txBody>
      </p:sp>
      <p:sp>
        <p:nvSpPr>
          <p:cNvPr id="139" name="Rectangle: Rounded Corners 138">
            <a:extLst>
              <a:ext uri="{FF2B5EF4-FFF2-40B4-BE49-F238E27FC236}">
                <a16:creationId xmlns:a16="http://schemas.microsoft.com/office/drawing/2014/main" id="{DBDDB10B-D502-44BA-9EB8-1AABAFB666BE}"/>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01:57</a:t>
            </a:r>
          </a:p>
        </p:txBody>
      </p:sp>
      <p:sp>
        <p:nvSpPr>
          <p:cNvPr id="140" name="Rectangle: Rounded Corners 139">
            <a:extLst>
              <a:ext uri="{FF2B5EF4-FFF2-40B4-BE49-F238E27FC236}">
                <a16:creationId xmlns:a16="http://schemas.microsoft.com/office/drawing/2014/main" id="{FCA0E46C-50E9-4B19-9B16-96244F955875}"/>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01:56</a:t>
            </a:r>
          </a:p>
        </p:txBody>
      </p:sp>
      <p:sp>
        <p:nvSpPr>
          <p:cNvPr id="141" name="Rectangle: Rounded Corners 140">
            <a:extLst>
              <a:ext uri="{FF2B5EF4-FFF2-40B4-BE49-F238E27FC236}">
                <a16:creationId xmlns:a16="http://schemas.microsoft.com/office/drawing/2014/main" id="{42F3870B-773E-4080-BF04-9AFEA175B612}"/>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01:55</a:t>
            </a:r>
          </a:p>
        </p:txBody>
      </p:sp>
      <p:sp>
        <p:nvSpPr>
          <p:cNvPr id="142" name="Rectangle: Rounded Corners 141">
            <a:extLst>
              <a:ext uri="{FF2B5EF4-FFF2-40B4-BE49-F238E27FC236}">
                <a16:creationId xmlns:a16="http://schemas.microsoft.com/office/drawing/2014/main" id="{0B3DAB72-B66E-4298-889B-AAD25EBB4410}"/>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01:54</a:t>
            </a:r>
          </a:p>
        </p:txBody>
      </p:sp>
      <p:sp>
        <p:nvSpPr>
          <p:cNvPr id="143" name="Rectangle: Rounded Corners 142">
            <a:extLst>
              <a:ext uri="{FF2B5EF4-FFF2-40B4-BE49-F238E27FC236}">
                <a16:creationId xmlns:a16="http://schemas.microsoft.com/office/drawing/2014/main" id="{09CCCA15-6BC5-4E25-907A-0E1EE0BAE350}"/>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01:53</a:t>
            </a:r>
          </a:p>
        </p:txBody>
      </p:sp>
      <p:sp>
        <p:nvSpPr>
          <p:cNvPr id="144" name="Rectangle: Rounded Corners 143">
            <a:extLst>
              <a:ext uri="{FF2B5EF4-FFF2-40B4-BE49-F238E27FC236}">
                <a16:creationId xmlns:a16="http://schemas.microsoft.com/office/drawing/2014/main" id="{A6251EC8-2B0A-4233-864D-A23CE8304412}"/>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01:52</a:t>
            </a:r>
          </a:p>
        </p:txBody>
      </p:sp>
      <p:sp>
        <p:nvSpPr>
          <p:cNvPr id="145" name="Rectangle: Rounded Corners 144">
            <a:extLst>
              <a:ext uri="{FF2B5EF4-FFF2-40B4-BE49-F238E27FC236}">
                <a16:creationId xmlns:a16="http://schemas.microsoft.com/office/drawing/2014/main" id="{E3F6EFC9-2580-4101-B813-57A585C4CF89}"/>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01:51</a:t>
            </a:r>
          </a:p>
        </p:txBody>
      </p:sp>
      <p:sp>
        <p:nvSpPr>
          <p:cNvPr id="146" name="Rectangle: Rounded Corners 145">
            <a:extLst>
              <a:ext uri="{FF2B5EF4-FFF2-40B4-BE49-F238E27FC236}">
                <a16:creationId xmlns:a16="http://schemas.microsoft.com/office/drawing/2014/main" id="{87D95339-5D68-4901-B475-A5530EF4CB5A}"/>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01:50</a:t>
            </a:r>
          </a:p>
        </p:txBody>
      </p:sp>
      <p:sp>
        <p:nvSpPr>
          <p:cNvPr id="147" name="Rectangle: Rounded Corners 146">
            <a:extLst>
              <a:ext uri="{FF2B5EF4-FFF2-40B4-BE49-F238E27FC236}">
                <a16:creationId xmlns:a16="http://schemas.microsoft.com/office/drawing/2014/main" id="{FDB45259-A626-4056-A7F4-F9455F9F9014}"/>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01:49</a:t>
            </a:r>
          </a:p>
        </p:txBody>
      </p:sp>
      <p:sp>
        <p:nvSpPr>
          <p:cNvPr id="148" name="Rectangle: Rounded Corners 147">
            <a:extLst>
              <a:ext uri="{FF2B5EF4-FFF2-40B4-BE49-F238E27FC236}">
                <a16:creationId xmlns:a16="http://schemas.microsoft.com/office/drawing/2014/main" id="{B5FCB812-74F9-49C9-917A-E4436DB5586A}"/>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01:48</a:t>
            </a:r>
          </a:p>
        </p:txBody>
      </p:sp>
      <p:sp>
        <p:nvSpPr>
          <p:cNvPr id="149" name="Rectangle: Rounded Corners 148">
            <a:extLst>
              <a:ext uri="{FF2B5EF4-FFF2-40B4-BE49-F238E27FC236}">
                <a16:creationId xmlns:a16="http://schemas.microsoft.com/office/drawing/2014/main" id="{1AE8328A-DDCB-4B84-B4E6-3AD0C47E5B49}"/>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01:47</a:t>
            </a:r>
          </a:p>
        </p:txBody>
      </p:sp>
      <p:sp>
        <p:nvSpPr>
          <p:cNvPr id="150" name="Rectangle: Rounded Corners 149">
            <a:extLst>
              <a:ext uri="{FF2B5EF4-FFF2-40B4-BE49-F238E27FC236}">
                <a16:creationId xmlns:a16="http://schemas.microsoft.com/office/drawing/2014/main" id="{FE3E8446-5641-4FBD-8506-9872819E593D}"/>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01:46</a:t>
            </a:r>
          </a:p>
        </p:txBody>
      </p:sp>
      <p:sp>
        <p:nvSpPr>
          <p:cNvPr id="151" name="Rectangle: Rounded Corners 150">
            <a:extLst>
              <a:ext uri="{FF2B5EF4-FFF2-40B4-BE49-F238E27FC236}">
                <a16:creationId xmlns:a16="http://schemas.microsoft.com/office/drawing/2014/main" id="{8AC8E2D9-61D2-4BB5-A150-68AD61C7B1CB}"/>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01:45</a:t>
            </a:r>
          </a:p>
        </p:txBody>
      </p:sp>
      <p:sp>
        <p:nvSpPr>
          <p:cNvPr id="152" name="Rectangle: Rounded Corners 151">
            <a:extLst>
              <a:ext uri="{FF2B5EF4-FFF2-40B4-BE49-F238E27FC236}">
                <a16:creationId xmlns:a16="http://schemas.microsoft.com/office/drawing/2014/main" id="{46F54222-6C58-465E-B3BA-B2FCB8F4CF23}"/>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01:44</a:t>
            </a:r>
          </a:p>
        </p:txBody>
      </p:sp>
      <p:sp>
        <p:nvSpPr>
          <p:cNvPr id="153" name="Rectangle: Rounded Corners 152">
            <a:extLst>
              <a:ext uri="{FF2B5EF4-FFF2-40B4-BE49-F238E27FC236}">
                <a16:creationId xmlns:a16="http://schemas.microsoft.com/office/drawing/2014/main" id="{B27B4CBF-20AC-4CDC-A0BC-EA848D5A25A5}"/>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01:43</a:t>
            </a:r>
          </a:p>
        </p:txBody>
      </p:sp>
      <p:sp>
        <p:nvSpPr>
          <p:cNvPr id="154" name="Rectangle: Rounded Corners 153">
            <a:extLst>
              <a:ext uri="{FF2B5EF4-FFF2-40B4-BE49-F238E27FC236}">
                <a16:creationId xmlns:a16="http://schemas.microsoft.com/office/drawing/2014/main" id="{0545732A-9E63-4D96-8042-34D691757555}"/>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01:42</a:t>
            </a:r>
          </a:p>
        </p:txBody>
      </p:sp>
      <p:sp>
        <p:nvSpPr>
          <p:cNvPr id="155" name="Rectangle: Rounded Corners 154">
            <a:extLst>
              <a:ext uri="{FF2B5EF4-FFF2-40B4-BE49-F238E27FC236}">
                <a16:creationId xmlns:a16="http://schemas.microsoft.com/office/drawing/2014/main" id="{9C3B6852-DD44-4099-96E4-175EBB8EDD45}"/>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01:41</a:t>
            </a:r>
          </a:p>
        </p:txBody>
      </p:sp>
      <p:sp>
        <p:nvSpPr>
          <p:cNvPr id="156" name="Rectangle: Rounded Corners 155">
            <a:extLst>
              <a:ext uri="{FF2B5EF4-FFF2-40B4-BE49-F238E27FC236}">
                <a16:creationId xmlns:a16="http://schemas.microsoft.com/office/drawing/2014/main" id="{2B1F3A26-7187-4ADB-B02B-71876D786AFC}"/>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01:40</a:t>
            </a:r>
          </a:p>
        </p:txBody>
      </p:sp>
      <p:sp>
        <p:nvSpPr>
          <p:cNvPr id="157" name="Rectangle: Rounded Corners 156">
            <a:extLst>
              <a:ext uri="{FF2B5EF4-FFF2-40B4-BE49-F238E27FC236}">
                <a16:creationId xmlns:a16="http://schemas.microsoft.com/office/drawing/2014/main" id="{6409B388-EFCF-4EBC-9670-D11D609D9C81}"/>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01:39</a:t>
            </a:r>
          </a:p>
        </p:txBody>
      </p:sp>
      <p:sp>
        <p:nvSpPr>
          <p:cNvPr id="158" name="Rectangle: Rounded Corners 157">
            <a:extLst>
              <a:ext uri="{FF2B5EF4-FFF2-40B4-BE49-F238E27FC236}">
                <a16:creationId xmlns:a16="http://schemas.microsoft.com/office/drawing/2014/main" id="{5E3D9720-CE9C-44E9-8E1D-834C1C9FBE93}"/>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01:38</a:t>
            </a:r>
          </a:p>
        </p:txBody>
      </p:sp>
      <p:sp>
        <p:nvSpPr>
          <p:cNvPr id="159" name="Rectangle: Rounded Corners 158">
            <a:extLst>
              <a:ext uri="{FF2B5EF4-FFF2-40B4-BE49-F238E27FC236}">
                <a16:creationId xmlns:a16="http://schemas.microsoft.com/office/drawing/2014/main" id="{F9317C1D-EADC-443A-B50E-4FAA70FA49F4}"/>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01:37</a:t>
            </a:r>
          </a:p>
        </p:txBody>
      </p:sp>
      <p:sp>
        <p:nvSpPr>
          <p:cNvPr id="160" name="Rectangle: Rounded Corners 159">
            <a:extLst>
              <a:ext uri="{FF2B5EF4-FFF2-40B4-BE49-F238E27FC236}">
                <a16:creationId xmlns:a16="http://schemas.microsoft.com/office/drawing/2014/main" id="{4523F5ED-CA27-4717-880A-90C0D26F5C7B}"/>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01:36</a:t>
            </a:r>
          </a:p>
        </p:txBody>
      </p:sp>
      <p:sp>
        <p:nvSpPr>
          <p:cNvPr id="161" name="Rectangle: Rounded Corners 160">
            <a:extLst>
              <a:ext uri="{FF2B5EF4-FFF2-40B4-BE49-F238E27FC236}">
                <a16:creationId xmlns:a16="http://schemas.microsoft.com/office/drawing/2014/main" id="{8F541D09-BEDC-4B51-BB28-8583D30D6BE2}"/>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01:35</a:t>
            </a:r>
          </a:p>
        </p:txBody>
      </p:sp>
      <p:sp>
        <p:nvSpPr>
          <p:cNvPr id="162" name="Rectangle: Rounded Corners 161">
            <a:extLst>
              <a:ext uri="{FF2B5EF4-FFF2-40B4-BE49-F238E27FC236}">
                <a16:creationId xmlns:a16="http://schemas.microsoft.com/office/drawing/2014/main" id="{8BA61CE2-0EF3-433F-85A9-02E67CC93162}"/>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01:34</a:t>
            </a:r>
          </a:p>
        </p:txBody>
      </p:sp>
      <p:sp>
        <p:nvSpPr>
          <p:cNvPr id="163" name="Rectangle: Rounded Corners 162">
            <a:extLst>
              <a:ext uri="{FF2B5EF4-FFF2-40B4-BE49-F238E27FC236}">
                <a16:creationId xmlns:a16="http://schemas.microsoft.com/office/drawing/2014/main" id="{D3E7D92A-9AFD-45DE-B7CF-EC37F45321C1}"/>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01:33</a:t>
            </a:r>
          </a:p>
        </p:txBody>
      </p:sp>
      <p:sp>
        <p:nvSpPr>
          <p:cNvPr id="164" name="Rectangle: Rounded Corners 163">
            <a:extLst>
              <a:ext uri="{FF2B5EF4-FFF2-40B4-BE49-F238E27FC236}">
                <a16:creationId xmlns:a16="http://schemas.microsoft.com/office/drawing/2014/main" id="{2452BD0D-6787-4363-914D-0461702C1C68}"/>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01:32</a:t>
            </a:r>
          </a:p>
        </p:txBody>
      </p:sp>
      <p:sp>
        <p:nvSpPr>
          <p:cNvPr id="165" name="Rectangle: Rounded Corners 164">
            <a:extLst>
              <a:ext uri="{FF2B5EF4-FFF2-40B4-BE49-F238E27FC236}">
                <a16:creationId xmlns:a16="http://schemas.microsoft.com/office/drawing/2014/main" id="{0E68341F-D151-47C2-998C-293F8819BE4F}"/>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01:31</a:t>
            </a:r>
          </a:p>
        </p:txBody>
      </p:sp>
      <p:sp>
        <p:nvSpPr>
          <p:cNvPr id="166" name="Rectangle: Rounded Corners 165">
            <a:extLst>
              <a:ext uri="{FF2B5EF4-FFF2-40B4-BE49-F238E27FC236}">
                <a16:creationId xmlns:a16="http://schemas.microsoft.com/office/drawing/2014/main" id="{AA0ED31E-FDBE-4161-A699-E2A84E599A9F}"/>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01:30</a:t>
            </a:r>
          </a:p>
        </p:txBody>
      </p:sp>
      <p:sp>
        <p:nvSpPr>
          <p:cNvPr id="167" name="Rectangle: Rounded Corners 166">
            <a:extLst>
              <a:ext uri="{FF2B5EF4-FFF2-40B4-BE49-F238E27FC236}">
                <a16:creationId xmlns:a16="http://schemas.microsoft.com/office/drawing/2014/main" id="{02D26CAD-4DB4-4E1B-A8B7-C4A6D231820B}"/>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01:29</a:t>
            </a:r>
          </a:p>
        </p:txBody>
      </p:sp>
      <p:sp>
        <p:nvSpPr>
          <p:cNvPr id="168" name="Rectangle: Rounded Corners 167">
            <a:extLst>
              <a:ext uri="{FF2B5EF4-FFF2-40B4-BE49-F238E27FC236}">
                <a16:creationId xmlns:a16="http://schemas.microsoft.com/office/drawing/2014/main" id="{36F8ECEA-FF7D-45C9-991A-18F31C67876B}"/>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01:28</a:t>
            </a:r>
          </a:p>
        </p:txBody>
      </p:sp>
      <p:sp>
        <p:nvSpPr>
          <p:cNvPr id="169" name="Rectangle: Rounded Corners 168">
            <a:extLst>
              <a:ext uri="{FF2B5EF4-FFF2-40B4-BE49-F238E27FC236}">
                <a16:creationId xmlns:a16="http://schemas.microsoft.com/office/drawing/2014/main" id="{4908A52C-62EB-48D4-941A-9D40D0C4EBD6}"/>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01:27</a:t>
            </a:r>
          </a:p>
        </p:txBody>
      </p:sp>
      <p:sp>
        <p:nvSpPr>
          <p:cNvPr id="170" name="Rectangle: Rounded Corners 169">
            <a:extLst>
              <a:ext uri="{FF2B5EF4-FFF2-40B4-BE49-F238E27FC236}">
                <a16:creationId xmlns:a16="http://schemas.microsoft.com/office/drawing/2014/main" id="{D93A3ECE-74B2-4911-8D95-7708D864DF42}"/>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01:26</a:t>
            </a:r>
          </a:p>
        </p:txBody>
      </p:sp>
      <p:sp>
        <p:nvSpPr>
          <p:cNvPr id="171" name="Rectangle: Rounded Corners 170">
            <a:extLst>
              <a:ext uri="{FF2B5EF4-FFF2-40B4-BE49-F238E27FC236}">
                <a16:creationId xmlns:a16="http://schemas.microsoft.com/office/drawing/2014/main" id="{9A1328A9-7A80-4EFD-B499-976A7F21BA00}"/>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01:25</a:t>
            </a:r>
          </a:p>
        </p:txBody>
      </p:sp>
      <p:sp>
        <p:nvSpPr>
          <p:cNvPr id="172" name="Rectangle: Rounded Corners 171">
            <a:extLst>
              <a:ext uri="{FF2B5EF4-FFF2-40B4-BE49-F238E27FC236}">
                <a16:creationId xmlns:a16="http://schemas.microsoft.com/office/drawing/2014/main" id="{EE989B7B-685F-4952-8A60-F70DE2742CB7}"/>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01:24</a:t>
            </a:r>
          </a:p>
        </p:txBody>
      </p:sp>
      <p:sp>
        <p:nvSpPr>
          <p:cNvPr id="173" name="Rectangle: Rounded Corners 172">
            <a:extLst>
              <a:ext uri="{FF2B5EF4-FFF2-40B4-BE49-F238E27FC236}">
                <a16:creationId xmlns:a16="http://schemas.microsoft.com/office/drawing/2014/main" id="{F9B2C7D9-A597-4ADB-ACEA-2DA4AD7FF7C2}"/>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01:23</a:t>
            </a:r>
          </a:p>
        </p:txBody>
      </p:sp>
      <p:sp>
        <p:nvSpPr>
          <p:cNvPr id="174" name="Rectangle: Rounded Corners 173">
            <a:extLst>
              <a:ext uri="{FF2B5EF4-FFF2-40B4-BE49-F238E27FC236}">
                <a16:creationId xmlns:a16="http://schemas.microsoft.com/office/drawing/2014/main" id="{8BDA881E-7546-4E4D-B30B-C5D926FA8F59}"/>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01:22</a:t>
            </a:r>
          </a:p>
        </p:txBody>
      </p:sp>
      <p:sp>
        <p:nvSpPr>
          <p:cNvPr id="175" name="Rectangle: Rounded Corners 174">
            <a:extLst>
              <a:ext uri="{FF2B5EF4-FFF2-40B4-BE49-F238E27FC236}">
                <a16:creationId xmlns:a16="http://schemas.microsoft.com/office/drawing/2014/main" id="{07EB5619-3C90-43B7-83D5-52455C566617}"/>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01:21</a:t>
            </a:r>
          </a:p>
        </p:txBody>
      </p:sp>
      <p:sp>
        <p:nvSpPr>
          <p:cNvPr id="176" name="Rectangle: Rounded Corners 175">
            <a:extLst>
              <a:ext uri="{FF2B5EF4-FFF2-40B4-BE49-F238E27FC236}">
                <a16:creationId xmlns:a16="http://schemas.microsoft.com/office/drawing/2014/main" id="{B9F14E4A-A86C-4928-9358-7DD819095E6E}"/>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01:20</a:t>
            </a:r>
          </a:p>
        </p:txBody>
      </p:sp>
      <p:sp>
        <p:nvSpPr>
          <p:cNvPr id="177" name="Rectangle: Rounded Corners 176">
            <a:extLst>
              <a:ext uri="{FF2B5EF4-FFF2-40B4-BE49-F238E27FC236}">
                <a16:creationId xmlns:a16="http://schemas.microsoft.com/office/drawing/2014/main" id="{E8EA445F-E3E6-46EB-9CB5-844A7810D592}"/>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01:19</a:t>
            </a:r>
          </a:p>
        </p:txBody>
      </p:sp>
      <p:sp>
        <p:nvSpPr>
          <p:cNvPr id="178" name="Rectangle: Rounded Corners 177">
            <a:extLst>
              <a:ext uri="{FF2B5EF4-FFF2-40B4-BE49-F238E27FC236}">
                <a16:creationId xmlns:a16="http://schemas.microsoft.com/office/drawing/2014/main" id="{6A25894B-BA58-44E9-B431-BAF80A9BE120}"/>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01:18</a:t>
            </a:r>
          </a:p>
        </p:txBody>
      </p:sp>
      <p:sp>
        <p:nvSpPr>
          <p:cNvPr id="179" name="Rectangle: Rounded Corners 178">
            <a:extLst>
              <a:ext uri="{FF2B5EF4-FFF2-40B4-BE49-F238E27FC236}">
                <a16:creationId xmlns:a16="http://schemas.microsoft.com/office/drawing/2014/main" id="{FDDDB929-2C1D-49BA-8DC2-F4F42675BBE0}"/>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01:17</a:t>
            </a:r>
          </a:p>
        </p:txBody>
      </p:sp>
      <p:sp>
        <p:nvSpPr>
          <p:cNvPr id="180" name="Rectangle: Rounded Corners 179">
            <a:extLst>
              <a:ext uri="{FF2B5EF4-FFF2-40B4-BE49-F238E27FC236}">
                <a16:creationId xmlns:a16="http://schemas.microsoft.com/office/drawing/2014/main" id="{59775471-EF22-4E5D-A494-E1B672ECFC27}"/>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01:16</a:t>
            </a:r>
          </a:p>
        </p:txBody>
      </p:sp>
      <p:sp>
        <p:nvSpPr>
          <p:cNvPr id="181" name="Rectangle: Rounded Corners 180">
            <a:extLst>
              <a:ext uri="{FF2B5EF4-FFF2-40B4-BE49-F238E27FC236}">
                <a16:creationId xmlns:a16="http://schemas.microsoft.com/office/drawing/2014/main" id="{44FB35AE-D1FB-4BFF-A3FC-E99EB7C36538}"/>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01:15</a:t>
            </a:r>
          </a:p>
        </p:txBody>
      </p:sp>
      <p:sp>
        <p:nvSpPr>
          <p:cNvPr id="182" name="Rectangle: Rounded Corners 181">
            <a:extLst>
              <a:ext uri="{FF2B5EF4-FFF2-40B4-BE49-F238E27FC236}">
                <a16:creationId xmlns:a16="http://schemas.microsoft.com/office/drawing/2014/main" id="{FA69F38E-C028-4839-94CA-06AAE6229DDC}"/>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01:14</a:t>
            </a:r>
          </a:p>
        </p:txBody>
      </p:sp>
      <p:sp>
        <p:nvSpPr>
          <p:cNvPr id="183" name="Rectangle: Rounded Corners 182">
            <a:extLst>
              <a:ext uri="{FF2B5EF4-FFF2-40B4-BE49-F238E27FC236}">
                <a16:creationId xmlns:a16="http://schemas.microsoft.com/office/drawing/2014/main" id="{7AFE3401-5839-4C14-8818-EA22140F1EC9}"/>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01:13</a:t>
            </a:r>
          </a:p>
        </p:txBody>
      </p:sp>
      <p:sp>
        <p:nvSpPr>
          <p:cNvPr id="184" name="Rectangle: Rounded Corners 183">
            <a:extLst>
              <a:ext uri="{FF2B5EF4-FFF2-40B4-BE49-F238E27FC236}">
                <a16:creationId xmlns:a16="http://schemas.microsoft.com/office/drawing/2014/main" id="{83EFCAA1-7901-4ACA-89B7-0F42A456288B}"/>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01:12</a:t>
            </a:r>
          </a:p>
        </p:txBody>
      </p:sp>
      <p:sp>
        <p:nvSpPr>
          <p:cNvPr id="185" name="Rectangle: Rounded Corners 184">
            <a:extLst>
              <a:ext uri="{FF2B5EF4-FFF2-40B4-BE49-F238E27FC236}">
                <a16:creationId xmlns:a16="http://schemas.microsoft.com/office/drawing/2014/main" id="{99DC8CAF-3A2D-473A-9B0E-CF473BD8873A}"/>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01:11</a:t>
            </a:r>
          </a:p>
        </p:txBody>
      </p:sp>
      <p:sp>
        <p:nvSpPr>
          <p:cNvPr id="186" name="Rectangle: Rounded Corners 185">
            <a:extLst>
              <a:ext uri="{FF2B5EF4-FFF2-40B4-BE49-F238E27FC236}">
                <a16:creationId xmlns:a16="http://schemas.microsoft.com/office/drawing/2014/main" id="{5FD57ADB-CE6F-446A-AF1F-DABD220D905D}"/>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01:10</a:t>
            </a:r>
          </a:p>
        </p:txBody>
      </p:sp>
      <p:sp>
        <p:nvSpPr>
          <p:cNvPr id="187" name="Rectangle: Rounded Corners 186">
            <a:extLst>
              <a:ext uri="{FF2B5EF4-FFF2-40B4-BE49-F238E27FC236}">
                <a16:creationId xmlns:a16="http://schemas.microsoft.com/office/drawing/2014/main" id="{42AE7498-BAB6-449A-BB59-B193EA8454B1}"/>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01:09</a:t>
            </a:r>
          </a:p>
        </p:txBody>
      </p:sp>
      <p:sp>
        <p:nvSpPr>
          <p:cNvPr id="188" name="Rectangle: Rounded Corners 187">
            <a:extLst>
              <a:ext uri="{FF2B5EF4-FFF2-40B4-BE49-F238E27FC236}">
                <a16:creationId xmlns:a16="http://schemas.microsoft.com/office/drawing/2014/main" id="{7D8A76EB-7853-4879-8F79-9406641B41C7}"/>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01:08</a:t>
            </a:r>
          </a:p>
        </p:txBody>
      </p:sp>
      <p:sp>
        <p:nvSpPr>
          <p:cNvPr id="189" name="Rectangle: Rounded Corners 188">
            <a:extLst>
              <a:ext uri="{FF2B5EF4-FFF2-40B4-BE49-F238E27FC236}">
                <a16:creationId xmlns:a16="http://schemas.microsoft.com/office/drawing/2014/main" id="{22758E8D-1E56-4413-AC82-E6BC5046F215}"/>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01:07</a:t>
            </a:r>
          </a:p>
        </p:txBody>
      </p:sp>
      <p:sp>
        <p:nvSpPr>
          <p:cNvPr id="190" name="Rectangle: Rounded Corners 189">
            <a:extLst>
              <a:ext uri="{FF2B5EF4-FFF2-40B4-BE49-F238E27FC236}">
                <a16:creationId xmlns:a16="http://schemas.microsoft.com/office/drawing/2014/main" id="{166742C5-AD8D-4FAA-BD63-02210DBDFCFD}"/>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01:06</a:t>
            </a:r>
          </a:p>
        </p:txBody>
      </p:sp>
      <p:sp>
        <p:nvSpPr>
          <p:cNvPr id="191" name="Rectangle: Rounded Corners 190">
            <a:extLst>
              <a:ext uri="{FF2B5EF4-FFF2-40B4-BE49-F238E27FC236}">
                <a16:creationId xmlns:a16="http://schemas.microsoft.com/office/drawing/2014/main" id="{9919FB28-4124-41CE-B083-47FF5CCF7548}"/>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01:05</a:t>
            </a:r>
          </a:p>
        </p:txBody>
      </p:sp>
      <p:sp>
        <p:nvSpPr>
          <p:cNvPr id="192" name="Rectangle: Rounded Corners 191">
            <a:extLst>
              <a:ext uri="{FF2B5EF4-FFF2-40B4-BE49-F238E27FC236}">
                <a16:creationId xmlns:a16="http://schemas.microsoft.com/office/drawing/2014/main" id="{5B2DC231-D0DB-4CE3-BEEA-E741CDA8D5BA}"/>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01:04</a:t>
            </a:r>
          </a:p>
        </p:txBody>
      </p:sp>
      <p:sp>
        <p:nvSpPr>
          <p:cNvPr id="193" name="Rectangle: Rounded Corners 192">
            <a:extLst>
              <a:ext uri="{FF2B5EF4-FFF2-40B4-BE49-F238E27FC236}">
                <a16:creationId xmlns:a16="http://schemas.microsoft.com/office/drawing/2014/main" id="{542DD36A-F032-4025-A361-762098D155CB}"/>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01:03</a:t>
            </a:r>
          </a:p>
        </p:txBody>
      </p:sp>
      <p:sp>
        <p:nvSpPr>
          <p:cNvPr id="194" name="Rectangle: Rounded Corners 193">
            <a:extLst>
              <a:ext uri="{FF2B5EF4-FFF2-40B4-BE49-F238E27FC236}">
                <a16:creationId xmlns:a16="http://schemas.microsoft.com/office/drawing/2014/main" id="{8CDD7B74-87EF-4BC0-9148-248C9C290AEC}"/>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01:02</a:t>
            </a:r>
          </a:p>
        </p:txBody>
      </p:sp>
      <p:sp>
        <p:nvSpPr>
          <p:cNvPr id="195" name="Rectangle: Rounded Corners 194">
            <a:extLst>
              <a:ext uri="{FF2B5EF4-FFF2-40B4-BE49-F238E27FC236}">
                <a16:creationId xmlns:a16="http://schemas.microsoft.com/office/drawing/2014/main" id="{9572294E-6748-4ECC-BBB0-ED7B48935EF8}"/>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01:01</a:t>
            </a:r>
          </a:p>
        </p:txBody>
      </p:sp>
      <p:sp>
        <p:nvSpPr>
          <p:cNvPr id="196" name="Rectangle: Rounded Corners 195">
            <a:extLst>
              <a:ext uri="{FF2B5EF4-FFF2-40B4-BE49-F238E27FC236}">
                <a16:creationId xmlns:a16="http://schemas.microsoft.com/office/drawing/2014/main" id="{83ED148C-C826-42F5-A4F0-9A8AA4865B62}"/>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01:00</a:t>
            </a:r>
          </a:p>
        </p:txBody>
      </p:sp>
      <p:sp>
        <p:nvSpPr>
          <p:cNvPr id="197" name="Rectangle: Rounded Corners 196">
            <a:extLst>
              <a:ext uri="{FF2B5EF4-FFF2-40B4-BE49-F238E27FC236}">
                <a16:creationId xmlns:a16="http://schemas.microsoft.com/office/drawing/2014/main" id="{39C14611-0BD7-4E24-97BE-609199B611C7}"/>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00:59</a:t>
            </a:r>
          </a:p>
        </p:txBody>
      </p:sp>
      <p:sp>
        <p:nvSpPr>
          <p:cNvPr id="198" name="Rectangle: Rounded Corners 197">
            <a:extLst>
              <a:ext uri="{FF2B5EF4-FFF2-40B4-BE49-F238E27FC236}">
                <a16:creationId xmlns:a16="http://schemas.microsoft.com/office/drawing/2014/main" id="{18D2363F-132F-4B9A-962C-6D670DFC7A82}"/>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00:58</a:t>
            </a:r>
          </a:p>
        </p:txBody>
      </p:sp>
      <p:sp>
        <p:nvSpPr>
          <p:cNvPr id="199" name="Rectangle: Rounded Corners 198">
            <a:extLst>
              <a:ext uri="{FF2B5EF4-FFF2-40B4-BE49-F238E27FC236}">
                <a16:creationId xmlns:a16="http://schemas.microsoft.com/office/drawing/2014/main" id="{B52FDC92-E9A1-4A0A-9CBA-EE0A9F06DE29}"/>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00:57</a:t>
            </a:r>
          </a:p>
        </p:txBody>
      </p:sp>
      <p:sp>
        <p:nvSpPr>
          <p:cNvPr id="200" name="Rectangle: Rounded Corners 199">
            <a:extLst>
              <a:ext uri="{FF2B5EF4-FFF2-40B4-BE49-F238E27FC236}">
                <a16:creationId xmlns:a16="http://schemas.microsoft.com/office/drawing/2014/main" id="{0AA97005-FC08-496E-82E1-C312BEC4C87C}"/>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00:56</a:t>
            </a:r>
          </a:p>
        </p:txBody>
      </p:sp>
      <p:sp>
        <p:nvSpPr>
          <p:cNvPr id="201" name="Rectangle: Rounded Corners 200">
            <a:extLst>
              <a:ext uri="{FF2B5EF4-FFF2-40B4-BE49-F238E27FC236}">
                <a16:creationId xmlns:a16="http://schemas.microsoft.com/office/drawing/2014/main" id="{3F795DC5-7AFC-4B18-B455-73860A416047}"/>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00:55</a:t>
            </a:r>
          </a:p>
        </p:txBody>
      </p:sp>
      <p:sp>
        <p:nvSpPr>
          <p:cNvPr id="202" name="Rectangle: Rounded Corners 201">
            <a:extLst>
              <a:ext uri="{FF2B5EF4-FFF2-40B4-BE49-F238E27FC236}">
                <a16:creationId xmlns:a16="http://schemas.microsoft.com/office/drawing/2014/main" id="{ABB8A83C-104B-4E79-9A80-56D043025A7D}"/>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00:54</a:t>
            </a:r>
          </a:p>
        </p:txBody>
      </p:sp>
      <p:sp>
        <p:nvSpPr>
          <p:cNvPr id="203" name="Rectangle: Rounded Corners 202">
            <a:extLst>
              <a:ext uri="{FF2B5EF4-FFF2-40B4-BE49-F238E27FC236}">
                <a16:creationId xmlns:a16="http://schemas.microsoft.com/office/drawing/2014/main" id="{69916BF8-A9BB-403E-9C6D-ED6CCB40D34B}"/>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00:53</a:t>
            </a:r>
          </a:p>
        </p:txBody>
      </p:sp>
      <p:sp>
        <p:nvSpPr>
          <p:cNvPr id="204" name="Rectangle: Rounded Corners 203">
            <a:extLst>
              <a:ext uri="{FF2B5EF4-FFF2-40B4-BE49-F238E27FC236}">
                <a16:creationId xmlns:a16="http://schemas.microsoft.com/office/drawing/2014/main" id="{DE2A3372-85D7-4427-A64F-7995A22CD977}"/>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00:52</a:t>
            </a:r>
          </a:p>
        </p:txBody>
      </p:sp>
      <p:sp>
        <p:nvSpPr>
          <p:cNvPr id="205" name="Rectangle: Rounded Corners 204">
            <a:extLst>
              <a:ext uri="{FF2B5EF4-FFF2-40B4-BE49-F238E27FC236}">
                <a16:creationId xmlns:a16="http://schemas.microsoft.com/office/drawing/2014/main" id="{CBA4A54D-5637-460D-A647-E394F79D068D}"/>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00:51</a:t>
            </a:r>
          </a:p>
        </p:txBody>
      </p:sp>
      <p:sp>
        <p:nvSpPr>
          <p:cNvPr id="206" name="Rectangle: Rounded Corners 205">
            <a:extLst>
              <a:ext uri="{FF2B5EF4-FFF2-40B4-BE49-F238E27FC236}">
                <a16:creationId xmlns:a16="http://schemas.microsoft.com/office/drawing/2014/main" id="{944B2158-3365-4DFB-86C6-14A7782B26A1}"/>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00:50</a:t>
            </a:r>
          </a:p>
        </p:txBody>
      </p:sp>
      <p:sp>
        <p:nvSpPr>
          <p:cNvPr id="207" name="Rectangle: Rounded Corners 206">
            <a:extLst>
              <a:ext uri="{FF2B5EF4-FFF2-40B4-BE49-F238E27FC236}">
                <a16:creationId xmlns:a16="http://schemas.microsoft.com/office/drawing/2014/main" id="{828EAA2D-1FA2-4A8E-836A-94EC25C76540}"/>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00:49</a:t>
            </a:r>
          </a:p>
        </p:txBody>
      </p:sp>
      <p:sp>
        <p:nvSpPr>
          <p:cNvPr id="208" name="Rectangle: Rounded Corners 207">
            <a:extLst>
              <a:ext uri="{FF2B5EF4-FFF2-40B4-BE49-F238E27FC236}">
                <a16:creationId xmlns:a16="http://schemas.microsoft.com/office/drawing/2014/main" id="{8110352E-1C0A-4556-A913-5DCA1558C807}"/>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00:48</a:t>
            </a:r>
          </a:p>
        </p:txBody>
      </p:sp>
      <p:sp>
        <p:nvSpPr>
          <p:cNvPr id="209" name="Rectangle: Rounded Corners 208">
            <a:extLst>
              <a:ext uri="{FF2B5EF4-FFF2-40B4-BE49-F238E27FC236}">
                <a16:creationId xmlns:a16="http://schemas.microsoft.com/office/drawing/2014/main" id="{831E894A-5B14-46DC-A2C8-94B33D62D1E1}"/>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00:47</a:t>
            </a:r>
          </a:p>
        </p:txBody>
      </p:sp>
      <p:sp>
        <p:nvSpPr>
          <p:cNvPr id="210" name="Rectangle: Rounded Corners 209">
            <a:extLst>
              <a:ext uri="{FF2B5EF4-FFF2-40B4-BE49-F238E27FC236}">
                <a16:creationId xmlns:a16="http://schemas.microsoft.com/office/drawing/2014/main" id="{49D14596-E8DE-404C-A9F7-281465D31EB0}"/>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00:46</a:t>
            </a:r>
          </a:p>
        </p:txBody>
      </p:sp>
      <p:sp>
        <p:nvSpPr>
          <p:cNvPr id="211" name="Rectangle: Rounded Corners 210">
            <a:extLst>
              <a:ext uri="{FF2B5EF4-FFF2-40B4-BE49-F238E27FC236}">
                <a16:creationId xmlns:a16="http://schemas.microsoft.com/office/drawing/2014/main" id="{10122FDB-3F41-49D7-A90E-70A9BDD72E07}"/>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00:45</a:t>
            </a:r>
          </a:p>
        </p:txBody>
      </p:sp>
      <p:sp>
        <p:nvSpPr>
          <p:cNvPr id="212" name="Rectangle: Rounded Corners 211">
            <a:extLst>
              <a:ext uri="{FF2B5EF4-FFF2-40B4-BE49-F238E27FC236}">
                <a16:creationId xmlns:a16="http://schemas.microsoft.com/office/drawing/2014/main" id="{BD004622-6AC6-4B08-922D-CB1A2EBE0DAD}"/>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00:44</a:t>
            </a:r>
          </a:p>
        </p:txBody>
      </p:sp>
      <p:sp>
        <p:nvSpPr>
          <p:cNvPr id="213" name="Rectangle: Rounded Corners 212">
            <a:extLst>
              <a:ext uri="{FF2B5EF4-FFF2-40B4-BE49-F238E27FC236}">
                <a16:creationId xmlns:a16="http://schemas.microsoft.com/office/drawing/2014/main" id="{87A35091-5CB8-424F-85D2-1FB750AEFE19}"/>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00:43</a:t>
            </a:r>
          </a:p>
        </p:txBody>
      </p:sp>
      <p:sp>
        <p:nvSpPr>
          <p:cNvPr id="214" name="Rectangle: Rounded Corners 213">
            <a:extLst>
              <a:ext uri="{FF2B5EF4-FFF2-40B4-BE49-F238E27FC236}">
                <a16:creationId xmlns:a16="http://schemas.microsoft.com/office/drawing/2014/main" id="{E1FAAB7E-803D-4BB2-8AE1-82793454F594}"/>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00:42</a:t>
            </a:r>
          </a:p>
        </p:txBody>
      </p:sp>
      <p:sp>
        <p:nvSpPr>
          <p:cNvPr id="215" name="Rectangle: Rounded Corners 214">
            <a:extLst>
              <a:ext uri="{FF2B5EF4-FFF2-40B4-BE49-F238E27FC236}">
                <a16:creationId xmlns:a16="http://schemas.microsoft.com/office/drawing/2014/main" id="{49D7ED87-3DDB-4D8B-AD34-FE90823254BC}"/>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00:41</a:t>
            </a:r>
          </a:p>
        </p:txBody>
      </p:sp>
      <p:sp>
        <p:nvSpPr>
          <p:cNvPr id="216" name="Rectangle: Rounded Corners 215">
            <a:extLst>
              <a:ext uri="{FF2B5EF4-FFF2-40B4-BE49-F238E27FC236}">
                <a16:creationId xmlns:a16="http://schemas.microsoft.com/office/drawing/2014/main" id="{CDDD24FD-AB8B-4E88-82A7-C7AE302CB701}"/>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00:40</a:t>
            </a:r>
          </a:p>
        </p:txBody>
      </p:sp>
      <p:sp>
        <p:nvSpPr>
          <p:cNvPr id="217" name="Rectangle: Rounded Corners 216">
            <a:extLst>
              <a:ext uri="{FF2B5EF4-FFF2-40B4-BE49-F238E27FC236}">
                <a16:creationId xmlns:a16="http://schemas.microsoft.com/office/drawing/2014/main" id="{C7BC0BDD-5AF9-4F33-BF4B-41EECBC6C3DA}"/>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00:39</a:t>
            </a:r>
          </a:p>
        </p:txBody>
      </p:sp>
      <p:sp>
        <p:nvSpPr>
          <p:cNvPr id="218" name="Rectangle: Rounded Corners 217">
            <a:extLst>
              <a:ext uri="{FF2B5EF4-FFF2-40B4-BE49-F238E27FC236}">
                <a16:creationId xmlns:a16="http://schemas.microsoft.com/office/drawing/2014/main" id="{BC61F422-3682-48C7-8EFC-D142FD827CFF}"/>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00:38</a:t>
            </a:r>
          </a:p>
        </p:txBody>
      </p:sp>
      <p:sp>
        <p:nvSpPr>
          <p:cNvPr id="219" name="Rectangle: Rounded Corners 218">
            <a:extLst>
              <a:ext uri="{FF2B5EF4-FFF2-40B4-BE49-F238E27FC236}">
                <a16:creationId xmlns:a16="http://schemas.microsoft.com/office/drawing/2014/main" id="{4D67232F-FB2D-4388-8830-2F8A40CAFA1D}"/>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00:37</a:t>
            </a:r>
          </a:p>
        </p:txBody>
      </p:sp>
      <p:sp>
        <p:nvSpPr>
          <p:cNvPr id="220" name="Rectangle: Rounded Corners 219">
            <a:extLst>
              <a:ext uri="{FF2B5EF4-FFF2-40B4-BE49-F238E27FC236}">
                <a16:creationId xmlns:a16="http://schemas.microsoft.com/office/drawing/2014/main" id="{82885AF4-6F9D-49A4-8F66-7A159ADB17A6}"/>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00:36</a:t>
            </a:r>
          </a:p>
        </p:txBody>
      </p:sp>
      <p:sp>
        <p:nvSpPr>
          <p:cNvPr id="221" name="Rectangle: Rounded Corners 220">
            <a:extLst>
              <a:ext uri="{FF2B5EF4-FFF2-40B4-BE49-F238E27FC236}">
                <a16:creationId xmlns:a16="http://schemas.microsoft.com/office/drawing/2014/main" id="{B6EB9895-556B-4CC2-9797-F7E2A5308416}"/>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00:35</a:t>
            </a:r>
          </a:p>
        </p:txBody>
      </p:sp>
      <p:sp>
        <p:nvSpPr>
          <p:cNvPr id="222" name="Rectangle: Rounded Corners 221">
            <a:extLst>
              <a:ext uri="{FF2B5EF4-FFF2-40B4-BE49-F238E27FC236}">
                <a16:creationId xmlns:a16="http://schemas.microsoft.com/office/drawing/2014/main" id="{5B57B9D9-3181-4362-A39E-A0AD4C452482}"/>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00:34</a:t>
            </a:r>
          </a:p>
        </p:txBody>
      </p:sp>
      <p:sp>
        <p:nvSpPr>
          <p:cNvPr id="223" name="Rectangle: Rounded Corners 222">
            <a:extLst>
              <a:ext uri="{FF2B5EF4-FFF2-40B4-BE49-F238E27FC236}">
                <a16:creationId xmlns:a16="http://schemas.microsoft.com/office/drawing/2014/main" id="{EAE9ADD9-4EA3-413E-84C3-9E609107E1F9}"/>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00:33</a:t>
            </a:r>
          </a:p>
        </p:txBody>
      </p:sp>
      <p:sp>
        <p:nvSpPr>
          <p:cNvPr id="224" name="Rectangle: Rounded Corners 223">
            <a:extLst>
              <a:ext uri="{FF2B5EF4-FFF2-40B4-BE49-F238E27FC236}">
                <a16:creationId xmlns:a16="http://schemas.microsoft.com/office/drawing/2014/main" id="{440A0EC1-A965-4B3A-AE24-DA33158DB94B}"/>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00:32</a:t>
            </a:r>
          </a:p>
        </p:txBody>
      </p:sp>
      <p:sp>
        <p:nvSpPr>
          <p:cNvPr id="225" name="Rectangle: Rounded Corners 224">
            <a:extLst>
              <a:ext uri="{FF2B5EF4-FFF2-40B4-BE49-F238E27FC236}">
                <a16:creationId xmlns:a16="http://schemas.microsoft.com/office/drawing/2014/main" id="{0F311B5A-A9D4-43FE-A4AD-BE9EC935F807}"/>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00:31</a:t>
            </a:r>
          </a:p>
        </p:txBody>
      </p:sp>
      <p:sp>
        <p:nvSpPr>
          <p:cNvPr id="226" name="Rectangle: Rounded Corners 225">
            <a:extLst>
              <a:ext uri="{FF2B5EF4-FFF2-40B4-BE49-F238E27FC236}">
                <a16:creationId xmlns:a16="http://schemas.microsoft.com/office/drawing/2014/main" id="{A43D1C6A-F455-4BFF-AEB1-BC971027A2C3}"/>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00:30</a:t>
            </a:r>
          </a:p>
        </p:txBody>
      </p:sp>
      <p:sp>
        <p:nvSpPr>
          <p:cNvPr id="227" name="Rectangle: Rounded Corners 226">
            <a:extLst>
              <a:ext uri="{FF2B5EF4-FFF2-40B4-BE49-F238E27FC236}">
                <a16:creationId xmlns:a16="http://schemas.microsoft.com/office/drawing/2014/main" id="{55E68E4C-0BEC-429A-BE90-3158311AA6B9}"/>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00:29</a:t>
            </a:r>
          </a:p>
        </p:txBody>
      </p:sp>
      <p:sp>
        <p:nvSpPr>
          <p:cNvPr id="228" name="Rectangle: Rounded Corners 227">
            <a:extLst>
              <a:ext uri="{FF2B5EF4-FFF2-40B4-BE49-F238E27FC236}">
                <a16:creationId xmlns:a16="http://schemas.microsoft.com/office/drawing/2014/main" id="{949796CB-7FCD-4313-B00F-29B1FB971499}"/>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00:28</a:t>
            </a:r>
          </a:p>
        </p:txBody>
      </p:sp>
      <p:sp>
        <p:nvSpPr>
          <p:cNvPr id="229" name="Rectangle: Rounded Corners 228">
            <a:extLst>
              <a:ext uri="{FF2B5EF4-FFF2-40B4-BE49-F238E27FC236}">
                <a16:creationId xmlns:a16="http://schemas.microsoft.com/office/drawing/2014/main" id="{B1E72190-1306-4005-83D4-4382742CB4FC}"/>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00:27</a:t>
            </a:r>
          </a:p>
        </p:txBody>
      </p:sp>
      <p:sp>
        <p:nvSpPr>
          <p:cNvPr id="230" name="Rectangle: Rounded Corners 229">
            <a:extLst>
              <a:ext uri="{FF2B5EF4-FFF2-40B4-BE49-F238E27FC236}">
                <a16:creationId xmlns:a16="http://schemas.microsoft.com/office/drawing/2014/main" id="{D5702A12-53E7-496F-A89F-ADA60696C2E1}"/>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00:26</a:t>
            </a:r>
          </a:p>
        </p:txBody>
      </p:sp>
      <p:sp>
        <p:nvSpPr>
          <p:cNvPr id="231" name="Rectangle: Rounded Corners 230">
            <a:extLst>
              <a:ext uri="{FF2B5EF4-FFF2-40B4-BE49-F238E27FC236}">
                <a16:creationId xmlns:a16="http://schemas.microsoft.com/office/drawing/2014/main" id="{CEDBAE45-F9CA-4D5C-A45B-7369B28A4DE5}"/>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00:25</a:t>
            </a:r>
          </a:p>
        </p:txBody>
      </p:sp>
      <p:sp>
        <p:nvSpPr>
          <p:cNvPr id="232" name="Rectangle: Rounded Corners 231">
            <a:extLst>
              <a:ext uri="{FF2B5EF4-FFF2-40B4-BE49-F238E27FC236}">
                <a16:creationId xmlns:a16="http://schemas.microsoft.com/office/drawing/2014/main" id="{03470B5A-5B4B-4430-BC41-88F1E51BA64D}"/>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00:24</a:t>
            </a:r>
          </a:p>
        </p:txBody>
      </p:sp>
      <p:sp>
        <p:nvSpPr>
          <p:cNvPr id="233" name="Rectangle: Rounded Corners 232">
            <a:extLst>
              <a:ext uri="{FF2B5EF4-FFF2-40B4-BE49-F238E27FC236}">
                <a16:creationId xmlns:a16="http://schemas.microsoft.com/office/drawing/2014/main" id="{3A5D288D-C336-4AB8-87D9-78E5AD9AABFA}"/>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00:23</a:t>
            </a:r>
          </a:p>
        </p:txBody>
      </p:sp>
      <p:sp>
        <p:nvSpPr>
          <p:cNvPr id="234" name="Rectangle: Rounded Corners 233">
            <a:extLst>
              <a:ext uri="{FF2B5EF4-FFF2-40B4-BE49-F238E27FC236}">
                <a16:creationId xmlns:a16="http://schemas.microsoft.com/office/drawing/2014/main" id="{A8B6C7B4-C410-4B26-88E4-205E501A4692}"/>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00:22</a:t>
            </a:r>
          </a:p>
        </p:txBody>
      </p:sp>
      <p:sp>
        <p:nvSpPr>
          <p:cNvPr id="235" name="Rectangle: Rounded Corners 234">
            <a:extLst>
              <a:ext uri="{FF2B5EF4-FFF2-40B4-BE49-F238E27FC236}">
                <a16:creationId xmlns:a16="http://schemas.microsoft.com/office/drawing/2014/main" id="{4051C1E4-147E-4396-A236-DB79969B2403}"/>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00:21</a:t>
            </a:r>
          </a:p>
        </p:txBody>
      </p:sp>
      <p:sp>
        <p:nvSpPr>
          <p:cNvPr id="236" name="Rectangle: Rounded Corners 235">
            <a:extLst>
              <a:ext uri="{FF2B5EF4-FFF2-40B4-BE49-F238E27FC236}">
                <a16:creationId xmlns:a16="http://schemas.microsoft.com/office/drawing/2014/main" id="{2EC84E4A-3040-4DB2-ADE2-B2947E786AA7}"/>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00:20</a:t>
            </a:r>
          </a:p>
        </p:txBody>
      </p:sp>
      <p:sp>
        <p:nvSpPr>
          <p:cNvPr id="237" name="Rectangle: Rounded Corners 236">
            <a:extLst>
              <a:ext uri="{FF2B5EF4-FFF2-40B4-BE49-F238E27FC236}">
                <a16:creationId xmlns:a16="http://schemas.microsoft.com/office/drawing/2014/main" id="{059F25BD-0A7D-4934-8AB8-8A71FEE61236}"/>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00:19</a:t>
            </a:r>
          </a:p>
        </p:txBody>
      </p:sp>
      <p:sp>
        <p:nvSpPr>
          <p:cNvPr id="238" name="Rectangle: Rounded Corners 237">
            <a:extLst>
              <a:ext uri="{FF2B5EF4-FFF2-40B4-BE49-F238E27FC236}">
                <a16:creationId xmlns:a16="http://schemas.microsoft.com/office/drawing/2014/main" id="{03CED732-55D7-4F85-A4F2-B668A264FEC7}"/>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00:18</a:t>
            </a:r>
          </a:p>
        </p:txBody>
      </p:sp>
      <p:sp>
        <p:nvSpPr>
          <p:cNvPr id="239" name="Rectangle: Rounded Corners 238">
            <a:extLst>
              <a:ext uri="{FF2B5EF4-FFF2-40B4-BE49-F238E27FC236}">
                <a16:creationId xmlns:a16="http://schemas.microsoft.com/office/drawing/2014/main" id="{D0C5C3FF-B90F-4F43-8C36-86C66B2DF697}"/>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00:17</a:t>
            </a:r>
          </a:p>
        </p:txBody>
      </p:sp>
      <p:sp>
        <p:nvSpPr>
          <p:cNvPr id="240" name="Rectangle: Rounded Corners 239">
            <a:extLst>
              <a:ext uri="{FF2B5EF4-FFF2-40B4-BE49-F238E27FC236}">
                <a16:creationId xmlns:a16="http://schemas.microsoft.com/office/drawing/2014/main" id="{F07C74E3-9A85-4B42-AE5B-6BC8CEE676E2}"/>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00:16</a:t>
            </a:r>
          </a:p>
        </p:txBody>
      </p:sp>
      <p:sp>
        <p:nvSpPr>
          <p:cNvPr id="241" name="Rectangle: Rounded Corners 240">
            <a:extLst>
              <a:ext uri="{FF2B5EF4-FFF2-40B4-BE49-F238E27FC236}">
                <a16:creationId xmlns:a16="http://schemas.microsoft.com/office/drawing/2014/main" id="{1BF413A4-60D5-4DD0-8FFA-029B7C2A11EE}"/>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00:15</a:t>
            </a:r>
          </a:p>
        </p:txBody>
      </p:sp>
      <p:sp>
        <p:nvSpPr>
          <p:cNvPr id="242" name="Rectangle: Rounded Corners 241">
            <a:extLst>
              <a:ext uri="{FF2B5EF4-FFF2-40B4-BE49-F238E27FC236}">
                <a16:creationId xmlns:a16="http://schemas.microsoft.com/office/drawing/2014/main" id="{5E5B9EB5-60F8-4D14-97AC-2CA5A3F61502}"/>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00:14</a:t>
            </a:r>
          </a:p>
        </p:txBody>
      </p:sp>
      <p:sp>
        <p:nvSpPr>
          <p:cNvPr id="243" name="Rectangle: Rounded Corners 242">
            <a:extLst>
              <a:ext uri="{FF2B5EF4-FFF2-40B4-BE49-F238E27FC236}">
                <a16:creationId xmlns:a16="http://schemas.microsoft.com/office/drawing/2014/main" id="{27EDB0BC-34F7-4C26-A815-BB1816505479}"/>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00:13</a:t>
            </a:r>
          </a:p>
        </p:txBody>
      </p:sp>
      <p:sp>
        <p:nvSpPr>
          <p:cNvPr id="244" name="Rectangle: Rounded Corners 243">
            <a:extLst>
              <a:ext uri="{FF2B5EF4-FFF2-40B4-BE49-F238E27FC236}">
                <a16:creationId xmlns:a16="http://schemas.microsoft.com/office/drawing/2014/main" id="{E89F4EC6-5625-4972-9525-3A6465FDD643}"/>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00:12</a:t>
            </a:r>
          </a:p>
        </p:txBody>
      </p:sp>
      <p:sp>
        <p:nvSpPr>
          <p:cNvPr id="245" name="Rectangle: Rounded Corners 244">
            <a:extLst>
              <a:ext uri="{FF2B5EF4-FFF2-40B4-BE49-F238E27FC236}">
                <a16:creationId xmlns:a16="http://schemas.microsoft.com/office/drawing/2014/main" id="{EDEE84D0-868F-4B14-90AC-D62BB35F90E5}"/>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00:11</a:t>
            </a:r>
          </a:p>
        </p:txBody>
      </p:sp>
      <p:sp>
        <p:nvSpPr>
          <p:cNvPr id="246" name="Rectangle: Rounded Corners 245">
            <a:extLst>
              <a:ext uri="{FF2B5EF4-FFF2-40B4-BE49-F238E27FC236}">
                <a16:creationId xmlns:a16="http://schemas.microsoft.com/office/drawing/2014/main" id="{B49408BD-C6C4-4338-8DF1-E0381011CD24}"/>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00:10</a:t>
            </a:r>
          </a:p>
        </p:txBody>
      </p:sp>
      <p:sp>
        <p:nvSpPr>
          <p:cNvPr id="247" name="Rectangle: Rounded Corners 246">
            <a:extLst>
              <a:ext uri="{FF2B5EF4-FFF2-40B4-BE49-F238E27FC236}">
                <a16:creationId xmlns:a16="http://schemas.microsoft.com/office/drawing/2014/main" id="{30CB5871-9DB0-41C3-9C74-F934385D8A53}"/>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00:09</a:t>
            </a:r>
          </a:p>
        </p:txBody>
      </p:sp>
      <p:sp>
        <p:nvSpPr>
          <p:cNvPr id="248" name="Rectangle: Rounded Corners 247">
            <a:extLst>
              <a:ext uri="{FF2B5EF4-FFF2-40B4-BE49-F238E27FC236}">
                <a16:creationId xmlns:a16="http://schemas.microsoft.com/office/drawing/2014/main" id="{FFE71871-0FB8-4390-8910-E7D0ADDDEC07}"/>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00:08</a:t>
            </a:r>
          </a:p>
        </p:txBody>
      </p:sp>
      <p:sp>
        <p:nvSpPr>
          <p:cNvPr id="249" name="Rectangle: Rounded Corners 248">
            <a:extLst>
              <a:ext uri="{FF2B5EF4-FFF2-40B4-BE49-F238E27FC236}">
                <a16:creationId xmlns:a16="http://schemas.microsoft.com/office/drawing/2014/main" id="{C2791537-8CE6-4E27-AEE9-6841ED2D67E7}"/>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00:07</a:t>
            </a:r>
          </a:p>
        </p:txBody>
      </p:sp>
      <p:sp>
        <p:nvSpPr>
          <p:cNvPr id="250" name="Rectangle: Rounded Corners 249">
            <a:extLst>
              <a:ext uri="{FF2B5EF4-FFF2-40B4-BE49-F238E27FC236}">
                <a16:creationId xmlns:a16="http://schemas.microsoft.com/office/drawing/2014/main" id="{0F2688D7-E78C-42B5-8F50-52431A4EDE03}"/>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00:06</a:t>
            </a:r>
          </a:p>
        </p:txBody>
      </p:sp>
      <p:sp>
        <p:nvSpPr>
          <p:cNvPr id="251" name="Rectangle: Rounded Corners 250">
            <a:extLst>
              <a:ext uri="{FF2B5EF4-FFF2-40B4-BE49-F238E27FC236}">
                <a16:creationId xmlns:a16="http://schemas.microsoft.com/office/drawing/2014/main" id="{D9CDA624-B82F-4659-80D6-97CFFEAB921B}"/>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00:05</a:t>
            </a:r>
          </a:p>
        </p:txBody>
      </p:sp>
      <p:sp>
        <p:nvSpPr>
          <p:cNvPr id="252" name="Rectangle: Rounded Corners 251">
            <a:extLst>
              <a:ext uri="{FF2B5EF4-FFF2-40B4-BE49-F238E27FC236}">
                <a16:creationId xmlns:a16="http://schemas.microsoft.com/office/drawing/2014/main" id="{82B09C88-8F95-47F7-A940-1922FEA927BA}"/>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00:04</a:t>
            </a:r>
          </a:p>
        </p:txBody>
      </p:sp>
      <p:sp>
        <p:nvSpPr>
          <p:cNvPr id="253" name="Rectangle: Rounded Corners 252">
            <a:extLst>
              <a:ext uri="{FF2B5EF4-FFF2-40B4-BE49-F238E27FC236}">
                <a16:creationId xmlns:a16="http://schemas.microsoft.com/office/drawing/2014/main" id="{B33AD27E-8919-4337-914E-3D0CAD1FDA55}"/>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00:03</a:t>
            </a:r>
          </a:p>
        </p:txBody>
      </p:sp>
      <p:sp>
        <p:nvSpPr>
          <p:cNvPr id="254" name="Rectangle: Rounded Corners 253">
            <a:extLst>
              <a:ext uri="{FF2B5EF4-FFF2-40B4-BE49-F238E27FC236}">
                <a16:creationId xmlns:a16="http://schemas.microsoft.com/office/drawing/2014/main" id="{E369603C-7138-4FF6-88A5-F1068E0AB1D7}"/>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00:02</a:t>
            </a:r>
          </a:p>
        </p:txBody>
      </p:sp>
      <p:sp>
        <p:nvSpPr>
          <p:cNvPr id="255" name="Rectangle: Rounded Corners 254">
            <a:extLst>
              <a:ext uri="{FF2B5EF4-FFF2-40B4-BE49-F238E27FC236}">
                <a16:creationId xmlns:a16="http://schemas.microsoft.com/office/drawing/2014/main" id="{2526B077-4416-445F-998F-3904BE50CA9C}"/>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00:01</a:t>
            </a:r>
          </a:p>
        </p:txBody>
      </p:sp>
      <p:sp>
        <p:nvSpPr>
          <p:cNvPr id="256" name="Rectangle: Rounded Corners 255">
            <a:extLst>
              <a:ext uri="{FF2B5EF4-FFF2-40B4-BE49-F238E27FC236}">
                <a16:creationId xmlns:a16="http://schemas.microsoft.com/office/drawing/2014/main" id="{0331A751-07E5-47A5-A260-17181E804050}"/>
              </a:ext>
            </a:extLst>
          </p:cNvPr>
          <p:cNvSpPr/>
          <p:nvPr/>
        </p:nvSpPr>
        <p:spPr>
          <a:xfrm>
            <a:off x="7588917" y="2220390"/>
            <a:ext cx="4181582" cy="15719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00:00</a:t>
            </a:r>
          </a:p>
        </p:txBody>
      </p:sp>
    </p:spTree>
    <p:extLst>
      <p:ext uri="{BB962C8B-B14F-4D97-AF65-F5344CB8AC3E}">
        <p14:creationId xmlns:p14="http://schemas.microsoft.com/office/powerpoint/2010/main" val="416106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to="" calcmode="lin" valueType="num">
                                      <p:cBhvr>
                                        <p:cTn id="15" dur="1" fill="hold"/>
                                        <p:tgtEl>
                                          <p:spTgt spid="4"/>
                                        </p:tgtEl>
                                        <p:attrNameLst>
                                          <p:attrName/>
                                        </p:attrNameLst>
                                      </p:cBhvr>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par>
                                <p:cTn id="30" presetID="6" presetClass="entr" presetSubtype="16"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1000"/>
                                        <p:tgtEl>
                                          <p:spTgt spid="9"/>
                                        </p:tgtEl>
                                      </p:cBhvr>
                                    </p:animEffect>
                                  </p:childTnLst>
                                </p:cTn>
                              </p:par>
                              <p:par>
                                <p:cTn id="33" presetID="6" presetClass="entr" presetSubtype="16"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circle(in)">
                                      <p:cBhvr>
                                        <p:cTn id="35" dur="10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inVertic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500"/>
                                        <p:tgtEl>
                                          <p:spTgt spid="12"/>
                                        </p:tgtEl>
                                      </p:cBhvr>
                                    </p:animEffect>
                                  </p:childTnLst>
                                </p:cTn>
                              </p:par>
                            </p:childTnLst>
                          </p:cTn>
                        </p:par>
                        <p:par>
                          <p:cTn id="49" fill="hold">
                            <p:stCondLst>
                              <p:cond delay="500"/>
                            </p:stCondLst>
                            <p:childTnLst>
                              <p:par>
                                <p:cTn id="50" presetID="11" presetClass="entr" presetSubtype="0" fill="hold" grpId="0" nodeType="afterEffect">
                                  <p:stCondLst>
                                    <p:cond delay="0"/>
                                  </p:stCondLst>
                                  <p:childTnLst>
                                    <p:set>
                                      <p:cBhvr>
                                        <p:cTn id="51" dur="1000">
                                          <p:stCondLst>
                                            <p:cond delay="0"/>
                                          </p:stCondLst>
                                        </p:cTn>
                                        <p:tgtEl>
                                          <p:spTgt spid="14"/>
                                        </p:tgtEl>
                                        <p:attrNameLst>
                                          <p:attrName>style.visibility</p:attrName>
                                        </p:attrNameLst>
                                      </p:cBhvr>
                                      <p:to>
                                        <p:strVal val="visible"/>
                                      </p:to>
                                    </p:set>
                                  </p:childTnLst>
                                </p:cTn>
                              </p:par>
                            </p:childTnLst>
                          </p:cTn>
                        </p:par>
                        <p:par>
                          <p:cTn id="52" fill="hold">
                            <p:stCondLst>
                              <p:cond delay="1500"/>
                            </p:stCondLst>
                            <p:childTnLst>
                              <p:par>
                                <p:cTn id="53" presetID="11" presetClass="entr" presetSubtype="0" fill="hold" grpId="0" nodeType="afterEffect">
                                  <p:stCondLst>
                                    <p:cond delay="0"/>
                                  </p:stCondLst>
                                  <p:childTnLst>
                                    <p:set>
                                      <p:cBhvr>
                                        <p:cTn id="54" dur="1000">
                                          <p:stCondLst>
                                            <p:cond delay="0"/>
                                          </p:stCondLst>
                                        </p:cTn>
                                        <p:tgtEl>
                                          <p:spTgt spid="15"/>
                                        </p:tgtEl>
                                        <p:attrNameLst>
                                          <p:attrName>style.visibility</p:attrName>
                                        </p:attrNameLst>
                                      </p:cBhvr>
                                      <p:to>
                                        <p:strVal val="visible"/>
                                      </p:to>
                                    </p:set>
                                  </p:childTnLst>
                                </p:cTn>
                              </p:par>
                            </p:childTnLst>
                          </p:cTn>
                        </p:par>
                        <p:par>
                          <p:cTn id="55" fill="hold">
                            <p:stCondLst>
                              <p:cond delay="2500"/>
                            </p:stCondLst>
                            <p:childTnLst>
                              <p:par>
                                <p:cTn id="56" presetID="11" presetClass="entr" presetSubtype="0" fill="hold" grpId="0" nodeType="afterEffect">
                                  <p:stCondLst>
                                    <p:cond delay="0"/>
                                  </p:stCondLst>
                                  <p:childTnLst>
                                    <p:set>
                                      <p:cBhvr>
                                        <p:cTn id="57" dur="1000">
                                          <p:stCondLst>
                                            <p:cond delay="0"/>
                                          </p:stCondLst>
                                        </p:cTn>
                                        <p:tgtEl>
                                          <p:spTgt spid="16"/>
                                        </p:tgtEl>
                                        <p:attrNameLst>
                                          <p:attrName>style.visibility</p:attrName>
                                        </p:attrNameLst>
                                      </p:cBhvr>
                                      <p:to>
                                        <p:strVal val="visible"/>
                                      </p:to>
                                    </p:set>
                                  </p:childTnLst>
                                </p:cTn>
                              </p:par>
                            </p:childTnLst>
                          </p:cTn>
                        </p:par>
                        <p:par>
                          <p:cTn id="58" fill="hold">
                            <p:stCondLst>
                              <p:cond delay="3500"/>
                            </p:stCondLst>
                            <p:childTnLst>
                              <p:par>
                                <p:cTn id="59" presetID="11" presetClass="entr" presetSubtype="0" fill="hold" grpId="0" nodeType="afterEffect">
                                  <p:stCondLst>
                                    <p:cond delay="0"/>
                                  </p:stCondLst>
                                  <p:childTnLst>
                                    <p:set>
                                      <p:cBhvr>
                                        <p:cTn id="60" dur="1000">
                                          <p:stCondLst>
                                            <p:cond delay="0"/>
                                          </p:stCondLst>
                                        </p:cTn>
                                        <p:tgtEl>
                                          <p:spTgt spid="17"/>
                                        </p:tgtEl>
                                        <p:attrNameLst>
                                          <p:attrName>style.visibility</p:attrName>
                                        </p:attrNameLst>
                                      </p:cBhvr>
                                      <p:to>
                                        <p:strVal val="visible"/>
                                      </p:to>
                                    </p:set>
                                  </p:childTnLst>
                                </p:cTn>
                              </p:par>
                            </p:childTnLst>
                          </p:cTn>
                        </p:par>
                        <p:par>
                          <p:cTn id="61" fill="hold">
                            <p:stCondLst>
                              <p:cond delay="4500"/>
                            </p:stCondLst>
                            <p:childTnLst>
                              <p:par>
                                <p:cTn id="62" presetID="11" presetClass="entr" presetSubtype="0" fill="hold" grpId="0" nodeType="afterEffect">
                                  <p:stCondLst>
                                    <p:cond delay="0"/>
                                  </p:stCondLst>
                                  <p:childTnLst>
                                    <p:set>
                                      <p:cBhvr>
                                        <p:cTn id="63" dur="1000">
                                          <p:stCondLst>
                                            <p:cond delay="0"/>
                                          </p:stCondLst>
                                        </p:cTn>
                                        <p:tgtEl>
                                          <p:spTgt spid="18"/>
                                        </p:tgtEl>
                                        <p:attrNameLst>
                                          <p:attrName>style.visibility</p:attrName>
                                        </p:attrNameLst>
                                      </p:cBhvr>
                                      <p:to>
                                        <p:strVal val="visible"/>
                                      </p:to>
                                    </p:set>
                                  </p:childTnLst>
                                </p:cTn>
                              </p:par>
                            </p:childTnLst>
                          </p:cTn>
                        </p:par>
                        <p:par>
                          <p:cTn id="64" fill="hold">
                            <p:stCondLst>
                              <p:cond delay="5500"/>
                            </p:stCondLst>
                            <p:childTnLst>
                              <p:par>
                                <p:cTn id="65" presetID="11" presetClass="entr" presetSubtype="0" fill="hold" grpId="0" nodeType="afterEffect">
                                  <p:stCondLst>
                                    <p:cond delay="0"/>
                                  </p:stCondLst>
                                  <p:childTnLst>
                                    <p:set>
                                      <p:cBhvr>
                                        <p:cTn id="66" dur="1000">
                                          <p:stCondLst>
                                            <p:cond delay="0"/>
                                          </p:stCondLst>
                                        </p:cTn>
                                        <p:tgtEl>
                                          <p:spTgt spid="19"/>
                                        </p:tgtEl>
                                        <p:attrNameLst>
                                          <p:attrName>style.visibility</p:attrName>
                                        </p:attrNameLst>
                                      </p:cBhvr>
                                      <p:to>
                                        <p:strVal val="visible"/>
                                      </p:to>
                                    </p:set>
                                  </p:childTnLst>
                                </p:cTn>
                              </p:par>
                            </p:childTnLst>
                          </p:cTn>
                        </p:par>
                        <p:par>
                          <p:cTn id="67" fill="hold">
                            <p:stCondLst>
                              <p:cond delay="6500"/>
                            </p:stCondLst>
                            <p:childTnLst>
                              <p:par>
                                <p:cTn id="68" presetID="11" presetClass="entr" presetSubtype="0" fill="hold" grpId="0" nodeType="afterEffect">
                                  <p:stCondLst>
                                    <p:cond delay="0"/>
                                  </p:stCondLst>
                                  <p:childTnLst>
                                    <p:set>
                                      <p:cBhvr>
                                        <p:cTn id="69" dur="1000">
                                          <p:stCondLst>
                                            <p:cond delay="0"/>
                                          </p:stCondLst>
                                        </p:cTn>
                                        <p:tgtEl>
                                          <p:spTgt spid="20"/>
                                        </p:tgtEl>
                                        <p:attrNameLst>
                                          <p:attrName>style.visibility</p:attrName>
                                        </p:attrNameLst>
                                      </p:cBhvr>
                                      <p:to>
                                        <p:strVal val="visible"/>
                                      </p:to>
                                    </p:set>
                                  </p:childTnLst>
                                </p:cTn>
                              </p:par>
                            </p:childTnLst>
                          </p:cTn>
                        </p:par>
                        <p:par>
                          <p:cTn id="70" fill="hold">
                            <p:stCondLst>
                              <p:cond delay="7500"/>
                            </p:stCondLst>
                            <p:childTnLst>
                              <p:par>
                                <p:cTn id="71" presetID="11" presetClass="entr" presetSubtype="0" fill="hold" grpId="0" nodeType="afterEffect">
                                  <p:stCondLst>
                                    <p:cond delay="0"/>
                                  </p:stCondLst>
                                  <p:childTnLst>
                                    <p:set>
                                      <p:cBhvr>
                                        <p:cTn id="72" dur="1000">
                                          <p:stCondLst>
                                            <p:cond delay="0"/>
                                          </p:stCondLst>
                                        </p:cTn>
                                        <p:tgtEl>
                                          <p:spTgt spid="21"/>
                                        </p:tgtEl>
                                        <p:attrNameLst>
                                          <p:attrName>style.visibility</p:attrName>
                                        </p:attrNameLst>
                                      </p:cBhvr>
                                      <p:to>
                                        <p:strVal val="visible"/>
                                      </p:to>
                                    </p:set>
                                  </p:childTnLst>
                                </p:cTn>
                              </p:par>
                            </p:childTnLst>
                          </p:cTn>
                        </p:par>
                        <p:par>
                          <p:cTn id="73" fill="hold">
                            <p:stCondLst>
                              <p:cond delay="8500"/>
                            </p:stCondLst>
                            <p:childTnLst>
                              <p:par>
                                <p:cTn id="74" presetID="11" presetClass="entr" presetSubtype="0" fill="hold" grpId="0" nodeType="afterEffect">
                                  <p:stCondLst>
                                    <p:cond delay="0"/>
                                  </p:stCondLst>
                                  <p:childTnLst>
                                    <p:set>
                                      <p:cBhvr>
                                        <p:cTn id="75" dur="1000">
                                          <p:stCondLst>
                                            <p:cond delay="0"/>
                                          </p:stCondLst>
                                        </p:cTn>
                                        <p:tgtEl>
                                          <p:spTgt spid="22"/>
                                        </p:tgtEl>
                                        <p:attrNameLst>
                                          <p:attrName>style.visibility</p:attrName>
                                        </p:attrNameLst>
                                      </p:cBhvr>
                                      <p:to>
                                        <p:strVal val="visible"/>
                                      </p:to>
                                    </p:set>
                                  </p:childTnLst>
                                </p:cTn>
                              </p:par>
                            </p:childTnLst>
                          </p:cTn>
                        </p:par>
                        <p:par>
                          <p:cTn id="76" fill="hold">
                            <p:stCondLst>
                              <p:cond delay="9500"/>
                            </p:stCondLst>
                            <p:childTnLst>
                              <p:par>
                                <p:cTn id="77" presetID="11" presetClass="entr" presetSubtype="0" fill="hold" grpId="0" nodeType="afterEffect">
                                  <p:stCondLst>
                                    <p:cond delay="0"/>
                                  </p:stCondLst>
                                  <p:childTnLst>
                                    <p:set>
                                      <p:cBhvr>
                                        <p:cTn id="78" dur="1000">
                                          <p:stCondLst>
                                            <p:cond delay="0"/>
                                          </p:stCondLst>
                                        </p:cTn>
                                        <p:tgtEl>
                                          <p:spTgt spid="23"/>
                                        </p:tgtEl>
                                        <p:attrNameLst>
                                          <p:attrName>style.visibility</p:attrName>
                                        </p:attrNameLst>
                                      </p:cBhvr>
                                      <p:to>
                                        <p:strVal val="visible"/>
                                      </p:to>
                                    </p:set>
                                  </p:childTnLst>
                                </p:cTn>
                              </p:par>
                            </p:childTnLst>
                          </p:cTn>
                        </p:par>
                        <p:par>
                          <p:cTn id="79" fill="hold">
                            <p:stCondLst>
                              <p:cond delay="10500"/>
                            </p:stCondLst>
                            <p:childTnLst>
                              <p:par>
                                <p:cTn id="80" presetID="11" presetClass="entr" presetSubtype="0" fill="hold" grpId="0" nodeType="afterEffect">
                                  <p:stCondLst>
                                    <p:cond delay="0"/>
                                  </p:stCondLst>
                                  <p:childTnLst>
                                    <p:set>
                                      <p:cBhvr>
                                        <p:cTn id="81" dur="1000">
                                          <p:stCondLst>
                                            <p:cond delay="0"/>
                                          </p:stCondLst>
                                        </p:cTn>
                                        <p:tgtEl>
                                          <p:spTgt spid="24"/>
                                        </p:tgtEl>
                                        <p:attrNameLst>
                                          <p:attrName>style.visibility</p:attrName>
                                        </p:attrNameLst>
                                      </p:cBhvr>
                                      <p:to>
                                        <p:strVal val="visible"/>
                                      </p:to>
                                    </p:set>
                                  </p:childTnLst>
                                </p:cTn>
                              </p:par>
                            </p:childTnLst>
                          </p:cTn>
                        </p:par>
                        <p:par>
                          <p:cTn id="82" fill="hold">
                            <p:stCondLst>
                              <p:cond delay="11500"/>
                            </p:stCondLst>
                            <p:childTnLst>
                              <p:par>
                                <p:cTn id="83" presetID="11" presetClass="entr" presetSubtype="0" fill="hold" grpId="0" nodeType="afterEffect">
                                  <p:stCondLst>
                                    <p:cond delay="0"/>
                                  </p:stCondLst>
                                  <p:childTnLst>
                                    <p:set>
                                      <p:cBhvr>
                                        <p:cTn id="84" dur="1000">
                                          <p:stCondLst>
                                            <p:cond delay="0"/>
                                          </p:stCondLst>
                                        </p:cTn>
                                        <p:tgtEl>
                                          <p:spTgt spid="27"/>
                                        </p:tgtEl>
                                        <p:attrNameLst>
                                          <p:attrName>style.visibility</p:attrName>
                                        </p:attrNameLst>
                                      </p:cBhvr>
                                      <p:to>
                                        <p:strVal val="visible"/>
                                      </p:to>
                                    </p:set>
                                  </p:childTnLst>
                                </p:cTn>
                              </p:par>
                            </p:childTnLst>
                          </p:cTn>
                        </p:par>
                        <p:par>
                          <p:cTn id="85" fill="hold">
                            <p:stCondLst>
                              <p:cond delay="12500"/>
                            </p:stCondLst>
                            <p:childTnLst>
                              <p:par>
                                <p:cTn id="86" presetID="11" presetClass="entr" presetSubtype="0" fill="hold" grpId="0" nodeType="afterEffect">
                                  <p:stCondLst>
                                    <p:cond delay="0"/>
                                  </p:stCondLst>
                                  <p:childTnLst>
                                    <p:set>
                                      <p:cBhvr>
                                        <p:cTn id="87" dur="1000">
                                          <p:stCondLst>
                                            <p:cond delay="0"/>
                                          </p:stCondLst>
                                        </p:cTn>
                                        <p:tgtEl>
                                          <p:spTgt spid="28"/>
                                        </p:tgtEl>
                                        <p:attrNameLst>
                                          <p:attrName>style.visibility</p:attrName>
                                        </p:attrNameLst>
                                      </p:cBhvr>
                                      <p:to>
                                        <p:strVal val="visible"/>
                                      </p:to>
                                    </p:set>
                                  </p:childTnLst>
                                </p:cTn>
                              </p:par>
                            </p:childTnLst>
                          </p:cTn>
                        </p:par>
                        <p:par>
                          <p:cTn id="88" fill="hold">
                            <p:stCondLst>
                              <p:cond delay="13500"/>
                            </p:stCondLst>
                            <p:childTnLst>
                              <p:par>
                                <p:cTn id="89" presetID="11" presetClass="entr" presetSubtype="0" fill="hold" grpId="0" nodeType="afterEffect">
                                  <p:stCondLst>
                                    <p:cond delay="0"/>
                                  </p:stCondLst>
                                  <p:childTnLst>
                                    <p:set>
                                      <p:cBhvr>
                                        <p:cTn id="90" dur="1000">
                                          <p:stCondLst>
                                            <p:cond delay="0"/>
                                          </p:stCondLst>
                                        </p:cTn>
                                        <p:tgtEl>
                                          <p:spTgt spid="29"/>
                                        </p:tgtEl>
                                        <p:attrNameLst>
                                          <p:attrName>style.visibility</p:attrName>
                                        </p:attrNameLst>
                                      </p:cBhvr>
                                      <p:to>
                                        <p:strVal val="visible"/>
                                      </p:to>
                                    </p:set>
                                  </p:childTnLst>
                                </p:cTn>
                              </p:par>
                            </p:childTnLst>
                          </p:cTn>
                        </p:par>
                        <p:par>
                          <p:cTn id="91" fill="hold">
                            <p:stCondLst>
                              <p:cond delay="14500"/>
                            </p:stCondLst>
                            <p:childTnLst>
                              <p:par>
                                <p:cTn id="92" presetID="11" presetClass="entr" presetSubtype="0" fill="hold" grpId="0" nodeType="afterEffect">
                                  <p:stCondLst>
                                    <p:cond delay="0"/>
                                  </p:stCondLst>
                                  <p:childTnLst>
                                    <p:set>
                                      <p:cBhvr>
                                        <p:cTn id="93" dur="1000">
                                          <p:stCondLst>
                                            <p:cond delay="0"/>
                                          </p:stCondLst>
                                        </p:cTn>
                                        <p:tgtEl>
                                          <p:spTgt spid="30"/>
                                        </p:tgtEl>
                                        <p:attrNameLst>
                                          <p:attrName>style.visibility</p:attrName>
                                        </p:attrNameLst>
                                      </p:cBhvr>
                                      <p:to>
                                        <p:strVal val="visible"/>
                                      </p:to>
                                    </p:set>
                                  </p:childTnLst>
                                </p:cTn>
                              </p:par>
                            </p:childTnLst>
                          </p:cTn>
                        </p:par>
                        <p:par>
                          <p:cTn id="94" fill="hold">
                            <p:stCondLst>
                              <p:cond delay="15500"/>
                            </p:stCondLst>
                            <p:childTnLst>
                              <p:par>
                                <p:cTn id="95" presetID="11" presetClass="entr" presetSubtype="0" fill="hold" grpId="0" nodeType="afterEffect">
                                  <p:stCondLst>
                                    <p:cond delay="0"/>
                                  </p:stCondLst>
                                  <p:childTnLst>
                                    <p:set>
                                      <p:cBhvr>
                                        <p:cTn id="96" dur="1000">
                                          <p:stCondLst>
                                            <p:cond delay="0"/>
                                          </p:stCondLst>
                                        </p:cTn>
                                        <p:tgtEl>
                                          <p:spTgt spid="31"/>
                                        </p:tgtEl>
                                        <p:attrNameLst>
                                          <p:attrName>style.visibility</p:attrName>
                                        </p:attrNameLst>
                                      </p:cBhvr>
                                      <p:to>
                                        <p:strVal val="visible"/>
                                      </p:to>
                                    </p:set>
                                  </p:childTnLst>
                                </p:cTn>
                              </p:par>
                            </p:childTnLst>
                          </p:cTn>
                        </p:par>
                        <p:par>
                          <p:cTn id="97" fill="hold">
                            <p:stCondLst>
                              <p:cond delay="16500"/>
                            </p:stCondLst>
                            <p:childTnLst>
                              <p:par>
                                <p:cTn id="98" presetID="11" presetClass="entr" presetSubtype="0" fill="hold" grpId="0" nodeType="afterEffect">
                                  <p:stCondLst>
                                    <p:cond delay="0"/>
                                  </p:stCondLst>
                                  <p:childTnLst>
                                    <p:set>
                                      <p:cBhvr>
                                        <p:cTn id="99" dur="1000">
                                          <p:stCondLst>
                                            <p:cond delay="0"/>
                                          </p:stCondLst>
                                        </p:cTn>
                                        <p:tgtEl>
                                          <p:spTgt spid="32"/>
                                        </p:tgtEl>
                                        <p:attrNameLst>
                                          <p:attrName>style.visibility</p:attrName>
                                        </p:attrNameLst>
                                      </p:cBhvr>
                                      <p:to>
                                        <p:strVal val="visible"/>
                                      </p:to>
                                    </p:set>
                                  </p:childTnLst>
                                </p:cTn>
                              </p:par>
                            </p:childTnLst>
                          </p:cTn>
                        </p:par>
                        <p:par>
                          <p:cTn id="100" fill="hold">
                            <p:stCondLst>
                              <p:cond delay="17500"/>
                            </p:stCondLst>
                            <p:childTnLst>
                              <p:par>
                                <p:cTn id="101" presetID="11" presetClass="entr" presetSubtype="0" fill="hold" grpId="0" nodeType="afterEffect">
                                  <p:stCondLst>
                                    <p:cond delay="0"/>
                                  </p:stCondLst>
                                  <p:childTnLst>
                                    <p:set>
                                      <p:cBhvr>
                                        <p:cTn id="102" dur="1000">
                                          <p:stCondLst>
                                            <p:cond delay="0"/>
                                          </p:stCondLst>
                                        </p:cTn>
                                        <p:tgtEl>
                                          <p:spTgt spid="33"/>
                                        </p:tgtEl>
                                        <p:attrNameLst>
                                          <p:attrName>style.visibility</p:attrName>
                                        </p:attrNameLst>
                                      </p:cBhvr>
                                      <p:to>
                                        <p:strVal val="visible"/>
                                      </p:to>
                                    </p:set>
                                  </p:childTnLst>
                                </p:cTn>
                              </p:par>
                            </p:childTnLst>
                          </p:cTn>
                        </p:par>
                        <p:par>
                          <p:cTn id="103" fill="hold">
                            <p:stCondLst>
                              <p:cond delay="18500"/>
                            </p:stCondLst>
                            <p:childTnLst>
                              <p:par>
                                <p:cTn id="104" presetID="11" presetClass="entr" presetSubtype="0" fill="hold" grpId="0" nodeType="afterEffect">
                                  <p:stCondLst>
                                    <p:cond delay="0"/>
                                  </p:stCondLst>
                                  <p:childTnLst>
                                    <p:set>
                                      <p:cBhvr>
                                        <p:cTn id="105" dur="1000">
                                          <p:stCondLst>
                                            <p:cond delay="0"/>
                                          </p:stCondLst>
                                        </p:cTn>
                                        <p:tgtEl>
                                          <p:spTgt spid="34"/>
                                        </p:tgtEl>
                                        <p:attrNameLst>
                                          <p:attrName>style.visibility</p:attrName>
                                        </p:attrNameLst>
                                      </p:cBhvr>
                                      <p:to>
                                        <p:strVal val="visible"/>
                                      </p:to>
                                    </p:set>
                                  </p:childTnLst>
                                </p:cTn>
                              </p:par>
                            </p:childTnLst>
                          </p:cTn>
                        </p:par>
                        <p:par>
                          <p:cTn id="106" fill="hold">
                            <p:stCondLst>
                              <p:cond delay="19500"/>
                            </p:stCondLst>
                            <p:childTnLst>
                              <p:par>
                                <p:cTn id="107" presetID="11" presetClass="entr" presetSubtype="0" fill="hold" grpId="0" nodeType="afterEffect">
                                  <p:stCondLst>
                                    <p:cond delay="0"/>
                                  </p:stCondLst>
                                  <p:childTnLst>
                                    <p:set>
                                      <p:cBhvr>
                                        <p:cTn id="108" dur="1000">
                                          <p:stCondLst>
                                            <p:cond delay="0"/>
                                          </p:stCondLst>
                                        </p:cTn>
                                        <p:tgtEl>
                                          <p:spTgt spid="35"/>
                                        </p:tgtEl>
                                        <p:attrNameLst>
                                          <p:attrName>style.visibility</p:attrName>
                                        </p:attrNameLst>
                                      </p:cBhvr>
                                      <p:to>
                                        <p:strVal val="visible"/>
                                      </p:to>
                                    </p:set>
                                  </p:childTnLst>
                                </p:cTn>
                              </p:par>
                            </p:childTnLst>
                          </p:cTn>
                        </p:par>
                        <p:par>
                          <p:cTn id="109" fill="hold">
                            <p:stCondLst>
                              <p:cond delay="20500"/>
                            </p:stCondLst>
                            <p:childTnLst>
                              <p:par>
                                <p:cTn id="110" presetID="11" presetClass="entr" presetSubtype="0" fill="hold" grpId="0" nodeType="afterEffect">
                                  <p:stCondLst>
                                    <p:cond delay="0"/>
                                  </p:stCondLst>
                                  <p:childTnLst>
                                    <p:set>
                                      <p:cBhvr>
                                        <p:cTn id="111" dur="1000">
                                          <p:stCondLst>
                                            <p:cond delay="0"/>
                                          </p:stCondLst>
                                        </p:cTn>
                                        <p:tgtEl>
                                          <p:spTgt spid="36"/>
                                        </p:tgtEl>
                                        <p:attrNameLst>
                                          <p:attrName>style.visibility</p:attrName>
                                        </p:attrNameLst>
                                      </p:cBhvr>
                                      <p:to>
                                        <p:strVal val="visible"/>
                                      </p:to>
                                    </p:set>
                                  </p:childTnLst>
                                </p:cTn>
                              </p:par>
                            </p:childTnLst>
                          </p:cTn>
                        </p:par>
                        <p:par>
                          <p:cTn id="112" fill="hold">
                            <p:stCondLst>
                              <p:cond delay="21500"/>
                            </p:stCondLst>
                            <p:childTnLst>
                              <p:par>
                                <p:cTn id="113" presetID="11" presetClass="entr" presetSubtype="0" fill="hold" grpId="0" nodeType="afterEffect">
                                  <p:stCondLst>
                                    <p:cond delay="0"/>
                                  </p:stCondLst>
                                  <p:childTnLst>
                                    <p:set>
                                      <p:cBhvr>
                                        <p:cTn id="114" dur="1000">
                                          <p:stCondLst>
                                            <p:cond delay="0"/>
                                          </p:stCondLst>
                                        </p:cTn>
                                        <p:tgtEl>
                                          <p:spTgt spid="37"/>
                                        </p:tgtEl>
                                        <p:attrNameLst>
                                          <p:attrName>style.visibility</p:attrName>
                                        </p:attrNameLst>
                                      </p:cBhvr>
                                      <p:to>
                                        <p:strVal val="visible"/>
                                      </p:to>
                                    </p:set>
                                  </p:childTnLst>
                                </p:cTn>
                              </p:par>
                            </p:childTnLst>
                          </p:cTn>
                        </p:par>
                        <p:par>
                          <p:cTn id="115" fill="hold">
                            <p:stCondLst>
                              <p:cond delay="22500"/>
                            </p:stCondLst>
                            <p:childTnLst>
                              <p:par>
                                <p:cTn id="116" presetID="11" presetClass="entr" presetSubtype="0" fill="hold" grpId="0" nodeType="afterEffect">
                                  <p:stCondLst>
                                    <p:cond delay="0"/>
                                  </p:stCondLst>
                                  <p:childTnLst>
                                    <p:set>
                                      <p:cBhvr>
                                        <p:cTn id="117" dur="1000">
                                          <p:stCondLst>
                                            <p:cond delay="0"/>
                                          </p:stCondLst>
                                        </p:cTn>
                                        <p:tgtEl>
                                          <p:spTgt spid="38"/>
                                        </p:tgtEl>
                                        <p:attrNameLst>
                                          <p:attrName>style.visibility</p:attrName>
                                        </p:attrNameLst>
                                      </p:cBhvr>
                                      <p:to>
                                        <p:strVal val="visible"/>
                                      </p:to>
                                    </p:set>
                                  </p:childTnLst>
                                </p:cTn>
                              </p:par>
                            </p:childTnLst>
                          </p:cTn>
                        </p:par>
                        <p:par>
                          <p:cTn id="118" fill="hold">
                            <p:stCondLst>
                              <p:cond delay="23500"/>
                            </p:stCondLst>
                            <p:childTnLst>
                              <p:par>
                                <p:cTn id="119" presetID="11" presetClass="entr" presetSubtype="0" fill="hold" grpId="0" nodeType="afterEffect">
                                  <p:stCondLst>
                                    <p:cond delay="0"/>
                                  </p:stCondLst>
                                  <p:childTnLst>
                                    <p:set>
                                      <p:cBhvr>
                                        <p:cTn id="120" dur="1000">
                                          <p:stCondLst>
                                            <p:cond delay="0"/>
                                          </p:stCondLst>
                                        </p:cTn>
                                        <p:tgtEl>
                                          <p:spTgt spid="39"/>
                                        </p:tgtEl>
                                        <p:attrNameLst>
                                          <p:attrName>style.visibility</p:attrName>
                                        </p:attrNameLst>
                                      </p:cBhvr>
                                      <p:to>
                                        <p:strVal val="visible"/>
                                      </p:to>
                                    </p:set>
                                  </p:childTnLst>
                                </p:cTn>
                              </p:par>
                            </p:childTnLst>
                          </p:cTn>
                        </p:par>
                        <p:par>
                          <p:cTn id="121" fill="hold">
                            <p:stCondLst>
                              <p:cond delay="24500"/>
                            </p:stCondLst>
                            <p:childTnLst>
                              <p:par>
                                <p:cTn id="122" presetID="11" presetClass="entr" presetSubtype="0" fill="hold" grpId="0" nodeType="afterEffect">
                                  <p:stCondLst>
                                    <p:cond delay="0"/>
                                  </p:stCondLst>
                                  <p:childTnLst>
                                    <p:set>
                                      <p:cBhvr>
                                        <p:cTn id="123" dur="1000">
                                          <p:stCondLst>
                                            <p:cond delay="0"/>
                                          </p:stCondLst>
                                        </p:cTn>
                                        <p:tgtEl>
                                          <p:spTgt spid="40"/>
                                        </p:tgtEl>
                                        <p:attrNameLst>
                                          <p:attrName>style.visibility</p:attrName>
                                        </p:attrNameLst>
                                      </p:cBhvr>
                                      <p:to>
                                        <p:strVal val="visible"/>
                                      </p:to>
                                    </p:set>
                                  </p:childTnLst>
                                </p:cTn>
                              </p:par>
                            </p:childTnLst>
                          </p:cTn>
                        </p:par>
                        <p:par>
                          <p:cTn id="124" fill="hold">
                            <p:stCondLst>
                              <p:cond delay="25500"/>
                            </p:stCondLst>
                            <p:childTnLst>
                              <p:par>
                                <p:cTn id="125" presetID="11" presetClass="entr" presetSubtype="0" fill="hold" grpId="0" nodeType="afterEffect">
                                  <p:stCondLst>
                                    <p:cond delay="0"/>
                                  </p:stCondLst>
                                  <p:childTnLst>
                                    <p:set>
                                      <p:cBhvr>
                                        <p:cTn id="126" dur="1000">
                                          <p:stCondLst>
                                            <p:cond delay="0"/>
                                          </p:stCondLst>
                                        </p:cTn>
                                        <p:tgtEl>
                                          <p:spTgt spid="41"/>
                                        </p:tgtEl>
                                        <p:attrNameLst>
                                          <p:attrName>style.visibility</p:attrName>
                                        </p:attrNameLst>
                                      </p:cBhvr>
                                      <p:to>
                                        <p:strVal val="visible"/>
                                      </p:to>
                                    </p:set>
                                  </p:childTnLst>
                                </p:cTn>
                              </p:par>
                            </p:childTnLst>
                          </p:cTn>
                        </p:par>
                        <p:par>
                          <p:cTn id="127" fill="hold">
                            <p:stCondLst>
                              <p:cond delay="26500"/>
                            </p:stCondLst>
                            <p:childTnLst>
                              <p:par>
                                <p:cTn id="128" presetID="11" presetClass="entr" presetSubtype="0" fill="hold" grpId="0" nodeType="afterEffect">
                                  <p:stCondLst>
                                    <p:cond delay="0"/>
                                  </p:stCondLst>
                                  <p:childTnLst>
                                    <p:set>
                                      <p:cBhvr>
                                        <p:cTn id="129" dur="1000">
                                          <p:stCondLst>
                                            <p:cond delay="0"/>
                                          </p:stCondLst>
                                        </p:cTn>
                                        <p:tgtEl>
                                          <p:spTgt spid="42"/>
                                        </p:tgtEl>
                                        <p:attrNameLst>
                                          <p:attrName>style.visibility</p:attrName>
                                        </p:attrNameLst>
                                      </p:cBhvr>
                                      <p:to>
                                        <p:strVal val="visible"/>
                                      </p:to>
                                    </p:set>
                                  </p:childTnLst>
                                </p:cTn>
                              </p:par>
                            </p:childTnLst>
                          </p:cTn>
                        </p:par>
                        <p:par>
                          <p:cTn id="130" fill="hold">
                            <p:stCondLst>
                              <p:cond delay="27500"/>
                            </p:stCondLst>
                            <p:childTnLst>
                              <p:par>
                                <p:cTn id="131" presetID="11" presetClass="entr" presetSubtype="0" fill="hold" grpId="0" nodeType="afterEffect">
                                  <p:stCondLst>
                                    <p:cond delay="0"/>
                                  </p:stCondLst>
                                  <p:childTnLst>
                                    <p:set>
                                      <p:cBhvr>
                                        <p:cTn id="132" dur="1000">
                                          <p:stCondLst>
                                            <p:cond delay="0"/>
                                          </p:stCondLst>
                                        </p:cTn>
                                        <p:tgtEl>
                                          <p:spTgt spid="43"/>
                                        </p:tgtEl>
                                        <p:attrNameLst>
                                          <p:attrName>style.visibility</p:attrName>
                                        </p:attrNameLst>
                                      </p:cBhvr>
                                      <p:to>
                                        <p:strVal val="visible"/>
                                      </p:to>
                                    </p:set>
                                  </p:childTnLst>
                                </p:cTn>
                              </p:par>
                            </p:childTnLst>
                          </p:cTn>
                        </p:par>
                        <p:par>
                          <p:cTn id="133" fill="hold">
                            <p:stCondLst>
                              <p:cond delay="28500"/>
                            </p:stCondLst>
                            <p:childTnLst>
                              <p:par>
                                <p:cTn id="134" presetID="11" presetClass="entr" presetSubtype="0" fill="hold" grpId="0" nodeType="afterEffect">
                                  <p:stCondLst>
                                    <p:cond delay="0"/>
                                  </p:stCondLst>
                                  <p:childTnLst>
                                    <p:set>
                                      <p:cBhvr>
                                        <p:cTn id="135" dur="1000">
                                          <p:stCondLst>
                                            <p:cond delay="0"/>
                                          </p:stCondLst>
                                        </p:cTn>
                                        <p:tgtEl>
                                          <p:spTgt spid="44"/>
                                        </p:tgtEl>
                                        <p:attrNameLst>
                                          <p:attrName>style.visibility</p:attrName>
                                        </p:attrNameLst>
                                      </p:cBhvr>
                                      <p:to>
                                        <p:strVal val="visible"/>
                                      </p:to>
                                    </p:set>
                                  </p:childTnLst>
                                </p:cTn>
                              </p:par>
                            </p:childTnLst>
                          </p:cTn>
                        </p:par>
                        <p:par>
                          <p:cTn id="136" fill="hold">
                            <p:stCondLst>
                              <p:cond delay="29500"/>
                            </p:stCondLst>
                            <p:childTnLst>
                              <p:par>
                                <p:cTn id="137" presetID="11" presetClass="entr" presetSubtype="0" fill="hold" grpId="0" nodeType="afterEffect">
                                  <p:stCondLst>
                                    <p:cond delay="0"/>
                                  </p:stCondLst>
                                  <p:childTnLst>
                                    <p:set>
                                      <p:cBhvr>
                                        <p:cTn id="138" dur="1000">
                                          <p:stCondLst>
                                            <p:cond delay="0"/>
                                          </p:stCondLst>
                                        </p:cTn>
                                        <p:tgtEl>
                                          <p:spTgt spid="45"/>
                                        </p:tgtEl>
                                        <p:attrNameLst>
                                          <p:attrName>style.visibility</p:attrName>
                                        </p:attrNameLst>
                                      </p:cBhvr>
                                      <p:to>
                                        <p:strVal val="visible"/>
                                      </p:to>
                                    </p:set>
                                  </p:childTnLst>
                                </p:cTn>
                              </p:par>
                            </p:childTnLst>
                          </p:cTn>
                        </p:par>
                        <p:par>
                          <p:cTn id="139" fill="hold">
                            <p:stCondLst>
                              <p:cond delay="30500"/>
                            </p:stCondLst>
                            <p:childTnLst>
                              <p:par>
                                <p:cTn id="140" presetID="11" presetClass="entr" presetSubtype="0" fill="hold" grpId="0" nodeType="afterEffect">
                                  <p:stCondLst>
                                    <p:cond delay="0"/>
                                  </p:stCondLst>
                                  <p:childTnLst>
                                    <p:set>
                                      <p:cBhvr>
                                        <p:cTn id="141" dur="1000">
                                          <p:stCondLst>
                                            <p:cond delay="0"/>
                                          </p:stCondLst>
                                        </p:cTn>
                                        <p:tgtEl>
                                          <p:spTgt spid="46"/>
                                        </p:tgtEl>
                                        <p:attrNameLst>
                                          <p:attrName>style.visibility</p:attrName>
                                        </p:attrNameLst>
                                      </p:cBhvr>
                                      <p:to>
                                        <p:strVal val="visible"/>
                                      </p:to>
                                    </p:set>
                                  </p:childTnLst>
                                </p:cTn>
                              </p:par>
                            </p:childTnLst>
                          </p:cTn>
                        </p:par>
                        <p:par>
                          <p:cTn id="142" fill="hold">
                            <p:stCondLst>
                              <p:cond delay="31500"/>
                            </p:stCondLst>
                            <p:childTnLst>
                              <p:par>
                                <p:cTn id="143" presetID="11" presetClass="entr" presetSubtype="0" fill="hold" grpId="0" nodeType="afterEffect">
                                  <p:stCondLst>
                                    <p:cond delay="0"/>
                                  </p:stCondLst>
                                  <p:childTnLst>
                                    <p:set>
                                      <p:cBhvr>
                                        <p:cTn id="144" dur="1000">
                                          <p:stCondLst>
                                            <p:cond delay="0"/>
                                          </p:stCondLst>
                                        </p:cTn>
                                        <p:tgtEl>
                                          <p:spTgt spid="47"/>
                                        </p:tgtEl>
                                        <p:attrNameLst>
                                          <p:attrName>style.visibility</p:attrName>
                                        </p:attrNameLst>
                                      </p:cBhvr>
                                      <p:to>
                                        <p:strVal val="visible"/>
                                      </p:to>
                                    </p:set>
                                  </p:childTnLst>
                                </p:cTn>
                              </p:par>
                            </p:childTnLst>
                          </p:cTn>
                        </p:par>
                        <p:par>
                          <p:cTn id="145" fill="hold">
                            <p:stCondLst>
                              <p:cond delay="32500"/>
                            </p:stCondLst>
                            <p:childTnLst>
                              <p:par>
                                <p:cTn id="146" presetID="11" presetClass="entr" presetSubtype="0" fill="hold" grpId="0" nodeType="afterEffect">
                                  <p:stCondLst>
                                    <p:cond delay="0"/>
                                  </p:stCondLst>
                                  <p:childTnLst>
                                    <p:set>
                                      <p:cBhvr>
                                        <p:cTn id="147" dur="1000">
                                          <p:stCondLst>
                                            <p:cond delay="0"/>
                                          </p:stCondLst>
                                        </p:cTn>
                                        <p:tgtEl>
                                          <p:spTgt spid="48"/>
                                        </p:tgtEl>
                                        <p:attrNameLst>
                                          <p:attrName>style.visibility</p:attrName>
                                        </p:attrNameLst>
                                      </p:cBhvr>
                                      <p:to>
                                        <p:strVal val="visible"/>
                                      </p:to>
                                    </p:set>
                                  </p:childTnLst>
                                </p:cTn>
                              </p:par>
                            </p:childTnLst>
                          </p:cTn>
                        </p:par>
                        <p:par>
                          <p:cTn id="148" fill="hold">
                            <p:stCondLst>
                              <p:cond delay="33500"/>
                            </p:stCondLst>
                            <p:childTnLst>
                              <p:par>
                                <p:cTn id="149" presetID="11" presetClass="entr" presetSubtype="0" fill="hold" grpId="0" nodeType="afterEffect">
                                  <p:stCondLst>
                                    <p:cond delay="0"/>
                                  </p:stCondLst>
                                  <p:childTnLst>
                                    <p:set>
                                      <p:cBhvr>
                                        <p:cTn id="150" dur="1000">
                                          <p:stCondLst>
                                            <p:cond delay="0"/>
                                          </p:stCondLst>
                                        </p:cTn>
                                        <p:tgtEl>
                                          <p:spTgt spid="49"/>
                                        </p:tgtEl>
                                        <p:attrNameLst>
                                          <p:attrName>style.visibility</p:attrName>
                                        </p:attrNameLst>
                                      </p:cBhvr>
                                      <p:to>
                                        <p:strVal val="visible"/>
                                      </p:to>
                                    </p:set>
                                  </p:childTnLst>
                                </p:cTn>
                              </p:par>
                            </p:childTnLst>
                          </p:cTn>
                        </p:par>
                        <p:par>
                          <p:cTn id="151" fill="hold">
                            <p:stCondLst>
                              <p:cond delay="34500"/>
                            </p:stCondLst>
                            <p:childTnLst>
                              <p:par>
                                <p:cTn id="152" presetID="11" presetClass="entr" presetSubtype="0" fill="hold" grpId="0" nodeType="afterEffect">
                                  <p:stCondLst>
                                    <p:cond delay="0"/>
                                  </p:stCondLst>
                                  <p:childTnLst>
                                    <p:set>
                                      <p:cBhvr>
                                        <p:cTn id="153" dur="1000">
                                          <p:stCondLst>
                                            <p:cond delay="0"/>
                                          </p:stCondLst>
                                        </p:cTn>
                                        <p:tgtEl>
                                          <p:spTgt spid="50"/>
                                        </p:tgtEl>
                                        <p:attrNameLst>
                                          <p:attrName>style.visibility</p:attrName>
                                        </p:attrNameLst>
                                      </p:cBhvr>
                                      <p:to>
                                        <p:strVal val="visible"/>
                                      </p:to>
                                    </p:set>
                                  </p:childTnLst>
                                </p:cTn>
                              </p:par>
                            </p:childTnLst>
                          </p:cTn>
                        </p:par>
                        <p:par>
                          <p:cTn id="154" fill="hold">
                            <p:stCondLst>
                              <p:cond delay="35500"/>
                            </p:stCondLst>
                            <p:childTnLst>
                              <p:par>
                                <p:cTn id="155" presetID="11" presetClass="entr" presetSubtype="0" fill="hold" grpId="0" nodeType="afterEffect">
                                  <p:stCondLst>
                                    <p:cond delay="0"/>
                                  </p:stCondLst>
                                  <p:childTnLst>
                                    <p:set>
                                      <p:cBhvr>
                                        <p:cTn id="156" dur="1000">
                                          <p:stCondLst>
                                            <p:cond delay="0"/>
                                          </p:stCondLst>
                                        </p:cTn>
                                        <p:tgtEl>
                                          <p:spTgt spid="51"/>
                                        </p:tgtEl>
                                        <p:attrNameLst>
                                          <p:attrName>style.visibility</p:attrName>
                                        </p:attrNameLst>
                                      </p:cBhvr>
                                      <p:to>
                                        <p:strVal val="visible"/>
                                      </p:to>
                                    </p:set>
                                  </p:childTnLst>
                                </p:cTn>
                              </p:par>
                            </p:childTnLst>
                          </p:cTn>
                        </p:par>
                        <p:par>
                          <p:cTn id="157" fill="hold">
                            <p:stCondLst>
                              <p:cond delay="36500"/>
                            </p:stCondLst>
                            <p:childTnLst>
                              <p:par>
                                <p:cTn id="158" presetID="11" presetClass="entr" presetSubtype="0" fill="hold" grpId="0" nodeType="afterEffect">
                                  <p:stCondLst>
                                    <p:cond delay="0"/>
                                  </p:stCondLst>
                                  <p:childTnLst>
                                    <p:set>
                                      <p:cBhvr>
                                        <p:cTn id="159" dur="1000">
                                          <p:stCondLst>
                                            <p:cond delay="0"/>
                                          </p:stCondLst>
                                        </p:cTn>
                                        <p:tgtEl>
                                          <p:spTgt spid="52"/>
                                        </p:tgtEl>
                                        <p:attrNameLst>
                                          <p:attrName>style.visibility</p:attrName>
                                        </p:attrNameLst>
                                      </p:cBhvr>
                                      <p:to>
                                        <p:strVal val="visible"/>
                                      </p:to>
                                    </p:set>
                                  </p:childTnLst>
                                </p:cTn>
                              </p:par>
                            </p:childTnLst>
                          </p:cTn>
                        </p:par>
                        <p:par>
                          <p:cTn id="160" fill="hold">
                            <p:stCondLst>
                              <p:cond delay="37500"/>
                            </p:stCondLst>
                            <p:childTnLst>
                              <p:par>
                                <p:cTn id="161" presetID="11" presetClass="entr" presetSubtype="0" fill="hold" grpId="0" nodeType="afterEffect">
                                  <p:stCondLst>
                                    <p:cond delay="0"/>
                                  </p:stCondLst>
                                  <p:childTnLst>
                                    <p:set>
                                      <p:cBhvr>
                                        <p:cTn id="162" dur="1000">
                                          <p:stCondLst>
                                            <p:cond delay="0"/>
                                          </p:stCondLst>
                                        </p:cTn>
                                        <p:tgtEl>
                                          <p:spTgt spid="53"/>
                                        </p:tgtEl>
                                        <p:attrNameLst>
                                          <p:attrName>style.visibility</p:attrName>
                                        </p:attrNameLst>
                                      </p:cBhvr>
                                      <p:to>
                                        <p:strVal val="visible"/>
                                      </p:to>
                                    </p:set>
                                  </p:childTnLst>
                                </p:cTn>
                              </p:par>
                            </p:childTnLst>
                          </p:cTn>
                        </p:par>
                        <p:par>
                          <p:cTn id="163" fill="hold">
                            <p:stCondLst>
                              <p:cond delay="38500"/>
                            </p:stCondLst>
                            <p:childTnLst>
                              <p:par>
                                <p:cTn id="164" presetID="11" presetClass="entr" presetSubtype="0" fill="hold" grpId="0" nodeType="afterEffect">
                                  <p:stCondLst>
                                    <p:cond delay="0"/>
                                  </p:stCondLst>
                                  <p:childTnLst>
                                    <p:set>
                                      <p:cBhvr>
                                        <p:cTn id="165" dur="1000">
                                          <p:stCondLst>
                                            <p:cond delay="0"/>
                                          </p:stCondLst>
                                        </p:cTn>
                                        <p:tgtEl>
                                          <p:spTgt spid="54"/>
                                        </p:tgtEl>
                                        <p:attrNameLst>
                                          <p:attrName>style.visibility</p:attrName>
                                        </p:attrNameLst>
                                      </p:cBhvr>
                                      <p:to>
                                        <p:strVal val="visible"/>
                                      </p:to>
                                    </p:set>
                                  </p:childTnLst>
                                </p:cTn>
                              </p:par>
                            </p:childTnLst>
                          </p:cTn>
                        </p:par>
                        <p:par>
                          <p:cTn id="166" fill="hold">
                            <p:stCondLst>
                              <p:cond delay="39500"/>
                            </p:stCondLst>
                            <p:childTnLst>
                              <p:par>
                                <p:cTn id="167" presetID="11" presetClass="entr" presetSubtype="0" fill="hold" grpId="0" nodeType="afterEffect">
                                  <p:stCondLst>
                                    <p:cond delay="0"/>
                                  </p:stCondLst>
                                  <p:childTnLst>
                                    <p:set>
                                      <p:cBhvr>
                                        <p:cTn id="168" dur="1000">
                                          <p:stCondLst>
                                            <p:cond delay="0"/>
                                          </p:stCondLst>
                                        </p:cTn>
                                        <p:tgtEl>
                                          <p:spTgt spid="55"/>
                                        </p:tgtEl>
                                        <p:attrNameLst>
                                          <p:attrName>style.visibility</p:attrName>
                                        </p:attrNameLst>
                                      </p:cBhvr>
                                      <p:to>
                                        <p:strVal val="visible"/>
                                      </p:to>
                                    </p:set>
                                  </p:childTnLst>
                                </p:cTn>
                              </p:par>
                            </p:childTnLst>
                          </p:cTn>
                        </p:par>
                        <p:par>
                          <p:cTn id="169" fill="hold">
                            <p:stCondLst>
                              <p:cond delay="40500"/>
                            </p:stCondLst>
                            <p:childTnLst>
                              <p:par>
                                <p:cTn id="170" presetID="11" presetClass="entr" presetSubtype="0" fill="hold" grpId="0" nodeType="afterEffect">
                                  <p:stCondLst>
                                    <p:cond delay="0"/>
                                  </p:stCondLst>
                                  <p:childTnLst>
                                    <p:set>
                                      <p:cBhvr>
                                        <p:cTn id="171" dur="1000">
                                          <p:stCondLst>
                                            <p:cond delay="0"/>
                                          </p:stCondLst>
                                        </p:cTn>
                                        <p:tgtEl>
                                          <p:spTgt spid="56"/>
                                        </p:tgtEl>
                                        <p:attrNameLst>
                                          <p:attrName>style.visibility</p:attrName>
                                        </p:attrNameLst>
                                      </p:cBhvr>
                                      <p:to>
                                        <p:strVal val="visible"/>
                                      </p:to>
                                    </p:set>
                                  </p:childTnLst>
                                </p:cTn>
                              </p:par>
                            </p:childTnLst>
                          </p:cTn>
                        </p:par>
                        <p:par>
                          <p:cTn id="172" fill="hold">
                            <p:stCondLst>
                              <p:cond delay="41500"/>
                            </p:stCondLst>
                            <p:childTnLst>
                              <p:par>
                                <p:cTn id="173" presetID="11" presetClass="entr" presetSubtype="0" fill="hold" grpId="0" nodeType="afterEffect">
                                  <p:stCondLst>
                                    <p:cond delay="0"/>
                                  </p:stCondLst>
                                  <p:childTnLst>
                                    <p:set>
                                      <p:cBhvr>
                                        <p:cTn id="174" dur="1000">
                                          <p:stCondLst>
                                            <p:cond delay="0"/>
                                          </p:stCondLst>
                                        </p:cTn>
                                        <p:tgtEl>
                                          <p:spTgt spid="57"/>
                                        </p:tgtEl>
                                        <p:attrNameLst>
                                          <p:attrName>style.visibility</p:attrName>
                                        </p:attrNameLst>
                                      </p:cBhvr>
                                      <p:to>
                                        <p:strVal val="visible"/>
                                      </p:to>
                                    </p:set>
                                  </p:childTnLst>
                                </p:cTn>
                              </p:par>
                            </p:childTnLst>
                          </p:cTn>
                        </p:par>
                        <p:par>
                          <p:cTn id="175" fill="hold">
                            <p:stCondLst>
                              <p:cond delay="42500"/>
                            </p:stCondLst>
                            <p:childTnLst>
                              <p:par>
                                <p:cTn id="176" presetID="11" presetClass="entr" presetSubtype="0" fill="hold" grpId="0" nodeType="afterEffect">
                                  <p:stCondLst>
                                    <p:cond delay="0"/>
                                  </p:stCondLst>
                                  <p:childTnLst>
                                    <p:set>
                                      <p:cBhvr>
                                        <p:cTn id="177" dur="1000">
                                          <p:stCondLst>
                                            <p:cond delay="0"/>
                                          </p:stCondLst>
                                        </p:cTn>
                                        <p:tgtEl>
                                          <p:spTgt spid="58"/>
                                        </p:tgtEl>
                                        <p:attrNameLst>
                                          <p:attrName>style.visibility</p:attrName>
                                        </p:attrNameLst>
                                      </p:cBhvr>
                                      <p:to>
                                        <p:strVal val="visible"/>
                                      </p:to>
                                    </p:set>
                                  </p:childTnLst>
                                </p:cTn>
                              </p:par>
                            </p:childTnLst>
                          </p:cTn>
                        </p:par>
                        <p:par>
                          <p:cTn id="178" fill="hold">
                            <p:stCondLst>
                              <p:cond delay="43500"/>
                            </p:stCondLst>
                            <p:childTnLst>
                              <p:par>
                                <p:cTn id="179" presetID="11" presetClass="entr" presetSubtype="0" fill="hold" grpId="0" nodeType="afterEffect">
                                  <p:stCondLst>
                                    <p:cond delay="0"/>
                                  </p:stCondLst>
                                  <p:childTnLst>
                                    <p:set>
                                      <p:cBhvr>
                                        <p:cTn id="180" dur="1000">
                                          <p:stCondLst>
                                            <p:cond delay="0"/>
                                          </p:stCondLst>
                                        </p:cTn>
                                        <p:tgtEl>
                                          <p:spTgt spid="59"/>
                                        </p:tgtEl>
                                        <p:attrNameLst>
                                          <p:attrName>style.visibility</p:attrName>
                                        </p:attrNameLst>
                                      </p:cBhvr>
                                      <p:to>
                                        <p:strVal val="visible"/>
                                      </p:to>
                                    </p:set>
                                  </p:childTnLst>
                                </p:cTn>
                              </p:par>
                            </p:childTnLst>
                          </p:cTn>
                        </p:par>
                        <p:par>
                          <p:cTn id="181" fill="hold">
                            <p:stCondLst>
                              <p:cond delay="44500"/>
                            </p:stCondLst>
                            <p:childTnLst>
                              <p:par>
                                <p:cTn id="182" presetID="11" presetClass="entr" presetSubtype="0" fill="hold" grpId="0" nodeType="afterEffect">
                                  <p:stCondLst>
                                    <p:cond delay="0"/>
                                  </p:stCondLst>
                                  <p:childTnLst>
                                    <p:set>
                                      <p:cBhvr>
                                        <p:cTn id="183" dur="1000">
                                          <p:stCondLst>
                                            <p:cond delay="0"/>
                                          </p:stCondLst>
                                        </p:cTn>
                                        <p:tgtEl>
                                          <p:spTgt spid="60"/>
                                        </p:tgtEl>
                                        <p:attrNameLst>
                                          <p:attrName>style.visibility</p:attrName>
                                        </p:attrNameLst>
                                      </p:cBhvr>
                                      <p:to>
                                        <p:strVal val="visible"/>
                                      </p:to>
                                    </p:set>
                                  </p:childTnLst>
                                </p:cTn>
                              </p:par>
                            </p:childTnLst>
                          </p:cTn>
                        </p:par>
                        <p:par>
                          <p:cTn id="184" fill="hold">
                            <p:stCondLst>
                              <p:cond delay="45500"/>
                            </p:stCondLst>
                            <p:childTnLst>
                              <p:par>
                                <p:cTn id="185" presetID="11" presetClass="entr" presetSubtype="0" fill="hold" grpId="0" nodeType="afterEffect">
                                  <p:stCondLst>
                                    <p:cond delay="0"/>
                                  </p:stCondLst>
                                  <p:childTnLst>
                                    <p:set>
                                      <p:cBhvr>
                                        <p:cTn id="186" dur="1000">
                                          <p:stCondLst>
                                            <p:cond delay="0"/>
                                          </p:stCondLst>
                                        </p:cTn>
                                        <p:tgtEl>
                                          <p:spTgt spid="61"/>
                                        </p:tgtEl>
                                        <p:attrNameLst>
                                          <p:attrName>style.visibility</p:attrName>
                                        </p:attrNameLst>
                                      </p:cBhvr>
                                      <p:to>
                                        <p:strVal val="visible"/>
                                      </p:to>
                                    </p:set>
                                  </p:childTnLst>
                                </p:cTn>
                              </p:par>
                            </p:childTnLst>
                          </p:cTn>
                        </p:par>
                        <p:par>
                          <p:cTn id="187" fill="hold">
                            <p:stCondLst>
                              <p:cond delay="46500"/>
                            </p:stCondLst>
                            <p:childTnLst>
                              <p:par>
                                <p:cTn id="188" presetID="11" presetClass="entr" presetSubtype="0" fill="hold" grpId="0" nodeType="afterEffect">
                                  <p:stCondLst>
                                    <p:cond delay="0"/>
                                  </p:stCondLst>
                                  <p:childTnLst>
                                    <p:set>
                                      <p:cBhvr>
                                        <p:cTn id="189" dur="1000">
                                          <p:stCondLst>
                                            <p:cond delay="0"/>
                                          </p:stCondLst>
                                        </p:cTn>
                                        <p:tgtEl>
                                          <p:spTgt spid="62"/>
                                        </p:tgtEl>
                                        <p:attrNameLst>
                                          <p:attrName>style.visibility</p:attrName>
                                        </p:attrNameLst>
                                      </p:cBhvr>
                                      <p:to>
                                        <p:strVal val="visible"/>
                                      </p:to>
                                    </p:set>
                                  </p:childTnLst>
                                </p:cTn>
                              </p:par>
                            </p:childTnLst>
                          </p:cTn>
                        </p:par>
                        <p:par>
                          <p:cTn id="190" fill="hold">
                            <p:stCondLst>
                              <p:cond delay="47500"/>
                            </p:stCondLst>
                            <p:childTnLst>
                              <p:par>
                                <p:cTn id="191" presetID="11" presetClass="entr" presetSubtype="0" fill="hold" grpId="0" nodeType="afterEffect">
                                  <p:stCondLst>
                                    <p:cond delay="0"/>
                                  </p:stCondLst>
                                  <p:childTnLst>
                                    <p:set>
                                      <p:cBhvr>
                                        <p:cTn id="192" dur="1000">
                                          <p:stCondLst>
                                            <p:cond delay="0"/>
                                          </p:stCondLst>
                                        </p:cTn>
                                        <p:tgtEl>
                                          <p:spTgt spid="63"/>
                                        </p:tgtEl>
                                        <p:attrNameLst>
                                          <p:attrName>style.visibility</p:attrName>
                                        </p:attrNameLst>
                                      </p:cBhvr>
                                      <p:to>
                                        <p:strVal val="visible"/>
                                      </p:to>
                                    </p:set>
                                  </p:childTnLst>
                                </p:cTn>
                              </p:par>
                            </p:childTnLst>
                          </p:cTn>
                        </p:par>
                        <p:par>
                          <p:cTn id="193" fill="hold">
                            <p:stCondLst>
                              <p:cond delay="48500"/>
                            </p:stCondLst>
                            <p:childTnLst>
                              <p:par>
                                <p:cTn id="194" presetID="11" presetClass="entr" presetSubtype="0" fill="hold" grpId="0" nodeType="afterEffect">
                                  <p:stCondLst>
                                    <p:cond delay="0"/>
                                  </p:stCondLst>
                                  <p:childTnLst>
                                    <p:set>
                                      <p:cBhvr>
                                        <p:cTn id="195" dur="1000">
                                          <p:stCondLst>
                                            <p:cond delay="0"/>
                                          </p:stCondLst>
                                        </p:cTn>
                                        <p:tgtEl>
                                          <p:spTgt spid="64"/>
                                        </p:tgtEl>
                                        <p:attrNameLst>
                                          <p:attrName>style.visibility</p:attrName>
                                        </p:attrNameLst>
                                      </p:cBhvr>
                                      <p:to>
                                        <p:strVal val="visible"/>
                                      </p:to>
                                    </p:set>
                                  </p:childTnLst>
                                </p:cTn>
                              </p:par>
                            </p:childTnLst>
                          </p:cTn>
                        </p:par>
                        <p:par>
                          <p:cTn id="196" fill="hold">
                            <p:stCondLst>
                              <p:cond delay="49500"/>
                            </p:stCondLst>
                            <p:childTnLst>
                              <p:par>
                                <p:cTn id="197" presetID="11" presetClass="entr" presetSubtype="0" fill="hold" grpId="0" nodeType="afterEffect">
                                  <p:stCondLst>
                                    <p:cond delay="0"/>
                                  </p:stCondLst>
                                  <p:childTnLst>
                                    <p:set>
                                      <p:cBhvr>
                                        <p:cTn id="198" dur="1000">
                                          <p:stCondLst>
                                            <p:cond delay="0"/>
                                          </p:stCondLst>
                                        </p:cTn>
                                        <p:tgtEl>
                                          <p:spTgt spid="65"/>
                                        </p:tgtEl>
                                        <p:attrNameLst>
                                          <p:attrName>style.visibility</p:attrName>
                                        </p:attrNameLst>
                                      </p:cBhvr>
                                      <p:to>
                                        <p:strVal val="visible"/>
                                      </p:to>
                                    </p:set>
                                  </p:childTnLst>
                                </p:cTn>
                              </p:par>
                            </p:childTnLst>
                          </p:cTn>
                        </p:par>
                        <p:par>
                          <p:cTn id="199" fill="hold">
                            <p:stCondLst>
                              <p:cond delay="50500"/>
                            </p:stCondLst>
                            <p:childTnLst>
                              <p:par>
                                <p:cTn id="200" presetID="11" presetClass="entr" presetSubtype="0" fill="hold" grpId="0" nodeType="afterEffect">
                                  <p:stCondLst>
                                    <p:cond delay="0"/>
                                  </p:stCondLst>
                                  <p:childTnLst>
                                    <p:set>
                                      <p:cBhvr>
                                        <p:cTn id="201" dur="1000">
                                          <p:stCondLst>
                                            <p:cond delay="0"/>
                                          </p:stCondLst>
                                        </p:cTn>
                                        <p:tgtEl>
                                          <p:spTgt spid="66"/>
                                        </p:tgtEl>
                                        <p:attrNameLst>
                                          <p:attrName>style.visibility</p:attrName>
                                        </p:attrNameLst>
                                      </p:cBhvr>
                                      <p:to>
                                        <p:strVal val="visible"/>
                                      </p:to>
                                    </p:set>
                                  </p:childTnLst>
                                </p:cTn>
                              </p:par>
                            </p:childTnLst>
                          </p:cTn>
                        </p:par>
                        <p:par>
                          <p:cTn id="202" fill="hold">
                            <p:stCondLst>
                              <p:cond delay="51500"/>
                            </p:stCondLst>
                            <p:childTnLst>
                              <p:par>
                                <p:cTn id="203" presetID="11" presetClass="entr" presetSubtype="0" fill="hold" grpId="0" nodeType="afterEffect">
                                  <p:stCondLst>
                                    <p:cond delay="0"/>
                                  </p:stCondLst>
                                  <p:childTnLst>
                                    <p:set>
                                      <p:cBhvr>
                                        <p:cTn id="204" dur="1000">
                                          <p:stCondLst>
                                            <p:cond delay="0"/>
                                          </p:stCondLst>
                                        </p:cTn>
                                        <p:tgtEl>
                                          <p:spTgt spid="67"/>
                                        </p:tgtEl>
                                        <p:attrNameLst>
                                          <p:attrName>style.visibility</p:attrName>
                                        </p:attrNameLst>
                                      </p:cBhvr>
                                      <p:to>
                                        <p:strVal val="visible"/>
                                      </p:to>
                                    </p:set>
                                  </p:childTnLst>
                                </p:cTn>
                              </p:par>
                            </p:childTnLst>
                          </p:cTn>
                        </p:par>
                        <p:par>
                          <p:cTn id="205" fill="hold">
                            <p:stCondLst>
                              <p:cond delay="52500"/>
                            </p:stCondLst>
                            <p:childTnLst>
                              <p:par>
                                <p:cTn id="206" presetID="11" presetClass="entr" presetSubtype="0" fill="hold" grpId="0" nodeType="afterEffect">
                                  <p:stCondLst>
                                    <p:cond delay="0"/>
                                  </p:stCondLst>
                                  <p:childTnLst>
                                    <p:set>
                                      <p:cBhvr>
                                        <p:cTn id="207" dur="1000">
                                          <p:stCondLst>
                                            <p:cond delay="0"/>
                                          </p:stCondLst>
                                        </p:cTn>
                                        <p:tgtEl>
                                          <p:spTgt spid="68"/>
                                        </p:tgtEl>
                                        <p:attrNameLst>
                                          <p:attrName>style.visibility</p:attrName>
                                        </p:attrNameLst>
                                      </p:cBhvr>
                                      <p:to>
                                        <p:strVal val="visible"/>
                                      </p:to>
                                    </p:set>
                                  </p:childTnLst>
                                </p:cTn>
                              </p:par>
                            </p:childTnLst>
                          </p:cTn>
                        </p:par>
                        <p:par>
                          <p:cTn id="208" fill="hold">
                            <p:stCondLst>
                              <p:cond delay="53500"/>
                            </p:stCondLst>
                            <p:childTnLst>
                              <p:par>
                                <p:cTn id="209" presetID="11" presetClass="entr" presetSubtype="0" fill="hold" grpId="0" nodeType="afterEffect">
                                  <p:stCondLst>
                                    <p:cond delay="0"/>
                                  </p:stCondLst>
                                  <p:childTnLst>
                                    <p:set>
                                      <p:cBhvr>
                                        <p:cTn id="210" dur="1000">
                                          <p:stCondLst>
                                            <p:cond delay="0"/>
                                          </p:stCondLst>
                                        </p:cTn>
                                        <p:tgtEl>
                                          <p:spTgt spid="69"/>
                                        </p:tgtEl>
                                        <p:attrNameLst>
                                          <p:attrName>style.visibility</p:attrName>
                                        </p:attrNameLst>
                                      </p:cBhvr>
                                      <p:to>
                                        <p:strVal val="visible"/>
                                      </p:to>
                                    </p:set>
                                  </p:childTnLst>
                                </p:cTn>
                              </p:par>
                            </p:childTnLst>
                          </p:cTn>
                        </p:par>
                        <p:par>
                          <p:cTn id="211" fill="hold">
                            <p:stCondLst>
                              <p:cond delay="54500"/>
                            </p:stCondLst>
                            <p:childTnLst>
                              <p:par>
                                <p:cTn id="212" presetID="11" presetClass="entr" presetSubtype="0" fill="hold" grpId="0" nodeType="afterEffect">
                                  <p:stCondLst>
                                    <p:cond delay="0"/>
                                  </p:stCondLst>
                                  <p:childTnLst>
                                    <p:set>
                                      <p:cBhvr>
                                        <p:cTn id="213" dur="1000">
                                          <p:stCondLst>
                                            <p:cond delay="0"/>
                                          </p:stCondLst>
                                        </p:cTn>
                                        <p:tgtEl>
                                          <p:spTgt spid="70"/>
                                        </p:tgtEl>
                                        <p:attrNameLst>
                                          <p:attrName>style.visibility</p:attrName>
                                        </p:attrNameLst>
                                      </p:cBhvr>
                                      <p:to>
                                        <p:strVal val="visible"/>
                                      </p:to>
                                    </p:set>
                                  </p:childTnLst>
                                </p:cTn>
                              </p:par>
                            </p:childTnLst>
                          </p:cTn>
                        </p:par>
                        <p:par>
                          <p:cTn id="214" fill="hold">
                            <p:stCondLst>
                              <p:cond delay="55500"/>
                            </p:stCondLst>
                            <p:childTnLst>
                              <p:par>
                                <p:cTn id="215" presetID="11" presetClass="entr" presetSubtype="0" fill="hold" grpId="0" nodeType="afterEffect">
                                  <p:stCondLst>
                                    <p:cond delay="0"/>
                                  </p:stCondLst>
                                  <p:childTnLst>
                                    <p:set>
                                      <p:cBhvr>
                                        <p:cTn id="216" dur="1000">
                                          <p:stCondLst>
                                            <p:cond delay="0"/>
                                          </p:stCondLst>
                                        </p:cTn>
                                        <p:tgtEl>
                                          <p:spTgt spid="71"/>
                                        </p:tgtEl>
                                        <p:attrNameLst>
                                          <p:attrName>style.visibility</p:attrName>
                                        </p:attrNameLst>
                                      </p:cBhvr>
                                      <p:to>
                                        <p:strVal val="visible"/>
                                      </p:to>
                                    </p:set>
                                  </p:childTnLst>
                                </p:cTn>
                              </p:par>
                            </p:childTnLst>
                          </p:cTn>
                        </p:par>
                        <p:par>
                          <p:cTn id="217" fill="hold">
                            <p:stCondLst>
                              <p:cond delay="56500"/>
                            </p:stCondLst>
                            <p:childTnLst>
                              <p:par>
                                <p:cTn id="218" presetID="11" presetClass="entr" presetSubtype="0" fill="hold" grpId="0" nodeType="afterEffect">
                                  <p:stCondLst>
                                    <p:cond delay="0"/>
                                  </p:stCondLst>
                                  <p:childTnLst>
                                    <p:set>
                                      <p:cBhvr>
                                        <p:cTn id="219" dur="1000">
                                          <p:stCondLst>
                                            <p:cond delay="0"/>
                                          </p:stCondLst>
                                        </p:cTn>
                                        <p:tgtEl>
                                          <p:spTgt spid="72"/>
                                        </p:tgtEl>
                                        <p:attrNameLst>
                                          <p:attrName>style.visibility</p:attrName>
                                        </p:attrNameLst>
                                      </p:cBhvr>
                                      <p:to>
                                        <p:strVal val="visible"/>
                                      </p:to>
                                    </p:set>
                                  </p:childTnLst>
                                </p:cTn>
                              </p:par>
                            </p:childTnLst>
                          </p:cTn>
                        </p:par>
                        <p:par>
                          <p:cTn id="220" fill="hold">
                            <p:stCondLst>
                              <p:cond delay="57500"/>
                            </p:stCondLst>
                            <p:childTnLst>
                              <p:par>
                                <p:cTn id="221" presetID="11" presetClass="entr" presetSubtype="0" fill="hold" grpId="0" nodeType="afterEffect">
                                  <p:stCondLst>
                                    <p:cond delay="0"/>
                                  </p:stCondLst>
                                  <p:childTnLst>
                                    <p:set>
                                      <p:cBhvr>
                                        <p:cTn id="222" dur="1000">
                                          <p:stCondLst>
                                            <p:cond delay="0"/>
                                          </p:stCondLst>
                                        </p:cTn>
                                        <p:tgtEl>
                                          <p:spTgt spid="73"/>
                                        </p:tgtEl>
                                        <p:attrNameLst>
                                          <p:attrName>style.visibility</p:attrName>
                                        </p:attrNameLst>
                                      </p:cBhvr>
                                      <p:to>
                                        <p:strVal val="visible"/>
                                      </p:to>
                                    </p:set>
                                  </p:childTnLst>
                                </p:cTn>
                              </p:par>
                            </p:childTnLst>
                          </p:cTn>
                        </p:par>
                        <p:par>
                          <p:cTn id="223" fill="hold">
                            <p:stCondLst>
                              <p:cond delay="58500"/>
                            </p:stCondLst>
                            <p:childTnLst>
                              <p:par>
                                <p:cTn id="224" presetID="11" presetClass="entr" presetSubtype="0" fill="hold" grpId="0" nodeType="afterEffect">
                                  <p:stCondLst>
                                    <p:cond delay="0"/>
                                  </p:stCondLst>
                                  <p:childTnLst>
                                    <p:set>
                                      <p:cBhvr>
                                        <p:cTn id="225" dur="1000">
                                          <p:stCondLst>
                                            <p:cond delay="0"/>
                                          </p:stCondLst>
                                        </p:cTn>
                                        <p:tgtEl>
                                          <p:spTgt spid="74"/>
                                        </p:tgtEl>
                                        <p:attrNameLst>
                                          <p:attrName>style.visibility</p:attrName>
                                        </p:attrNameLst>
                                      </p:cBhvr>
                                      <p:to>
                                        <p:strVal val="visible"/>
                                      </p:to>
                                    </p:set>
                                  </p:childTnLst>
                                </p:cTn>
                              </p:par>
                            </p:childTnLst>
                          </p:cTn>
                        </p:par>
                        <p:par>
                          <p:cTn id="226" fill="hold">
                            <p:stCondLst>
                              <p:cond delay="59500"/>
                            </p:stCondLst>
                            <p:childTnLst>
                              <p:par>
                                <p:cTn id="227" presetID="11" presetClass="entr" presetSubtype="0" fill="hold" grpId="0" nodeType="afterEffect">
                                  <p:stCondLst>
                                    <p:cond delay="0"/>
                                  </p:stCondLst>
                                  <p:childTnLst>
                                    <p:set>
                                      <p:cBhvr>
                                        <p:cTn id="228" dur="1000">
                                          <p:stCondLst>
                                            <p:cond delay="0"/>
                                          </p:stCondLst>
                                        </p:cTn>
                                        <p:tgtEl>
                                          <p:spTgt spid="75"/>
                                        </p:tgtEl>
                                        <p:attrNameLst>
                                          <p:attrName>style.visibility</p:attrName>
                                        </p:attrNameLst>
                                      </p:cBhvr>
                                      <p:to>
                                        <p:strVal val="visible"/>
                                      </p:to>
                                    </p:set>
                                  </p:childTnLst>
                                </p:cTn>
                              </p:par>
                            </p:childTnLst>
                          </p:cTn>
                        </p:par>
                        <p:par>
                          <p:cTn id="229" fill="hold">
                            <p:stCondLst>
                              <p:cond delay="60500"/>
                            </p:stCondLst>
                            <p:childTnLst>
                              <p:par>
                                <p:cTn id="230" presetID="11" presetClass="entr" presetSubtype="0" fill="hold" grpId="0" nodeType="afterEffect">
                                  <p:stCondLst>
                                    <p:cond delay="0"/>
                                  </p:stCondLst>
                                  <p:childTnLst>
                                    <p:set>
                                      <p:cBhvr>
                                        <p:cTn id="231" dur="1000">
                                          <p:stCondLst>
                                            <p:cond delay="0"/>
                                          </p:stCondLst>
                                        </p:cTn>
                                        <p:tgtEl>
                                          <p:spTgt spid="76"/>
                                        </p:tgtEl>
                                        <p:attrNameLst>
                                          <p:attrName>style.visibility</p:attrName>
                                        </p:attrNameLst>
                                      </p:cBhvr>
                                      <p:to>
                                        <p:strVal val="visible"/>
                                      </p:to>
                                    </p:set>
                                  </p:childTnLst>
                                </p:cTn>
                              </p:par>
                            </p:childTnLst>
                          </p:cTn>
                        </p:par>
                        <p:par>
                          <p:cTn id="232" fill="hold">
                            <p:stCondLst>
                              <p:cond delay="61500"/>
                            </p:stCondLst>
                            <p:childTnLst>
                              <p:par>
                                <p:cTn id="233" presetID="11" presetClass="entr" presetSubtype="0" fill="hold" grpId="0" nodeType="afterEffect">
                                  <p:stCondLst>
                                    <p:cond delay="0"/>
                                  </p:stCondLst>
                                  <p:childTnLst>
                                    <p:set>
                                      <p:cBhvr>
                                        <p:cTn id="234" dur="1000">
                                          <p:stCondLst>
                                            <p:cond delay="0"/>
                                          </p:stCondLst>
                                        </p:cTn>
                                        <p:tgtEl>
                                          <p:spTgt spid="77"/>
                                        </p:tgtEl>
                                        <p:attrNameLst>
                                          <p:attrName>style.visibility</p:attrName>
                                        </p:attrNameLst>
                                      </p:cBhvr>
                                      <p:to>
                                        <p:strVal val="visible"/>
                                      </p:to>
                                    </p:set>
                                  </p:childTnLst>
                                </p:cTn>
                              </p:par>
                            </p:childTnLst>
                          </p:cTn>
                        </p:par>
                        <p:par>
                          <p:cTn id="235" fill="hold">
                            <p:stCondLst>
                              <p:cond delay="62500"/>
                            </p:stCondLst>
                            <p:childTnLst>
                              <p:par>
                                <p:cTn id="236" presetID="11" presetClass="entr" presetSubtype="0" fill="hold" grpId="0" nodeType="afterEffect">
                                  <p:stCondLst>
                                    <p:cond delay="0"/>
                                  </p:stCondLst>
                                  <p:childTnLst>
                                    <p:set>
                                      <p:cBhvr>
                                        <p:cTn id="237" dur="1000">
                                          <p:stCondLst>
                                            <p:cond delay="0"/>
                                          </p:stCondLst>
                                        </p:cTn>
                                        <p:tgtEl>
                                          <p:spTgt spid="78"/>
                                        </p:tgtEl>
                                        <p:attrNameLst>
                                          <p:attrName>style.visibility</p:attrName>
                                        </p:attrNameLst>
                                      </p:cBhvr>
                                      <p:to>
                                        <p:strVal val="visible"/>
                                      </p:to>
                                    </p:set>
                                  </p:childTnLst>
                                </p:cTn>
                              </p:par>
                            </p:childTnLst>
                          </p:cTn>
                        </p:par>
                        <p:par>
                          <p:cTn id="238" fill="hold">
                            <p:stCondLst>
                              <p:cond delay="63500"/>
                            </p:stCondLst>
                            <p:childTnLst>
                              <p:par>
                                <p:cTn id="239" presetID="11" presetClass="entr" presetSubtype="0" fill="hold" grpId="0" nodeType="afterEffect">
                                  <p:stCondLst>
                                    <p:cond delay="0"/>
                                  </p:stCondLst>
                                  <p:childTnLst>
                                    <p:set>
                                      <p:cBhvr>
                                        <p:cTn id="240" dur="1000">
                                          <p:stCondLst>
                                            <p:cond delay="0"/>
                                          </p:stCondLst>
                                        </p:cTn>
                                        <p:tgtEl>
                                          <p:spTgt spid="79"/>
                                        </p:tgtEl>
                                        <p:attrNameLst>
                                          <p:attrName>style.visibility</p:attrName>
                                        </p:attrNameLst>
                                      </p:cBhvr>
                                      <p:to>
                                        <p:strVal val="visible"/>
                                      </p:to>
                                    </p:set>
                                  </p:childTnLst>
                                </p:cTn>
                              </p:par>
                            </p:childTnLst>
                          </p:cTn>
                        </p:par>
                        <p:par>
                          <p:cTn id="241" fill="hold">
                            <p:stCondLst>
                              <p:cond delay="64500"/>
                            </p:stCondLst>
                            <p:childTnLst>
                              <p:par>
                                <p:cTn id="242" presetID="11" presetClass="entr" presetSubtype="0" fill="hold" grpId="0" nodeType="afterEffect">
                                  <p:stCondLst>
                                    <p:cond delay="0"/>
                                  </p:stCondLst>
                                  <p:childTnLst>
                                    <p:set>
                                      <p:cBhvr>
                                        <p:cTn id="243" dur="1000">
                                          <p:stCondLst>
                                            <p:cond delay="0"/>
                                          </p:stCondLst>
                                        </p:cTn>
                                        <p:tgtEl>
                                          <p:spTgt spid="80"/>
                                        </p:tgtEl>
                                        <p:attrNameLst>
                                          <p:attrName>style.visibility</p:attrName>
                                        </p:attrNameLst>
                                      </p:cBhvr>
                                      <p:to>
                                        <p:strVal val="visible"/>
                                      </p:to>
                                    </p:set>
                                  </p:childTnLst>
                                </p:cTn>
                              </p:par>
                            </p:childTnLst>
                          </p:cTn>
                        </p:par>
                        <p:par>
                          <p:cTn id="244" fill="hold">
                            <p:stCondLst>
                              <p:cond delay="65500"/>
                            </p:stCondLst>
                            <p:childTnLst>
                              <p:par>
                                <p:cTn id="245" presetID="11" presetClass="entr" presetSubtype="0" fill="hold" grpId="0" nodeType="afterEffect">
                                  <p:stCondLst>
                                    <p:cond delay="0"/>
                                  </p:stCondLst>
                                  <p:childTnLst>
                                    <p:set>
                                      <p:cBhvr>
                                        <p:cTn id="246" dur="1000">
                                          <p:stCondLst>
                                            <p:cond delay="0"/>
                                          </p:stCondLst>
                                        </p:cTn>
                                        <p:tgtEl>
                                          <p:spTgt spid="81"/>
                                        </p:tgtEl>
                                        <p:attrNameLst>
                                          <p:attrName>style.visibility</p:attrName>
                                        </p:attrNameLst>
                                      </p:cBhvr>
                                      <p:to>
                                        <p:strVal val="visible"/>
                                      </p:to>
                                    </p:set>
                                  </p:childTnLst>
                                </p:cTn>
                              </p:par>
                            </p:childTnLst>
                          </p:cTn>
                        </p:par>
                        <p:par>
                          <p:cTn id="247" fill="hold">
                            <p:stCondLst>
                              <p:cond delay="66500"/>
                            </p:stCondLst>
                            <p:childTnLst>
                              <p:par>
                                <p:cTn id="248" presetID="11" presetClass="entr" presetSubtype="0" fill="hold" grpId="0" nodeType="afterEffect">
                                  <p:stCondLst>
                                    <p:cond delay="0"/>
                                  </p:stCondLst>
                                  <p:childTnLst>
                                    <p:set>
                                      <p:cBhvr>
                                        <p:cTn id="249" dur="1000">
                                          <p:stCondLst>
                                            <p:cond delay="0"/>
                                          </p:stCondLst>
                                        </p:cTn>
                                        <p:tgtEl>
                                          <p:spTgt spid="82"/>
                                        </p:tgtEl>
                                        <p:attrNameLst>
                                          <p:attrName>style.visibility</p:attrName>
                                        </p:attrNameLst>
                                      </p:cBhvr>
                                      <p:to>
                                        <p:strVal val="visible"/>
                                      </p:to>
                                    </p:set>
                                  </p:childTnLst>
                                </p:cTn>
                              </p:par>
                            </p:childTnLst>
                          </p:cTn>
                        </p:par>
                        <p:par>
                          <p:cTn id="250" fill="hold">
                            <p:stCondLst>
                              <p:cond delay="67500"/>
                            </p:stCondLst>
                            <p:childTnLst>
                              <p:par>
                                <p:cTn id="251" presetID="11" presetClass="entr" presetSubtype="0" fill="hold" grpId="0" nodeType="afterEffect">
                                  <p:stCondLst>
                                    <p:cond delay="0"/>
                                  </p:stCondLst>
                                  <p:childTnLst>
                                    <p:set>
                                      <p:cBhvr>
                                        <p:cTn id="252" dur="1000">
                                          <p:stCondLst>
                                            <p:cond delay="0"/>
                                          </p:stCondLst>
                                        </p:cTn>
                                        <p:tgtEl>
                                          <p:spTgt spid="83"/>
                                        </p:tgtEl>
                                        <p:attrNameLst>
                                          <p:attrName>style.visibility</p:attrName>
                                        </p:attrNameLst>
                                      </p:cBhvr>
                                      <p:to>
                                        <p:strVal val="visible"/>
                                      </p:to>
                                    </p:set>
                                  </p:childTnLst>
                                </p:cTn>
                              </p:par>
                            </p:childTnLst>
                          </p:cTn>
                        </p:par>
                        <p:par>
                          <p:cTn id="253" fill="hold">
                            <p:stCondLst>
                              <p:cond delay="68500"/>
                            </p:stCondLst>
                            <p:childTnLst>
                              <p:par>
                                <p:cTn id="254" presetID="11" presetClass="entr" presetSubtype="0" fill="hold" grpId="0" nodeType="afterEffect">
                                  <p:stCondLst>
                                    <p:cond delay="0"/>
                                  </p:stCondLst>
                                  <p:childTnLst>
                                    <p:set>
                                      <p:cBhvr>
                                        <p:cTn id="255" dur="1000">
                                          <p:stCondLst>
                                            <p:cond delay="0"/>
                                          </p:stCondLst>
                                        </p:cTn>
                                        <p:tgtEl>
                                          <p:spTgt spid="84"/>
                                        </p:tgtEl>
                                        <p:attrNameLst>
                                          <p:attrName>style.visibility</p:attrName>
                                        </p:attrNameLst>
                                      </p:cBhvr>
                                      <p:to>
                                        <p:strVal val="visible"/>
                                      </p:to>
                                    </p:set>
                                  </p:childTnLst>
                                </p:cTn>
                              </p:par>
                            </p:childTnLst>
                          </p:cTn>
                        </p:par>
                        <p:par>
                          <p:cTn id="256" fill="hold">
                            <p:stCondLst>
                              <p:cond delay="69500"/>
                            </p:stCondLst>
                            <p:childTnLst>
                              <p:par>
                                <p:cTn id="257" presetID="11" presetClass="entr" presetSubtype="0" fill="hold" grpId="0" nodeType="afterEffect">
                                  <p:stCondLst>
                                    <p:cond delay="0"/>
                                  </p:stCondLst>
                                  <p:childTnLst>
                                    <p:set>
                                      <p:cBhvr>
                                        <p:cTn id="258" dur="1000">
                                          <p:stCondLst>
                                            <p:cond delay="0"/>
                                          </p:stCondLst>
                                        </p:cTn>
                                        <p:tgtEl>
                                          <p:spTgt spid="85"/>
                                        </p:tgtEl>
                                        <p:attrNameLst>
                                          <p:attrName>style.visibility</p:attrName>
                                        </p:attrNameLst>
                                      </p:cBhvr>
                                      <p:to>
                                        <p:strVal val="visible"/>
                                      </p:to>
                                    </p:set>
                                  </p:childTnLst>
                                </p:cTn>
                              </p:par>
                            </p:childTnLst>
                          </p:cTn>
                        </p:par>
                        <p:par>
                          <p:cTn id="259" fill="hold">
                            <p:stCondLst>
                              <p:cond delay="70500"/>
                            </p:stCondLst>
                            <p:childTnLst>
                              <p:par>
                                <p:cTn id="260" presetID="11" presetClass="entr" presetSubtype="0" fill="hold" grpId="0" nodeType="afterEffect">
                                  <p:stCondLst>
                                    <p:cond delay="0"/>
                                  </p:stCondLst>
                                  <p:childTnLst>
                                    <p:set>
                                      <p:cBhvr>
                                        <p:cTn id="261" dur="1000">
                                          <p:stCondLst>
                                            <p:cond delay="0"/>
                                          </p:stCondLst>
                                        </p:cTn>
                                        <p:tgtEl>
                                          <p:spTgt spid="86"/>
                                        </p:tgtEl>
                                        <p:attrNameLst>
                                          <p:attrName>style.visibility</p:attrName>
                                        </p:attrNameLst>
                                      </p:cBhvr>
                                      <p:to>
                                        <p:strVal val="visible"/>
                                      </p:to>
                                    </p:set>
                                  </p:childTnLst>
                                </p:cTn>
                              </p:par>
                            </p:childTnLst>
                          </p:cTn>
                        </p:par>
                        <p:par>
                          <p:cTn id="262" fill="hold">
                            <p:stCondLst>
                              <p:cond delay="71500"/>
                            </p:stCondLst>
                            <p:childTnLst>
                              <p:par>
                                <p:cTn id="263" presetID="11" presetClass="entr" presetSubtype="0" fill="hold" grpId="0" nodeType="afterEffect">
                                  <p:stCondLst>
                                    <p:cond delay="0"/>
                                  </p:stCondLst>
                                  <p:childTnLst>
                                    <p:set>
                                      <p:cBhvr>
                                        <p:cTn id="264" dur="1000">
                                          <p:stCondLst>
                                            <p:cond delay="0"/>
                                          </p:stCondLst>
                                        </p:cTn>
                                        <p:tgtEl>
                                          <p:spTgt spid="87"/>
                                        </p:tgtEl>
                                        <p:attrNameLst>
                                          <p:attrName>style.visibility</p:attrName>
                                        </p:attrNameLst>
                                      </p:cBhvr>
                                      <p:to>
                                        <p:strVal val="visible"/>
                                      </p:to>
                                    </p:set>
                                  </p:childTnLst>
                                </p:cTn>
                              </p:par>
                            </p:childTnLst>
                          </p:cTn>
                        </p:par>
                        <p:par>
                          <p:cTn id="265" fill="hold">
                            <p:stCondLst>
                              <p:cond delay="72500"/>
                            </p:stCondLst>
                            <p:childTnLst>
                              <p:par>
                                <p:cTn id="266" presetID="11" presetClass="entr" presetSubtype="0" fill="hold" grpId="0" nodeType="afterEffect">
                                  <p:stCondLst>
                                    <p:cond delay="0"/>
                                  </p:stCondLst>
                                  <p:childTnLst>
                                    <p:set>
                                      <p:cBhvr>
                                        <p:cTn id="267" dur="1000">
                                          <p:stCondLst>
                                            <p:cond delay="0"/>
                                          </p:stCondLst>
                                        </p:cTn>
                                        <p:tgtEl>
                                          <p:spTgt spid="88"/>
                                        </p:tgtEl>
                                        <p:attrNameLst>
                                          <p:attrName>style.visibility</p:attrName>
                                        </p:attrNameLst>
                                      </p:cBhvr>
                                      <p:to>
                                        <p:strVal val="visible"/>
                                      </p:to>
                                    </p:set>
                                  </p:childTnLst>
                                </p:cTn>
                              </p:par>
                            </p:childTnLst>
                          </p:cTn>
                        </p:par>
                        <p:par>
                          <p:cTn id="268" fill="hold">
                            <p:stCondLst>
                              <p:cond delay="73500"/>
                            </p:stCondLst>
                            <p:childTnLst>
                              <p:par>
                                <p:cTn id="269" presetID="11" presetClass="entr" presetSubtype="0" fill="hold" grpId="0" nodeType="afterEffect">
                                  <p:stCondLst>
                                    <p:cond delay="0"/>
                                  </p:stCondLst>
                                  <p:childTnLst>
                                    <p:set>
                                      <p:cBhvr>
                                        <p:cTn id="270" dur="1000">
                                          <p:stCondLst>
                                            <p:cond delay="0"/>
                                          </p:stCondLst>
                                        </p:cTn>
                                        <p:tgtEl>
                                          <p:spTgt spid="89"/>
                                        </p:tgtEl>
                                        <p:attrNameLst>
                                          <p:attrName>style.visibility</p:attrName>
                                        </p:attrNameLst>
                                      </p:cBhvr>
                                      <p:to>
                                        <p:strVal val="visible"/>
                                      </p:to>
                                    </p:set>
                                  </p:childTnLst>
                                </p:cTn>
                              </p:par>
                            </p:childTnLst>
                          </p:cTn>
                        </p:par>
                        <p:par>
                          <p:cTn id="271" fill="hold">
                            <p:stCondLst>
                              <p:cond delay="74500"/>
                            </p:stCondLst>
                            <p:childTnLst>
                              <p:par>
                                <p:cTn id="272" presetID="11" presetClass="entr" presetSubtype="0" fill="hold" grpId="0" nodeType="afterEffect">
                                  <p:stCondLst>
                                    <p:cond delay="0"/>
                                  </p:stCondLst>
                                  <p:childTnLst>
                                    <p:set>
                                      <p:cBhvr>
                                        <p:cTn id="273" dur="1000">
                                          <p:stCondLst>
                                            <p:cond delay="0"/>
                                          </p:stCondLst>
                                        </p:cTn>
                                        <p:tgtEl>
                                          <p:spTgt spid="90"/>
                                        </p:tgtEl>
                                        <p:attrNameLst>
                                          <p:attrName>style.visibility</p:attrName>
                                        </p:attrNameLst>
                                      </p:cBhvr>
                                      <p:to>
                                        <p:strVal val="visible"/>
                                      </p:to>
                                    </p:set>
                                  </p:childTnLst>
                                </p:cTn>
                              </p:par>
                            </p:childTnLst>
                          </p:cTn>
                        </p:par>
                        <p:par>
                          <p:cTn id="274" fill="hold">
                            <p:stCondLst>
                              <p:cond delay="75500"/>
                            </p:stCondLst>
                            <p:childTnLst>
                              <p:par>
                                <p:cTn id="275" presetID="11" presetClass="entr" presetSubtype="0" fill="hold" grpId="0" nodeType="afterEffect">
                                  <p:stCondLst>
                                    <p:cond delay="0"/>
                                  </p:stCondLst>
                                  <p:childTnLst>
                                    <p:set>
                                      <p:cBhvr>
                                        <p:cTn id="276" dur="1000">
                                          <p:stCondLst>
                                            <p:cond delay="0"/>
                                          </p:stCondLst>
                                        </p:cTn>
                                        <p:tgtEl>
                                          <p:spTgt spid="91"/>
                                        </p:tgtEl>
                                        <p:attrNameLst>
                                          <p:attrName>style.visibility</p:attrName>
                                        </p:attrNameLst>
                                      </p:cBhvr>
                                      <p:to>
                                        <p:strVal val="visible"/>
                                      </p:to>
                                    </p:set>
                                  </p:childTnLst>
                                </p:cTn>
                              </p:par>
                            </p:childTnLst>
                          </p:cTn>
                        </p:par>
                        <p:par>
                          <p:cTn id="277" fill="hold">
                            <p:stCondLst>
                              <p:cond delay="76500"/>
                            </p:stCondLst>
                            <p:childTnLst>
                              <p:par>
                                <p:cTn id="278" presetID="11" presetClass="entr" presetSubtype="0" fill="hold" grpId="0" nodeType="afterEffect">
                                  <p:stCondLst>
                                    <p:cond delay="0"/>
                                  </p:stCondLst>
                                  <p:childTnLst>
                                    <p:set>
                                      <p:cBhvr>
                                        <p:cTn id="279" dur="1000">
                                          <p:stCondLst>
                                            <p:cond delay="0"/>
                                          </p:stCondLst>
                                        </p:cTn>
                                        <p:tgtEl>
                                          <p:spTgt spid="92"/>
                                        </p:tgtEl>
                                        <p:attrNameLst>
                                          <p:attrName>style.visibility</p:attrName>
                                        </p:attrNameLst>
                                      </p:cBhvr>
                                      <p:to>
                                        <p:strVal val="visible"/>
                                      </p:to>
                                    </p:set>
                                  </p:childTnLst>
                                </p:cTn>
                              </p:par>
                            </p:childTnLst>
                          </p:cTn>
                        </p:par>
                        <p:par>
                          <p:cTn id="280" fill="hold">
                            <p:stCondLst>
                              <p:cond delay="77500"/>
                            </p:stCondLst>
                            <p:childTnLst>
                              <p:par>
                                <p:cTn id="281" presetID="11" presetClass="entr" presetSubtype="0" fill="hold" grpId="0" nodeType="afterEffect">
                                  <p:stCondLst>
                                    <p:cond delay="0"/>
                                  </p:stCondLst>
                                  <p:childTnLst>
                                    <p:set>
                                      <p:cBhvr>
                                        <p:cTn id="282" dur="1000">
                                          <p:stCondLst>
                                            <p:cond delay="0"/>
                                          </p:stCondLst>
                                        </p:cTn>
                                        <p:tgtEl>
                                          <p:spTgt spid="93"/>
                                        </p:tgtEl>
                                        <p:attrNameLst>
                                          <p:attrName>style.visibility</p:attrName>
                                        </p:attrNameLst>
                                      </p:cBhvr>
                                      <p:to>
                                        <p:strVal val="visible"/>
                                      </p:to>
                                    </p:set>
                                  </p:childTnLst>
                                </p:cTn>
                              </p:par>
                            </p:childTnLst>
                          </p:cTn>
                        </p:par>
                        <p:par>
                          <p:cTn id="283" fill="hold">
                            <p:stCondLst>
                              <p:cond delay="78500"/>
                            </p:stCondLst>
                            <p:childTnLst>
                              <p:par>
                                <p:cTn id="284" presetID="11" presetClass="entr" presetSubtype="0" fill="hold" grpId="0" nodeType="afterEffect">
                                  <p:stCondLst>
                                    <p:cond delay="0"/>
                                  </p:stCondLst>
                                  <p:childTnLst>
                                    <p:set>
                                      <p:cBhvr>
                                        <p:cTn id="285" dur="1000">
                                          <p:stCondLst>
                                            <p:cond delay="0"/>
                                          </p:stCondLst>
                                        </p:cTn>
                                        <p:tgtEl>
                                          <p:spTgt spid="94"/>
                                        </p:tgtEl>
                                        <p:attrNameLst>
                                          <p:attrName>style.visibility</p:attrName>
                                        </p:attrNameLst>
                                      </p:cBhvr>
                                      <p:to>
                                        <p:strVal val="visible"/>
                                      </p:to>
                                    </p:set>
                                  </p:childTnLst>
                                </p:cTn>
                              </p:par>
                            </p:childTnLst>
                          </p:cTn>
                        </p:par>
                        <p:par>
                          <p:cTn id="286" fill="hold">
                            <p:stCondLst>
                              <p:cond delay="79500"/>
                            </p:stCondLst>
                            <p:childTnLst>
                              <p:par>
                                <p:cTn id="287" presetID="11" presetClass="entr" presetSubtype="0" fill="hold" grpId="0" nodeType="afterEffect">
                                  <p:stCondLst>
                                    <p:cond delay="0"/>
                                  </p:stCondLst>
                                  <p:childTnLst>
                                    <p:set>
                                      <p:cBhvr>
                                        <p:cTn id="288" dur="1000">
                                          <p:stCondLst>
                                            <p:cond delay="0"/>
                                          </p:stCondLst>
                                        </p:cTn>
                                        <p:tgtEl>
                                          <p:spTgt spid="95"/>
                                        </p:tgtEl>
                                        <p:attrNameLst>
                                          <p:attrName>style.visibility</p:attrName>
                                        </p:attrNameLst>
                                      </p:cBhvr>
                                      <p:to>
                                        <p:strVal val="visible"/>
                                      </p:to>
                                    </p:set>
                                  </p:childTnLst>
                                </p:cTn>
                              </p:par>
                            </p:childTnLst>
                          </p:cTn>
                        </p:par>
                        <p:par>
                          <p:cTn id="289" fill="hold">
                            <p:stCondLst>
                              <p:cond delay="80500"/>
                            </p:stCondLst>
                            <p:childTnLst>
                              <p:par>
                                <p:cTn id="290" presetID="11" presetClass="entr" presetSubtype="0" fill="hold" grpId="0" nodeType="afterEffect">
                                  <p:stCondLst>
                                    <p:cond delay="0"/>
                                  </p:stCondLst>
                                  <p:childTnLst>
                                    <p:set>
                                      <p:cBhvr>
                                        <p:cTn id="291" dur="1000">
                                          <p:stCondLst>
                                            <p:cond delay="0"/>
                                          </p:stCondLst>
                                        </p:cTn>
                                        <p:tgtEl>
                                          <p:spTgt spid="96"/>
                                        </p:tgtEl>
                                        <p:attrNameLst>
                                          <p:attrName>style.visibility</p:attrName>
                                        </p:attrNameLst>
                                      </p:cBhvr>
                                      <p:to>
                                        <p:strVal val="visible"/>
                                      </p:to>
                                    </p:set>
                                  </p:childTnLst>
                                </p:cTn>
                              </p:par>
                            </p:childTnLst>
                          </p:cTn>
                        </p:par>
                        <p:par>
                          <p:cTn id="292" fill="hold">
                            <p:stCondLst>
                              <p:cond delay="81500"/>
                            </p:stCondLst>
                            <p:childTnLst>
                              <p:par>
                                <p:cTn id="293" presetID="11" presetClass="entr" presetSubtype="0" fill="hold" grpId="0" nodeType="afterEffect">
                                  <p:stCondLst>
                                    <p:cond delay="0"/>
                                  </p:stCondLst>
                                  <p:childTnLst>
                                    <p:set>
                                      <p:cBhvr>
                                        <p:cTn id="294" dur="1000">
                                          <p:stCondLst>
                                            <p:cond delay="0"/>
                                          </p:stCondLst>
                                        </p:cTn>
                                        <p:tgtEl>
                                          <p:spTgt spid="97"/>
                                        </p:tgtEl>
                                        <p:attrNameLst>
                                          <p:attrName>style.visibility</p:attrName>
                                        </p:attrNameLst>
                                      </p:cBhvr>
                                      <p:to>
                                        <p:strVal val="visible"/>
                                      </p:to>
                                    </p:set>
                                  </p:childTnLst>
                                </p:cTn>
                              </p:par>
                            </p:childTnLst>
                          </p:cTn>
                        </p:par>
                        <p:par>
                          <p:cTn id="295" fill="hold">
                            <p:stCondLst>
                              <p:cond delay="82500"/>
                            </p:stCondLst>
                            <p:childTnLst>
                              <p:par>
                                <p:cTn id="296" presetID="11" presetClass="entr" presetSubtype="0" fill="hold" grpId="0" nodeType="afterEffect">
                                  <p:stCondLst>
                                    <p:cond delay="0"/>
                                  </p:stCondLst>
                                  <p:childTnLst>
                                    <p:set>
                                      <p:cBhvr>
                                        <p:cTn id="297" dur="1000">
                                          <p:stCondLst>
                                            <p:cond delay="0"/>
                                          </p:stCondLst>
                                        </p:cTn>
                                        <p:tgtEl>
                                          <p:spTgt spid="98"/>
                                        </p:tgtEl>
                                        <p:attrNameLst>
                                          <p:attrName>style.visibility</p:attrName>
                                        </p:attrNameLst>
                                      </p:cBhvr>
                                      <p:to>
                                        <p:strVal val="visible"/>
                                      </p:to>
                                    </p:set>
                                  </p:childTnLst>
                                </p:cTn>
                              </p:par>
                            </p:childTnLst>
                          </p:cTn>
                        </p:par>
                        <p:par>
                          <p:cTn id="298" fill="hold">
                            <p:stCondLst>
                              <p:cond delay="83500"/>
                            </p:stCondLst>
                            <p:childTnLst>
                              <p:par>
                                <p:cTn id="299" presetID="11" presetClass="entr" presetSubtype="0" fill="hold" grpId="0" nodeType="afterEffect">
                                  <p:stCondLst>
                                    <p:cond delay="0"/>
                                  </p:stCondLst>
                                  <p:childTnLst>
                                    <p:set>
                                      <p:cBhvr>
                                        <p:cTn id="300" dur="1000">
                                          <p:stCondLst>
                                            <p:cond delay="0"/>
                                          </p:stCondLst>
                                        </p:cTn>
                                        <p:tgtEl>
                                          <p:spTgt spid="99"/>
                                        </p:tgtEl>
                                        <p:attrNameLst>
                                          <p:attrName>style.visibility</p:attrName>
                                        </p:attrNameLst>
                                      </p:cBhvr>
                                      <p:to>
                                        <p:strVal val="visible"/>
                                      </p:to>
                                    </p:set>
                                  </p:childTnLst>
                                </p:cTn>
                              </p:par>
                            </p:childTnLst>
                          </p:cTn>
                        </p:par>
                        <p:par>
                          <p:cTn id="301" fill="hold">
                            <p:stCondLst>
                              <p:cond delay="84500"/>
                            </p:stCondLst>
                            <p:childTnLst>
                              <p:par>
                                <p:cTn id="302" presetID="11" presetClass="entr" presetSubtype="0" fill="hold" grpId="0" nodeType="afterEffect">
                                  <p:stCondLst>
                                    <p:cond delay="0"/>
                                  </p:stCondLst>
                                  <p:childTnLst>
                                    <p:set>
                                      <p:cBhvr>
                                        <p:cTn id="303" dur="1000">
                                          <p:stCondLst>
                                            <p:cond delay="0"/>
                                          </p:stCondLst>
                                        </p:cTn>
                                        <p:tgtEl>
                                          <p:spTgt spid="100"/>
                                        </p:tgtEl>
                                        <p:attrNameLst>
                                          <p:attrName>style.visibility</p:attrName>
                                        </p:attrNameLst>
                                      </p:cBhvr>
                                      <p:to>
                                        <p:strVal val="visible"/>
                                      </p:to>
                                    </p:set>
                                  </p:childTnLst>
                                </p:cTn>
                              </p:par>
                            </p:childTnLst>
                          </p:cTn>
                        </p:par>
                        <p:par>
                          <p:cTn id="304" fill="hold">
                            <p:stCondLst>
                              <p:cond delay="85500"/>
                            </p:stCondLst>
                            <p:childTnLst>
                              <p:par>
                                <p:cTn id="305" presetID="11" presetClass="entr" presetSubtype="0" fill="hold" grpId="0" nodeType="afterEffect">
                                  <p:stCondLst>
                                    <p:cond delay="0"/>
                                  </p:stCondLst>
                                  <p:childTnLst>
                                    <p:set>
                                      <p:cBhvr>
                                        <p:cTn id="306" dur="1000">
                                          <p:stCondLst>
                                            <p:cond delay="0"/>
                                          </p:stCondLst>
                                        </p:cTn>
                                        <p:tgtEl>
                                          <p:spTgt spid="101"/>
                                        </p:tgtEl>
                                        <p:attrNameLst>
                                          <p:attrName>style.visibility</p:attrName>
                                        </p:attrNameLst>
                                      </p:cBhvr>
                                      <p:to>
                                        <p:strVal val="visible"/>
                                      </p:to>
                                    </p:set>
                                  </p:childTnLst>
                                </p:cTn>
                              </p:par>
                            </p:childTnLst>
                          </p:cTn>
                        </p:par>
                        <p:par>
                          <p:cTn id="307" fill="hold">
                            <p:stCondLst>
                              <p:cond delay="86500"/>
                            </p:stCondLst>
                            <p:childTnLst>
                              <p:par>
                                <p:cTn id="308" presetID="11" presetClass="entr" presetSubtype="0" fill="hold" grpId="0" nodeType="afterEffect">
                                  <p:stCondLst>
                                    <p:cond delay="0"/>
                                  </p:stCondLst>
                                  <p:childTnLst>
                                    <p:set>
                                      <p:cBhvr>
                                        <p:cTn id="309" dur="1000">
                                          <p:stCondLst>
                                            <p:cond delay="0"/>
                                          </p:stCondLst>
                                        </p:cTn>
                                        <p:tgtEl>
                                          <p:spTgt spid="102"/>
                                        </p:tgtEl>
                                        <p:attrNameLst>
                                          <p:attrName>style.visibility</p:attrName>
                                        </p:attrNameLst>
                                      </p:cBhvr>
                                      <p:to>
                                        <p:strVal val="visible"/>
                                      </p:to>
                                    </p:set>
                                  </p:childTnLst>
                                </p:cTn>
                              </p:par>
                            </p:childTnLst>
                          </p:cTn>
                        </p:par>
                        <p:par>
                          <p:cTn id="310" fill="hold">
                            <p:stCondLst>
                              <p:cond delay="87500"/>
                            </p:stCondLst>
                            <p:childTnLst>
                              <p:par>
                                <p:cTn id="311" presetID="11" presetClass="entr" presetSubtype="0" fill="hold" grpId="0" nodeType="afterEffect">
                                  <p:stCondLst>
                                    <p:cond delay="0"/>
                                  </p:stCondLst>
                                  <p:childTnLst>
                                    <p:set>
                                      <p:cBhvr>
                                        <p:cTn id="312" dur="1000">
                                          <p:stCondLst>
                                            <p:cond delay="0"/>
                                          </p:stCondLst>
                                        </p:cTn>
                                        <p:tgtEl>
                                          <p:spTgt spid="103"/>
                                        </p:tgtEl>
                                        <p:attrNameLst>
                                          <p:attrName>style.visibility</p:attrName>
                                        </p:attrNameLst>
                                      </p:cBhvr>
                                      <p:to>
                                        <p:strVal val="visible"/>
                                      </p:to>
                                    </p:set>
                                  </p:childTnLst>
                                </p:cTn>
                              </p:par>
                            </p:childTnLst>
                          </p:cTn>
                        </p:par>
                        <p:par>
                          <p:cTn id="313" fill="hold">
                            <p:stCondLst>
                              <p:cond delay="88500"/>
                            </p:stCondLst>
                            <p:childTnLst>
                              <p:par>
                                <p:cTn id="314" presetID="11" presetClass="entr" presetSubtype="0" fill="hold" grpId="0" nodeType="afterEffect">
                                  <p:stCondLst>
                                    <p:cond delay="0"/>
                                  </p:stCondLst>
                                  <p:childTnLst>
                                    <p:set>
                                      <p:cBhvr>
                                        <p:cTn id="315" dur="1000">
                                          <p:stCondLst>
                                            <p:cond delay="0"/>
                                          </p:stCondLst>
                                        </p:cTn>
                                        <p:tgtEl>
                                          <p:spTgt spid="104"/>
                                        </p:tgtEl>
                                        <p:attrNameLst>
                                          <p:attrName>style.visibility</p:attrName>
                                        </p:attrNameLst>
                                      </p:cBhvr>
                                      <p:to>
                                        <p:strVal val="visible"/>
                                      </p:to>
                                    </p:set>
                                  </p:childTnLst>
                                </p:cTn>
                              </p:par>
                            </p:childTnLst>
                          </p:cTn>
                        </p:par>
                        <p:par>
                          <p:cTn id="316" fill="hold">
                            <p:stCondLst>
                              <p:cond delay="89500"/>
                            </p:stCondLst>
                            <p:childTnLst>
                              <p:par>
                                <p:cTn id="317" presetID="11" presetClass="entr" presetSubtype="0" fill="hold" grpId="0" nodeType="afterEffect">
                                  <p:stCondLst>
                                    <p:cond delay="0"/>
                                  </p:stCondLst>
                                  <p:childTnLst>
                                    <p:set>
                                      <p:cBhvr>
                                        <p:cTn id="318" dur="1000">
                                          <p:stCondLst>
                                            <p:cond delay="0"/>
                                          </p:stCondLst>
                                        </p:cTn>
                                        <p:tgtEl>
                                          <p:spTgt spid="105"/>
                                        </p:tgtEl>
                                        <p:attrNameLst>
                                          <p:attrName>style.visibility</p:attrName>
                                        </p:attrNameLst>
                                      </p:cBhvr>
                                      <p:to>
                                        <p:strVal val="visible"/>
                                      </p:to>
                                    </p:set>
                                  </p:childTnLst>
                                </p:cTn>
                              </p:par>
                            </p:childTnLst>
                          </p:cTn>
                        </p:par>
                        <p:par>
                          <p:cTn id="319" fill="hold">
                            <p:stCondLst>
                              <p:cond delay="90500"/>
                            </p:stCondLst>
                            <p:childTnLst>
                              <p:par>
                                <p:cTn id="320" presetID="11" presetClass="entr" presetSubtype="0" fill="hold" grpId="0" nodeType="afterEffect">
                                  <p:stCondLst>
                                    <p:cond delay="0"/>
                                  </p:stCondLst>
                                  <p:childTnLst>
                                    <p:set>
                                      <p:cBhvr>
                                        <p:cTn id="321" dur="1000">
                                          <p:stCondLst>
                                            <p:cond delay="0"/>
                                          </p:stCondLst>
                                        </p:cTn>
                                        <p:tgtEl>
                                          <p:spTgt spid="106"/>
                                        </p:tgtEl>
                                        <p:attrNameLst>
                                          <p:attrName>style.visibility</p:attrName>
                                        </p:attrNameLst>
                                      </p:cBhvr>
                                      <p:to>
                                        <p:strVal val="visible"/>
                                      </p:to>
                                    </p:set>
                                  </p:childTnLst>
                                </p:cTn>
                              </p:par>
                            </p:childTnLst>
                          </p:cTn>
                        </p:par>
                        <p:par>
                          <p:cTn id="322" fill="hold">
                            <p:stCondLst>
                              <p:cond delay="91500"/>
                            </p:stCondLst>
                            <p:childTnLst>
                              <p:par>
                                <p:cTn id="323" presetID="11" presetClass="entr" presetSubtype="0" fill="hold" grpId="0" nodeType="afterEffect">
                                  <p:stCondLst>
                                    <p:cond delay="0"/>
                                  </p:stCondLst>
                                  <p:childTnLst>
                                    <p:set>
                                      <p:cBhvr>
                                        <p:cTn id="324" dur="1000">
                                          <p:stCondLst>
                                            <p:cond delay="0"/>
                                          </p:stCondLst>
                                        </p:cTn>
                                        <p:tgtEl>
                                          <p:spTgt spid="107"/>
                                        </p:tgtEl>
                                        <p:attrNameLst>
                                          <p:attrName>style.visibility</p:attrName>
                                        </p:attrNameLst>
                                      </p:cBhvr>
                                      <p:to>
                                        <p:strVal val="visible"/>
                                      </p:to>
                                    </p:set>
                                  </p:childTnLst>
                                </p:cTn>
                              </p:par>
                            </p:childTnLst>
                          </p:cTn>
                        </p:par>
                        <p:par>
                          <p:cTn id="325" fill="hold">
                            <p:stCondLst>
                              <p:cond delay="92500"/>
                            </p:stCondLst>
                            <p:childTnLst>
                              <p:par>
                                <p:cTn id="326" presetID="11" presetClass="entr" presetSubtype="0" fill="hold" grpId="0" nodeType="afterEffect">
                                  <p:stCondLst>
                                    <p:cond delay="0"/>
                                  </p:stCondLst>
                                  <p:childTnLst>
                                    <p:set>
                                      <p:cBhvr>
                                        <p:cTn id="327" dur="1000">
                                          <p:stCondLst>
                                            <p:cond delay="0"/>
                                          </p:stCondLst>
                                        </p:cTn>
                                        <p:tgtEl>
                                          <p:spTgt spid="108"/>
                                        </p:tgtEl>
                                        <p:attrNameLst>
                                          <p:attrName>style.visibility</p:attrName>
                                        </p:attrNameLst>
                                      </p:cBhvr>
                                      <p:to>
                                        <p:strVal val="visible"/>
                                      </p:to>
                                    </p:set>
                                  </p:childTnLst>
                                </p:cTn>
                              </p:par>
                            </p:childTnLst>
                          </p:cTn>
                        </p:par>
                        <p:par>
                          <p:cTn id="328" fill="hold">
                            <p:stCondLst>
                              <p:cond delay="93500"/>
                            </p:stCondLst>
                            <p:childTnLst>
                              <p:par>
                                <p:cTn id="329" presetID="11" presetClass="entr" presetSubtype="0" fill="hold" grpId="0" nodeType="afterEffect">
                                  <p:stCondLst>
                                    <p:cond delay="0"/>
                                  </p:stCondLst>
                                  <p:childTnLst>
                                    <p:set>
                                      <p:cBhvr>
                                        <p:cTn id="330" dur="1000">
                                          <p:stCondLst>
                                            <p:cond delay="0"/>
                                          </p:stCondLst>
                                        </p:cTn>
                                        <p:tgtEl>
                                          <p:spTgt spid="109"/>
                                        </p:tgtEl>
                                        <p:attrNameLst>
                                          <p:attrName>style.visibility</p:attrName>
                                        </p:attrNameLst>
                                      </p:cBhvr>
                                      <p:to>
                                        <p:strVal val="visible"/>
                                      </p:to>
                                    </p:set>
                                  </p:childTnLst>
                                </p:cTn>
                              </p:par>
                            </p:childTnLst>
                          </p:cTn>
                        </p:par>
                        <p:par>
                          <p:cTn id="331" fill="hold">
                            <p:stCondLst>
                              <p:cond delay="94500"/>
                            </p:stCondLst>
                            <p:childTnLst>
                              <p:par>
                                <p:cTn id="332" presetID="11" presetClass="entr" presetSubtype="0" fill="hold" grpId="0" nodeType="afterEffect">
                                  <p:stCondLst>
                                    <p:cond delay="0"/>
                                  </p:stCondLst>
                                  <p:childTnLst>
                                    <p:set>
                                      <p:cBhvr>
                                        <p:cTn id="333" dur="1000">
                                          <p:stCondLst>
                                            <p:cond delay="0"/>
                                          </p:stCondLst>
                                        </p:cTn>
                                        <p:tgtEl>
                                          <p:spTgt spid="110"/>
                                        </p:tgtEl>
                                        <p:attrNameLst>
                                          <p:attrName>style.visibility</p:attrName>
                                        </p:attrNameLst>
                                      </p:cBhvr>
                                      <p:to>
                                        <p:strVal val="visible"/>
                                      </p:to>
                                    </p:set>
                                  </p:childTnLst>
                                </p:cTn>
                              </p:par>
                            </p:childTnLst>
                          </p:cTn>
                        </p:par>
                        <p:par>
                          <p:cTn id="334" fill="hold">
                            <p:stCondLst>
                              <p:cond delay="95500"/>
                            </p:stCondLst>
                            <p:childTnLst>
                              <p:par>
                                <p:cTn id="335" presetID="11" presetClass="entr" presetSubtype="0" fill="hold" grpId="0" nodeType="afterEffect">
                                  <p:stCondLst>
                                    <p:cond delay="0"/>
                                  </p:stCondLst>
                                  <p:childTnLst>
                                    <p:set>
                                      <p:cBhvr>
                                        <p:cTn id="336" dur="1000">
                                          <p:stCondLst>
                                            <p:cond delay="0"/>
                                          </p:stCondLst>
                                        </p:cTn>
                                        <p:tgtEl>
                                          <p:spTgt spid="111"/>
                                        </p:tgtEl>
                                        <p:attrNameLst>
                                          <p:attrName>style.visibility</p:attrName>
                                        </p:attrNameLst>
                                      </p:cBhvr>
                                      <p:to>
                                        <p:strVal val="visible"/>
                                      </p:to>
                                    </p:set>
                                  </p:childTnLst>
                                </p:cTn>
                              </p:par>
                            </p:childTnLst>
                          </p:cTn>
                        </p:par>
                        <p:par>
                          <p:cTn id="337" fill="hold">
                            <p:stCondLst>
                              <p:cond delay="96500"/>
                            </p:stCondLst>
                            <p:childTnLst>
                              <p:par>
                                <p:cTn id="338" presetID="11" presetClass="entr" presetSubtype="0" fill="hold" grpId="0" nodeType="afterEffect">
                                  <p:stCondLst>
                                    <p:cond delay="0"/>
                                  </p:stCondLst>
                                  <p:childTnLst>
                                    <p:set>
                                      <p:cBhvr>
                                        <p:cTn id="339" dur="1000">
                                          <p:stCondLst>
                                            <p:cond delay="0"/>
                                          </p:stCondLst>
                                        </p:cTn>
                                        <p:tgtEl>
                                          <p:spTgt spid="112"/>
                                        </p:tgtEl>
                                        <p:attrNameLst>
                                          <p:attrName>style.visibility</p:attrName>
                                        </p:attrNameLst>
                                      </p:cBhvr>
                                      <p:to>
                                        <p:strVal val="visible"/>
                                      </p:to>
                                    </p:set>
                                  </p:childTnLst>
                                </p:cTn>
                              </p:par>
                            </p:childTnLst>
                          </p:cTn>
                        </p:par>
                        <p:par>
                          <p:cTn id="340" fill="hold">
                            <p:stCondLst>
                              <p:cond delay="97500"/>
                            </p:stCondLst>
                            <p:childTnLst>
                              <p:par>
                                <p:cTn id="341" presetID="11" presetClass="entr" presetSubtype="0" fill="hold" grpId="0" nodeType="afterEffect">
                                  <p:stCondLst>
                                    <p:cond delay="0"/>
                                  </p:stCondLst>
                                  <p:childTnLst>
                                    <p:set>
                                      <p:cBhvr>
                                        <p:cTn id="342" dur="1000">
                                          <p:stCondLst>
                                            <p:cond delay="0"/>
                                          </p:stCondLst>
                                        </p:cTn>
                                        <p:tgtEl>
                                          <p:spTgt spid="113"/>
                                        </p:tgtEl>
                                        <p:attrNameLst>
                                          <p:attrName>style.visibility</p:attrName>
                                        </p:attrNameLst>
                                      </p:cBhvr>
                                      <p:to>
                                        <p:strVal val="visible"/>
                                      </p:to>
                                    </p:set>
                                  </p:childTnLst>
                                </p:cTn>
                              </p:par>
                            </p:childTnLst>
                          </p:cTn>
                        </p:par>
                        <p:par>
                          <p:cTn id="343" fill="hold">
                            <p:stCondLst>
                              <p:cond delay="98500"/>
                            </p:stCondLst>
                            <p:childTnLst>
                              <p:par>
                                <p:cTn id="344" presetID="11" presetClass="entr" presetSubtype="0" fill="hold" grpId="0" nodeType="afterEffect">
                                  <p:stCondLst>
                                    <p:cond delay="0"/>
                                  </p:stCondLst>
                                  <p:childTnLst>
                                    <p:set>
                                      <p:cBhvr>
                                        <p:cTn id="345" dur="1000">
                                          <p:stCondLst>
                                            <p:cond delay="0"/>
                                          </p:stCondLst>
                                        </p:cTn>
                                        <p:tgtEl>
                                          <p:spTgt spid="114"/>
                                        </p:tgtEl>
                                        <p:attrNameLst>
                                          <p:attrName>style.visibility</p:attrName>
                                        </p:attrNameLst>
                                      </p:cBhvr>
                                      <p:to>
                                        <p:strVal val="visible"/>
                                      </p:to>
                                    </p:set>
                                  </p:childTnLst>
                                </p:cTn>
                              </p:par>
                            </p:childTnLst>
                          </p:cTn>
                        </p:par>
                        <p:par>
                          <p:cTn id="346" fill="hold">
                            <p:stCondLst>
                              <p:cond delay="99500"/>
                            </p:stCondLst>
                            <p:childTnLst>
                              <p:par>
                                <p:cTn id="347" presetID="11" presetClass="entr" presetSubtype="0" fill="hold" grpId="0" nodeType="afterEffect">
                                  <p:stCondLst>
                                    <p:cond delay="0"/>
                                  </p:stCondLst>
                                  <p:childTnLst>
                                    <p:set>
                                      <p:cBhvr>
                                        <p:cTn id="348" dur="1000">
                                          <p:stCondLst>
                                            <p:cond delay="0"/>
                                          </p:stCondLst>
                                        </p:cTn>
                                        <p:tgtEl>
                                          <p:spTgt spid="115"/>
                                        </p:tgtEl>
                                        <p:attrNameLst>
                                          <p:attrName>style.visibility</p:attrName>
                                        </p:attrNameLst>
                                      </p:cBhvr>
                                      <p:to>
                                        <p:strVal val="visible"/>
                                      </p:to>
                                    </p:set>
                                  </p:childTnLst>
                                </p:cTn>
                              </p:par>
                            </p:childTnLst>
                          </p:cTn>
                        </p:par>
                        <p:par>
                          <p:cTn id="349" fill="hold">
                            <p:stCondLst>
                              <p:cond delay="100500"/>
                            </p:stCondLst>
                            <p:childTnLst>
                              <p:par>
                                <p:cTn id="350" presetID="11" presetClass="entr" presetSubtype="0" fill="hold" grpId="0" nodeType="afterEffect">
                                  <p:stCondLst>
                                    <p:cond delay="0"/>
                                  </p:stCondLst>
                                  <p:childTnLst>
                                    <p:set>
                                      <p:cBhvr>
                                        <p:cTn id="351" dur="1000">
                                          <p:stCondLst>
                                            <p:cond delay="0"/>
                                          </p:stCondLst>
                                        </p:cTn>
                                        <p:tgtEl>
                                          <p:spTgt spid="116"/>
                                        </p:tgtEl>
                                        <p:attrNameLst>
                                          <p:attrName>style.visibility</p:attrName>
                                        </p:attrNameLst>
                                      </p:cBhvr>
                                      <p:to>
                                        <p:strVal val="visible"/>
                                      </p:to>
                                    </p:set>
                                  </p:childTnLst>
                                </p:cTn>
                              </p:par>
                            </p:childTnLst>
                          </p:cTn>
                        </p:par>
                        <p:par>
                          <p:cTn id="352" fill="hold">
                            <p:stCondLst>
                              <p:cond delay="101500"/>
                            </p:stCondLst>
                            <p:childTnLst>
                              <p:par>
                                <p:cTn id="353" presetID="11" presetClass="entr" presetSubtype="0" fill="hold" grpId="0" nodeType="afterEffect">
                                  <p:stCondLst>
                                    <p:cond delay="0"/>
                                  </p:stCondLst>
                                  <p:childTnLst>
                                    <p:set>
                                      <p:cBhvr>
                                        <p:cTn id="354" dur="1000">
                                          <p:stCondLst>
                                            <p:cond delay="0"/>
                                          </p:stCondLst>
                                        </p:cTn>
                                        <p:tgtEl>
                                          <p:spTgt spid="117"/>
                                        </p:tgtEl>
                                        <p:attrNameLst>
                                          <p:attrName>style.visibility</p:attrName>
                                        </p:attrNameLst>
                                      </p:cBhvr>
                                      <p:to>
                                        <p:strVal val="visible"/>
                                      </p:to>
                                    </p:set>
                                  </p:childTnLst>
                                </p:cTn>
                              </p:par>
                            </p:childTnLst>
                          </p:cTn>
                        </p:par>
                        <p:par>
                          <p:cTn id="355" fill="hold">
                            <p:stCondLst>
                              <p:cond delay="102500"/>
                            </p:stCondLst>
                            <p:childTnLst>
                              <p:par>
                                <p:cTn id="356" presetID="11" presetClass="entr" presetSubtype="0" fill="hold" grpId="0" nodeType="afterEffect">
                                  <p:stCondLst>
                                    <p:cond delay="0"/>
                                  </p:stCondLst>
                                  <p:childTnLst>
                                    <p:set>
                                      <p:cBhvr>
                                        <p:cTn id="357" dur="1000">
                                          <p:stCondLst>
                                            <p:cond delay="0"/>
                                          </p:stCondLst>
                                        </p:cTn>
                                        <p:tgtEl>
                                          <p:spTgt spid="118"/>
                                        </p:tgtEl>
                                        <p:attrNameLst>
                                          <p:attrName>style.visibility</p:attrName>
                                        </p:attrNameLst>
                                      </p:cBhvr>
                                      <p:to>
                                        <p:strVal val="visible"/>
                                      </p:to>
                                    </p:set>
                                  </p:childTnLst>
                                </p:cTn>
                              </p:par>
                            </p:childTnLst>
                          </p:cTn>
                        </p:par>
                        <p:par>
                          <p:cTn id="358" fill="hold">
                            <p:stCondLst>
                              <p:cond delay="103500"/>
                            </p:stCondLst>
                            <p:childTnLst>
                              <p:par>
                                <p:cTn id="359" presetID="11" presetClass="entr" presetSubtype="0" fill="hold" grpId="0" nodeType="afterEffect">
                                  <p:stCondLst>
                                    <p:cond delay="0"/>
                                  </p:stCondLst>
                                  <p:childTnLst>
                                    <p:set>
                                      <p:cBhvr>
                                        <p:cTn id="360" dur="1000">
                                          <p:stCondLst>
                                            <p:cond delay="0"/>
                                          </p:stCondLst>
                                        </p:cTn>
                                        <p:tgtEl>
                                          <p:spTgt spid="119"/>
                                        </p:tgtEl>
                                        <p:attrNameLst>
                                          <p:attrName>style.visibility</p:attrName>
                                        </p:attrNameLst>
                                      </p:cBhvr>
                                      <p:to>
                                        <p:strVal val="visible"/>
                                      </p:to>
                                    </p:set>
                                  </p:childTnLst>
                                </p:cTn>
                              </p:par>
                            </p:childTnLst>
                          </p:cTn>
                        </p:par>
                        <p:par>
                          <p:cTn id="361" fill="hold">
                            <p:stCondLst>
                              <p:cond delay="104500"/>
                            </p:stCondLst>
                            <p:childTnLst>
                              <p:par>
                                <p:cTn id="362" presetID="11" presetClass="entr" presetSubtype="0" fill="hold" grpId="0" nodeType="afterEffect">
                                  <p:stCondLst>
                                    <p:cond delay="0"/>
                                  </p:stCondLst>
                                  <p:childTnLst>
                                    <p:set>
                                      <p:cBhvr>
                                        <p:cTn id="363" dur="1000">
                                          <p:stCondLst>
                                            <p:cond delay="0"/>
                                          </p:stCondLst>
                                        </p:cTn>
                                        <p:tgtEl>
                                          <p:spTgt spid="120"/>
                                        </p:tgtEl>
                                        <p:attrNameLst>
                                          <p:attrName>style.visibility</p:attrName>
                                        </p:attrNameLst>
                                      </p:cBhvr>
                                      <p:to>
                                        <p:strVal val="visible"/>
                                      </p:to>
                                    </p:set>
                                  </p:childTnLst>
                                </p:cTn>
                              </p:par>
                            </p:childTnLst>
                          </p:cTn>
                        </p:par>
                        <p:par>
                          <p:cTn id="364" fill="hold">
                            <p:stCondLst>
                              <p:cond delay="105500"/>
                            </p:stCondLst>
                            <p:childTnLst>
                              <p:par>
                                <p:cTn id="365" presetID="11" presetClass="entr" presetSubtype="0" fill="hold" grpId="0" nodeType="afterEffect">
                                  <p:stCondLst>
                                    <p:cond delay="0"/>
                                  </p:stCondLst>
                                  <p:childTnLst>
                                    <p:set>
                                      <p:cBhvr>
                                        <p:cTn id="366" dur="1000">
                                          <p:stCondLst>
                                            <p:cond delay="0"/>
                                          </p:stCondLst>
                                        </p:cTn>
                                        <p:tgtEl>
                                          <p:spTgt spid="121"/>
                                        </p:tgtEl>
                                        <p:attrNameLst>
                                          <p:attrName>style.visibility</p:attrName>
                                        </p:attrNameLst>
                                      </p:cBhvr>
                                      <p:to>
                                        <p:strVal val="visible"/>
                                      </p:to>
                                    </p:set>
                                  </p:childTnLst>
                                </p:cTn>
                              </p:par>
                            </p:childTnLst>
                          </p:cTn>
                        </p:par>
                        <p:par>
                          <p:cTn id="367" fill="hold">
                            <p:stCondLst>
                              <p:cond delay="106500"/>
                            </p:stCondLst>
                            <p:childTnLst>
                              <p:par>
                                <p:cTn id="368" presetID="11" presetClass="entr" presetSubtype="0" fill="hold" grpId="0" nodeType="afterEffect">
                                  <p:stCondLst>
                                    <p:cond delay="0"/>
                                  </p:stCondLst>
                                  <p:childTnLst>
                                    <p:set>
                                      <p:cBhvr>
                                        <p:cTn id="369" dur="1000">
                                          <p:stCondLst>
                                            <p:cond delay="0"/>
                                          </p:stCondLst>
                                        </p:cTn>
                                        <p:tgtEl>
                                          <p:spTgt spid="122"/>
                                        </p:tgtEl>
                                        <p:attrNameLst>
                                          <p:attrName>style.visibility</p:attrName>
                                        </p:attrNameLst>
                                      </p:cBhvr>
                                      <p:to>
                                        <p:strVal val="visible"/>
                                      </p:to>
                                    </p:set>
                                  </p:childTnLst>
                                </p:cTn>
                              </p:par>
                            </p:childTnLst>
                          </p:cTn>
                        </p:par>
                        <p:par>
                          <p:cTn id="370" fill="hold">
                            <p:stCondLst>
                              <p:cond delay="107500"/>
                            </p:stCondLst>
                            <p:childTnLst>
                              <p:par>
                                <p:cTn id="371" presetID="11" presetClass="entr" presetSubtype="0" fill="hold" grpId="0" nodeType="afterEffect">
                                  <p:stCondLst>
                                    <p:cond delay="0"/>
                                  </p:stCondLst>
                                  <p:childTnLst>
                                    <p:set>
                                      <p:cBhvr>
                                        <p:cTn id="372" dur="1000">
                                          <p:stCondLst>
                                            <p:cond delay="0"/>
                                          </p:stCondLst>
                                        </p:cTn>
                                        <p:tgtEl>
                                          <p:spTgt spid="123"/>
                                        </p:tgtEl>
                                        <p:attrNameLst>
                                          <p:attrName>style.visibility</p:attrName>
                                        </p:attrNameLst>
                                      </p:cBhvr>
                                      <p:to>
                                        <p:strVal val="visible"/>
                                      </p:to>
                                    </p:set>
                                  </p:childTnLst>
                                </p:cTn>
                              </p:par>
                            </p:childTnLst>
                          </p:cTn>
                        </p:par>
                        <p:par>
                          <p:cTn id="373" fill="hold">
                            <p:stCondLst>
                              <p:cond delay="108500"/>
                            </p:stCondLst>
                            <p:childTnLst>
                              <p:par>
                                <p:cTn id="374" presetID="11" presetClass="entr" presetSubtype="0" fill="hold" grpId="0" nodeType="afterEffect">
                                  <p:stCondLst>
                                    <p:cond delay="0"/>
                                  </p:stCondLst>
                                  <p:childTnLst>
                                    <p:set>
                                      <p:cBhvr>
                                        <p:cTn id="375" dur="1000">
                                          <p:stCondLst>
                                            <p:cond delay="0"/>
                                          </p:stCondLst>
                                        </p:cTn>
                                        <p:tgtEl>
                                          <p:spTgt spid="124"/>
                                        </p:tgtEl>
                                        <p:attrNameLst>
                                          <p:attrName>style.visibility</p:attrName>
                                        </p:attrNameLst>
                                      </p:cBhvr>
                                      <p:to>
                                        <p:strVal val="visible"/>
                                      </p:to>
                                    </p:set>
                                  </p:childTnLst>
                                </p:cTn>
                              </p:par>
                            </p:childTnLst>
                          </p:cTn>
                        </p:par>
                        <p:par>
                          <p:cTn id="376" fill="hold">
                            <p:stCondLst>
                              <p:cond delay="109500"/>
                            </p:stCondLst>
                            <p:childTnLst>
                              <p:par>
                                <p:cTn id="377" presetID="11" presetClass="entr" presetSubtype="0" fill="hold" grpId="0" nodeType="afterEffect">
                                  <p:stCondLst>
                                    <p:cond delay="0"/>
                                  </p:stCondLst>
                                  <p:childTnLst>
                                    <p:set>
                                      <p:cBhvr>
                                        <p:cTn id="378" dur="1000">
                                          <p:stCondLst>
                                            <p:cond delay="0"/>
                                          </p:stCondLst>
                                        </p:cTn>
                                        <p:tgtEl>
                                          <p:spTgt spid="125"/>
                                        </p:tgtEl>
                                        <p:attrNameLst>
                                          <p:attrName>style.visibility</p:attrName>
                                        </p:attrNameLst>
                                      </p:cBhvr>
                                      <p:to>
                                        <p:strVal val="visible"/>
                                      </p:to>
                                    </p:set>
                                  </p:childTnLst>
                                </p:cTn>
                              </p:par>
                            </p:childTnLst>
                          </p:cTn>
                        </p:par>
                        <p:par>
                          <p:cTn id="379" fill="hold">
                            <p:stCondLst>
                              <p:cond delay="110500"/>
                            </p:stCondLst>
                            <p:childTnLst>
                              <p:par>
                                <p:cTn id="380" presetID="11" presetClass="entr" presetSubtype="0" fill="hold" grpId="0" nodeType="afterEffect">
                                  <p:stCondLst>
                                    <p:cond delay="0"/>
                                  </p:stCondLst>
                                  <p:childTnLst>
                                    <p:set>
                                      <p:cBhvr>
                                        <p:cTn id="381" dur="1000">
                                          <p:stCondLst>
                                            <p:cond delay="0"/>
                                          </p:stCondLst>
                                        </p:cTn>
                                        <p:tgtEl>
                                          <p:spTgt spid="126"/>
                                        </p:tgtEl>
                                        <p:attrNameLst>
                                          <p:attrName>style.visibility</p:attrName>
                                        </p:attrNameLst>
                                      </p:cBhvr>
                                      <p:to>
                                        <p:strVal val="visible"/>
                                      </p:to>
                                    </p:set>
                                  </p:childTnLst>
                                </p:cTn>
                              </p:par>
                            </p:childTnLst>
                          </p:cTn>
                        </p:par>
                        <p:par>
                          <p:cTn id="382" fill="hold">
                            <p:stCondLst>
                              <p:cond delay="111500"/>
                            </p:stCondLst>
                            <p:childTnLst>
                              <p:par>
                                <p:cTn id="383" presetID="11" presetClass="entr" presetSubtype="0" fill="hold" grpId="0" nodeType="afterEffect">
                                  <p:stCondLst>
                                    <p:cond delay="0"/>
                                  </p:stCondLst>
                                  <p:childTnLst>
                                    <p:set>
                                      <p:cBhvr>
                                        <p:cTn id="384" dur="1000">
                                          <p:stCondLst>
                                            <p:cond delay="0"/>
                                          </p:stCondLst>
                                        </p:cTn>
                                        <p:tgtEl>
                                          <p:spTgt spid="127"/>
                                        </p:tgtEl>
                                        <p:attrNameLst>
                                          <p:attrName>style.visibility</p:attrName>
                                        </p:attrNameLst>
                                      </p:cBhvr>
                                      <p:to>
                                        <p:strVal val="visible"/>
                                      </p:to>
                                    </p:set>
                                  </p:childTnLst>
                                </p:cTn>
                              </p:par>
                            </p:childTnLst>
                          </p:cTn>
                        </p:par>
                        <p:par>
                          <p:cTn id="385" fill="hold">
                            <p:stCondLst>
                              <p:cond delay="112500"/>
                            </p:stCondLst>
                            <p:childTnLst>
                              <p:par>
                                <p:cTn id="386" presetID="11" presetClass="entr" presetSubtype="0" fill="hold" grpId="0" nodeType="afterEffect">
                                  <p:stCondLst>
                                    <p:cond delay="0"/>
                                  </p:stCondLst>
                                  <p:childTnLst>
                                    <p:set>
                                      <p:cBhvr>
                                        <p:cTn id="387" dur="1000">
                                          <p:stCondLst>
                                            <p:cond delay="0"/>
                                          </p:stCondLst>
                                        </p:cTn>
                                        <p:tgtEl>
                                          <p:spTgt spid="128"/>
                                        </p:tgtEl>
                                        <p:attrNameLst>
                                          <p:attrName>style.visibility</p:attrName>
                                        </p:attrNameLst>
                                      </p:cBhvr>
                                      <p:to>
                                        <p:strVal val="visible"/>
                                      </p:to>
                                    </p:set>
                                  </p:childTnLst>
                                </p:cTn>
                              </p:par>
                            </p:childTnLst>
                          </p:cTn>
                        </p:par>
                        <p:par>
                          <p:cTn id="388" fill="hold">
                            <p:stCondLst>
                              <p:cond delay="113500"/>
                            </p:stCondLst>
                            <p:childTnLst>
                              <p:par>
                                <p:cTn id="389" presetID="11" presetClass="entr" presetSubtype="0" fill="hold" grpId="0" nodeType="afterEffect">
                                  <p:stCondLst>
                                    <p:cond delay="0"/>
                                  </p:stCondLst>
                                  <p:childTnLst>
                                    <p:set>
                                      <p:cBhvr>
                                        <p:cTn id="390" dur="1000">
                                          <p:stCondLst>
                                            <p:cond delay="0"/>
                                          </p:stCondLst>
                                        </p:cTn>
                                        <p:tgtEl>
                                          <p:spTgt spid="129"/>
                                        </p:tgtEl>
                                        <p:attrNameLst>
                                          <p:attrName>style.visibility</p:attrName>
                                        </p:attrNameLst>
                                      </p:cBhvr>
                                      <p:to>
                                        <p:strVal val="visible"/>
                                      </p:to>
                                    </p:set>
                                  </p:childTnLst>
                                </p:cTn>
                              </p:par>
                            </p:childTnLst>
                          </p:cTn>
                        </p:par>
                        <p:par>
                          <p:cTn id="391" fill="hold">
                            <p:stCondLst>
                              <p:cond delay="114500"/>
                            </p:stCondLst>
                            <p:childTnLst>
                              <p:par>
                                <p:cTn id="392" presetID="11" presetClass="entr" presetSubtype="0" fill="hold" grpId="0" nodeType="afterEffect">
                                  <p:stCondLst>
                                    <p:cond delay="0"/>
                                  </p:stCondLst>
                                  <p:childTnLst>
                                    <p:set>
                                      <p:cBhvr>
                                        <p:cTn id="393" dur="1000">
                                          <p:stCondLst>
                                            <p:cond delay="0"/>
                                          </p:stCondLst>
                                        </p:cTn>
                                        <p:tgtEl>
                                          <p:spTgt spid="130"/>
                                        </p:tgtEl>
                                        <p:attrNameLst>
                                          <p:attrName>style.visibility</p:attrName>
                                        </p:attrNameLst>
                                      </p:cBhvr>
                                      <p:to>
                                        <p:strVal val="visible"/>
                                      </p:to>
                                    </p:set>
                                  </p:childTnLst>
                                </p:cTn>
                              </p:par>
                            </p:childTnLst>
                          </p:cTn>
                        </p:par>
                        <p:par>
                          <p:cTn id="394" fill="hold">
                            <p:stCondLst>
                              <p:cond delay="115500"/>
                            </p:stCondLst>
                            <p:childTnLst>
                              <p:par>
                                <p:cTn id="395" presetID="11" presetClass="entr" presetSubtype="0" fill="hold" grpId="0" nodeType="afterEffect">
                                  <p:stCondLst>
                                    <p:cond delay="0"/>
                                  </p:stCondLst>
                                  <p:childTnLst>
                                    <p:set>
                                      <p:cBhvr>
                                        <p:cTn id="396" dur="1000">
                                          <p:stCondLst>
                                            <p:cond delay="0"/>
                                          </p:stCondLst>
                                        </p:cTn>
                                        <p:tgtEl>
                                          <p:spTgt spid="131"/>
                                        </p:tgtEl>
                                        <p:attrNameLst>
                                          <p:attrName>style.visibility</p:attrName>
                                        </p:attrNameLst>
                                      </p:cBhvr>
                                      <p:to>
                                        <p:strVal val="visible"/>
                                      </p:to>
                                    </p:set>
                                  </p:childTnLst>
                                </p:cTn>
                              </p:par>
                            </p:childTnLst>
                          </p:cTn>
                        </p:par>
                        <p:par>
                          <p:cTn id="397" fill="hold">
                            <p:stCondLst>
                              <p:cond delay="116500"/>
                            </p:stCondLst>
                            <p:childTnLst>
                              <p:par>
                                <p:cTn id="398" presetID="11" presetClass="entr" presetSubtype="0" fill="hold" grpId="0" nodeType="afterEffect">
                                  <p:stCondLst>
                                    <p:cond delay="0"/>
                                  </p:stCondLst>
                                  <p:childTnLst>
                                    <p:set>
                                      <p:cBhvr>
                                        <p:cTn id="399" dur="1000">
                                          <p:stCondLst>
                                            <p:cond delay="0"/>
                                          </p:stCondLst>
                                        </p:cTn>
                                        <p:tgtEl>
                                          <p:spTgt spid="132"/>
                                        </p:tgtEl>
                                        <p:attrNameLst>
                                          <p:attrName>style.visibility</p:attrName>
                                        </p:attrNameLst>
                                      </p:cBhvr>
                                      <p:to>
                                        <p:strVal val="visible"/>
                                      </p:to>
                                    </p:set>
                                  </p:childTnLst>
                                </p:cTn>
                              </p:par>
                            </p:childTnLst>
                          </p:cTn>
                        </p:par>
                        <p:par>
                          <p:cTn id="400" fill="hold">
                            <p:stCondLst>
                              <p:cond delay="117500"/>
                            </p:stCondLst>
                            <p:childTnLst>
                              <p:par>
                                <p:cTn id="401" presetID="11" presetClass="entr" presetSubtype="0" fill="hold" grpId="0" nodeType="afterEffect">
                                  <p:stCondLst>
                                    <p:cond delay="0"/>
                                  </p:stCondLst>
                                  <p:childTnLst>
                                    <p:set>
                                      <p:cBhvr>
                                        <p:cTn id="402" dur="1000">
                                          <p:stCondLst>
                                            <p:cond delay="0"/>
                                          </p:stCondLst>
                                        </p:cTn>
                                        <p:tgtEl>
                                          <p:spTgt spid="133"/>
                                        </p:tgtEl>
                                        <p:attrNameLst>
                                          <p:attrName>style.visibility</p:attrName>
                                        </p:attrNameLst>
                                      </p:cBhvr>
                                      <p:to>
                                        <p:strVal val="visible"/>
                                      </p:to>
                                    </p:set>
                                  </p:childTnLst>
                                </p:cTn>
                              </p:par>
                            </p:childTnLst>
                          </p:cTn>
                        </p:par>
                        <p:par>
                          <p:cTn id="403" fill="hold">
                            <p:stCondLst>
                              <p:cond delay="118500"/>
                            </p:stCondLst>
                            <p:childTnLst>
                              <p:par>
                                <p:cTn id="404" presetID="11" presetClass="entr" presetSubtype="0" fill="hold" grpId="0" nodeType="afterEffect">
                                  <p:stCondLst>
                                    <p:cond delay="0"/>
                                  </p:stCondLst>
                                  <p:childTnLst>
                                    <p:set>
                                      <p:cBhvr>
                                        <p:cTn id="405" dur="1000">
                                          <p:stCondLst>
                                            <p:cond delay="0"/>
                                          </p:stCondLst>
                                        </p:cTn>
                                        <p:tgtEl>
                                          <p:spTgt spid="134"/>
                                        </p:tgtEl>
                                        <p:attrNameLst>
                                          <p:attrName>style.visibility</p:attrName>
                                        </p:attrNameLst>
                                      </p:cBhvr>
                                      <p:to>
                                        <p:strVal val="visible"/>
                                      </p:to>
                                    </p:set>
                                  </p:childTnLst>
                                </p:cTn>
                              </p:par>
                            </p:childTnLst>
                          </p:cTn>
                        </p:par>
                        <p:par>
                          <p:cTn id="406" fill="hold">
                            <p:stCondLst>
                              <p:cond delay="119500"/>
                            </p:stCondLst>
                            <p:childTnLst>
                              <p:par>
                                <p:cTn id="407" presetID="11" presetClass="entr" presetSubtype="0" fill="hold" grpId="0" nodeType="afterEffect">
                                  <p:stCondLst>
                                    <p:cond delay="0"/>
                                  </p:stCondLst>
                                  <p:childTnLst>
                                    <p:set>
                                      <p:cBhvr>
                                        <p:cTn id="408" dur="1000">
                                          <p:stCondLst>
                                            <p:cond delay="0"/>
                                          </p:stCondLst>
                                        </p:cTn>
                                        <p:tgtEl>
                                          <p:spTgt spid="135"/>
                                        </p:tgtEl>
                                        <p:attrNameLst>
                                          <p:attrName>style.visibility</p:attrName>
                                        </p:attrNameLst>
                                      </p:cBhvr>
                                      <p:to>
                                        <p:strVal val="visible"/>
                                      </p:to>
                                    </p:set>
                                  </p:childTnLst>
                                </p:cTn>
                              </p:par>
                            </p:childTnLst>
                          </p:cTn>
                        </p:par>
                        <p:par>
                          <p:cTn id="409" fill="hold">
                            <p:stCondLst>
                              <p:cond delay="120500"/>
                            </p:stCondLst>
                            <p:childTnLst>
                              <p:par>
                                <p:cTn id="410" presetID="11" presetClass="entr" presetSubtype="0" fill="hold" grpId="0" nodeType="afterEffect">
                                  <p:stCondLst>
                                    <p:cond delay="0"/>
                                  </p:stCondLst>
                                  <p:childTnLst>
                                    <p:set>
                                      <p:cBhvr>
                                        <p:cTn id="411" dur="1000">
                                          <p:stCondLst>
                                            <p:cond delay="0"/>
                                          </p:stCondLst>
                                        </p:cTn>
                                        <p:tgtEl>
                                          <p:spTgt spid="136"/>
                                        </p:tgtEl>
                                        <p:attrNameLst>
                                          <p:attrName>style.visibility</p:attrName>
                                        </p:attrNameLst>
                                      </p:cBhvr>
                                      <p:to>
                                        <p:strVal val="visible"/>
                                      </p:to>
                                    </p:set>
                                  </p:childTnLst>
                                </p:cTn>
                              </p:par>
                            </p:childTnLst>
                          </p:cTn>
                        </p:par>
                        <p:par>
                          <p:cTn id="412" fill="hold">
                            <p:stCondLst>
                              <p:cond delay="121500"/>
                            </p:stCondLst>
                            <p:childTnLst>
                              <p:par>
                                <p:cTn id="413" presetID="11" presetClass="entr" presetSubtype="0" fill="hold" grpId="0" nodeType="afterEffect">
                                  <p:stCondLst>
                                    <p:cond delay="0"/>
                                  </p:stCondLst>
                                  <p:childTnLst>
                                    <p:set>
                                      <p:cBhvr>
                                        <p:cTn id="414" dur="1000">
                                          <p:stCondLst>
                                            <p:cond delay="0"/>
                                          </p:stCondLst>
                                        </p:cTn>
                                        <p:tgtEl>
                                          <p:spTgt spid="137"/>
                                        </p:tgtEl>
                                        <p:attrNameLst>
                                          <p:attrName>style.visibility</p:attrName>
                                        </p:attrNameLst>
                                      </p:cBhvr>
                                      <p:to>
                                        <p:strVal val="visible"/>
                                      </p:to>
                                    </p:set>
                                  </p:childTnLst>
                                </p:cTn>
                              </p:par>
                            </p:childTnLst>
                          </p:cTn>
                        </p:par>
                        <p:par>
                          <p:cTn id="415" fill="hold">
                            <p:stCondLst>
                              <p:cond delay="122500"/>
                            </p:stCondLst>
                            <p:childTnLst>
                              <p:par>
                                <p:cTn id="416" presetID="11" presetClass="entr" presetSubtype="0" fill="hold" grpId="0" nodeType="afterEffect">
                                  <p:stCondLst>
                                    <p:cond delay="0"/>
                                  </p:stCondLst>
                                  <p:childTnLst>
                                    <p:set>
                                      <p:cBhvr>
                                        <p:cTn id="417" dur="1000">
                                          <p:stCondLst>
                                            <p:cond delay="0"/>
                                          </p:stCondLst>
                                        </p:cTn>
                                        <p:tgtEl>
                                          <p:spTgt spid="138"/>
                                        </p:tgtEl>
                                        <p:attrNameLst>
                                          <p:attrName>style.visibility</p:attrName>
                                        </p:attrNameLst>
                                      </p:cBhvr>
                                      <p:to>
                                        <p:strVal val="visible"/>
                                      </p:to>
                                    </p:set>
                                  </p:childTnLst>
                                </p:cTn>
                              </p:par>
                            </p:childTnLst>
                          </p:cTn>
                        </p:par>
                        <p:par>
                          <p:cTn id="418" fill="hold">
                            <p:stCondLst>
                              <p:cond delay="123500"/>
                            </p:stCondLst>
                            <p:childTnLst>
                              <p:par>
                                <p:cTn id="419" presetID="11" presetClass="entr" presetSubtype="0" fill="hold" grpId="0" nodeType="afterEffect">
                                  <p:stCondLst>
                                    <p:cond delay="0"/>
                                  </p:stCondLst>
                                  <p:childTnLst>
                                    <p:set>
                                      <p:cBhvr>
                                        <p:cTn id="420" dur="1000">
                                          <p:stCondLst>
                                            <p:cond delay="0"/>
                                          </p:stCondLst>
                                        </p:cTn>
                                        <p:tgtEl>
                                          <p:spTgt spid="139"/>
                                        </p:tgtEl>
                                        <p:attrNameLst>
                                          <p:attrName>style.visibility</p:attrName>
                                        </p:attrNameLst>
                                      </p:cBhvr>
                                      <p:to>
                                        <p:strVal val="visible"/>
                                      </p:to>
                                    </p:set>
                                  </p:childTnLst>
                                </p:cTn>
                              </p:par>
                            </p:childTnLst>
                          </p:cTn>
                        </p:par>
                        <p:par>
                          <p:cTn id="421" fill="hold">
                            <p:stCondLst>
                              <p:cond delay="124500"/>
                            </p:stCondLst>
                            <p:childTnLst>
                              <p:par>
                                <p:cTn id="422" presetID="11" presetClass="entr" presetSubtype="0" fill="hold" grpId="0" nodeType="afterEffect">
                                  <p:stCondLst>
                                    <p:cond delay="0"/>
                                  </p:stCondLst>
                                  <p:childTnLst>
                                    <p:set>
                                      <p:cBhvr>
                                        <p:cTn id="423" dur="1000">
                                          <p:stCondLst>
                                            <p:cond delay="0"/>
                                          </p:stCondLst>
                                        </p:cTn>
                                        <p:tgtEl>
                                          <p:spTgt spid="140"/>
                                        </p:tgtEl>
                                        <p:attrNameLst>
                                          <p:attrName>style.visibility</p:attrName>
                                        </p:attrNameLst>
                                      </p:cBhvr>
                                      <p:to>
                                        <p:strVal val="visible"/>
                                      </p:to>
                                    </p:set>
                                  </p:childTnLst>
                                </p:cTn>
                              </p:par>
                            </p:childTnLst>
                          </p:cTn>
                        </p:par>
                        <p:par>
                          <p:cTn id="424" fill="hold">
                            <p:stCondLst>
                              <p:cond delay="125500"/>
                            </p:stCondLst>
                            <p:childTnLst>
                              <p:par>
                                <p:cTn id="425" presetID="11" presetClass="entr" presetSubtype="0" fill="hold" grpId="0" nodeType="afterEffect">
                                  <p:stCondLst>
                                    <p:cond delay="0"/>
                                  </p:stCondLst>
                                  <p:childTnLst>
                                    <p:set>
                                      <p:cBhvr>
                                        <p:cTn id="426" dur="1000">
                                          <p:stCondLst>
                                            <p:cond delay="0"/>
                                          </p:stCondLst>
                                        </p:cTn>
                                        <p:tgtEl>
                                          <p:spTgt spid="141"/>
                                        </p:tgtEl>
                                        <p:attrNameLst>
                                          <p:attrName>style.visibility</p:attrName>
                                        </p:attrNameLst>
                                      </p:cBhvr>
                                      <p:to>
                                        <p:strVal val="visible"/>
                                      </p:to>
                                    </p:set>
                                  </p:childTnLst>
                                </p:cTn>
                              </p:par>
                            </p:childTnLst>
                          </p:cTn>
                        </p:par>
                        <p:par>
                          <p:cTn id="427" fill="hold">
                            <p:stCondLst>
                              <p:cond delay="126500"/>
                            </p:stCondLst>
                            <p:childTnLst>
                              <p:par>
                                <p:cTn id="428" presetID="11" presetClass="entr" presetSubtype="0" fill="hold" grpId="0" nodeType="afterEffect">
                                  <p:stCondLst>
                                    <p:cond delay="0"/>
                                  </p:stCondLst>
                                  <p:childTnLst>
                                    <p:set>
                                      <p:cBhvr>
                                        <p:cTn id="429" dur="1000">
                                          <p:stCondLst>
                                            <p:cond delay="0"/>
                                          </p:stCondLst>
                                        </p:cTn>
                                        <p:tgtEl>
                                          <p:spTgt spid="142"/>
                                        </p:tgtEl>
                                        <p:attrNameLst>
                                          <p:attrName>style.visibility</p:attrName>
                                        </p:attrNameLst>
                                      </p:cBhvr>
                                      <p:to>
                                        <p:strVal val="visible"/>
                                      </p:to>
                                    </p:set>
                                  </p:childTnLst>
                                </p:cTn>
                              </p:par>
                            </p:childTnLst>
                          </p:cTn>
                        </p:par>
                        <p:par>
                          <p:cTn id="430" fill="hold">
                            <p:stCondLst>
                              <p:cond delay="127500"/>
                            </p:stCondLst>
                            <p:childTnLst>
                              <p:par>
                                <p:cTn id="431" presetID="11" presetClass="entr" presetSubtype="0" fill="hold" grpId="0" nodeType="afterEffect">
                                  <p:stCondLst>
                                    <p:cond delay="0"/>
                                  </p:stCondLst>
                                  <p:childTnLst>
                                    <p:set>
                                      <p:cBhvr>
                                        <p:cTn id="432" dur="1000">
                                          <p:stCondLst>
                                            <p:cond delay="0"/>
                                          </p:stCondLst>
                                        </p:cTn>
                                        <p:tgtEl>
                                          <p:spTgt spid="143"/>
                                        </p:tgtEl>
                                        <p:attrNameLst>
                                          <p:attrName>style.visibility</p:attrName>
                                        </p:attrNameLst>
                                      </p:cBhvr>
                                      <p:to>
                                        <p:strVal val="visible"/>
                                      </p:to>
                                    </p:set>
                                  </p:childTnLst>
                                </p:cTn>
                              </p:par>
                            </p:childTnLst>
                          </p:cTn>
                        </p:par>
                        <p:par>
                          <p:cTn id="433" fill="hold">
                            <p:stCondLst>
                              <p:cond delay="128500"/>
                            </p:stCondLst>
                            <p:childTnLst>
                              <p:par>
                                <p:cTn id="434" presetID="11" presetClass="entr" presetSubtype="0" fill="hold" grpId="0" nodeType="afterEffect">
                                  <p:stCondLst>
                                    <p:cond delay="0"/>
                                  </p:stCondLst>
                                  <p:childTnLst>
                                    <p:set>
                                      <p:cBhvr>
                                        <p:cTn id="435" dur="1000">
                                          <p:stCondLst>
                                            <p:cond delay="0"/>
                                          </p:stCondLst>
                                        </p:cTn>
                                        <p:tgtEl>
                                          <p:spTgt spid="144"/>
                                        </p:tgtEl>
                                        <p:attrNameLst>
                                          <p:attrName>style.visibility</p:attrName>
                                        </p:attrNameLst>
                                      </p:cBhvr>
                                      <p:to>
                                        <p:strVal val="visible"/>
                                      </p:to>
                                    </p:set>
                                  </p:childTnLst>
                                </p:cTn>
                              </p:par>
                            </p:childTnLst>
                          </p:cTn>
                        </p:par>
                        <p:par>
                          <p:cTn id="436" fill="hold">
                            <p:stCondLst>
                              <p:cond delay="129500"/>
                            </p:stCondLst>
                            <p:childTnLst>
                              <p:par>
                                <p:cTn id="437" presetID="11" presetClass="entr" presetSubtype="0" fill="hold" grpId="0" nodeType="afterEffect">
                                  <p:stCondLst>
                                    <p:cond delay="0"/>
                                  </p:stCondLst>
                                  <p:childTnLst>
                                    <p:set>
                                      <p:cBhvr>
                                        <p:cTn id="438" dur="1000">
                                          <p:stCondLst>
                                            <p:cond delay="0"/>
                                          </p:stCondLst>
                                        </p:cTn>
                                        <p:tgtEl>
                                          <p:spTgt spid="145"/>
                                        </p:tgtEl>
                                        <p:attrNameLst>
                                          <p:attrName>style.visibility</p:attrName>
                                        </p:attrNameLst>
                                      </p:cBhvr>
                                      <p:to>
                                        <p:strVal val="visible"/>
                                      </p:to>
                                    </p:set>
                                  </p:childTnLst>
                                </p:cTn>
                              </p:par>
                            </p:childTnLst>
                          </p:cTn>
                        </p:par>
                        <p:par>
                          <p:cTn id="439" fill="hold">
                            <p:stCondLst>
                              <p:cond delay="130500"/>
                            </p:stCondLst>
                            <p:childTnLst>
                              <p:par>
                                <p:cTn id="440" presetID="11" presetClass="entr" presetSubtype="0" fill="hold" grpId="0" nodeType="afterEffect">
                                  <p:stCondLst>
                                    <p:cond delay="0"/>
                                  </p:stCondLst>
                                  <p:childTnLst>
                                    <p:set>
                                      <p:cBhvr>
                                        <p:cTn id="441" dur="1000">
                                          <p:stCondLst>
                                            <p:cond delay="0"/>
                                          </p:stCondLst>
                                        </p:cTn>
                                        <p:tgtEl>
                                          <p:spTgt spid="146"/>
                                        </p:tgtEl>
                                        <p:attrNameLst>
                                          <p:attrName>style.visibility</p:attrName>
                                        </p:attrNameLst>
                                      </p:cBhvr>
                                      <p:to>
                                        <p:strVal val="visible"/>
                                      </p:to>
                                    </p:set>
                                  </p:childTnLst>
                                </p:cTn>
                              </p:par>
                            </p:childTnLst>
                          </p:cTn>
                        </p:par>
                        <p:par>
                          <p:cTn id="442" fill="hold">
                            <p:stCondLst>
                              <p:cond delay="131500"/>
                            </p:stCondLst>
                            <p:childTnLst>
                              <p:par>
                                <p:cTn id="443" presetID="11" presetClass="entr" presetSubtype="0" fill="hold" grpId="0" nodeType="afterEffect">
                                  <p:stCondLst>
                                    <p:cond delay="0"/>
                                  </p:stCondLst>
                                  <p:childTnLst>
                                    <p:set>
                                      <p:cBhvr>
                                        <p:cTn id="444" dur="1000">
                                          <p:stCondLst>
                                            <p:cond delay="0"/>
                                          </p:stCondLst>
                                        </p:cTn>
                                        <p:tgtEl>
                                          <p:spTgt spid="147"/>
                                        </p:tgtEl>
                                        <p:attrNameLst>
                                          <p:attrName>style.visibility</p:attrName>
                                        </p:attrNameLst>
                                      </p:cBhvr>
                                      <p:to>
                                        <p:strVal val="visible"/>
                                      </p:to>
                                    </p:set>
                                  </p:childTnLst>
                                </p:cTn>
                              </p:par>
                            </p:childTnLst>
                          </p:cTn>
                        </p:par>
                        <p:par>
                          <p:cTn id="445" fill="hold">
                            <p:stCondLst>
                              <p:cond delay="132500"/>
                            </p:stCondLst>
                            <p:childTnLst>
                              <p:par>
                                <p:cTn id="446" presetID="11" presetClass="entr" presetSubtype="0" fill="hold" grpId="0" nodeType="afterEffect">
                                  <p:stCondLst>
                                    <p:cond delay="0"/>
                                  </p:stCondLst>
                                  <p:childTnLst>
                                    <p:set>
                                      <p:cBhvr>
                                        <p:cTn id="447" dur="1000">
                                          <p:stCondLst>
                                            <p:cond delay="0"/>
                                          </p:stCondLst>
                                        </p:cTn>
                                        <p:tgtEl>
                                          <p:spTgt spid="148"/>
                                        </p:tgtEl>
                                        <p:attrNameLst>
                                          <p:attrName>style.visibility</p:attrName>
                                        </p:attrNameLst>
                                      </p:cBhvr>
                                      <p:to>
                                        <p:strVal val="visible"/>
                                      </p:to>
                                    </p:set>
                                  </p:childTnLst>
                                </p:cTn>
                              </p:par>
                            </p:childTnLst>
                          </p:cTn>
                        </p:par>
                        <p:par>
                          <p:cTn id="448" fill="hold">
                            <p:stCondLst>
                              <p:cond delay="133500"/>
                            </p:stCondLst>
                            <p:childTnLst>
                              <p:par>
                                <p:cTn id="449" presetID="11" presetClass="entr" presetSubtype="0" fill="hold" grpId="0" nodeType="afterEffect">
                                  <p:stCondLst>
                                    <p:cond delay="0"/>
                                  </p:stCondLst>
                                  <p:childTnLst>
                                    <p:set>
                                      <p:cBhvr>
                                        <p:cTn id="450" dur="1000">
                                          <p:stCondLst>
                                            <p:cond delay="0"/>
                                          </p:stCondLst>
                                        </p:cTn>
                                        <p:tgtEl>
                                          <p:spTgt spid="149"/>
                                        </p:tgtEl>
                                        <p:attrNameLst>
                                          <p:attrName>style.visibility</p:attrName>
                                        </p:attrNameLst>
                                      </p:cBhvr>
                                      <p:to>
                                        <p:strVal val="visible"/>
                                      </p:to>
                                    </p:set>
                                  </p:childTnLst>
                                </p:cTn>
                              </p:par>
                            </p:childTnLst>
                          </p:cTn>
                        </p:par>
                        <p:par>
                          <p:cTn id="451" fill="hold">
                            <p:stCondLst>
                              <p:cond delay="134500"/>
                            </p:stCondLst>
                            <p:childTnLst>
                              <p:par>
                                <p:cTn id="452" presetID="11" presetClass="entr" presetSubtype="0" fill="hold" grpId="0" nodeType="afterEffect">
                                  <p:stCondLst>
                                    <p:cond delay="0"/>
                                  </p:stCondLst>
                                  <p:childTnLst>
                                    <p:set>
                                      <p:cBhvr>
                                        <p:cTn id="453" dur="1000">
                                          <p:stCondLst>
                                            <p:cond delay="0"/>
                                          </p:stCondLst>
                                        </p:cTn>
                                        <p:tgtEl>
                                          <p:spTgt spid="150"/>
                                        </p:tgtEl>
                                        <p:attrNameLst>
                                          <p:attrName>style.visibility</p:attrName>
                                        </p:attrNameLst>
                                      </p:cBhvr>
                                      <p:to>
                                        <p:strVal val="visible"/>
                                      </p:to>
                                    </p:set>
                                  </p:childTnLst>
                                </p:cTn>
                              </p:par>
                            </p:childTnLst>
                          </p:cTn>
                        </p:par>
                        <p:par>
                          <p:cTn id="454" fill="hold">
                            <p:stCondLst>
                              <p:cond delay="135500"/>
                            </p:stCondLst>
                            <p:childTnLst>
                              <p:par>
                                <p:cTn id="455" presetID="11" presetClass="entr" presetSubtype="0" fill="hold" grpId="0" nodeType="afterEffect">
                                  <p:stCondLst>
                                    <p:cond delay="0"/>
                                  </p:stCondLst>
                                  <p:childTnLst>
                                    <p:set>
                                      <p:cBhvr>
                                        <p:cTn id="456" dur="1000">
                                          <p:stCondLst>
                                            <p:cond delay="0"/>
                                          </p:stCondLst>
                                        </p:cTn>
                                        <p:tgtEl>
                                          <p:spTgt spid="151"/>
                                        </p:tgtEl>
                                        <p:attrNameLst>
                                          <p:attrName>style.visibility</p:attrName>
                                        </p:attrNameLst>
                                      </p:cBhvr>
                                      <p:to>
                                        <p:strVal val="visible"/>
                                      </p:to>
                                    </p:set>
                                  </p:childTnLst>
                                </p:cTn>
                              </p:par>
                            </p:childTnLst>
                          </p:cTn>
                        </p:par>
                        <p:par>
                          <p:cTn id="457" fill="hold">
                            <p:stCondLst>
                              <p:cond delay="136500"/>
                            </p:stCondLst>
                            <p:childTnLst>
                              <p:par>
                                <p:cTn id="458" presetID="11" presetClass="entr" presetSubtype="0" fill="hold" grpId="0" nodeType="afterEffect">
                                  <p:stCondLst>
                                    <p:cond delay="0"/>
                                  </p:stCondLst>
                                  <p:childTnLst>
                                    <p:set>
                                      <p:cBhvr>
                                        <p:cTn id="459" dur="1000">
                                          <p:stCondLst>
                                            <p:cond delay="0"/>
                                          </p:stCondLst>
                                        </p:cTn>
                                        <p:tgtEl>
                                          <p:spTgt spid="152"/>
                                        </p:tgtEl>
                                        <p:attrNameLst>
                                          <p:attrName>style.visibility</p:attrName>
                                        </p:attrNameLst>
                                      </p:cBhvr>
                                      <p:to>
                                        <p:strVal val="visible"/>
                                      </p:to>
                                    </p:set>
                                  </p:childTnLst>
                                </p:cTn>
                              </p:par>
                            </p:childTnLst>
                          </p:cTn>
                        </p:par>
                        <p:par>
                          <p:cTn id="460" fill="hold">
                            <p:stCondLst>
                              <p:cond delay="137500"/>
                            </p:stCondLst>
                            <p:childTnLst>
                              <p:par>
                                <p:cTn id="461" presetID="11" presetClass="entr" presetSubtype="0" fill="hold" grpId="0" nodeType="afterEffect">
                                  <p:stCondLst>
                                    <p:cond delay="0"/>
                                  </p:stCondLst>
                                  <p:childTnLst>
                                    <p:set>
                                      <p:cBhvr>
                                        <p:cTn id="462" dur="1000">
                                          <p:stCondLst>
                                            <p:cond delay="0"/>
                                          </p:stCondLst>
                                        </p:cTn>
                                        <p:tgtEl>
                                          <p:spTgt spid="153"/>
                                        </p:tgtEl>
                                        <p:attrNameLst>
                                          <p:attrName>style.visibility</p:attrName>
                                        </p:attrNameLst>
                                      </p:cBhvr>
                                      <p:to>
                                        <p:strVal val="visible"/>
                                      </p:to>
                                    </p:set>
                                  </p:childTnLst>
                                </p:cTn>
                              </p:par>
                            </p:childTnLst>
                          </p:cTn>
                        </p:par>
                        <p:par>
                          <p:cTn id="463" fill="hold">
                            <p:stCondLst>
                              <p:cond delay="138500"/>
                            </p:stCondLst>
                            <p:childTnLst>
                              <p:par>
                                <p:cTn id="464" presetID="11" presetClass="entr" presetSubtype="0" fill="hold" grpId="0" nodeType="afterEffect">
                                  <p:stCondLst>
                                    <p:cond delay="0"/>
                                  </p:stCondLst>
                                  <p:childTnLst>
                                    <p:set>
                                      <p:cBhvr>
                                        <p:cTn id="465" dur="1000">
                                          <p:stCondLst>
                                            <p:cond delay="0"/>
                                          </p:stCondLst>
                                        </p:cTn>
                                        <p:tgtEl>
                                          <p:spTgt spid="154"/>
                                        </p:tgtEl>
                                        <p:attrNameLst>
                                          <p:attrName>style.visibility</p:attrName>
                                        </p:attrNameLst>
                                      </p:cBhvr>
                                      <p:to>
                                        <p:strVal val="visible"/>
                                      </p:to>
                                    </p:set>
                                  </p:childTnLst>
                                </p:cTn>
                              </p:par>
                            </p:childTnLst>
                          </p:cTn>
                        </p:par>
                        <p:par>
                          <p:cTn id="466" fill="hold">
                            <p:stCondLst>
                              <p:cond delay="139500"/>
                            </p:stCondLst>
                            <p:childTnLst>
                              <p:par>
                                <p:cTn id="467" presetID="11" presetClass="entr" presetSubtype="0" fill="hold" grpId="0" nodeType="afterEffect">
                                  <p:stCondLst>
                                    <p:cond delay="0"/>
                                  </p:stCondLst>
                                  <p:childTnLst>
                                    <p:set>
                                      <p:cBhvr>
                                        <p:cTn id="468" dur="1000">
                                          <p:stCondLst>
                                            <p:cond delay="0"/>
                                          </p:stCondLst>
                                        </p:cTn>
                                        <p:tgtEl>
                                          <p:spTgt spid="155"/>
                                        </p:tgtEl>
                                        <p:attrNameLst>
                                          <p:attrName>style.visibility</p:attrName>
                                        </p:attrNameLst>
                                      </p:cBhvr>
                                      <p:to>
                                        <p:strVal val="visible"/>
                                      </p:to>
                                    </p:set>
                                  </p:childTnLst>
                                </p:cTn>
                              </p:par>
                            </p:childTnLst>
                          </p:cTn>
                        </p:par>
                        <p:par>
                          <p:cTn id="469" fill="hold">
                            <p:stCondLst>
                              <p:cond delay="140500"/>
                            </p:stCondLst>
                            <p:childTnLst>
                              <p:par>
                                <p:cTn id="470" presetID="11" presetClass="entr" presetSubtype="0" fill="hold" grpId="0" nodeType="afterEffect">
                                  <p:stCondLst>
                                    <p:cond delay="0"/>
                                  </p:stCondLst>
                                  <p:childTnLst>
                                    <p:set>
                                      <p:cBhvr>
                                        <p:cTn id="471" dur="1000">
                                          <p:stCondLst>
                                            <p:cond delay="0"/>
                                          </p:stCondLst>
                                        </p:cTn>
                                        <p:tgtEl>
                                          <p:spTgt spid="156"/>
                                        </p:tgtEl>
                                        <p:attrNameLst>
                                          <p:attrName>style.visibility</p:attrName>
                                        </p:attrNameLst>
                                      </p:cBhvr>
                                      <p:to>
                                        <p:strVal val="visible"/>
                                      </p:to>
                                    </p:set>
                                  </p:childTnLst>
                                </p:cTn>
                              </p:par>
                            </p:childTnLst>
                          </p:cTn>
                        </p:par>
                        <p:par>
                          <p:cTn id="472" fill="hold">
                            <p:stCondLst>
                              <p:cond delay="141500"/>
                            </p:stCondLst>
                            <p:childTnLst>
                              <p:par>
                                <p:cTn id="473" presetID="11" presetClass="entr" presetSubtype="0" fill="hold" grpId="0" nodeType="afterEffect">
                                  <p:stCondLst>
                                    <p:cond delay="0"/>
                                  </p:stCondLst>
                                  <p:childTnLst>
                                    <p:set>
                                      <p:cBhvr>
                                        <p:cTn id="474" dur="1000">
                                          <p:stCondLst>
                                            <p:cond delay="0"/>
                                          </p:stCondLst>
                                        </p:cTn>
                                        <p:tgtEl>
                                          <p:spTgt spid="157"/>
                                        </p:tgtEl>
                                        <p:attrNameLst>
                                          <p:attrName>style.visibility</p:attrName>
                                        </p:attrNameLst>
                                      </p:cBhvr>
                                      <p:to>
                                        <p:strVal val="visible"/>
                                      </p:to>
                                    </p:set>
                                  </p:childTnLst>
                                </p:cTn>
                              </p:par>
                            </p:childTnLst>
                          </p:cTn>
                        </p:par>
                        <p:par>
                          <p:cTn id="475" fill="hold">
                            <p:stCondLst>
                              <p:cond delay="142500"/>
                            </p:stCondLst>
                            <p:childTnLst>
                              <p:par>
                                <p:cTn id="476" presetID="11" presetClass="entr" presetSubtype="0" fill="hold" grpId="0" nodeType="afterEffect">
                                  <p:stCondLst>
                                    <p:cond delay="0"/>
                                  </p:stCondLst>
                                  <p:childTnLst>
                                    <p:set>
                                      <p:cBhvr>
                                        <p:cTn id="477" dur="1000">
                                          <p:stCondLst>
                                            <p:cond delay="0"/>
                                          </p:stCondLst>
                                        </p:cTn>
                                        <p:tgtEl>
                                          <p:spTgt spid="158"/>
                                        </p:tgtEl>
                                        <p:attrNameLst>
                                          <p:attrName>style.visibility</p:attrName>
                                        </p:attrNameLst>
                                      </p:cBhvr>
                                      <p:to>
                                        <p:strVal val="visible"/>
                                      </p:to>
                                    </p:set>
                                  </p:childTnLst>
                                </p:cTn>
                              </p:par>
                            </p:childTnLst>
                          </p:cTn>
                        </p:par>
                        <p:par>
                          <p:cTn id="478" fill="hold">
                            <p:stCondLst>
                              <p:cond delay="143500"/>
                            </p:stCondLst>
                            <p:childTnLst>
                              <p:par>
                                <p:cTn id="479" presetID="11" presetClass="entr" presetSubtype="0" fill="hold" grpId="0" nodeType="afterEffect">
                                  <p:stCondLst>
                                    <p:cond delay="0"/>
                                  </p:stCondLst>
                                  <p:childTnLst>
                                    <p:set>
                                      <p:cBhvr>
                                        <p:cTn id="480" dur="1000">
                                          <p:stCondLst>
                                            <p:cond delay="0"/>
                                          </p:stCondLst>
                                        </p:cTn>
                                        <p:tgtEl>
                                          <p:spTgt spid="159"/>
                                        </p:tgtEl>
                                        <p:attrNameLst>
                                          <p:attrName>style.visibility</p:attrName>
                                        </p:attrNameLst>
                                      </p:cBhvr>
                                      <p:to>
                                        <p:strVal val="visible"/>
                                      </p:to>
                                    </p:set>
                                  </p:childTnLst>
                                </p:cTn>
                              </p:par>
                            </p:childTnLst>
                          </p:cTn>
                        </p:par>
                        <p:par>
                          <p:cTn id="481" fill="hold">
                            <p:stCondLst>
                              <p:cond delay="144500"/>
                            </p:stCondLst>
                            <p:childTnLst>
                              <p:par>
                                <p:cTn id="482" presetID="11" presetClass="entr" presetSubtype="0" fill="hold" grpId="0" nodeType="afterEffect">
                                  <p:stCondLst>
                                    <p:cond delay="0"/>
                                  </p:stCondLst>
                                  <p:childTnLst>
                                    <p:set>
                                      <p:cBhvr>
                                        <p:cTn id="483" dur="1000">
                                          <p:stCondLst>
                                            <p:cond delay="0"/>
                                          </p:stCondLst>
                                        </p:cTn>
                                        <p:tgtEl>
                                          <p:spTgt spid="160"/>
                                        </p:tgtEl>
                                        <p:attrNameLst>
                                          <p:attrName>style.visibility</p:attrName>
                                        </p:attrNameLst>
                                      </p:cBhvr>
                                      <p:to>
                                        <p:strVal val="visible"/>
                                      </p:to>
                                    </p:set>
                                  </p:childTnLst>
                                </p:cTn>
                              </p:par>
                            </p:childTnLst>
                          </p:cTn>
                        </p:par>
                        <p:par>
                          <p:cTn id="484" fill="hold">
                            <p:stCondLst>
                              <p:cond delay="145500"/>
                            </p:stCondLst>
                            <p:childTnLst>
                              <p:par>
                                <p:cTn id="485" presetID="11" presetClass="entr" presetSubtype="0" fill="hold" grpId="0" nodeType="afterEffect">
                                  <p:stCondLst>
                                    <p:cond delay="0"/>
                                  </p:stCondLst>
                                  <p:childTnLst>
                                    <p:set>
                                      <p:cBhvr>
                                        <p:cTn id="486" dur="1000">
                                          <p:stCondLst>
                                            <p:cond delay="0"/>
                                          </p:stCondLst>
                                        </p:cTn>
                                        <p:tgtEl>
                                          <p:spTgt spid="161"/>
                                        </p:tgtEl>
                                        <p:attrNameLst>
                                          <p:attrName>style.visibility</p:attrName>
                                        </p:attrNameLst>
                                      </p:cBhvr>
                                      <p:to>
                                        <p:strVal val="visible"/>
                                      </p:to>
                                    </p:set>
                                  </p:childTnLst>
                                </p:cTn>
                              </p:par>
                            </p:childTnLst>
                          </p:cTn>
                        </p:par>
                        <p:par>
                          <p:cTn id="487" fill="hold">
                            <p:stCondLst>
                              <p:cond delay="146500"/>
                            </p:stCondLst>
                            <p:childTnLst>
                              <p:par>
                                <p:cTn id="488" presetID="11" presetClass="entr" presetSubtype="0" fill="hold" grpId="0" nodeType="afterEffect">
                                  <p:stCondLst>
                                    <p:cond delay="0"/>
                                  </p:stCondLst>
                                  <p:childTnLst>
                                    <p:set>
                                      <p:cBhvr>
                                        <p:cTn id="489" dur="1000">
                                          <p:stCondLst>
                                            <p:cond delay="0"/>
                                          </p:stCondLst>
                                        </p:cTn>
                                        <p:tgtEl>
                                          <p:spTgt spid="162"/>
                                        </p:tgtEl>
                                        <p:attrNameLst>
                                          <p:attrName>style.visibility</p:attrName>
                                        </p:attrNameLst>
                                      </p:cBhvr>
                                      <p:to>
                                        <p:strVal val="visible"/>
                                      </p:to>
                                    </p:set>
                                  </p:childTnLst>
                                </p:cTn>
                              </p:par>
                            </p:childTnLst>
                          </p:cTn>
                        </p:par>
                        <p:par>
                          <p:cTn id="490" fill="hold">
                            <p:stCondLst>
                              <p:cond delay="147500"/>
                            </p:stCondLst>
                            <p:childTnLst>
                              <p:par>
                                <p:cTn id="491" presetID="11" presetClass="entr" presetSubtype="0" fill="hold" grpId="0" nodeType="afterEffect">
                                  <p:stCondLst>
                                    <p:cond delay="0"/>
                                  </p:stCondLst>
                                  <p:childTnLst>
                                    <p:set>
                                      <p:cBhvr>
                                        <p:cTn id="492" dur="1000">
                                          <p:stCondLst>
                                            <p:cond delay="0"/>
                                          </p:stCondLst>
                                        </p:cTn>
                                        <p:tgtEl>
                                          <p:spTgt spid="163"/>
                                        </p:tgtEl>
                                        <p:attrNameLst>
                                          <p:attrName>style.visibility</p:attrName>
                                        </p:attrNameLst>
                                      </p:cBhvr>
                                      <p:to>
                                        <p:strVal val="visible"/>
                                      </p:to>
                                    </p:set>
                                  </p:childTnLst>
                                </p:cTn>
                              </p:par>
                            </p:childTnLst>
                          </p:cTn>
                        </p:par>
                        <p:par>
                          <p:cTn id="493" fill="hold">
                            <p:stCondLst>
                              <p:cond delay="148500"/>
                            </p:stCondLst>
                            <p:childTnLst>
                              <p:par>
                                <p:cTn id="494" presetID="11" presetClass="entr" presetSubtype="0" fill="hold" grpId="0" nodeType="afterEffect">
                                  <p:stCondLst>
                                    <p:cond delay="0"/>
                                  </p:stCondLst>
                                  <p:childTnLst>
                                    <p:set>
                                      <p:cBhvr>
                                        <p:cTn id="495" dur="1000">
                                          <p:stCondLst>
                                            <p:cond delay="0"/>
                                          </p:stCondLst>
                                        </p:cTn>
                                        <p:tgtEl>
                                          <p:spTgt spid="164"/>
                                        </p:tgtEl>
                                        <p:attrNameLst>
                                          <p:attrName>style.visibility</p:attrName>
                                        </p:attrNameLst>
                                      </p:cBhvr>
                                      <p:to>
                                        <p:strVal val="visible"/>
                                      </p:to>
                                    </p:set>
                                  </p:childTnLst>
                                </p:cTn>
                              </p:par>
                            </p:childTnLst>
                          </p:cTn>
                        </p:par>
                        <p:par>
                          <p:cTn id="496" fill="hold">
                            <p:stCondLst>
                              <p:cond delay="149500"/>
                            </p:stCondLst>
                            <p:childTnLst>
                              <p:par>
                                <p:cTn id="497" presetID="11" presetClass="entr" presetSubtype="0" fill="hold" grpId="0" nodeType="afterEffect">
                                  <p:stCondLst>
                                    <p:cond delay="0"/>
                                  </p:stCondLst>
                                  <p:childTnLst>
                                    <p:set>
                                      <p:cBhvr>
                                        <p:cTn id="498" dur="1000">
                                          <p:stCondLst>
                                            <p:cond delay="0"/>
                                          </p:stCondLst>
                                        </p:cTn>
                                        <p:tgtEl>
                                          <p:spTgt spid="165"/>
                                        </p:tgtEl>
                                        <p:attrNameLst>
                                          <p:attrName>style.visibility</p:attrName>
                                        </p:attrNameLst>
                                      </p:cBhvr>
                                      <p:to>
                                        <p:strVal val="visible"/>
                                      </p:to>
                                    </p:set>
                                  </p:childTnLst>
                                </p:cTn>
                              </p:par>
                            </p:childTnLst>
                          </p:cTn>
                        </p:par>
                        <p:par>
                          <p:cTn id="499" fill="hold">
                            <p:stCondLst>
                              <p:cond delay="150500"/>
                            </p:stCondLst>
                            <p:childTnLst>
                              <p:par>
                                <p:cTn id="500" presetID="11" presetClass="entr" presetSubtype="0" fill="hold" grpId="0" nodeType="afterEffect">
                                  <p:stCondLst>
                                    <p:cond delay="0"/>
                                  </p:stCondLst>
                                  <p:childTnLst>
                                    <p:set>
                                      <p:cBhvr>
                                        <p:cTn id="501" dur="1000">
                                          <p:stCondLst>
                                            <p:cond delay="0"/>
                                          </p:stCondLst>
                                        </p:cTn>
                                        <p:tgtEl>
                                          <p:spTgt spid="166"/>
                                        </p:tgtEl>
                                        <p:attrNameLst>
                                          <p:attrName>style.visibility</p:attrName>
                                        </p:attrNameLst>
                                      </p:cBhvr>
                                      <p:to>
                                        <p:strVal val="visible"/>
                                      </p:to>
                                    </p:set>
                                  </p:childTnLst>
                                </p:cTn>
                              </p:par>
                            </p:childTnLst>
                          </p:cTn>
                        </p:par>
                        <p:par>
                          <p:cTn id="502" fill="hold">
                            <p:stCondLst>
                              <p:cond delay="151500"/>
                            </p:stCondLst>
                            <p:childTnLst>
                              <p:par>
                                <p:cTn id="503" presetID="11" presetClass="entr" presetSubtype="0" fill="hold" grpId="0" nodeType="afterEffect">
                                  <p:stCondLst>
                                    <p:cond delay="0"/>
                                  </p:stCondLst>
                                  <p:childTnLst>
                                    <p:set>
                                      <p:cBhvr>
                                        <p:cTn id="504" dur="1000">
                                          <p:stCondLst>
                                            <p:cond delay="0"/>
                                          </p:stCondLst>
                                        </p:cTn>
                                        <p:tgtEl>
                                          <p:spTgt spid="167"/>
                                        </p:tgtEl>
                                        <p:attrNameLst>
                                          <p:attrName>style.visibility</p:attrName>
                                        </p:attrNameLst>
                                      </p:cBhvr>
                                      <p:to>
                                        <p:strVal val="visible"/>
                                      </p:to>
                                    </p:set>
                                  </p:childTnLst>
                                </p:cTn>
                              </p:par>
                            </p:childTnLst>
                          </p:cTn>
                        </p:par>
                        <p:par>
                          <p:cTn id="505" fill="hold">
                            <p:stCondLst>
                              <p:cond delay="152500"/>
                            </p:stCondLst>
                            <p:childTnLst>
                              <p:par>
                                <p:cTn id="506" presetID="11" presetClass="entr" presetSubtype="0" fill="hold" grpId="0" nodeType="afterEffect">
                                  <p:stCondLst>
                                    <p:cond delay="0"/>
                                  </p:stCondLst>
                                  <p:childTnLst>
                                    <p:set>
                                      <p:cBhvr>
                                        <p:cTn id="507" dur="1000">
                                          <p:stCondLst>
                                            <p:cond delay="0"/>
                                          </p:stCondLst>
                                        </p:cTn>
                                        <p:tgtEl>
                                          <p:spTgt spid="168"/>
                                        </p:tgtEl>
                                        <p:attrNameLst>
                                          <p:attrName>style.visibility</p:attrName>
                                        </p:attrNameLst>
                                      </p:cBhvr>
                                      <p:to>
                                        <p:strVal val="visible"/>
                                      </p:to>
                                    </p:set>
                                  </p:childTnLst>
                                </p:cTn>
                              </p:par>
                            </p:childTnLst>
                          </p:cTn>
                        </p:par>
                        <p:par>
                          <p:cTn id="508" fill="hold">
                            <p:stCondLst>
                              <p:cond delay="153500"/>
                            </p:stCondLst>
                            <p:childTnLst>
                              <p:par>
                                <p:cTn id="509" presetID="11" presetClass="entr" presetSubtype="0" fill="hold" grpId="0" nodeType="afterEffect">
                                  <p:stCondLst>
                                    <p:cond delay="0"/>
                                  </p:stCondLst>
                                  <p:childTnLst>
                                    <p:set>
                                      <p:cBhvr>
                                        <p:cTn id="510" dur="1000">
                                          <p:stCondLst>
                                            <p:cond delay="0"/>
                                          </p:stCondLst>
                                        </p:cTn>
                                        <p:tgtEl>
                                          <p:spTgt spid="169"/>
                                        </p:tgtEl>
                                        <p:attrNameLst>
                                          <p:attrName>style.visibility</p:attrName>
                                        </p:attrNameLst>
                                      </p:cBhvr>
                                      <p:to>
                                        <p:strVal val="visible"/>
                                      </p:to>
                                    </p:set>
                                  </p:childTnLst>
                                </p:cTn>
                              </p:par>
                            </p:childTnLst>
                          </p:cTn>
                        </p:par>
                        <p:par>
                          <p:cTn id="511" fill="hold">
                            <p:stCondLst>
                              <p:cond delay="154500"/>
                            </p:stCondLst>
                            <p:childTnLst>
                              <p:par>
                                <p:cTn id="512" presetID="11" presetClass="entr" presetSubtype="0" fill="hold" grpId="0" nodeType="afterEffect">
                                  <p:stCondLst>
                                    <p:cond delay="0"/>
                                  </p:stCondLst>
                                  <p:childTnLst>
                                    <p:set>
                                      <p:cBhvr>
                                        <p:cTn id="513" dur="1000">
                                          <p:stCondLst>
                                            <p:cond delay="0"/>
                                          </p:stCondLst>
                                        </p:cTn>
                                        <p:tgtEl>
                                          <p:spTgt spid="170"/>
                                        </p:tgtEl>
                                        <p:attrNameLst>
                                          <p:attrName>style.visibility</p:attrName>
                                        </p:attrNameLst>
                                      </p:cBhvr>
                                      <p:to>
                                        <p:strVal val="visible"/>
                                      </p:to>
                                    </p:set>
                                  </p:childTnLst>
                                </p:cTn>
                              </p:par>
                            </p:childTnLst>
                          </p:cTn>
                        </p:par>
                        <p:par>
                          <p:cTn id="514" fill="hold">
                            <p:stCondLst>
                              <p:cond delay="155500"/>
                            </p:stCondLst>
                            <p:childTnLst>
                              <p:par>
                                <p:cTn id="515" presetID="11" presetClass="entr" presetSubtype="0" fill="hold" grpId="0" nodeType="afterEffect">
                                  <p:stCondLst>
                                    <p:cond delay="0"/>
                                  </p:stCondLst>
                                  <p:childTnLst>
                                    <p:set>
                                      <p:cBhvr>
                                        <p:cTn id="516" dur="1000">
                                          <p:stCondLst>
                                            <p:cond delay="0"/>
                                          </p:stCondLst>
                                        </p:cTn>
                                        <p:tgtEl>
                                          <p:spTgt spid="171"/>
                                        </p:tgtEl>
                                        <p:attrNameLst>
                                          <p:attrName>style.visibility</p:attrName>
                                        </p:attrNameLst>
                                      </p:cBhvr>
                                      <p:to>
                                        <p:strVal val="visible"/>
                                      </p:to>
                                    </p:set>
                                  </p:childTnLst>
                                </p:cTn>
                              </p:par>
                            </p:childTnLst>
                          </p:cTn>
                        </p:par>
                        <p:par>
                          <p:cTn id="517" fill="hold">
                            <p:stCondLst>
                              <p:cond delay="156500"/>
                            </p:stCondLst>
                            <p:childTnLst>
                              <p:par>
                                <p:cTn id="518" presetID="11" presetClass="entr" presetSubtype="0" fill="hold" grpId="0" nodeType="afterEffect">
                                  <p:stCondLst>
                                    <p:cond delay="0"/>
                                  </p:stCondLst>
                                  <p:childTnLst>
                                    <p:set>
                                      <p:cBhvr>
                                        <p:cTn id="519" dur="1000">
                                          <p:stCondLst>
                                            <p:cond delay="0"/>
                                          </p:stCondLst>
                                        </p:cTn>
                                        <p:tgtEl>
                                          <p:spTgt spid="172"/>
                                        </p:tgtEl>
                                        <p:attrNameLst>
                                          <p:attrName>style.visibility</p:attrName>
                                        </p:attrNameLst>
                                      </p:cBhvr>
                                      <p:to>
                                        <p:strVal val="visible"/>
                                      </p:to>
                                    </p:set>
                                  </p:childTnLst>
                                </p:cTn>
                              </p:par>
                            </p:childTnLst>
                          </p:cTn>
                        </p:par>
                        <p:par>
                          <p:cTn id="520" fill="hold">
                            <p:stCondLst>
                              <p:cond delay="157500"/>
                            </p:stCondLst>
                            <p:childTnLst>
                              <p:par>
                                <p:cTn id="521" presetID="11" presetClass="entr" presetSubtype="0" fill="hold" grpId="0" nodeType="afterEffect">
                                  <p:stCondLst>
                                    <p:cond delay="0"/>
                                  </p:stCondLst>
                                  <p:childTnLst>
                                    <p:set>
                                      <p:cBhvr>
                                        <p:cTn id="522" dur="1000">
                                          <p:stCondLst>
                                            <p:cond delay="0"/>
                                          </p:stCondLst>
                                        </p:cTn>
                                        <p:tgtEl>
                                          <p:spTgt spid="173"/>
                                        </p:tgtEl>
                                        <p:attrNameLst>
                                          <p:attrName>style.visibility</p:attrName>
                                        </p:attrNameLst>
                                      </p:cBhvr>
                                      <p:to>
                                        <p:strVal val="visible"/>
                                      </p:to>
                                    </p:set>
                                  </p:childTnLst>
                                </p:cTn>
                              </p:par>
                            </p:childTnLst>
                          </p:cTn>
                        </p:par>
                        <p:par>
                          <p:cTn id="523" fill="hold">
                            <p:stCondLst>
                              <p:cond delay="158500"/>
                            </p:stCondLst>
                            <p:childTnLst>
                              <p:par>
                                <p:cTn id="524" presetID="11" presetClass="entr" presetSubtype="0" fill="hold" grpId="0" nodeType="afterEffect">
                                  <p:stCondLst>
                                    <p:cond delay="0"/>
                                  </p:stCondLst>
                                  <p:childTnLst>
                                    <p:set>
                                      <p:cBhvr>
                                        <p:cTn id="525" dur="1000">
                                          <p:stCondLst>
                                            <p:cond delay="0"/>
                                          </p:stCondLst>
                                        </p:cTn>
                                        <p:tgtEl>
                                          <p:spTgt spid="174"/>
                                        </p:tgtEl>
                                        <p:attrNameLst>
                                          <p:attrName>style.visibility</p:attrName>
                                        </p:attrNameLst>
                                      </p:cBhvr>
                                      <p:to>
                                        <p:strVal val="visible"/>
                                      </p:to>
                                    </p:set>
                                  </p:childTnLst>
                                </p:cTn>
                              </p:par>
                            </p:childTnLst>
                          </p:cTn>
                        </p:par>
                        <p:par>
                          <p:cTn id="526" fill="hold">
                            <p:stCondLst>
                              <p:cond delay="159500"/>
                            </p:stCondLst>
                            <p:childTnLst>
                              <p:par>
                                <p:cTn id="527" presetID="11" presetClass="entr" presetSubtype="0" fill="hold" grpId="0" nodeType="afterEffect">
                                  <p:stCondLst>
                                    <p:cond delay="0"/>
                                  </p:stCondLst>
                                  <p:childTnLst>
                                    <p:set>
                                      <p:cBhvr>
                                        <p:cTn id="528" dur="1000">
                                          <p:stCondLst>
                                            <p:cond delay="0"/>
                                          </p:stCondLst>
                                        </p:cTn>
                                        <p:tgtEl>
                                          <p:spTgt spid="175"/>
                                        </p:tgtEl>
                                        <p:attrNameLst>
                                          <p:attrName>style.visibility</p:attrName>
                                        </p:attrNameLst>
                                      </p:cBhvr>
                                      <p:to>
                                        <p:strVal val="visible"/>
                                      </p:to>
                                    </p:set>
                                  </p:childTnLst>
                                </p:cTn>
                              </p:par>
                            </p:childTnLst>
                          </p:cTn>
                        </p:par>
                        <p:par>
                          <p:cTn id="529" fill="hold">
                            <p:stCondLst>
                              <p:cond delay="160500"/>
                            </p:stCondLst>
                            <p:childTnLst>
                              <p:par>
                                <p:cTn id="530" presetID="11" presetClass="entr" presetSubtype="0" fill="hold" grpId="0" nodeType="afterEffect">
                                  <p:stCondLst>
                                    <p:cond delay="0"/>
                                  </p:stCondLst>
                                  <p:childTnLst>
                                    <p:set>
                                      <p:cBhvr>
                                        <p:cTn id="531" dur="1000">
                                          <p:stCondLst>
                                            <p:cond delay="0"/>
                                          </p:stCondLst>
                                        </p:cTn>
                                        <p:tgtEl>
                                          <p:spTgt spid="176"/>
                                        </p:tgtEl>
                                        <p:attrNameLst>
                                          <p:attrName>style.visibility</p:attrName>
                                        </p:attrNameLst>
                                      </p:cBhvr>
                                      <p:to>
                                        <p:strVal val="visible"/>
                                      </p:to>
                                    </p:set>
                                  </p:childTnLst>
                                </p:cTn>
                              </p:par>
                            </p:childTnLst>
                          </p:cTn>
                        </p:par>
                        <p:par>
                          <p:cTn id="532" fill="hold">
                            <p:stCondLst>
                              <p:cond delay="161500"/>
                            </p:stCondLst>
                            <p:childTnLst>
                              <p:par>
                                <p:cTn id="533" presetID="11" presetClass="entr" presetSubtype="0" fill="hold" grpId="0" nodeType="afterEffect">
                                  <p:stCondLst>
                                    <p:cond delay="0"/>
                                  </p:stCondLst>
                                  <p:childTnLst>
                                    <p:set>
                                      <p:cBhvr>
                                        <p:cTn id="534" dur="1000">
                                          <p:stCondLst>
                                            <p:cond delay="0"/>
                                          </p:stCondLst>
                                        </p:cTn>
                                        <p:tgtEl>
                                          <p:spTgt spid="177"/>
                                        </p:tgtEl>
                                        <p:attrNameLst>
                                          <p:attrName>style.visibility</p:attrName>
                                        </p:attrNameLst>
                                      </p:cBhvr>
                                      <p:to>
                                        <p:strVal val="visible"/>
                                      </p:to>
                                    </p:set>
                                  </p:childTnLst>
                                </p:cTn>
                              </p:par>
                            </p:childTnLst>
                          </p:cTn>
                        </p:par>
                        <p:par>
                          <p:cTn id="535" fill="hold">
                            <p:stCondLst>
                              <p:cond delay="162500"/>
                            </p:stCondLst>
                            <p:childTnLst>
                              <p:par>
                                <p:cTn id="536" presetID="11" presetClass="entr" presetSubtype="0" fill="hold" grpId="0" nodeType="afterEffect">
                                  <p:stCondLst>
                                    <p:cond delay="0"/>
                                  </p:stCondLst>
                                  <p:childTnLst>
                                    <p:set>
                                      <p:cBhvr>
                                        <p:cTn id="537" dur="1000">
                                          <p:stCondLst>
                                            <p:cond delay="0"/>
                                          </p:stCondLst>
                                        </p:cTn>
                                        <p:tgtEl>
                                          <p:spTgt spid="178"/>
                                        </p:tgtEl>
                                        <p:attrNameLst>
                                          <p:attrName>style.visibility</p:attrName>
                                        </p:attrNameLst>
                                      </p:cBhvr>
                                      <p:to>
                                        <p:strVal val="visible"/>
                                      </p:to>
                                    </p:set>
                                  </p:childTnLst>
                                </p:cTn>
                              </p:par>
                            </p:childTnLst>
                          </p:cTn>
                        </p:par>
                        <p:par>
                          <p:cTn id="538" fill="hold">
                            <p:stCondLst>
                              <p:cond delay="163500"/>
                            </p:stCondLst>
                            <p:childTnLst>
                              <p:par>
                                <p:cTn id="539" presetID="11" presetClass="entr" presetSubtype="0" fill="hold" grpId="0" nodeType="afterEffect">
                                  <p:stCondLst>
                                    <p:cond delay="0"/>
                                  </p:stCondLst>
                                  <p:childTnLst>
                                    <p:set>
                                      <p:cBhvr>
                                        <p:cTn id="540" dur="1000">
                                          <p:stCondLst>
                                            <p:cond delay="0"/>
                                          </p:stCondLst>
                                        </p:cTn>
                                        <p:tgtEl>
                                          <p:spTgt spid="179"/>
                                        </p:tgtEl>
                                        <p:attrNameLst>
                                          <p:attrName>style.visibility</p:attrName>
                                        </p:attrNameLst>
                                      </p:cBhvr>
                                      <p:to>
                                        <p:strVal val="visible"/>
                                      </p:to>
                                    </p:set>
                                  </p:childTnLst>
                                </p:cTn>
                              </p:par>
                            </p:childTnLst>
                          </p:cTn>
                        </p:par>
                        <p:par>
                          <p:cTn id="541" fill="hold">
                            <p:stCondLst>
                              <p:cond delay="164500"/>
                            </p:stCondLst>
                            <p:childTnLst>
                              <p:par>
                                <p:cTn id="542" presetID="11" presetClass="entr" presetSubtype="0" fill="hold" grpId="0" nodeType="afterEffect">
                                  <p:stCondLst>
                                    <p:cond delay="0"/>
                                  </p:stCondLst>
                                  <p:childTnLst>
                                    <p:set>
                                      <p:cBhvr>
                                        <p:cTn id="543" dur="1000">
                                          <p:stCondLst>
                                            <p:cond delay="0"/>
                                          </p:stCondLst>
                                        </p:cTn>
                                        <p:tgtEl>
                                          <p:spTgt spid="180"/>
                                        </p:tgtEl>
                                        <p:attrNameLst>
                                          <p:attrName>style.visibility</p:attrName>
                                        </p:attrNameLst>
                                      </p:cBhvr>
                                      <p:to>
                                        <p:strVal val="visible"/>
                                      </p:to>
                                    </p:set>
                                  </p:childTnLst>
                                </p:cTn>
                              </p:par>
                            </p:childTnLst>
                          </p:cTn>
                        </p:par>
                        <p:par>
                          <p:cTn id="544" fill="hold">
                            <p:stCondLst>
                              <p:cond delay="165500"/>
                            </p:stCondLst>
                            <p:childTnLst>
                              <p:par>
                                <p:cTn id="545" presetID="11" presetClass="entr" presetSubtype="0" fill="hold" grpId="0" nodeType="afterEffect">
                                  <p:stCondLst>
                                    <p:cond delay="0"/>
                                  </p:stCondLst>
                                  <p:childTnLst>
                                    <p:set>
                                      <p:cBhvr>
                                        <p:cTn id="546" dur="1000">
                                          <p:stCondLst>
                                            <p:cond delay="0"/>
                                          </p:stCondLst>
                                        </p:cTn>
                                        <p:tgtEl>
                                          <p:spTgt spid="181"/>
                                        </p:tgtEl>
                                        <p:attrNameLst>
                                          <p:attrName>style.visibility</p:attrName>
                                        </p:attrNameLst>
                                      </p:cBhvr>
                                      <p:to>
                                        <p:strVal val="visible"/>
                                      </p:to>
                                    </p:set>
                                  </p:childTnLst>
                                </p:cTn>
                              </p:par>
                            </p:childTnLst>
                          </p:cTn>
                        </p:par>
                        <p:par>
                          <p:cTn id="547" fill="hold">
                            <p:stCondLst>
                              <p:cond delay="166500"/>
                            </p:stCondLst>
                            <p:childTnLst>
                              <p:par>
                                <p:cTn id="548" presetID="11" presetClass="entr" presetSubtype="0" fill="hold" grpId="0" nodeType="afterEffect">
                                  <p:stCondLst>
                                    <p:cond delay="0"/>
                                  </p:stCondLst>
                                  <p:childTnLst>
                                    <p:set>
                                      <p:cBhvr>
                                        <p:cTn id="549" dur="1000">
                                          <p:stCondLst>
                                            <p:cond delay="0"/>
                                          </p:stCondLst>
                                        </p:cTn>
                                        <p:tgtEl>
                                          <p:spTgt spid="182"/>
                                        </p:tgtEl>
                                        <p:attrNameLst>
                                          <p:attrName>style.visibility</p:attrName>
                                        </p:attrNameLst>
                                      </p:cBhvr>
                                      <p:to>
                                        <p:strVal val="visible"/>
                                      </p:to>
                                    </p:set>
                                  </p:childTnLst>
                                </p:cTn>
                              </p:par>
                            </p:childTnLst>
                          </p:cTn>
                        </p:par>
                        <p:par>
                          <p:cTn id="550" fill="hold">
                            <p:stCondLst>
                              <p:cond delay="167500"/>
                            </p:stCondLst>
                            <p:childTnLst>
                              <p:par>
                                <p:cTn id="551" presetID="11" presetClass="entr" presetSubtype="0" fill="hold" grpId="0" nodeType="afterEffect">
                                  <p:stCondLst>
                                    <p:cond delay="0"/>
                                  </p:stCondLst>
                                  <p:childTnLst>
                                    <p:set>
                                      <p:cBhvr>
                                        <p:cTn id="552" dur="1000">
                                          <p:stCondLst>
                                            <p:cond delay="0"/>
                                          </p:stCondLst>
                                        </p:cTn>
                                        <p:tgtEl>
                                          <p:spTgt spid="183"/>
                                        </p:tgtEl>
                                        <p:attrNameLst>
                                          <p:attrName>style.visibility</p:attrName>
                                        </p:attrNameLst>
                                      </p:cBhvr>
                                      <p:to>
                                        <p:strVal val="visible"/>
                                      </p:to>
                                    </p:set>
                                  </p:childTnLst>
                                </p:cTn>
                              </p:par>
                            </p:childTnLst>
                          </p:cTn>
                        </p:par>
                        <p:par>
                          <p:cTn id="553" fill="hold">
                            <p:stCondLst>
                              <p:cond delay="168500"/>
                            </p:stCondLst>
                            <p:childTnLst>
                              <p:par>
                                <p:cTn id="554" presetID="11" presetClass="entr" presetSubtype="0" fill="hold" grpId="0" nodeType="afterEffect">
                                  <p:stCondLst>
                                    <p:cond delay="0"/>
                                  </p:stCondLst>
                                  <p:childTnLst>
                                    <p:set>
                                      <p:cBhvr>
                                        <p:cTn id="555" dur="1000">
                                          <p:stCondLst>
                                            <p:cond delay="0"/>
                                          </p:stCondLst>
                                        </p:cTn>
                                        <p:tgtEl>
                                          <p:spTgt spid="184"/>
                                        </p:tgtEl>
                                        <p:attrNameLst>
                                          <p:attrName>style.visibility</p:attrName>
                                        </p:attrNameLst>
                                      </p:cBhvr>
                                      <p:to>
                                        <p:strVal val="visible"/>
                                      </p:to>
                                    </p:set>
                                  </p:childTnLst>
                                </p:cTn>
                              </p:par>
                            </p:childTnLst>
                          </p:cTn>
                        </p:par>
                        <p:par>
                          <p:cTn id="556" fill="hold">
                            <p:stCondLst>
                              <p:cond delay="169500"/>
                            </p:stCondLst>
                            <p:childTnLst>
                              <p:par>
                                <p:cTn id="557" presetID="11" presetClass="entr" presetSubtype="0" fill="hold" grpId="0" nodeType="afterEffect">
                                  <p:stCondLst>
                                    <p:cond delay="0"/>
                                  </p:stCondLst>
                                  <p:childTnLst>
                                    <p:set>
                                      <p:cBhvr>
                                        <p:cTn id="558" dur="1000">
                                          <p:stCondLst>
                                            <p:cond delay="0"/>
                                          </p:stCondLst>
                                        </p:cTn>
                                        <p:tgtEl>
                                          <p:spTgt spid="185"/>
                                        </p:tgtEl>
                                        <p:attrNameLst>
                                          <p:attrName>style.visibility</p:attrName>
                                        </p:attrNameLst>
                                      </p:cBhvr>
                                      <p:to>
                                        <p:strVal val="visible"/>
                                      </p:to>
                                    </p:set>
                                  </p:childTnLst>
                                </p:cTn>
                              </p:par>
                            </p:childTnLst>
                          </p:cTn>
                        </p:par>
                        <p:par>
                          <p:cTn id="559" fill="hold">
                            <p:stCondLst>
                              <p:cond delay="170500"/>
                            </p:stCondLst>
                            <p:childTnLst>
                              <p:par>
                                <p:cTn id="560" presetID="11" presetClass="entr" presetSubtype="0" fill="hold" grpId="0" nodeType="afterEffect">
                                  <p:stCondLst>
                                    <p:cond delay="0"/>
                                  </p:stCondLst>
                                  <p:childTnLst>
                                    <p:set>
                                      <p:cBhvr>
                                        <p:cTn id="561" dur="1000">
                                          <p:stCondLst>
                                            <p:cond delay="0"/>
                                          </p:stCondLst>
                                        </p:cTn>
                                        <p:tgtEl>
                                          <p:spTgt spid="186"/>
                                        </p:tgtEl>
                                        <p:attrNameLst>
                                          <p:attrName>style.visibility</p:attrName>
                                        </p:attrNameLst>
                                      </p:cBhvr>
                                      <p:to>
                                        <p:strVal val="visible"/>
                                      </p:to>
                                    </p:set>
                                  </p:childTnLst>
                                </p:cTn>
                              </p:par>
                            </p:childTnLst>
                          </p:cTn>
                        </p:par>
                        <p:par>
                          <p:cTn id="562" fill="hold">
                            <p:stCondLst>
                              <p:cond delay="171500"/>
                            </p:stCondLst>
                            <p:childTnLst>
                              <p:par>
                                <p:cTn id="563" presetID="11" presetClass="entr" presetSubtype="0" fill="hold" grpId="0" nodeType="afterEffect">
                                  <p:stCondLst>
                                    <p:cond delay="0"/>
                                  </p:stCondLst>
                                  <p:childTnLst>
                                    <p:set>
                                      <p:cBhvr>
                                        <p:cTn id="564" dur="1000">
                                          <p:stCondLst>
                                            <p:cond delay="0"/>
                                          </p:stCondLst>
                                        </p:cTn>
                                        <p:tgtEl>
                                          <p:spTgt spid="187"/>
                                        </p:tgtEl>
                                        <p:attrNameLst>
                                          <p:attrName>style.visibility</p:attrName>
                                        </p:attrNameLst>
                                      </p:cBhvr>
                                      <p:to>
                                        <p:strVal val="visible"/>
                                      </p:to>
                                    </p:set>
                                  </p:childTnLst>
                                </p:cTn>
                              </p:par>
                            </p:childTnLst>
                          </p:cTn>
                        </p:par>
                        <p:par>
                          <p:cTn id="565" fill="hold">
                            <p:stCondLst>
                              <p:cond delay="172500"/>
                            </p:stCondLst>
                            <p:childTnLst>
                              <p:par>
                                <p:cTn id="566" presetID="11" presetClass="entr" presetSubtype="0" fill="hold" grpId="0" nodeType="afterEffect">
                                  <p:stCondLst>
                                    <p:cond delay="0"/>
                                  </p:stCondLst>
                                  <p:childTnLst>
                                    <p:set>
                                      <p:cBhvr>
                                        <p:cTn id="567" dur="1000">
                                          <p:stCondLst>
                                            <p:cond delay="0"/>
                                          </p:stCondLst>
                                        </p:cTn>
                                        <p:tgtEl>
                                          <p:spTgt spid="188"/>
                                        </p:tgtEl>
                                        <p:attrNameLst>
                                          <p:attrName>style.visibility</p:attrName>
                                        </p:attrNameLst>
                                      </p:cBhvr>
                                      <p:to>
                                        <p:strVal val="visible"/>
                                      </p:to>
                                    </p:set>
                                  </p:childTnLst>
                                </p:cTn>
                              </p:par>
                            </p:childTnLst>
                          </p:cTn>
                        </p:par>
                        <p:par>
                          <p:cTn id="568" fill="hold">
                            <p:stCondLst>
                              <p:cond delay="173500"/>
                            </p:stCondLst>
                            <p:childTnLst>
                              <p:par>
                                <p:cTn id="569" presetID="11" presetClass="entr" presetSubtype="0" fill="hold" grpId="0" nodeType="afterEffect">
                                  <p:stCondLst>
                                    <p:cond delay="0"/>
                                  </p:stCondLst>
                                  <p:childTnLst>
                                    <p:set>
                                      <p:cBhvr>
                                        <p:cTn id="570" dur="1000">
                                          <p:stCondLst>
                                            <p:cond delay="0"/>
                                          </p:stCondLst>
                                        </p:cTn>
                                        <p:tgtEl>
                                          <p:spTgt spid="189"/>
                                        </p:tgtEl>
                                        <p:attrNameLst>
                                          <p:attrName>style.visibility</p:attrName>
                                        </p:attrNameLst>
                                      </p:cBhvr>
                                      <p:to>
                                        <p:strVal val="visible"/>
                                      </p:to>
                                    </p:set>
                                  </p:childTnLst>
                                </p:cTn>
                              </p:par>
                            </p:childTnLst>
                          </p:cTn>
                        </p:par>
                        <p:par>
                          <p:cTn id="571" fill="hold">
                            <p:stCondLst>
                              <p:cond delay="174500"/>
                            </p:stCondLst>
                            <p:childTnLst>
                              <p:par>
                                <p:cTn id="572" presetID="11" presetClass="entr" presetSubtype="0" fill="hold" grpId="0" nodeType="afterEffect">
                                  <p:stCondLst>
                                    <p:cond delay="0"/>
                                  </p:stCondLst>
                                  <p:childTnLst>
                                    <p:set>
                                      <p:cBhvr>
                                        <p:cTn id="573" dur="1000">
                                          <p:stCondLst>
                                            <p:cond delay="0"/>
                                          </p:stCondLst>
                                        </p:cTn>
                                        <p:tgtEl>
                                          <p:spTgt spid="190"/>
                                        </p:tgtEl>
                                        <p:attrNameLst>
                                          <p:attrName>style.visibility</p:attrName>
                                        </p:attrNameLst>
                                      </p:cBhvr>
                                      <p:to>
                                        <p:strVal val="visible"/>
                                      </p:to>
                                    </p:set>
                                  </p:childTnLst>
                                </p:cTn>
                              </p:par>
                            </p:childTnLst>
                          </p:cTn>
                        </p:par>
                        <p:par>
                          <p:cTn id="574" fill="hold">
                            <p:stCondLst>
                              <p:cond delay="175500"/>
                            </p:stCondLst>
                            <p:childTnLst>
                              <p:par>
                                <p:cTn id="575" presetID="11" presetClass="entr" presetSubtype="0" fill="hold" grpId="0" nodeType="afterEffect">
                                  <p:stCondLst>
                                    <p:cond delay="0"/>
                                  </p:stCondLst>
                                  <p:childTnLst>
                                    <p:set>
                                      <p:cBhvr>
                                        <p:cTn id="576" dur="1000">
                                          <p:stCondLst>
                                            <p:cond delay="0"/>
                                          </p:stCondLst>
                                        </p:cTn>
                                        <p:tgtEl>
                                          <p:spTgt spid="191"/>
                                        </p:tgtEl>
                                        <p:attrNameLst>
                                          <p:attrName>style.visibility</p:attrName>
                                        </p:attrNameLst>
                                      </p:cBhvr>
                                      <p:to>
                                        <p:strVal val="visible"/>
                                      </p:to>
                                    </p:set>
                                  </p:childTnLst>
                                </p:cTn>
                              </p:par>
                            </p:childTnLst>
                          </p:cTn>
                        </p:par>
                        <p:par>
                          <p:cTn id="577" fill="hold">
                            <p:stCondLst>
                              <p:cond delay="176500"/>
                            </p:stCondLst>
                            <p:childTnLst>
                              <p:par>
                                <p:cTn id="578" presetID="11" presetClass="entr" presetSubtype="0" fill="hold" grpId="0" nodeType="afterEffect">
                                  <p:stCondLst>
                                    <p:cond delay="0"/>
                                  </p:stCondLst>
                                  <p:childTnLst>
                                    <p:set>
                                      <p:cBhvr>
                                        <p:cTn id="579" dur="1000">
                                          <p:stCondLst>
                                            <p:cond delay="0"/>
                                          </p:stCondLst>
                                        </p:cTn>
                                        <p:tgtEl>
                                          <p:spTgt spid="192"/>
                                        </p:tgtEl>
                                        <p:attrNameLst>
                                          <p:attrName>style.visibility</p:attrName>
                                        </p:attrNameLst>
                                      </p:cBhvr>
                                      <p:to>
                                        <p:strVal val="visible"/>
                                      </p:to>
                                    </p:set>
                                  </p:childTnLst>
                                </p:cTn>
                              </p:par>
                            </p:childTnLst>
                          </p:cTn>
                        </p:par>
                        <p:par>
                          <p:cTn id="580" fill="hold">
                            <p:stCondLst>
                              <p:cond delay="177500"/>
                            </p:stCondLst>
                            <p:childTnLst>
                              <p:par>
                                <p:cTn id="581" presetID="11" presetClass="entr" presetSubtype="0" fill="hold" grpId="0" nodeType="afterEffect">
                                  <p:stCondLst>
                                    <p:cond delay="0"/>
                                  </p:stCondLst>
                                  <p:childTnLst>
                                    <p:set>
                                      <p:cBhvr>
                                        <p:cTn id="582" dur="1000">
                                          <p:stCondLst>
                                            <p:cond delay="0"/>
                                          </p:stCondLst>
                                        </p:cTn>
                                        <p:tgtEl>
                                          <p:spTgt spid="193"/>
                                        </p:tgtEl>
                                        <p:attrNameLst>
                                          <p:attrName>style.visibility</p:attrName>
                                        </p:attrNameLst>
                                      </p:cBhvr>
                                      <p:to>
                                        <p:strVal val="visible"/>
                                      </p:to>
                                    </p:set>
                                  </p:childTnLst>
                                </p:cTn>
                              </p:par>
                            </p:childTnLst>
                          </p:cTn>
                        </p:par>
                        <p:par>
                          <p:cTn id="583" fill="hold">
                            <p:stCondLst>
                              <p:cond delay="178500"/>
                            </p:stCondLst>
                            <p:childTnLst>
                              <p:par>
                                <p:cTn id="584" presetID="11" presetClass="entr" presetSubtype="0" fill="hold" grpId="0" nodeType="afterEffect">
                                  <p:stCondLst>
                                    <p:cond delay="0"/>
                                  </p:stCondLst>
                                  <p:childTnLst>
                                    <p:set>
                                      <p:cBhvr>
                                        <p:cTn id="585" dur="1000">
                                          <p:stCondLst>
                                            <p:cond delay="0"/>
                                          </p:stCondLst>
                                        </p:cTn>
                                        <p:tgtEl>
                                          <p:spTgt spid="194"/>
                                        </p:tgtEl>
                                        <p:attrNameLst>
                                          <p:attrName>style.visibility</p:attrName>
                                        </p:attrNameLst>
                                      </p:cBhvr>
                                      <p:to>
                                        <p:strVal val="visible"/>
                                      </p:to>
                                    </p:set>
                                  </p:childTnLst>
                                </p:cTn>
                              </p:par>
                            </p:childTnLst>
                          </p:cTn>
                        </p:par>
                        <p:par>
                          <p:cTn id="586" fill="hold">
                            <p:stCondLst>
                              <p:cond delay="179500"/>
                            </p:stCondLst>
                            <p:childTnLst>
                              <p:par>
                                <p:cTn id="587" presetID="11" presetClass="entr" presetSubtype="0" fill="hold" grpId="0" nodeType="afterEffect">
                                  <p:stCondLst>
                                    <p:cond delay="0"/>
                                  </p:stCondLst>
                                  <p:childTnLst>
                                    <p:set>
                                      <p:cBhvr>
                                        <p:cTn id="588" dur="1000">
                                          <p:stCondLst>
                                            <p:cond delay="0"/>
                                          </p:stCondLst>
                                        </p:cTn>
                                        <p:tgtEl>
                                          <p:spTgt spid="195"/>
                                        </p:tgtEl>
                                        <p:attrNameLst>
                                          <p:attrName>style.visibility</p:attrName>
                                        </p:attrNameLst>
                                      </p:cBhvr>
                                      <p:to>
                                        <p:strVal val="visible"/>
                                      </p:to>
                                    </p:set>
                                  </p:childTnLst>
                                </p:cTn>
                              </p:par>
                            </p:childTnLst>
                          </p:cTn>
                        </p:par>
                        <p:par>
                          <p:cTn id="589" fill="hold">
                            <p:stCondLst>
                              <p:cond delay="180500"/>
                            </p:stCondLst>
                            <p:childTnLst>
                              <p:par>
                                <p:cTn id="590" presetID="11" presetClass="entr" presetSubtype="0" fill="hold" grpId="0" nodeType="afterEffect">
                                  <p:stCondLst>
                                    <p:cond delay="0"/>
                                  </p:stCondLst>
                                  <p:childTnLst>
                                    <p:set>
                                      <p:cBhvr>
                                        <p:cTn id="591" dur="1000">
                                          <p:stCondLst>
                                            <p:cond delay="0"/>
                                          </p:stCondLst>
                                        </p:cTn>
                                        <p:tgtEl>
                                          <p:spTgt spid="196"/>
                                        </p:tgtEl>
                                        <p:attrNameLst>
                                          <p:attrName>style.visibility</p:attrName>
                                        </p:attrNameLst>
                                      </p:cBhvr>
                                      <p:to>
                                        <p:strVal val="visible"/>
                                      </p:to>
                                    </p:set>
                                  </p:childTnLst>
                                </p:cTn>
                              </p:par>
                            </p:childTnLst>
                          </p:cTn>
                        </p:par>
                        <p:par>
                          <p:cTn id="592" fill="hold">
                            <p:stCondLst>
                              <p:cond delay="181500"/>
                            </p:stCondLst>
                            <p:childTnLst>
                              <p:par>
                                <p:cTn id="593" presetID="11" presetClass="entr" presetSubtype="0" fill="hold" grpId="0" nodeType="afterEffect">
                                  <p:stCondLst>
                                    <p:cond delay="0"/>
                                  </p:stCondLst>
                                  <p:childTnLst>
                                    <p:set>
                                      <p:cBhvr>
                                        <p:cTn id="594" dur="1000">
                                          <p:stCondLst>
                                            <p:cond delay="0"/>
                                          </p:stCondLst>
                                        </p:cTn>
                                        <p:tgtEl>
                                          <p:spTgt spid="197"/>
                                        </p:tgtEl>
                                        <p:attrNameLst>
                                          <p:attrName>style.visibility</p:attrName>
                                        </p:attrNameLst>
                                      </p:cBhvr>
                                      <p:to>
                                        <p:strVal val="visible"/>
                                      </p:to>
                                    </p:set>
                                  </p:childTnLst>
                                </p:cTn>
                              </p:par>
                            </p:childTnLst>
                          </p:cTn>
                        </p:par>
                        <p:par>
                          <p:cTn id="595" fill="hold">
                            <p:stCondLst>
                              <p:cond delay="182500"/>
                            </p:stCondLst>
                            <p:childTnLst>
                              <p:par>
                                <p:cTn id="596" presetID="11" presetClass="entr" presetSubtype="0" fill="hold" grpId="0" nodeType="afterEffect">
                                  <p:stCondLst>
                                    <p:cond delay="0"/>
                                  </p:stCondLst>
                                  <p:childTnLst>
                                    <p:set>
                                      <p:cBhvr>
                                        <p:cTn id="597" dur="1000">
                                          <p:stCondLst>
                                            <p:cond delay="0"/>
                                          </p:stCondLst>
                                        </p:cTn>
                                        <p:tgtEl>
                                          <p:spTgt spid="198"/>
                                        </p:tgtEl>
                                        <p:attrNameLst>
                                          <p:attrName>style.visibility</p:attrName>
                                        </p:attrNameLst>
                                      </p:cBhvr>
                                      <p:to>
                                        <p:strVal val="visible"/>
                                      </p:to>
                                    </p:set>
                                  </p:childTnLst>
                                </p:cTn>
                              </p:par>
                            </p:childTnLst>
                          </p:cTn>
                        </p:par>
                        <p:par>
                          <p:cTn id="598" fill="hold">
                            <p:stCondLst>
                              <p:cond delay="183500"/>
                            </p:stCondLst>
                            <p:childTnLst>
                              <p:par>
                                <p:cTn id="599" presetID="11" presetClass="entr" presetSubtype="0" fill="hold" grpId="0" nodeType="afterEffect">
                                  <p:stCondLst>
                                    <p:cond delay="0"/>
                                  </p:stCondLst>
                                  <p:childTnLst>
                                    <p:set>
                                      <p:cBhvr>
                                        <p:cTn id="600" dur="1000">
                                          <p:stCondLst>
                                            <p:cond delay="0"/>
                                          </p:stCondLst>
                                        </p:cTn>
                                        <p:tgtEl>
                                          <p:spTgt spid="199"/>
                                        </p:tgtEl>
                                        <p:attrNameLst>
                                          <p:attrName>style.visibility</p:attrName>
                                        </p:attrNameLst>
                                      </p:cBhvr>
                                      <p:to>
                                        <p:strVal val="visible"/>
                                      </p:to>
                                    </p:set>
                                  </p:childTnLst>
                                </p:cTn>
                              </p:par>
                            </p:childTnLst>
                          </p:cTn>
                        </p:par>
                        <p:par>
                          <p:cTn id="601" fill="hold">
                            <p:stCondLst>
                              <p:cond delay="184500"/>
                            </p:stCondLst>
                            <p:childTnLst>
                              <p:par>
                                <p:cTn id="602" presetID="11" presetClass="entr" presetSubtype="0" fill="hold" grpId="0" nodeType="afterEffect">
                                  <p:stCondLst>
                                    <p:cond delay="0"/>
                                  </p:stCondLst>
                                  <p:childTnLst>
                                    <p:set>
                                      <p:cBhvr>
                                        <p:cTn id="603" dur="1000">
                                          <p:stCondLst>
                                            <p:cond delay="0"/>
                                          </p:stCondLst>
                                        </p:cTn>
                                        <p:tgtEl>
                                          <p:spTgt spid="200"/>
                                        </p:tgtEl>
                                        <p:attrNameLst>
                                          <p:attrName>style.visibility</p:attrName>
                                        </p:attrNameLst>
                                      </p:cBhvr>
                                      <p:to>
                                        <p:strVal val="visible"/>
                                      </p:to>
                                    </p:set>
                                  </p:childTnLst>
                                </p:cTn>
                              </p:par>
                            </p:childTnLst>
                          </p:cTn>
                        </p:par>
                        <p:par>
                          <p:cTn id="604" fill="hold">
                            <p:stCondLst>
                              <p:cond delay="185500"/>
                            </p:stCondLst>
                            <p:childTnLst>
                              <p:par>
                                <p:cTn id="605" presetID="11" presetClass="entr" presetSubtype="0" fill="hold" grpId="0" nodeType="afterEffect">
                                  <p:stCondLst>
                                    <p:cond delay="0"/>
                                  </p:stCondLst>
                                  <p:childTnLst>
                                    <p:set>
                                      <p:cBhvr>
                                        <p:cTn id="606" dur="1000">
                                          <p:stCondLst>
                                            <p:cond delay="0"/>
                                          </p:stCondLst>
                                        </p:cTn>
                                        <p:tgtEl>
                                          <p:spTgt spid="201"/>
                                        </p:tgtEl>
                                        <p:attrNameLst>
                                          <p:attrName>style.visibility</p:attrName>
                                        </p:attrNameLst>
                                      </p:cBhvr>
                                      <p:to>
                                        <p:strVal val="visible"/>
                                      </p:to>
                                    </p:set>
                                  </p:childTnLst>
                                </p:cTn>
                              </p:par>
                            </p:childTnLst>
                          </p:cTn>
                        </p:par>
                        <p:par>
                          <p:cTn id="607" fill="hold">
                            <p:stCondLst>
                              <p:cond delay="186500"/>
                            </p:stCondLst>
                            <p:childTnLst>
                              <p:par>
                                <p:cTn id="608" presetID="11" presetClass="entr" presetSubtype="0" fill="hold" grpId="0" nodeType="afterEffect">
                                  <p:stCondLst>
                                    <p:cond delay="0"/>
                                  </p:stCondLst>
                                  <p:childTnLst>
                                    <p:set>
                                      <p:cBhvr>
                                        <p:cTn id="609" dur="1000">
                                          <p:stCondLst>
                                            <p:cond delay="0"/>
                                          </p:stCondLst>
                                        </p:cTn>
                                        <p:tgtEl>
                                          <p:spTgt spid="202"/>
                                        </p:tgtEl>
                                        <p:attrNameLst>
                                          <p:attrName>style.visibility</p:attrName>
                                        </p:attrNameLst>
                                      </p:cBhvr>
                                      <p:to>
                                        <p:strVal val="visible"/>
                                      </p:to>
                                    </p:set>
                                  </p:childTnLst>
                                </p:cTn>
                              </p:par>
                            </p:childTnLst>
                          </p:cTn>
                        </p:par>
                        <p:par>
                          <p:cTn id="610" fill="hold">
                            <p:stCondLst>
                              <p:cond delay="187500"/>
                            </p:stCondLst>
                            <p:childTnLst>
                              <p:par>
                                <p:cTn id="611" presetID="11" presetClass="entr" presetSubtype="0" fill="hold" grpId="0" nodeType="afterEffect">
                                  <p:stCondLst>
                                    <p:cond delay="0"/>
                                  </p:stCondLst>
                                  <p:childTnLst>
                                    <p:set>
                                      <p:cBhvr>
                                        <p:cTn id="612" dur="1000">
                                          <p:stCondLst>
                                            <p:cond delay="0"/>
                                          </p:stCondLst>
                                        </p:cTn>
                                        <p:tgtEl>
                                          <p:spTgt spid="203"/>
                                        </p:tgtEl>
                                        <p:attrNameLst>
                                          <p:attrName>style.visibility</p:attrName>
                                        </p:attrNameLst>
                                      </p:cBhvr>
                                      <p:to>
                                        <p:strVal val="visible"/>
                                      </p:to>
                                    </p:set>
                                  </p:childTnLst>
                                </p:cTn>
                              </p:par>
                            </p:childTnLst>
                          </p:cTn>
                        </p:par>
                        <p:par>
                          <p:cTn id="613" fill="hold">
                            <p:stCondLst>
                              <p:cond delay="188500"/>
                            </p:stCondLst>
                            <p:childTnLst>
                              <p:par>
                                <p:cTn id="614" presetID="11" presetClass="entr" presetSubtype="0" fill="hold" grpId="0" nodeType="afterEffect">
                                  <p:stCondLst>
                                    <p:cond delay="0"/>
                                  </p:stCondLst>
                                  <p:childTnLst>
                                    <p:set>
                                      <p:cBhvr>
                                        <p:cTn id="615" dur="1000">
                                          <p:stCondLst>
                                            <p:cond delay="0"/>
                                          </p:stCondLst>
                                        </p:cTn>
                                        <p:tgtEl>
                                          <p:spTgt spid="204"/>
                                        </p:tgtEl>
                                        <p:attrNameLst>
                                          <p:attrName>style.visibility</p:attrName>
                                        </p:attrNameLst>
                                      </p:cBhvr>
                                      <p:to>
                                        <p:strVal val="visible"/>
                                      </p:to>
                                    </p:set>
                                  </p:childTnLst>
                                </p:cTn>
                              </p:par>
                            </p:childTnLst>
                          </p:cTn>
                        </p:par>
                        <p:par>
                          <p:cTn id="616" fill="hold">
                            <p:stCondLst>
                              <p:cond delay="189500"/>
                            </p:stCondLst>
                            <p:childTnLst>
                              <p:par>
                                <p:cTn id="617" presetID="11" presetClass="entr" presetSubtype="0" fill="hold" grpId="0" nodeType="afterEffect">
                                  <p:stCondLst>
                                    <p:cond delay="0"/>
                                  </p:stCondLst>
                                  <p:childTnLst>
                                    <p:set>
                                      <p:cBhvr>
                                        <p:cTn id="618" dur="1000">
                                          <p:stCondLst>
                                            <p:cond delay="0"/>
                                          </p:stCondLst>
                                        </p:cTn>
                                        <p:tgtEl>
                                          <p:spTgt spid="205"/>
                                        </p:tgtEl>
                                        <p:attrNameLst>
                                          <p:attrName>style.visibility</p:attrName>
                                        </p:attrNameLst>
                                      </p:cBhvr>
                                      <p:to>
                                        <p:strVal val="visible"/>
                                      </p:to>
                                    </p:set>
                                  </p:childTnLst>
                                </p:cTn>
                              </p:par>
                            </p:childTnLst>
                          </p:cTn>
                        </p:par>
                        <p:par>
                          <p:cTn id="619" fill="hold">
                            <p:stCondLst>
                              <p:cond delay="190500"/>
                            </p:stCondLst>
                            <p:childTnLst>
                              <p:par>
                                <p:cTn id="620" presetID="11" presetClass="entr" presetSubtype="0" fill="hold" grpId="0" nodeType="afterEffect">
                                  <p:stCondLst>
                                    <p:cond delay="0"/>
                                  </p:stCondLst>
                                  <p:childTnLst>
                                    <p:set>
                                      <p:cBhvr>
                                        <p:cTn id="621" dur="1000">
                                          <p:stCondLst>
                                            <p:cond delay="0"/>
                                          </p:stCondLst>
                                        </p:cTn>
                                        <p:tgtEl>
                                          <p:spTgt spid="206"/>
                                        </p:tgtEl>
                                        <p:attrNameLst>
                                          <p:attrName>style.visibility</p:attrName>
                                        </p:attrNameLst>
                                      </p:cBhvr>
                                      <p:to>
                                        <p:strVal val="visible"/>
                                      </p:to>
                                    </p:set>
                                  </p:childTnLst>
                                </p:cTn>
                              </p:par>
                            </p:childTnLst>
                          </p:cTn>
                        </p:par>
                        <p:par>
                          <p:cTn id="622" fill="hold">
                            <p:stCondLst>
                              <p:cond delay="191500"/>
                            </p:stCondLst>
                            <p:childTnLst>
                              <p:par>
                                <p:cTn id="623" presetID="11" presetClass="entr" presetSubtype="0" fill="hold" grpId="0" nodeType="afterEffect">
                                  <p:stCondLst>
                                    <p:cond delay="0"/>
                                  </p:stCondLst>
                                  <p:childTnLst>
                                    <p:set>
                                      <p:cBhvr>
                                        <p:cTn id="624" dur="1000">
                                          <p:stCondLst>
                                            <p:cond delay="0"/>
                                          </p:stCondLst>
                                        </p:cTn>
                                        <p:tgtEl>
                                          <p:spTgt spid="207"/>
                                        </p:tgtEl>
                                        <p:attrNameLst>
                                          <p:attrName>style.visibility</p:attrName>
                                        </p:attrNameLst>
                                      </p:cBhvr>
                                      <p:to>
                                        <p:strVal val="visible"/>
                                      </p:to>
                                    </p:set>
                                  </p:childTnLst>
                                </p:cTn>
                              </p:par>
                            </p:childTnLst>
                          </p:cTn>
                        </p:par>
                        <p:par>
                          <p:cTn id="625" fill="hold">
                            <p:stCondLst>
                              <p:cond delay="192500"/>
                            </p:stCondLst>
                            <p:childTnLst>
                              <p:par>
                                <p:cTn id="626" presetID="11" presetClass="entr" presetSubtype="0" fill="hold" grpId="0" nodeType="afterEffect">
                                  <p:stCondLst>
                                    <p:cond delay="0"/>
                                  </p:stCondLst>
                                  <p:childTnLst>
                                    <p:set>
                                      <p:cBhvr>
                                        <p:cTn id="627" dur="1000">
                                          <p:stCondLst>
                                            <p:cond delay="0"/>
                                          </p:stCondLst>
                                        </p:cTn>
                                        <p:tgtEl>
                                          <p:spTgt spid="208"/>
                                        </p:tgtEl>
                                        <p:attrNameLst>
                                          <p:attrName>style.visibility</p:attrName>
                                        </p:attrNameLst>
                                      </p:cBhvr>
                                      <p:to>
                                        <p:strVal val="visible"/>
                                      </p:to>
                                    </p:set>
                                  </p:childTnLst>
                                </p:cTn>
                              </p:par>
                            </p:childTnLst>
                          </p:cTn>
                        </p:par>
                        <p:par>
                          <p:cTn id="628" fill="hold">
                            <p:stCondLst>
                              <p:cond delay="193500"/>
                            </p:stCondLst>
                            <p:childTnLst>
                              <p:par>
                                <p:cTn id="629" presetID="11" presetClass="entr" presetSubtype="0" fill="hold" grpId="0" nodeType="afterEffect">
                                  <p:stCondLst>
                                    <p:cond delay="0"/>
                                  </p:stCondLst>
                                  <p:childTnLst>
                                    <p:set>
                                      <p:cBhvr>
                                        <p:cTn id="630" dur="1000">
                                          <p:stCondLst>
                                            <p:cond delay="0"/>
                                          </p:stCondLst>
                                        </p:cTn>
                                        <p:tgtEl>
                                          <p:spTgt spid="209"/>
                                        </p:tgtEl>
                                        <p:attrNameLst>
                                          <p:attrName>style.visibility</p:attrName>
                                        </p:attrNameLst>
                                      </p:cBhvr>
                                      <p:to>
                                        <p:strVal val="visible"/>
                                      </p:to>
                                    </p:set>
                                  </p:childTnLst>
                                </p:cTn>
                              </p:par>
                            </p:childTnLst>
                          </p:cTn>
                        </p:par>
                        <p:par>
                          <p:cTn id="631" fill="hold">
                            <p:stCondLst>
                              <p:cond delay="194500"/>
                            </p:stCondLst>
                            <p:childTnLst>
                              <p:par>
                                <p:cTn id="632" presetID="11" presetClass="entr" presetSubtype="0" fill="hold" grpId="0" nodeType="afterEffect">
                                  <p:stCondLst>
                                    <p:cond delay="0"/>
                                  </p:stCondLst>
                                  <p:childTnLst>
                                    <p:set>
                                      <p:cBhvr>
                                        <p:cTn id="633" dur="1000">
                                          <p:stCondLst>
                                            <p:cond delay="0"/>
                                          </p:stCondLst>
                                        </p:cTn>
                                        <p:tgtEl>
                                          <p:spTgt spid="210"/>
                                        </p:tgtEl>
                                        <p:attrNameLst>
                                          <p:attrName>style.visibility</p:attrName>
                                        </p:attrNameLst>
                                      </p:cBhvr>
                                      <p:to>
                                        <p:strVal val="visible"/>
                                      </p:to>
                                    </p:set>
                                  </p:childTnLst>
                                </p:cTn>
                              </p:par>
                            </p:childTnLst>
                          </p:cTn>
                        </p:par>
                        <p:par>
                          <p:cTn id="634" fill="hold">
                            <p:stCondLst>
                              <p:cond delay="195500"/>
                            </p:stCondLst>
                            <p:childTnLst>
                              <p:par>
                                <p:cTn id="635" presetID="11" presetClass="entr" presetSubtype="0" fill="hold" grpId="0" nodeType="afterEffect">
                                  <p:stCondLst>
                                    <p:cond delay="0"/>
                                  </p:stCondLst>
                                  <p:childTnLst>
                                    <p:set>
                                      <p:cBhvr>
                                        <p:cTn id="636" dur="1000">
                                          <p:stCondLst>
                                            <p:cond delay="0"/>
                                          </p:stCondLst>
                                        </p:cTn>
                                        <p:tgtEl>
                                          <p:spTgt spid="211"/>
                                        </p:tgtEl>
                                        <p:attrNameLst>
                                          <p:attrName>style.visibility</p:attrName>
                                        </p:attrNameLst>
                                      </p:cBhvr>
                                      <p:to>
                                        <p:strVal val="visible"/>
                                      </p:to>
                                    </p:set>
                                  </p:childTnLst>
                                </p:cTn>
                              </p:par>
                            </p:childTnLst>
                          </p:cTn>
                        </p:par>
                        <p:par>
                          <p:cTn id="637" fill="hold">
                            <p:stCondLst>
                              <p:cond delay="196500"/>
                            </p:stCondLst>
                            <p:childTnLst>
                              <p:par>
                                <p:cTn id="638" presetID="11" presetClass="entr" presetSubtype="0" fill="hold" grpId="0" nodeType="afterEffect">
                                  <p:stCondLst>
                                    <p:cond delay="0"/>
                                  </p:stCondLst>
                                  <p:childTnLst>
                                    <p:set>
                                      <p:cBhvr>
                                        <p:cTn id="639" dur="1000">
                                          <p:stCondLst>
                                            <p:cond delay="0"/>
                                          </p:stCondLst>
                                        </p:cTn>
                                        <p:tgtEl>
                                          <p:spTgt spid="212"/>
                                        </p:tgtEl>
                                        <p:attrNameLst>
                                          <p:attrName>style.visibility</p:attrName>
                                        </p:attrNameLst>
                                      </p:cBhvr>
                                      <p:to>
                                        <p:strVal val="visible"/>
                                      </p:to>
                                    </p:set>
                                  </p:childTnLst>
                                </p:cTn>
                              </p:par>
                            </p:childTnLst>
                          </p:cTn>
                        </p:par>
                        <p:par>
                          <p:cTn id="640" fill="hold">
                            <p:stCondLst>
                              <p:cond delay="197500"/>
                            </p:stCondLst>
                            <p:childTnLst>
                              <p:par>
                                <p:cTn id="641" presetID="11" presetClass="entr" presetSubtype="0" fill="hold" grpId="0" nodeType="afterEffect">
                                  <p:stCondLst>
                                    <p:cond delay="0"/>
                                  </p:stCondLst>
                                  <p:childTnLst>
                                    <p:set>
                                      <p:cBhvr>
                                        <p:cTn id="642" dur="1000">
                                          <p:stCondLst>
                                            <p:cond delay="0"/>
                                          </p:stCondLst>
                                        </p:cTn>
                                        <p:tgtEl>
                                          <p:spTgt spid="213"/>
                                        </p:tgtEl>
                                        <p:attrNameLst>
                                          <p:attrName>style.visibility</p:attrName>
                                        </p:attrNameLst>
                                      </p:cBhvr>
                                      <p:to>
                                        <p:strVal val="visible"/>
                                      </p:to>
                                    </p:set>
                                  </p:childTnLst>
                                </p:cTn>
                              </p:par>
                            </p:childTnLst>
                          </p:cTn>
                        </p:par>
                        <p:par>
                          <p:cTn id="643" fill="hold">
                            <p:stCondLst>
                              <p:cond delay="198500"/>
                            </p:stCondLst>
                            <p:childTnLst>
                              <p:par>
                                <p:cTn id="644" presetID="11" presetClass="entr" presetSubtype="0" fill="hold" grpId="0" nodeType="afterEffect">
                                  <p:stCondLst>
                                    <p:cond delay="0"/>
                                  </p:stCondLst>
                                  <p:childTnLst>
                                    <p:set>
                                      <p:cBhvr>
                                        <p:cTn id="645" dur="1000">
                                          <p:stCondLst>
                                            <p:cond delay="0"/>
                                          </p:stCondLst>
                                        </p:cTn>
                                        <p:tgtEl>
                                          <p:spTgt spid="214"/>
                                        </p:tgtEl>
                                        <p:attrNameLst>
                                          <p:attrName>style.visibility</p:attrName>
                                        </p:attrNameLst>
                                      </p:cBhvr>
                                      <p:to>
                                        <p:strVal val="visible"/>
                                      </p:to>
                                    </p:set>
                                  </p:childTnLst>
                                </p:cTn>
                              </p:par>
                            </p:childTnLst>
                          </p:cTn>
                        </p:par>
                        <p:par>
                          <p:cTn id="646" fill="hold">
                            <p:stCondLst>
                              <p:cond delay="199500"/>
                            </p:stCondLst>
                            <p:childTnLst>
                              <p:par>
                                <p:cTn id="647" presetID="11" presetClass="entr" presetSubtype="0" fill="hold" grpId="0" nodeType="afterEffect">
                                  <p:stCondLst>
                                    <p:cond delay="0"/>
                                  </p:stCondLst>
                                  <p:childTnLst>
                                    <p:set>
                                      <p:cBhvr>
                                        <p:cTn id="648" dur="1000">
                                          <p:stCondLst>
                                            <p:cond delay="0"/>
                                          </p:stCondLst>
                                        </p:cTn>
                                        <p:tgtEl>
                                          <p:spTgt spid="215"/>
                                        </p:tgtEl>
                                        <p:attrNameLst>
                                          <p:attrName>style.visibility</p:attrName>
                                        </p:attrNameLst>
                                      </p:cBhvr>
                                      <p:to>
                                        <p:strVal val="visible"/>
                                      </p:to>
                                    </p:set>
                                  </p:childTnLst>
                                </p:cTn>
                              </p:par>
                            </p:childTnLst>
                          </p:cTn>
                        </p:par>
                        <p:par>
                          <p:cTn id="649" fill="hold">
                            <p:stCondLst>
                              <p:cond delay="200500"/>
                            </p:stCondLst>
                            <p:childTnLst>
                              <p:par>
                                <p:cTn id="650" presetID="11" presetClass="entr" presetSubtype="0" fill="hold" grpId="0" nodeType="afterEffect">
                                  <p:stCondLst>
                                    <p:cond delay="0"/>
                                  </p:stCondLst>
                                  <p:childTnLst>
                                    <p:set>
                                      <p:cBhvr>
                                        <p:cTn id="651" dur="1000">
                                          <p:stCondLst>
                                            <p:cond delay="0"/>
                                          </p:stCondLst>
                                        </p:cTn>
                                        <p:tgtEl>
                                          <p:spTgt spid="216"/>
                                        </p:tgtEl>
                                        <p:attrNameLst>
                                          <p:attrName>style.visibility</p:attrName>
                                        </p:attrNameLst>
                                      </p:cBhvr>
                                      <p:to>
                                        <p:strVal val="visible"/>
                                      </p:to>
                                    </p:set>
                                  </p:childTnLst>
                                </p:cTn>
                              </p:par>
                            </p:childTnLst>
                          </p:cTn>
                        </p:par>
                        <p:par>
                          <p:cTn id="652" fill="hold">
                            <p:stCondLst>
                              <p:cond delay="201500"/>
                            </p:stCondLst>
                            <p:childTnLst>
                              <p:par>
                                <p:cTn id="653" presetID="11" presetClass="entr" presetSubtype="0" fill="hold" grpId="0" nodeType="afterEffect">
                                  <p:stCondLst>
                                    <p:cond delay="0"/>
                                  </p:stCondLst>
                                  <p:childTnLst>
                                    <p:set>
                                      <p:cBhvr>
                                        <p:cTn id="654" dur="1000">
                                          <p:stCondLst>
                                            <p:cond delay="0"/>
                                          </p:stCondLst>
                                        </p:cTn>
                                        <p:tgtEl>
                                          <p:spTgt spid="217"/>
                                        </p:tgtEl>
                                        <p:attrNameLst>
                                          <p:attrName>style.visibility</p:attrName>
                                        </p:attrNameLst>
                                      </p:cBhvr>
                                      <p:to>
                                        <p:strVal val="visible"/>
                                      </p:to>
                                    </p:set>
                                  </p:childTnLst>
                                </p:cTn>
                              </p:par>
                            </p:childTnLst>
                          </p:cTn>
                        </p:par>
                        <p:par>
                          <p:cTn id="655" fill="hold">
                            <p:stCondLst>
                              <p:cond delay="202500"/>
                            </p:stCondLst>
                            <p:childTnLst>
                              <p:par>
                                <p:cTn id="656" presetID="11" presetClass="entr" presetSubtype="0" fill="hold" grpId="0" nodeType="afterEffect">
                                  <p:stCondLst>
                                    <p:cond delay="0"/>
                                  </p:stCondLst>
                                  <p:childTnLst>
                                    <p:set>
                                      <p:cBhvr>
                                        <p:cTn id="657" dur="1000">
                                          <p:stCondLst>
                                            <p:cond delay="0"/>
                                          </p:stCondLst>
                                        </p:cTn>
                                        <p:tgtEl>
                                          <p:spTgt spid="218"/>
                                        </p:tgtEl>
                                        <p:attrNameLst>
                                          <p:attrName>style.visibility</p:attrName>
                                        </p:attrNameLst>
                                      </p:cBhvr>
                                      <p:to>
                                        <p:strVal val="visible"/>
                                      </p:to>
                                    </p:set>
                                  </p:childTnLst>
                                </p:cTn>
                              </p:par>
                            </p:childTnLst>
                          </p:cTn>
                        </p:par>
                        <p:par>
                          <p:cTn id="658" fill="hold">
                            <p:stCondLst>
                              <p:cond delay="203500"/>
                            </p:stCondLst>
                            <p:childTnLst>
                              <p:par>
                                <p:cTn id="659" presetID="11" presetClass="entr" presetSubtype="0" fill="hold" grpId="0" nodeType="afterEffect">
                                  <p:stCondLst>
                                    <p:cond delay="0"/>
                                  </p:stCondLst>
                                  <p:childTnLst>
                                    <p:set>
                                      <p:cBhvr>
                                        <p:cTn id="660" dur="1000">
                                          <p:stCondLst>
                                            <p:cond delay="0"/>
                                          </p:stCondLst>
                                        </p:cTn>
                                        <p:tgtEl>
                                          <p:spTgt spid="219"/>
                                        </p:tgtEl>
                                        <p:attrNameLst>
                                          <p:attrName>style.visibility</p:attrName>
                                        </p:attrNameLst>
                                      </p:cBhvr>
                                      <p:to>
                                        <p:strVal val="visible"/>
                                      </p:to>
                                    </p:set>
                                  </p:childTnLst>
                                </p:cTn>
                              </p:par>
                            </p:childTnLst>
                          </p:cTn>
                        </p:par>
                        <p:par>
                          <p:cTn id="661" fill="hold">
                            <p:stCondLst>
                              <p:cond delay="204500"/>
                            </p:stCondLst>
                            <p:childTnLst>
                              <p:par>
                                <p:cTn id="662" presetID="11" presetClass="entr" presetSubtype="0" fill="hold" grpId="0" nodeType="afterEffect">
                                  <p:stCondLst>
                                    <p:cond delay="0"/>
                                  </p:stCondLst>
                                  <p:childTnLst>
                                    <p:set>
                                      <p:cBhvr>
                                        <p:cTn id="663" dur="1000">
                                          <p:stCondLst>
                                            <p:cond delay="0"/>
                                          </p:stCondLst>
                                        </p:cTn>
                                        <p:tgtEl>
                                          <p:spTgt spid="220"/>
                                        </p:tgtEl>
                                        <p:attrNameLst>
                                          <p:attrName>style.visibility</p:attrName>
                                        </p:attrNameLst>
                                      </p:cBhvr>
                                      <p:to>
                                        <p:strVal val="visible"/>
                                      </p:to>
                                    </p:set>
                                  </p:childTnLst>
                                </p:cTn>
                              </p:par>
                            </p:childTnLst>
                          </p:cTn>
                        </p:par>
                        <p:par>
                          <p:cTn id="664" fill="hold">
                            <p:stCondLst>
                              <p:cond delay="205500"/>
                            </p:stCondLst>
                            <p:childTnLst>
                              <p:par>
                                <p:cTn id="665" presetID="11" presetClass="entr" presetSubtype="0" fill="hold" grpId="0" nodeType="afterEffect">
                                  <p:stCondLst>
                                    <p:cond delay="0"/>
                                  </p:stCondLst>
                                  <p:childTnLst>
                                    <p:set>
                                      <p:cBhvr>
                                        <p:cTn id="666" dur="1000">
                                          <p:stCondLst>
                                            <p:cond delay="0"/>
                                          </p:stCondLst>
                                        </p:cTn>
                                        <p:tgtEl>
                                          <p:spTgt spid="221"/>
                                        </p:tgtEl>
                                        <p:attrNameLst>
                                          <p:attrName>style.visibility</p:attrName>
                                        </p:attrNameLst>
                                      </p:cBhvr>
                                      <p:to>
                                        <p:strVal val="visible"/>
                                      </p:to>
                                    </p:set>
                                  </p:childTnLst>
                                </p:cTn>
                              </p:par>
                            </p:childTnLst>
                          </p:cTn>
                        </p:par>
                        <p:par>
                          <p:cTn id="667" fill="hold">
                            <p:stCondLst>
                              <p:cond delay="206500"/>
                            </p:stCondLst>
                            <p:childTnLst>
                              <p:par>
                                <p:cTn id="668" presetID="11" presetClass="entr" presetSubtype="0" fill="hold" grpId="0" nodeType="afterEffect">
                                  <p:stCondLst>
                                    <p:cond delay="0"/>
                                  </p:stCondLst>
                                  <p:childTnLst>
                                    <p:set>
                                      <p:cBhvr>
                                        <p:cTn id="669" dur="1000">
                                          <p:stCondLst>
                                            <p:cond delay="0"/>
                                          </p:stCondLst>
                                        </p:cTn>
                                        <p:tgtEl>
                                          <p:spTgt spid="222"/>
                                        </p:tgtEl>
                                        <p:attrNameLst>
                                          <p:attrName>style.visibility</p:attrName>
                                        </p:attrNameLst>
                                      </p:cBhvr>
                                      <p:to>
                                        <p:strVal val="visible"/>
                                      </p:to>
                                    </p:set>
                                  </p:childTnLst>
                                </p:cTn>
                              </p:par>
                            </p:childTnLst>
                          </p:cTn>
                        </p:par>
                        <p:par>
                          <p:cTn id="670" fill="hold">
                            <p:stCondLst>
                              <p:cond delay="207500"/>
                            </p:stCondLst>
                            <p:childTnLst>
                              <p:par>
                                <p:cTn id="671" presetID="11" presetClass="entr" presetSubtype="0" fill="hold" grpId="0" nodeType="afterEffect">
                                  <p:stCondLst>
                                    <p:cond delay="0"/>
                                  </p:stCondLst>
                                  <p:childTnLst>
                                    <p:set>
                                      <p:cBhvr>
                                        <p:cTn id="672" dur="1000">
                                          <p:stCondLst>
                                            <p:cond delay="0"/>
                                          </p:stCondLst>
                                        </p:cTn>
                                        <p:tgtEl>
                                          <p:spTgt spid="223"/>
                                        </p:tgtEl>
                                        <p:attrNameLst>
                                          <p:attrName>style.visibility</p:attrName>
                                        </p:attrNameLst>
                                      </p:cBhvr>
                                      <p:to>
                                        <p:strVal val="visible"/>
                                      </p:to>
                                    </p:set>
                                  </p:childTnLst>
                                </p:cTn>
                              </p:par>
                            </p:childTnLst>
                          </p:cTn>
                        </p:par>
                        <p:par>
                          <p:cTn id="673" fill="hold">
                            <p:stCondLst>
                              <p:cond delay="208500"/>
                            </p:stCondLst>
                            <p:childTnLst>
                              <p:par>
                                <p:cTn id="674" presetID="11" presetClass="entr" presetSubtype="0" fill="hold" grpId="0" nodeType="afterEffect">
                                  <p:stCondLst>
                                    <p:cond delay="0"/>
                                  </p:stCondLst>
                                  <p:childTnLst>
                                    <p:set>
                                      <p:cBhvr>
                                        <p:cTn id="675" dur="1000">
                                          <p:stCondLst>
                                            <p:cond delay="0"/>
                                          </p:stCondLst>
                                        </p:cTn>
                                        <p:tgtEl>
                                          <p:spTgt spid="224"/>
                                        </p:tgtEl>
                                        <p:attrNameLst>
                                          <p:attrName>style.visibility</p:attrName>
                                        </p:attrNameLst>
                                      </p:cBhvr>
                                      <p:to>
                                        <p:strVal val="visible"/>
                                      </p:to>
                                    </p:set>
                                  </p:childTnLst>
                                </p:cTn>
                              </p:par>
                            </p:childTnLst>
                          </p:cTn>
                        </p:par>
                        <p:par>
                          <p:cTn id="676" fill="hold">
                            <p:stCondLst>
                              <p:cond delay="209500"/>
                            </p:stCondLst>
                            <p:childTnLst>
                              <p:par>
                                <p:cTn id="677" presetID="11" presetClass="entr" presetSubtype="0" fill="hold" grpId="0" nodeType="afterEffect">
                                  <p:stCondLst>
                                    <p:cond delay="0"/>
                                  </p:stCondLst>
                                  <p:childTnLst>
                                    <p:set>
                                      <p:cBhvr>
                                        <p:cTn id="678" dur="1000">
                                          <p:stCondLst>
                                            <p:cond delay="0"/>
                                          </p:stCondLst>
                                        </p:cTn>
                                        <p:tgtEl>
                                          <p:spTgt spid="225"/>
                                        </p:tgtEl>
                                        <p:attrNameLst>
                                          <p:attrName>style.visibility</p:attrName>
                                        </p:attrNameLst>
                                      </p:cBhvr>
                                      <p:to>
                                        <p:strVal val="visible"/>
                                      </p:to>
                                    </p:set>
                                  </p:childTnLst>
                                </p:cTn>
                              </p:par>
                            </p:childTnLst>
                          </p:cTn>
                        </p:par>
                        <p:par>
                          <p:cTn id="679" fill="hold">
                            <p:stCondLst>
                              <p:cond delay="210500"/>
                            </p:stCondLst>
                            <p:childTnLst>
                              <p:par>
                                <p:cTn id="680" presetID="11" presetClass="entr" presetSubtype="0" fill="hold" grpId="0" nodeType="afterEffect">
                                  <p:stCondLst>
                                    <p:cond delay="0"/>
                                  </p:stCondLst>
                                  <p:childTnLst>
                                    <p:set>
                                      <p:cBhvr>
                                        <p:cTn id="681" dur="1000">
                                          <p:stCondLst>
                                            <p:cond delay="0"/>
                                          </p:stCondLst>
                                        </p:cTn>
                                        <p:tgtEl>
                                          <p:spTgt spid="226"/>
                                        </p:tgtEl>
                                        <p:attrNameLst>
                                          <p:attrName>style.visibility</p:attrName>
                                        </p:attrNameLst>
                                      </p:cBhvr>
                                      <p:to>
                                        <p:strVal val="visible"/>
                                      </p:to>
                                    </p:set>
                                  </p:childTnLst>
                                </p:cTn>
                              </p:par>
                            </p:childTnLst>
                          </p:cTn>
                        </p:par>
                        <p:par>
                          <p:cTn id="682" fill="hold">
                            <p:stCondLst>
                              <p:cond delay="211500"/>
                            </p:stCondLst>
                            <p:childTnLst>
                              <p:par>
                                <p:cTn id="683" presetID="11" presetClass="entr" presetSubtype="0" fill="hold" grpId="0" nodeType="afterEffect">
                                  <p:stCondLst>
                                    <p:cond delay="0"/>
                                  </p:stCondLst>
                                  <p:childTnLst>
                                    <p:set>
                                      <p:cBhvr>
                                        <p:cTn id="684" dur="1000">
                                          <p:stCondLst>
                                            <p:cond delay="0"/>
                                          </p:stCondLst>
                                        </p:cTn>
                                        <p:tgtEl>
                                          <p:spTgt spid="227"/>
                                        </p:tgtEl>
                                        <p:attrNameLst>
                                          <p:attrName>style.visibility</p:attrName>
                                        </p:attrNameLst>
                                      </p:cBhvr>
                                      <p:to>
                                        <p:strVal val="visible"/>
                                      </p:to>
                                    </p:set>
                                  </p:childTnLst>
                                </p:cTn>
                              </p:par>
                            </p:childTnLst>
                          </p:cTn>
                        </p:par>
                        <p:par>
                          <p:cTn id="685" fill="hold">
                            <p:stCondLst>
                              <p:cond delay="212500"/>
                            </p:stCondLst>
                            <p:childTnLst>
                              <p:par>
                                <p:cTn id="686" presetID="11" presetClass="entr" presetSubtype="0" fill="hold" grpId="0" nodeType="afterEffect">
                                  <p:stCondLst>
                                    <p:cond delay="0"/>
                                  </p:stCondLst>
                                  <p:childTnLst>
                                    <p:set>
                                      <p:cBhvr>
                                        <p:cTn id="687" dur="1000">
                                          <p:stCondLst>
                                            <p:cond delay="0"/>
                                          </p:stCondLst>
                                        </p:cTn>
                                        <p:tgtEl>
                                          <p:spTgt spid="228"/>
                                        </p:tgtEl>
                                        <p:attrNameLst>
                                          <p:attrName>style.visibility</p:attrName>
                                        </p:attrNameLst>
                                      </p:cBhvr>
                                      <p:to>
                                        <p:strVal val="visible"/>
                                      </p:to>
                                    </p:set>
                                  </p:childTnLst>
                                </p:cTn>
                              </p:par>
                            </p:childTnLst>
                          </p:cTn>
                        </p:par>
                        <p:par>
                          <p:cTn id="688" fill="hold">
                            <p:stCondLst>
                              <p:cond delay="213500"/>
                            </p:stCondLst>
                            <p:childTnLst>
                              <p:par>
                                <p:cTn id="689" presetID="11" presetClass="entr" presetSubtype="0" fill="hold" grpId="0" nodeType="afterEffect">
                                  <p:stCondLst>
                                    <p:cond delay="0"/>
                                  </p:stCondLst>
                                  <p:childTnLst>
                                    <p:set>
                                      <p:cBhvr>
                                        <p:cTn id="690" dur="1000">
                                          <p:stCondLst>
                                            <p:cond delay="0"/>
                                          </p:stCondLst>
                                        </p:cTn>
                                        <p:tgtEl>
                                          <p:spTgt spid="229"/>
                                        </p:tgtEl>
                                        <p:attrNameLst>
                                          <p:attrName>style.visibility</p:attrName>
                                        </p:attrNameLst>
                                      </p:cBhvr>
                                      <p:to>
                                        <p:strVal val="visible"/>
                                      </p:to>
                                    </p:set>
                                  </p:childTnLst>
                                </p:cTn>
                              </p:par>
                            </p:childTnLst>
                          </p:cTn>
                        </p:par>
                        <p:par>
                          <p:cTn id="691" fill="hold">
                            <p:stCondLst>
                              <p:cond delay="214500"/>
                            </p:stCondLst>
                            <p:childTnLst>
                              <p:par>
                                <p:cTn id="692" presetID="11" presetClass="entr" presetSubtype="0" fill="hold" grpId="0" nodeType="afterEffect">
                                  <p:stCondLst>
                                    <p:cond delay="0"/>
                                  </p:stCondLst>
                                  <p:childTnLst>
                                    <p:set>
                                      <p:cBhvr>
                                        <p:cTn id="693" dur="1000">
                                          <p:stCondLst>
                                            <p:cond delay="0"/>
                                          </p:stCondLst>
                                        </p:cTn>
                                        <p:tgtEl>
                                          <p:spTgt spid="230"/>
                                        </p:tgtEl>
                                        <p:attrNameLst>
                                          <p:attrName>style.visibility</p:attrName>
                                        </p:attrNameLst>
                                      </p:cBhvr>
                                      <p:to>
                                        <p:strVal val="visible"/>
                                      </p:to>
                                    </p:set>
                                  </p:childTnLst>
                                </p:cTn>
                              </p:par>
                            </p:childTnLst>
                          </p:cTn>
                        </p:par>
                        <p:par>
                          <p:cTn id="694" fill="hold">
                            <p:stCondLst>
                              <p:cond delay="215500"/>
                            </p:stCondLst>
                            <p:childTnLst>
                              <p:par>
                                <p:cTn id="695" presetID="11" presetClass="entr" presetSubtype="0" fill="hold" grpId="0" nodeType="afterEffect">
                                  <p:stCondLst>
                                    <p:cond delay="0"/>
                                  </p:stCondLst>
                                  <p:childTnLst>
                                    <p:set>
                                      <p:cBhvr>
                                        <p:cTn id="696" dur="1000">
                                          <p:stCondLst>
                                            <p:cond delay="0"/>
                                          </p:stCondLst>
                                        </p:cTn>
                                        <p:tgtEl>
                                          <p:spTgt spid="231"/>
                                        </p:tgtEl>
                                        <p:attrNameLst>
                                          <p:attrName>style.visibility</p:attrName>
                                        </p:attrNameLst>
                                      </p:cBhvr>
                                      <p:to>
                                        <p:strVal val="visible"/>
                                      </p:to>
                                    </p:set>
                                  </p:childTnLst>
                                </p:cTn>
                              </p:par>
                            </p:childTnLst>
                          </p:cTn>
                        </p:par>
                        <p:par>
                          <p:cTn id="697" fill="hold">
                            <p:stCondLst>
                              <p:cond delay="216500"/>
                            </p:stCondLst>
                            <p:childTnLst>
                              <p:par>
                                <p:cTn id="698" presetID="11" presetClass="entr" presetSubtype="0" fill="hold" grpId="0" nodeType="afterEffect">
                                  <p:stCondLst>
                                    <p:cond delay="0"/>
                                  </p:stCondLst>
                                  <p:childTnLst>
                                    <p:set>
                                      <p:cBhvr>
                                        <p:cTn id="699" dur="1000">
                                          <p:stCondLst>
                                            <p:cond delay="0"/>
                                          </p:stCondLst>
                                        </p:cTn>
                                        <p:tgtEl>
                                          <p:spTgt spid="232"/>
                                        </p:tgtEl>
                                        <p:attrNameLst>
                                          <p:attrName>style.visibility</p:attrName>
                                        </p:attrNameLst>
                                      </p:cBhvr>
                                      <p:to>
                                        <p:strVal val="visible"/>
                                      </p:to>
                                    </p:set>
                                  </p:childTnLst>
                                </p:cTn>
                              </p:par>
                            </p:childTnLst>
                          </p:cTn>
                        </p:par>
                        <p:par>
                          <p:cTn id="700" fill="hold">
                            <p:stCondLst>
                              <p:cond delay="217500"/>
                            </p:stCondLst>
                            <p:childTnLst>
                              <p:par>
                                <p:cTn id="701" presetID="11" presetClass="entr" presetSubtype="0" fill="hold" grpId="0" nodeType="afterEffect">
                                  <p:stCondLst>
                                    <p:cond delay="0"/>
                                  </p:stCondLst>
                                  <p:childTnLst>
                                    <p:set>
                                      <p:cBhvr>
                                        <p:cTn id="702" dur="1000">
                                          <p:stCondLst>
                                            <p:cond delay="0"/>
                                          </p:stCondLst>
                                        </p:cTn>
                                        <p:tgtEl>
                                          <p:spTgt spid="233"/>
                                        </p:tgtEl>
                                        <p:attrNameLst>
                                          <p:attrName>style.visibility</p:attrName>
                                        </p:attrNameLst>
                                      </p:cBhvr>
                                      <p:to>
                                        <p:strVal val="visible"/>
                                      </p:to>
                                    </p:set>
                                  </p:childTnLst>
                                </p:cTn>
                              </p:par>
                            </p:childTnLst>
                          </p:cTn>
                        </p:par>
                        <p:par>
                          <p:cTn id="703" fill="hold">
                            <p:stCondLst>
                              <p:cond delay="218500"/>
                            </p:stCondLst>
                            <p:childTnLst>
                              <p:par>
                                <p:cTn id="704" presetID="11" presetClass="entr" presetSubtype="0" fill="hold" grpId="0" nodeType="afterEffect">
                                  <p:stCondLst>
                                    <p:cond delay="0"/>
                                  </p:stCondLst>
                                  <p:childTnLst>
                                    <p:set>
                                      <p:cBhvr>
                                        <p:cTn id="705" dur="1000">
                                          <p:stCondLst>
                                            <p:cond delay="0"/>
                                          </p:stCondLst>
                                        </p:cTn>
                                        <p:tgtEl>
                                          <p:spTgt spid="234"/>
                                        </p:tgtEl>
                                        <p:attrNameLst>
                                          <p:attrName>style.visibility</p:attrName>
                                        </p:attrNameLst>
                                      </p:cBhvr>
                                      <p:to>
                                        <p:strVal val="visible"/>
                                      </p:to>
                                    </p:set>
                                  </p:childTnLst>
                                </p:cTn>
                              </p:par>
                            </p:childTnLst>
                          </p:cTn>
                        </p:par>
                        <p:par>
                          <p:cTn id="706" fill="hold">
                            <p:stCondLst>
                              <p:cond delay="219500"/>
                            </p:stCondLst>
                            <p:childTnLst>
                              <p:par>
                                <p:cTn id="707" presetID="11" presetClass="entr" presetSubtype="0" fill="hold" grpId="0" nodeType="afterEffect">
                                  <p:stCondLst>
                                    <p:cond delay="0"/>
                                  </p:stCondLst>
                                  <p:childTnLst>
                                    <p:set>
                                      <p:cBhvr>
                                        <p:cTn id="708" dur="1000">
                                          <p:stCondLst>
                                            <p:cond delay="0"/>
                                          </p:stCondLst>
                                        </p:cTn>
                                        <p:tgtEl>
                                          <p:spTgt spid="235"/>
                                        </p:tgtEl>
                                        <p:attrNameLst>
                                          <p:attrName>style.visibility</p:attrName>
                                        </p:attrNameLst>
                                      </p:cBhvr>
                                      <p:to>
                                        <p:strVal val="visible"/>
                                      </p:to>
                                    </p:set>
                                  </p:childTnLst>
                                </p:cTn>
                              </p:par>
                            </p:childTnLst>
                          </p:cTn>
                        </p:par>
                        <p:par>
                          <p:cTn id="709" fill="hold">
                            <p:stCondLst>
                              <p:cond delay="220500"/>
                            </p:stCondLst>
                            <p:childTnLst>
                              <p:par>
                                <p:cTn id="710" presetID="11" presetClass="entr" presetSubtype="0" fill="hold" grpId="0" nodeType="afterEffect">
                                  <p:stCondLst>
                                    <p:cond delay="0"/>
                                  </p:stCondLst>
                                  <p:childTnLst>
                                    <p:set>
                                      <p:cBhvr>
                                        <p:cTn id="711" dur="1000">
                                          <p:stCondLst>
                                            <p:cond delay="0"/>
                                          </p:stCondLst>
                                        </p:cTn>
                                        <p:tgtEl>
                                          <p:spTgt spid="236"/>
                                        </p:tgtEl>
                                        <p:attrNameLst>
                                          <p:attrName>style.visibility</p:attrName>
                                        </p:attrNameLst>
                                      </p:cBhvr>
                                      <p:to>
                                        <p:strVal val="visible"/>
                                      </p:to>
                                    </p:set>
                                  </p:childTnLst>
                                </p:cTn>
                              </p:par>
                            </p:childTnLst>
                          </p:cTn>
                        </p:par>
                        <p:par>
                          <p:cTn id="712" fill="hold">
                            <p:stCondLst>
                              <p:cond delay="221500"/>
                            </p:stCondLst>
                            <p:childTnLst>
                              <p:par>
                                <p:cTn id="713" presetID="11" presetClass="entr" presetSubtype="0" fill="hold" grpId="0" nodeType="afterEffect">
                                  <p:stCondLst>
                                    <p:cond delay="0"/>
                                  </p:stCondLst>
                                  <p:childTnLst>
                                    <p:set>
                                      <p:cBhvr>
                                        <p:cTn id="714" dur="1000">
                                          <p:stCondLst>
                                            <p:cond delay="0"/>
                                          </p:stCondLst>
                                        </p:cTn>
                                        <p:tgtEl>
                                          <p:spTgt spid="237"/>
                                        </p:tgtEl>
                                        <p:attrNameLst>
                                          <p:attrName>style.visibility</p:attrName>
                                        </p:attrNameLst>
                                      </p:cBhvr>
                                      <p:to>
                                        <p:strVal val="visible"/>
                                      </p:to>
                                    </p:set>
                                  </p:childTnLst>
                                </p:cTn>
                              </p:par>
                            </p:childTnLst>
                          </p:cTn>
                        </p:par>
                        <p:par>
                          <p:cTn id="715" fill="hold">
                            <p:stCondLst>
                              <p:cond delay="222500"/>
                            </p:stCondLst>
                            <p:childTnLst>
                              <p:par>
                                <p:cTn id="716" presetID="11" presetClass="entr" presetSubtype="0" fill="hold" grpId="0" nodeType="afterEffect">
                                  <p:stCondLst>
                                    <p:cond delay="0"/>
                                  </p:stCondLst>
                                  <p:childTnLst>
                                    <p:set>
                                      <p:cBhvr>
                                        <p:cTn id="717" dur="1000">
                                          <p:stCondLst>
                                            <p:cond delay="0"/>
                                          </p:stCondLst>
                                        </p:cTn>
                                        <p:tgtEl>
                                          <p:spTgt spid="238"/>
                                        </p:tgtEl>
                                        <p:attrNameLst>
                                          <p:attrName>style.visibility</p:attrName>
                                        </p:attrNameLst>
                                      </p:cBhvr>
                                      <p:to>
                                        <p:strVal val="visible"/>
                                      </p:to>
                                    </p:set>
                                  </p:childTnLst>
                                </p:cTn>
                              </p:par>
                            </p:childTnLst>
                          </p:cTn>
                        </p:par>
                        <p:par>
                          <p:cTn id="718" fill="hold">
                            <p:stCondLst>
                              <p:cond delay="223500"/>
                            </p:stCondLst>
                            <p:childTnLst>
                              <p:par>
                                <p:cTn id="719" presetID="11" presetClass="entr" presetSubtype="0" fill="hold" grpId="0" nodeType="afterEffect">
                                  <p:stCondLst>
                                    <p:cond delay="0"/>
                                  </p:stCondLst>
                                  <p:childTnLst>
                                    <p:set>
                                      <p:cBhvr>
                                        <p:cTn id="720" dur="1000">
                                          <p:stCondLst>
                                            <p:cond delay="0"/>
                                          </p:stCondLst>
                                        </p:cTn>
                                        <p:tgtEl>
                                          <p:spTgt spid="239"/>
                                        </p:tgtEl>
                                        <p:attrNameLst>
                                          <p:attrName>style.visibility</p:attrName>
                                        </p:attrNameLst>
                                      </p:cBhvr>
                                      <p:to>
                                        <p:strVal val="visible"/>
                                      </p:to>
                                    </p:set>
                                  </p:childTnLst>
                                </p:cTn>
                              </p:par>
                            </p:childTnLst>
                          </p:cTn>
                        </p:par>
                        <p:par>
                          <p:cTn id="721" fill="hold">
                            <p:stCondLst>
                              <p:cond delay="224500"/>
                            </p:stCondLst>
                            <p:childTnLst>
                              <p:par>
                                <p:cTn id="722" presetID="11" presetClass="entr" presetSubtype="0" fill="hold" grpId="0" nodeType="afterEffect">
                                  <p:stCondLst>
                                    <p:cond delay="0"/>
                                  </p:stCondLst>
                                  <p:childTnLst>
                                    <p:set>
                                      <p:cBhvr>
                                        <p:cTn id="723" dur="1000">
                                          <p:stCondLst>
                                            <p:cond delay="0"/>
                                          </p:stCondLst>
                                        </p:cTn>
                                        <p:tgtEl>
                                          <p:spTgt spid="240"/>
                                        </p:tgtEl>
                                        <p:attrNameLst>
                                          <p:attrName>style.visibility</p:attrName>
                                        </p:attrNameLst>
                                      </p:cBhvr>
                                      <p:to>
                                        <p:strVal val="visible"/>
                                      </p:to>
                                    </p:set>
                                  </p:childTnLst>
                                </p:cTn>
                              </p:par>
                            </p:childTnLst>
                          </p:cTn>
                        </p:par>
                        <p:par>
                          <p:cTn id="724" fill="hold">
                            <p:stCondLst>
                              <p:cond delay="225500"/>
                            </p:stCondLst>
                            <p:childTnLst>
                              <p:par>
                                <p:cTn id="725" presetID="11" presetClass="entr" presetSubtype="0" fill="hold" grpId="0" nodeType="afterEffect">
                                  <p:stCondLst>
                                    <p:cond delay="0"/>
                                  </p:stCondLst>
                                  <p:childTnLst>
                                    <p:set>
                                      <p:cBhvr>
                                        <p:cTn id="726" dur="1000">
                                          <p:stCondLst>
                                            <p:cond delay="0"/>
                                          </p:stCondLst>
                                        </p:cTn>
                                        <p:tgtEl>
                                          <p:spTgt spid="241"/>
                                        </p:tgtEl>
                                        <p:attrNameLst>
                                          <p:attrName>style.visibility</p:attrName>
                                        </p:attrNameLst>
                                      </p:cBhvr>
                                      <p:to>
                                        <p:strVal val="visible"/>
                                      </p:to>
                                    </p:set>
                                  </p:childTnLst>
                                </p:cTn>
                              </p:par>
                            </p:childTnLst>
                          </p:cTn>
                        </p:par>
                        <p:par>
                          <p:cTn id="727" fill="hold">
                            <p:stCondLst>
                              <p:cond delay="226500"/>
                            </p:stCondLst>
                            <p:childTnLst>
                              <p:par>
                                <p:cTn id="728" presetID="11" presetClass="entr" presetSubtype="0" fill="hold" grpId="0" nodeType="afterEffect">
                                  <p:stCondLst>
                                    <p:cond delay="0"/>
                                  </p:stCondLst>
                                  <p:childTnLst>
                                    <p:set>
                                      <p:cBhvr>
                                        <p:cTn id="729" dur="1000">
                                          <p:stCondLst>
                                            <p:cond delay="0"/>
                                          </p:stCondLst>
                                        </p:cTn>
                                        <p:tgtEl>
                                          <p:spTgt spid="242"/>
                                        </p:tgtEl>
                                        <p:attrNameLst>
                                          <p:attrName>style.visibility</p:attrName>
                                        </p:attrNameLst>
                                      </p:cBhvr>
                                      <p:to>
                                        <p:strVal val="visible"/>
                                      </p:to>
                                    </p:set>
                                  </p:childTnLst>
                                </p:cTn>
                              </p:par>
                            </p:childTnLst>
                          </p:cTn>
                        </p:par>
                        <p:par>
                          <p:cTn id="730" fill="hold">
                            <p:stCondLst>
                              <p:cond delay="227500"/>
                            </p:stCondLst>
                            <p:childTnLst>
                              <p:par>
                                <p:cTn id="731" presetID="11" presetClass="entr" presetSubtype="0" fill="hold" grpId="0" nodeType="afterEffect">
                                  <p:stCondLst>
                                    <p:cond delay="0"/>
                                  </p:stCondLst>
                                  <p:childTnLst>
                                    <p:set>
                                      <p:cBhvr>
                                        <p:cTn id="732" dur="1000">
                                          <p:stCondLst>
                                            <p:cond delay="0"/>
                                          </p:stCondLst>
                                        </p:cTn>
                                        <p:tgtEl>
                                          <p:spTgt spid="243"/>
                                        </p:tgtEl>
                                        <p:attrNameLst>
                                          <p:attrName>style.visibility</p:attrName>
                                        </p:attrNameLst>
                                      </p:cBhvr>
                                      <p:to>
                                        <p:strVal val="visible"/>
                                      </p:to>
                                    </p:set>
                                  </p:childTnLst>
                                </p:cTn>
                              </p:par>
                            </p:childTnLst>
                          </p:cTn>
                        </p:par>
                        <p:par>
                          <p:cTn id="733" fill="hold">
                            <p:stCondLst>
                              <p:cond delay="228500"/>
                            </p:stCondLst>
                            <p:childTnLst>
                              <p:par>
                                <p:cTn id="734" presetID="11" presetClass="entr" presetSubtype="0" fill="hold" grpId="0" nodeType="afterEffect">
                                  <p:stCondLst>
                                    <p:cond delay="0"/>
                                  </p:stCondLst>
                                  <p:childTnLst>
                                    <p:set>
                                      <p:cBhvr>
                                        <p:cTn id="735" dur="1000">
                                          <p:stCondLst>
                                            <p:cond delay="0"/>
                                          </p:stCondLst>
                                        </p:cTn>
                                        <p:tgtEl>
                                          <p:spTgt spid="244"/>
                                        </p:tgtEl>
                                        <p:attrNameLst>
                                          <p:attrName>style.visibility</p:attrName>
                                        </p:attrNameLst>
                                      </p:cBhvr>
                                      <p:to>
                                        <p:strVal val="visible"/>
                                      </p:to>
                                    </p:set>
                                  </p:childTnLst>
                                </p:cTn>
                              </p:par>
                            </p:childTnLst>
                          </p:cTn>
                        </p:par>
                        <p:par>
                          <p:cTn id="736" fill="hold">
                            <p:stCondLst>
                              <p:cond delay="229500"/>
                            </p:stCondLst>
                            <p:childTnLst>
                              <p:par>
                                <p:cTn id="737" presetID="11" presetClass="entr" presetSubtype="0" fill="hold" grpId="0" nodeType="afterEffect">
                                  <p:stCondLst>
                                    <p:cond delay="0"/>
                                  </p:stCondLst>
                                  <p:childTnLst>
                                    <p:set>
                                      <p:cBhvr>
                                        <p:cTn id="738" dur="1000">
                                          <p:stCondLst>
                                            <p:cond delay="0"/>
                                          </p:stCondLst>
                                        </p:cTn>
                                        <p:tgtEl>
                                          <p:spTgt spid="245"/>
                                        </p:tgtEl>
                                        <p:attrNameLst>
                                          <p:attrName>style.visibility</p:attrName>
                                        </p:attrNameLst>
                                      </p:cBhvr>
                                      <p:to>
                                        <p:strVal val="visible"/>
                                      </p:to>
                                    </p:set>
                                  </p:childTnLst>
                                </p:cTn>
                              </p:par>
                            </p:childTnLst>
                          </p:cTn>
                        </p:par>
                        <p:par>
                          <p:cTn id="739" fill="hold">
                            <p:stCondLst>
                              <p:cond delay="230500"/>
                            </p:stCondLst>
                            <p:childTnLst>
                              <p:par>
                                <p:cTn id="740" presetID="11" presetClass="entr" presetSubtype="0" fill="hold" grpId="0" nodeType="afterEffect">
                                  <p:stCondLst>
                                    <p:cond delay="0"/>
                                  </p:stCondLst>
                                  <p:childTnLst>
                                    <p:set>
                                      <p:cBhvr>
                                        <p:cTn id="741" dur="1000">
                                          <p:stCondLst>
                                            <p:cond delay="0"/>
                                          </p:stCondLst>
                                        </p:cTn>
                                        <p:tgtEl>
                                          <p:spTgt spid="246"/>
                                        </p:tgtEl>
                                        <p:attrNameLst>
                                          <p:attrName>style.visibility</p:attrName>
                                        </p:attrNameLst>
                                      </p:cBhvr>
                                      <p:to>
                                        <p:strVal val="visible"/>
                                      </p:to>
                                    </p:set>
                                  </p:childTnLst>
                                </p:cTn>
                              </p:par>
                            </p:childTnLst>
                          </p:cTn>
                        </p:par>
                        <p:par>
                          <p:cTn id="742" fill="hold">
                            <p:stCondLst>
                              <p:cond delay="231500"/>
                            </p:stCondLst>
                            <p:childTnLst>
                              <p:par>
                                <p:cTn id="743" presetID="11" presetClass="entr" presetSubtype="0" fill="hold" grpId="0" nodeType="afterEffect">
                                  <p:stCondLst>
                                    <p:cond delay="0"/>
                                  </p:stCondLst>
                                  <p:childTnLst>
                                    <p:set>
                                      <p:cBhvr>
                                        <p:cTn id="744" dur="1000">
                                          <p:stCondLst>
                                            <p:cond delay="0"/>
                                          </p:stCondLst>
                                        </p:cTn>
                                        <p:tgtEl>
                                          <p:spTgt spid="247"/>
                                        </p:tgtEl>
                                        <p:attrNameLst>
                                          <p:attrName>style.visibility</p:attrName>
                                        </p:attrNameLst>
                                      </p:cBhvr>
                                      <p:to>
                                        <p:strVal val="visible"/>
                                      </p:to>
                                    </p:set>
                                  </p:childTnLst>
                                </p:cTn>
                              </p:par>
                            </p:childTnLst>
                          </p:cTn>
                        </p:par>
                        <p:par>
                          <p:cTn id="745" fill="hold">
                            <p:stCondLst>
                              <p:cond delay="232500"/>
                            </p:stCondLst>
                            <p:childTnLst>
                              <p:par>
                                <p:cTn id="746" presetID="11" presetClass="entr" presetSubtype="0" fill="hold" grpId="0" nodeType="afterEffect">
                                  <p:stCondLst>
                                    <p:cond delay="0"/>
                                  </p:stCondLst>
                                  <p:childTnLst>
                                    <p:set>
                                      <p:cBhvr>
                                        <p:cTn id="747" dur="1000">
                                          <p:stCondLst>
                                            <p:cond delay="0"/>
                                          </p:stCondLst>
                                        </p:cTn>
                                        <p:tgtEl>
                                          <p:spTgt spid="248"/>
                                        </p:tgtEl>
                                        <p:attrNameLst>
                                          <p:attrName>style.visibility</p:attrName>
                                        </p:attrNameLst>
                                      </p:cBhvr>
                                      <p:to>
                                        <p:strVal val="visible"/>
                                      </p:to>
                                    </p:set>
                                  </p:childTnLst>
                                </p:cTn>
                              </p:par>
                            </p:childTnLst>
                          </p:cTn>
                        </p:par>
                        <p:par>
                          <p:cTn id="748" fill="hold">
                            <p:stCondLst>
                              <p:cond delay="233500"/>
                            </p:stCondLst>
                            <p:childTnLst>
                              <p:par>
                                <p:cTn id="749" presetID="11" presetClass="entr" presetSubtype="0" fill="hold" grpId="0" nodeType="afterEffect">
                                  <p:stCondLst>
                                    <p:cond delay="0"/>
                                  </p:stCondLst>
                                  <p:childTnLst>
                                    <p:set>
                                      <p:cBhvr>
                                        <p:cTn id="750" dur="1000">
                                          <p:stCondLst>
                                            <p:cond delay="0"/>
                                          </p:stCondLst>
                                        </p:cTn>
                                        <p:tgtEl>
                                          <p:spTgt spid="249"/>
                                        </p:tgtEl>
                                        <p:attrNameLst>
                                          <p:attrName>style.visibility</p:attrName>
                                        </p:attrNameLst>
                                      </p:cBhvr>
                                      <p:to>
                                        <p:strVal val="visible"/>
                                      </p:to>
                                    </p:set>
                                  </p:childTnLst>
                                </p:cTn>
                              </p:par>
                            </p:childTnLst>
                          </p:cTn>
                        </p:par>
                        <p:par>
                          <p:cTn id="751" fill="hold">
                            <p:stCondLst>
                              <p:cond delay="234500"/>
                            </p:stCondLst>
                            <p:childTnLst>
                              <p:par>
                                <p:cTn id="752" presetID="11" presetClass="entr" presetSubtype="0" fill="hold" grpId="0" nodeType="afterEffect">
                                  <p:stCondLst>
                                    <p:cond delay="0"/>
                                  </p:stCondLst>
                                  <p:childTnLst>
                                    <p:set>
                                      <p:cBhvr>
                                        <p:cTn id="753" dur="1000">
                                          <p:stCondLst>
                                            <p:cond delay="0"/>
                                          </p:stCondLst>
                                        </p:cTn>
                                        <p:tgtEl>
                                          <p:spTgt spid="250"/>
                                        </p:tgtEl>
                                        <p:attrNameLst>
                                          <p:attrName>style.visibility</p:attrName>
                                        </p:attrNameLst>
                                      </p:cBhvr>
                                      <p:to>
                                        <p:strVal val="visible"/>
                                      </p:to>
                                    </p:set>
                                  </p:childTnLst>
                                </p:cTn>
                              </p:par>
                            </p:childTnLst>
                          </p:cTn>
                        </p:par>
                        <p:par>
                          <p:cTn id="754" fill="hold">
                            <p:stCondLst>
                              <p:cond delay="235500"/>
                            </p:stCondLst>
                            <p:childTnLst>
                              <p:par>
                                <p:cTn id="755" presetID="11" presetClass="entr" presetSubtype="0" fill="hold" grpId="0" nodeType="afterEffect">
                                  <p:stCondLst>
                                    <p:cond delay="0"/>
                                  </p:stCondLst>
                                  <p:childTnLst>
                                    <p:set>
                                      <p:cBhvr>
                                        <p:cTn id="756" dur="1000">
                                          <p:stCondLst>
                                            <p:cond delay="0"/>
                                          </p:stCondLst>
                                        </p:cTn>
                                        <p:tgtEl>
                                          <p:spTgt spid="251"/>
                                        </p:tgtEl>
                                        <p:attrNameLst>
                                          <p:attrName>style.visibility</p:attrName>
                                        </p:attrNameLst>
                                      </p:cBhvr>
                                      <p:to>
                                        <p:strVal val="visible"/>
                                      </p:to>
                                    </p:set>
                                  </p:childTnLst>
                                </p:cTn>
                              </p:par>
                            </p:childTnLst>
                          </p:cTn>
                        </p:par>
                        <p:par>
                          <p:cTn id="757" fill="hold">
                            <p:stCondLst>
                              <p:cond delay="236500"/>
                            </p:stCondLst>
                            <p:childTnLst>
                              <p:par>
                                <p:cTn id="758" presetID="11" presetClass="entr" presetSubtype="0" fill="hold" grpId="0" nodeType="afterEffect">
                                  <p:stCondLst>
                                    <p:cond delay="0"/>
                                  </p:stCondLst>
                                  <p:childTnLst>
                                    <p:set>
                                      <p:cBhvr>
                                        <p:cTn id="759" dur="1000">
                                          <p:stCondLst>
                                            <p:cond delay="0"/>
                                          </p:stCondLst>
                                        </p:cTn>
                                        <p:tgtEl>
                                          <p:spTgt spid="252"/>
                                        </p:tgtEl>
                                        <p:attrNameLst>
                                          <p:attrName>style.visibility</p:attrName>
                                        </p:attrNameLst>
                                      </p:cBhvr>
                                      <p:to>
                                        <p:strVal val="visible"/>
                                      </p:to>
                                    </p:set>
                                  </p:childTnLst>
                                </p:cTn>
                              </p:par>
                            </p:childTnLst>
                          </p:cTn>
                        </p:par>
                        <p:par>
                          <p:cTn id="760" fill="hold">
                            <p:stCondLst>
                              <p:cond delay="237500"/>
                            </p:stCondLst>
                            <p:childTnLst>
                              <p:par>
                                <p:cTn id="761" presetID="11" presetClass="entr" presetSubtype="0" fill="hold" grpId="0" nodeType="afterEffect">
                                  <p:stCondLst>
                                    <p:cond delay="0"/>
                                  </p:stCondLst>
                                  <p:childTnLst>
                                    <p:set>
                                      <p:cBhvr>
                                        <p:cTn id="762" dur="1000">
                                          <p:stCondLst>
                                            <p:cond delay="0"/>
                                          </p:stCondLst>
                                        </p:cTn>
                                        <p:tgtEl>
                                          <p:spTgt spid="253"/>
                                        </p:tgtEl>
                                        <p:attrNameLst>
                                          <p:attrName>style.visibility</p:attrName>
                                        </p:attrNameLst>
                                      </p:cBhvr>
                                      <p:to>
                                        <p:strVal val="visible"/>
                                      </p:to>
                                    </p:set>
                                  </p:childTnLst>
                                </p:cTn>
                              </p:par>
                            </p:childTnLst>
                          </p:cTn>
                        </p:par>
                        <p:par>
                          <p:cTn id="763" fill="hold">
                            <p:stCondLst>
                              <p:cond delay="238500"/>
                            </p:stCondLst>
                            <p:childTnLst>
                              <p:par>
                                <p:cTn id="764" presetID="11" presetClass="entr" presetSubtype="0" fill="hold" grpId="0" nodeType="afterEffect">
                                  <p:stCondLst>
                                    <p:cond delay="0"/>
                                  </p:stCondLst>
                                  <p:childTnLst>
                                    <p:set>
                                      <p:cBhvr>
                                        <p:cTn id="765" dur="1000">
                                          <p:stCondLst>
                                            <p:cond delay="0"/>
                                          </p:stCondLst>
                                        </p:cTn>
                                        <p:tgtEl>
                                          <p:spTgt spid="254"/>
                                        </p:tgtEl>
                                        <p:attrNameLst>
                                          <p:attrName>style.visibility</p:attrName>
                                        </p:attrNameLst>
                                      </p:cBhvr>
                                      <p:to>
                                        <p:strVal val="visible"/>
                                      </p:to>
                                    </p:set>
                                  </p:childTnLst>
                                </p:cTn>
                              </p:par>
                            </p:childTnLst>
                          </p:cTn>
                        </p:par>
                        <p:par>
                          <p:cTn id="766" fill="hold">
                            <p:stCondLst>
                              <p:cond delay="239500"/>
                            </p:stCondLst>
                            <p:childTnLst>
                              <p:par>
                                <p:cTn id="767" presetID="11" presetClass="entr" presetSubtype="0" fill="hold" grpId="0" nodeType="afterEffect">
                                  <p:stCondLst>
                                    <p:cond delay="0"/>
                                  </p:stCondLst>
                                  <p:childTnLst>
                                    <p:set>
                                      <p:cBhvr>
                                        <p:cTn id="768" dur="1000">
                                          <p:stCondLst>
                                            <p:cond delay="0"/>
                                          </p:stCondLst>
                                        </p:cTn>
                                        <p:tgtEl>
                                          <p:spTgt spid="255"/>
                                        </p:tgtEl>
                                        <p:attrNameLst>
                                          <p:attrName>style.visibility</p:attrName>
                                        </p:attrNameLst>
                                      </p:cBhvr>
                                      <p:to>
                                        <p:strVal val="visible"/>
                                      </p:to>
                                    </p:set>
                                  </p:childTnLst>
                                </p:cTn>
                              </p:par>
                            </p:childTnLst>
                          </p:cTn>
                        </p:par>
                        <p:par>
                          <p:cTn id="769" fill="hold">
                            <p:stCondLst>
                              <p:cond delay="240500"/>
                            </p:stCondLst>
                            <p:childTnLst>
                              <p:par>
                                <p:cTn id="770" presetID="11" presetClass="entr" presetSubtype="0" fill="hold" grpId="0" nodeType="afterEffect">
                                  <p:stCondLst>
                                    <p:cond delay="0"/>
                                  </p:stCondLst>
                                  <p:childTnLst>
                                    <p:set>
                                      <p:cBhvr>
                                        <p:cTn id="771" dur="1000">
                                          <p:stCondLst>
                                            <p:cond delay="0"/>
                                          </p:stCondLst>
                                        </p:cTn>
                                        <p:tgtEl>
                                          <p:spTgt spid="2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25" grpId="0" animBg="1"/>
      <p:bldP spid="26" grpId="0" animBg="1"/>
      <p:bldP spid="12"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rocess 1">
            <a:extLst>
              <a:ext uri="{FF2B5EF4-FFF2-40B4-BE49-F238E27FC236}">
                <a16:creationId xmlns:a16="http://schemas.microsoft.com/office/drawing/2014/main" id="{C5B83231-3AF2-41E5-B2D8-6708905CB179}"/>
              </a:ext>
            </a:extLst>
          </p:cNvPr>
          <p:cNvSpPr/>
          <p:nvPr/>
        </p:nvSpPr>
        <p:spPr>
          <a:xfrm>
            <a:off x="-12241" y="1"/>
            <a:ext cx="655983" cy="6858000"/>
          </a:xfrm>
          <a:prstGeom prst="flowChartProcess">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3" name="Rectangle 2">
            <a:extLst>
              <a:ext uri="{FF2B5EF4-FFF2-40B4-BE49-F238E27FC236}">
                <a16:creationId xmlns:a16="http://schemas.microsoft.com/office/drawing/2014/main" id="{B17D75CD-99EC-4C89-99A7-A6470E57234C}"/>
              </a:ext>
            </a:extLst>
          </p:cNvPr>
          <p:cNvSpPr/>
          <p:nvPr/>
        </p:nvSpPr>
        <p:spPr>
          <a:xfrm rot="16200000">
            <a:off x="-2394286" y="3075058"/>
            <a:ext cx="5420074" cy="707886"/>
          </a:xfrm>
          <a:prstGeom prst="rect">
            <a:avLst/>
          </a:prstGeom>
          <a:noFill/>
        </p:spPr>
        <p:txBody>
          <a:bodyPr wrap="none" lIns="91440" tIns="45720" rIns="91440" bIns="45720">
            <a:spAutoFit/>
          </a:bodyPr>
          <a:lstStyle/>
          <a:p>
            <a:pPr algn="ctr"/>
            <a:r>
              <a:rPr lang="vi-VN" sz="4000" b="1">
                <a:ln w="9525">
                  <a:solidFill>
                    <a:schemeClr val="bg1"/>
                  </a:solidFill>
                  <a:prstDash val="solid"/>
                </a:ln>
                <a:effectLst>
                  <a:outerShdw blurRad="12700" dist="38100" dir="2700000" algn="tl" rotWithShape="0">
                    <a:schemeClr val="bg1">
                      <a:lumMod val="50000"/>
                    </a:schemeClr>
                  </a:outerShdw>
                </a:effectLst>
              </a:rPr>
              <a:t>Vận dụng – Vận dụng</a:t>
            </a:r>
            <a:endParaRPr lang="en-US" sz="4000" b="1" cap="none" spc="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 name="Rectangle 28">
            <a:extLst>
              <a:ext uri="{FF2B5EF4-FFF2-40B4-BE49-F238E27FC236}">
                <a16:creationId xmlns:a16="http://schemas.microsoft.com/office/drawing/2014/main" id="{977E8703-31A4-4ADA-8B2E-B98D0BA37B8B}"/>
              </a:ext>
            </a:extLst>
          </p:cNvPr>
          <p:cNvSpPr>
            <a:spLocks noChangeArrowheads="1"/>
          </p:cNvSpPr>
          <p:nvPr/>
        </p:nvSpPr>
        <p:spPr bwMode="auto">
          <a:xfrm>
            <a:off x="710367" y="19282"/>
            <a:ext cx="11536017" cy="6858000"/>
          </a:xfrm>
          <a:prstGeom prst="rect">
            <a:avLst/>
          </a:prstGeom>
          <a:solidFill>
            <a:schemeClr val="accent6">
              <a:lumMod val="20000"/>
              <a:lumOff val="80000"/>
            </a:schemeClr>
          </a:solidFill>
          <a:ln w="57150" cmpd="thickThin">
            <a:solidFill>
              <a:srgbClr val="808000"/>
            </a:solidFill>
            <a:miter lim="800000"/>
            <a:headEnd/>
            <a:tailEnd/>
          </a:ln>
          <a:effectLst/>
        </p:spPr>
        <p:txBody>
          <a:bodyPr wrap="none" anchor="ctr"/>
          <a:lstStyle/>
          <a:p>
            <a:endParaRPr lang="en-US"/>
          </a:p>
        </p:txBody>
      </p:sp>
      <p:sp>
        <p:nvSpPr>
          <p:cNvPr id="5" name="WordArt 39">
            <a:extLst>
              <a:ext uri="{FF2B5EF4-FFF2-40B4-BE49-F238E27FC236}">
                <a16:creationId xmlns:a16="http://schemas.microsoft.com/office/drawing/2014/main" id="{87B96578-A7C9-4EF1-9B2A-E79C3D1A35C5}"/>
              </a:ext>
            </a:extLst>
          </p:cNvPr>
          <p:cNvSpPr>
            <a:spLocks noChangeArrowheads="1" noChangeShapeType="1" noTextEdit="1"/>
          </p:cNvSpPr>
          <p:nvPr/>
        </p:nvSpPr>
        <p:spPr bwMode="auto">
          <a:xfrm>
            <a:off x="1222512" y="487739"/>
            <a:ext cx="3044688" cy="45647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9525">
                  <a:solidFill>
                    <a:srgbClr val="800000"/>
                  </a:solidFill>
                  <a:round/>
                  <a:headEnd/>
                  <a:tailEnd/>
                </a:ln>
                <a:solidFill>
                  <a:srgbClr val="FFCC00"/>
                </a:solidFill>
                <a:latin typeface="Arial Black" panose="020B0A04020102020204" pitchFamily="34" charset="0"/>
              </a:rPr>
              <a:t>Bài </a:t>
            </a:r>
            <a:r>
              <a:rPr lang="vi-VN" sz="3600" kern="10">
                <a:ln w="9525">
                  <a:solidFill>
                    <a:srgbClr val="800000"/>
                  </a:solidFill>
                  <a:round/>
                  <a:headEnd/>
                  <a:tailEnd/>
                </a:ln>
                <a:solidFill>
                  <a:srgbClr val="FFCC00"/>
                </a:solidFill>
                <a:latin typeface="Arial Black" panose="020B0A04020102020204" pitchFamily="34" charset="0"/>
              </a:rPr>
              <a:t>51c</a:t>
            </a:r>
            <a:r>
              <a:rPr lang="en-US" sz="3600" kern="10">
                <a:ln w="9525">
                  <a:solidFill>
                    <a:srgbClr val="800000"/>
                  </a:solidFill>
                  <a:round/>
                  <a:headEnd/>
                  <a:tailEnd/>
                </a:ln>
                <a:solidFill>
                  <a:srgbClr val="FFCC00"/>
                </a:solidFill>
                <a:latin typeface="Arial Black" panose="020B0A04020102020204" pitchFamily="34" charset="0"/>
              </a:rPr>
              <a:t>/</a:t>
            </a:r>
            <a:r>
              <a:rPr lang="vi-VN" sz="3600" kern="10">
                <a:ln w="9525">
                  <a:solidFill>
                    <a:srgbClr val="800000"/>
                  </a:solidFill>
                  <a:round/>
                  <a:headEnd/>
                  <a:tailEnd/>
                </a:ln>
                <a:solidFill>
                  <a:srgbClr val="FFCC00"/>
                </a:solidFill>
                <a:latin typeface="Arial Black" panose="020B0A04020102020204" pitchFamily="34" charset="0"/>
              </a:rPr>
              <a:t>11</a:t>
            </a:r>
            <a:r>
              <a:rPr lang="en-US" sz="3600" kern="10">
                <a:ln w="9525">
                  <a:solidFill>
                    <a:srgbClr val="800000"/>
                  </a:solidFill>
                  <a:round/>
                  <a:headEnd/>
                  <a:tailEnd/>
                </a:ln>
                <a:solidFill>
                  <a:srgbClr val="FFCC00"/>
                </a:solidFill>
                <a:latin typeface="Arial Black" panose="020B0A04020102020204" pitchFamily="34" charset="0"/>
              </a:rPr>
              <a:t>S</a:t>
            </a:r>
            <a:r>
              <a:rPr lang="vi-VN" sz="3600" kern="10">
                <a:ln w="9525">
                  <a:solidFill>
                    <a:srgbClr val="800000"/>
                  </a:solidFill>
                  <a:round/>
                  <a:headEnd/>
                  <a:tailEnd/>
                </a:ln>
                <a:solidFill>
                  <a:srgbClr val="FFCC00"/>
                </a:solidFill>
                <a:latin typeface="Arial Black" panose="020B0A04020102020204" pitchFamily="34" charset="0"/>
              </a:rPr>
              <a:t>BT</a:t>
            </a:r>
            <a:endParaRPr lang="en-US" sz="3600" kern="10">
              <a:ln w="9525">
                <a:solidFill>
                  <a:srgbClr val="800000"/>
                </a:solidFill>
                <a:round/>
                <a:headEnd/>
                <a:tailEnd/>
              </a:ln>
              <a:solidFill>
                <a:srgbClr val="FFCC00"/>
              </a:solidFill>
              <a:latin typeface="Arial Black" panose="020B0A04020102020204" pitchFamily="34" charset="0"/>
            </a:endParaRPr>
          </a:p>
        </p:txBody>
      </p:sp>
      <p:sp>
        <p:nvSpPr>
          <p:cNvPr id="6" name="TextBox 5">
            <a:extLst>
              <a:ext uri="{FF2B5EF4-FFF2-40B4-BE49-F238E27FC236}">
                <a16:creationId xmlns:a16="http://schemas.microsoft.com/office/drawing/2014/main" id="{23935E1E-69E6-4AB3-9CFA-A5210A9823B4}"/>
              </a:ext>
            </a:extLst>
          </p:cNvPr>
          <p:cNvSpPr txBox="1"/>
          <p:nvPr/>
        </p:nvSpPr>
        <p:spPr>
          <a:xfrm>
            <a:off x="4387065" y="487739"/>
            <a:ext cx="5044611" cy="523220"/>
          </a:xfrm>
          <a:prstGeom prst="rect">
            <a:avLst/>
          </a:prstGeom>
          <a:noFill/>
        </p:spPr>
        <p:txBody>
          <a:bodyPr wrap="square" rtlCol="0">
            <a:spAutoFit/>
          </a:bodyPr>
          <a:lstStyle/>
          <a:p>
            <a:r>
              <a:rPr lang="vi-VN" sz="2800">
                <a:latin typeface="+mj-lt"/>
              </a:rPr>
              <a:t>Giải hệ phương trình sau:</a:t>
            </a:r>
            <a:endParaRPr lang="en-US" sz="2800">
              <a:latin typeface="+mj-lt"/>
            </a:endParaRPr>
          </a:p>
        </p:txBody>
      </p:sp>
      <p:graphicFrame>
        <p:nvGraphicFramePr>
          <p:cNvPr id="7" name="Object 6">
            <a:extLst>
              <a:ext uri="{FF2B5EF4-FFF2-40B4-BE49-F238E27FC236}">
                <a16:creationId xmlns:a16="http://schemas.microsoft.com/office/drawing/2014/main" id="{F1E66D1E-3FD1-475A-9B95-081F607994A4}"/>
              </a:ext>
            </a:extLst>
          </p:cNvPr>
          <p:cNvGraphicFramePr>
            <a:graphicFrameLocks noChangeAspect="1"/>
          </p:cNvGraphicFramePr>
          <p:nvPr/>
        </p:nvGraphicFramePr>
        <p:xfrm>
          <a:off x="8241138" y="334606"/>
          <a:ext cx="3281167" cy="1001034"/>
        </p:xfrm>
        <a:graphic>
          <a:graphicData uri="http://schemas.openxmlformats.org/presentationml/2006/ole">
            <mc:AlternateContent xmlns:mc="http://schemas.openxmlformats.org/markup-compatibility/2006">
              <mc:Choice xmlns:v="urn:schemas-microsoft-com:vml" Requires="v">
                <p:oleObj name="Equation" r:id="rId2" imgW="1498320" imgH="457200" progId="Equation.DSMT4">
                  <p:embed/>
                </p:oleObj>
              </mc:Choice>
              <mc:Fallback>
                <p:oleObj name="Equation" r:id="rId2" imgW="1498320" imgH="457200" progId="Equation.DSMT4">
                  <p:embed/>
                  <p:pic>
                    <p:nvPicPr>
                      <p:cNvPr id="7" name="Object 6">
                        <a:extLst>
                          <a:ext uri="{FF2B5EF4-FFF2-40B4-BE49-F238E27FC236}">
                            <a16:creationId xmlns:a16="http://schemas.microsoft.com/office/drawing/2014/main" id="{F1E66D1E-3FD1-475A-9B95-081F607994A4}"/>
                          </a:ext>
                        </a:extLst>
                      </p:cNvPr>
                      <p:cNvPicPr/>
                      <p:nvPr/>
                    </p:nvPicPr>
                    <p:blipFill>
                      <a:blip r:embed="rId3"/>
                      <a:stretch>
                        <a:fillRect/>
                      </a:stretch>
                    </p:blipFill>
                    <p:spPr>
                      <a:xfrm>
                        <a:off x="8241138" y="334606"/>
                        <a:ext cx="3281167" cy="1001034"/>
                      </a:xfrm>
                      <a:prstGeom prst="rect">
                        <a:avLst/>
                      </a:prstGeom>
                    </p:spPr>
                  </p:pic>
                </p:oleObj>
              </mc:Fallback>
            </mc:AlternateContent>
          </a:graphicData>
        </a:graphic>
      </p:graphicFrame>
      <p:pic>
        <p:nvPicPr>
          <p:cNvPr id="8" name="Picture 7" descr="Background pattern&#10;&#10;Description automatically generated">
            <a:extLst>
              <a:ext uri="{FF2B5EF4-FFF2-40B4-BE49-F238E27FC236}">
                <a16:creationId xmlns:a16="http://schemas.microsoft.com/office/drawing/2014/main" id="{3BD80FFE-E150-4419-BC4E-82CCD655DE90}"/>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0349" r="20345" b="-4"/>
          <a:stretch/>
        </p:blipFill>
        <p:spPr>
          <a:xfrm>
            <a:off x="643742" y="3142470"/>
            <a:ext cx="2733846" cy="310356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9" name="Picture 8">
            <a:extLst>
              <a:ext uri="{FF2B5EF4-FFF2-40B4-BE49-F238E27FC236}">
                <a16:creationId xmlns:a16="http://schemas.microsoft.com/office/drawing/2014/main" id="{52665315-D698-4AD9-AD93-D1807DBF5A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5941" y="3341215"/>
            <a:ext cx="2082307" cy="2082307"/>
          </a:xfrm>
          <a:prstGeom prst="rect">
            <a:avLst/>
          </a:prstGeom>
        </p:spPr>
      </p:pic>
      <p:pic>
        <p:nvPicPr>
          <p:cNvPr id="10" name="Picture 9">
            <a:extLst>
              <a:ext uri="{FF2B5EF4-FFF2-40B4-BE49-F238E27FC236}">
                <a16:creationId xmlns:a16="http://schemas.microsoft.com/office/drawing/2014/main" id="{D2D9A054-69A7-4D13-BCE8-EB2AA886D9A4}"/>
              </a:ext>
            </a:extLst>
          </p:cNvPr>
          <p:cNvPicPr>
            <a:picLocks noChangeAspect="1"/>
          </p:cNvPicPr>
          <p:nvPr/>
        </p:nvPicPr>
        <p:blipFill>
          <a:blip r:embed="rId7"/>
          <a:stretch>
            <a:fillRect/>
          </a:stretch>
        </p:blipFill>
        <p:spPr>
          <a:xfrm>
            <a:off x="1269266" y="1193112"/>
            <a:ext cx="2700762" cy="1847248"/>
          </a:xfrm>
          <a:prstGeom prst="rect">
            <a:avLst/>
          </a:prstGeom>
        </p:spPr>
      </p:pic>
      <p:sp>
        <p:nvSpPr>
          <p:cNvPr id="11" name="Rectangle 10">
            <a:extLst>
              <a:ext uri="{FF2B5EF4-FFF2-40B4-BE49-F238E27FC236}">
                <a16:creationId xmlns:a16="http://schemas.microsoft.com/office/drawing/2014/main" id="{D1F1F417-D506-4A0A-ADBB-67677C3888C2}"/>
              </a:ext>
            </a:extLst>
          </p:cNvPr>
          <p:cNvSpPr/>
          <p:nvPr/>
        </p:nvSpPr>
        <p:spPr>
          <a:xfrm>
            <a:off x="5428428" y="1370057"/>
            <a:ext cx="862736" cy="523220"/>
          </a:xfrm>
          <a:prstGeom prst="rect">
            <a:avLst/>
          </a:prstGeom>
          <a:noFill/>
        </p:spPr>
        <p:txBody>
          <a:bodyPr wrap="none" lIns="91440" tIns="45720" rIns="91440" bIns="45720">
            <a:spAutoFit/>
          </a:bodyPr>
          <a:lstStyle/>
          <a:p>
            <a:pPr algn="ctr"/>
            <a:r>
              <a:rPr lang="vi-VN" sz="28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Giải</a:t>
            </a:r>
            <a:endParaRPr lang="en-US" sz="28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aphicFrame>
        <p:nvGraphicFramePr>
          <p:cNvPr id="12" name="Object 11">
            <a:extLst>
              <a:ext uri="{FF2B5EF4-FFF2-40B4-BE49-F238E27FC236}">
                <a16:creationId xmlns:a16="http://schemas.microsoft.com/office/drawing/2014/main" id="{E0DDC352-8448-466A-A158-6AEDFAD2EBB0}"/>
              </a:ext>
            </a:extLst>
          </p:cNvPr>
          <p:cNvGraphicFramePr>
            <a:graphicFrameLocks noChangeAspect="1"/>
          </p:cNvGraphicFramePr>
          <p:nvPr/>
        </p:nvGraphicFramePr>
        <p:xfrm>
          <a:off x="978965" y="2289131"/>
          <a:ext cx="3281363" cy="1000125"/>
        </p:xfrm>
        <a:graphic>
          <a:graphicData uri="http://schemas.openxmlformats.org/presentationml/2006/ole">
            <mc:AlternateContent xmlns:mc="http://schemas.openxmlformats.org/markup-compatibility/2006">
              <mc:Choice xmlns:v="urn:schemas-microsoft-com:vml" Requires="v">
                <p:oleObj name="Equation" r:id="rId8" imgW="3281320" imgH="999711" progId="Equation.DSMT4">
                  <p:embed/>
                </p:oleObj>
              </mc:Choice>
              <mc:Fallback>
                <p:oleObj name="Equation" r:id="rId8" imgW="3281320" imgH="999711" progId="Equation.DSMT4">
                  <p:embed/>
                  <p:pic>
                    <p:nvPicPr>
                      <p:cNvPr id="12" name="Object 11">
                        <a:extLst>
                          <a:ext uri="{FF2B5EF4-FFF2-40B4-BE49-F238E27FC236}">
                            <a16:creationId xmlns:a16="http://schemas.microsoft.com/office/drawing/2014/main" id="{E0DDC352-8448-466A-A158-6AEDFAD2EBB0}"/>
                          </a:ext>
                        </a:extLst>
                      </p:cNvPr>
                      <p:cNvPicPr/>
                      <p:nvPr/>
                    </p:nvPicPr>
                    <p:blipFill>
                      <a:blip r:embed="rId9"/>
                      <a:stretch>
                        <a:fillRect/>
                      </a:stretch>
                    </p:blipFill>
                    <p:spPr>
                      <a:xfrm>
                        <a:off x="978965" y="2289131"/>
                        <a:ext cx="3281363" cy="1000125"/>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98126E05-D538-4013-8C42-76CD5B54C541}"/>
              </a:ext>
            </a:extLst>
          </p:cNvPr>
          <p:cNvGraphicFramePr>
            <a:graphicFrameLocks noChangeAspect="1"/>
          </p:cNvGraphicFramePr>
          <p:nvPr/>
        </p:nvGraphicFramePr>
        <p:xfrm>
          <a:off x="610241" y="3414125"/>
          <a:ext cx="3650087" cy="959147"/>
        </p:xfrm>
        <a:graphic>
          <a:graphicData uri="http://schemas.openxmlformats.org/presentationml/2006/ole">
            <mc:AlternateContent xmlns:mc="http://schemas.openxmlformats.org/markup-compatibility/2006">
              <mc:Choice xmlns:v="urn:schemas-microsoft-com:vml" Requires="v">
                <p:oleObj name="Equation" r:id="rId10" imgW="1739880" imgH="457200" progId="Equation.DSMT4">
                  <p:embed/>
                </p:oleObj>
              </mc:Choice>
              <mc:Fallback>
                <p:oleObj name="Equation" r:id="rId10" imgW="1739880" imgH="457200" progId="Equation.DSMT4">
                  <p:embed/>
                  <p:pic>
                    <p:nvPicPr>
                      <p:cNvPr id="13" name="Object 12">
                        <a:extLst>
                          <a:ext uri="{FF2B5EF4-FFF2-40B4-BE49-F238E27FC236}">
                            <a16:creationId xmlns:a16="http://schemas.microsoft.com/office/drawing/2014/main" id="{98126E05-D538-4013-8C42-76CD5B54C541}"/>
                          </a:ext>
                        </a:extLst>
                      </p:cNvPr>
                      <p:cNvPicPr/>
                      <p:nvPr/>
                    </p:nvPicPr>
                    <p:blipFill>
                      <a:blip r:embed="rId11"/>
                      <a:stretch>
                        <a:fillRect/>
                      </a:stretch>
                    </p:blipFill>
                    <p:spPr>
                      <a:xfrm>
                        <a:off x="610241" y="3414125"/>
                        <a:ext cx="3650087" cy="959147"/>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3F41372C-0E68-439A-B13A-008817E4D646}"/>
              </a:ext>
            </a:extLst>
          </p:cNvPr>
          <p:cNvGraphicFramePr>
            <a:graphicFrameLocks noChangeAspect="1"/>
          </p:cNvGraphicFramePr>
          <p:nvPr/>
        </p:nvGraphicFramePr>
        <p:xfrm>
          <a:off x="703196" y="4394780"/>
          <a:ext cx="2338007" cy="914872"/>
        </p:xfrm>
        <a:graphic>
          <a:graphicData uri="http://schemas.openxmlformats.org/presentationml/2006/ole">
            <mc:AlternateContent xmlns:mc="http://schemas.openxmlformats.org/markup-compatibility/2006">
              <mc:Choice xmlns:v="urn:schemas-microsoft-com:vml" Requires="v">
                <p:oleObj name="Equation" r:id="rId12" imgW="1168200" imgH="457200" progId="Equation.DSMT4">
                  <p:embed/>
                </p:oleObj>
              </mc:Choice>
              <mc:Fallback>
                <p:oleObj name="Equation" r:id="rId12" imgW="1168200" imgH="457200" progId="Equation.DSMT4">
                  <p:embed/>
                  <p:pic>
                    <p:nvPicPr>
                      <p:cNvPr id="14" name="Object 13">
                        <a:extLst>
                          <a:ext uri="{FF2B5EF4-FFF2-40B4-BE49-F238E27FC236}">
                            <a16:creationId xmlns:a16="http://schemas.microsoft.com/office/drawing/2014/main" id="{3F41372C-0E68-439A-B13A-008817E4D646}"/>
                          </a:ext>
                        </a:extLst>
                      </p:cNvPr>
                      <p:cNvPicPr/>
                      <p:nvPr/>
                    </p:nvPicPr>
                    <p:blipFill>
                      <a:blip r:embed="rId13"/>
                      <a:stretch>
                        <a:fillRect/>
                      </a:stretch>
                    </p:blipFill>
                    <p:spPr>
                      <a:xfrm>
                        <a:off x="703196" y="4394780"/>
                        <a:ext cx="2338007" cy="914872"/>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F36131DB-301A-43DA-BED9-A52423531135}"/>
              </a:ext>
            </a:extLst>
          </p:cNvPr>
          <p:cNvGraphicFramePr>
            <a:graphicFrameLocks noChangeAspect="1"/>
          </p:cNvGraphicFramePr>
          <p:nvPr/>
        </p:nvGraphicFramePr>
        <p:xfrm>
          <a:off x="755331" y="5450367"/>
          <a:ext cx="2227164" cy="1002224"/>
        </p:xfrm>
        <a:graphic>
          <a:graphicData uri="http://schemas.openxmlformats.org/presentationml/2006/ole">
            <mc:AlternateContent xmlns:mc="http://schemas.openxmlformats.org/markup-compatibility/2006">
              <mc:Choice xmlns:v="urn:schemas-microsoft-com:vml" Requires="v">
                <p:oleObj name="Equation" r:id="rId14" imgW="1015920" imgH="457200" progId="Equation.DSMT4">
                  <p:embed/>
                </p:oleObj>
              </mc:Choice>
              <mc:Fallback>
                <p:oleObj name="Equation" r:id="rId14" imgW="1015920" imgH="457200" progId="Equation.DSMT4">
                  <p:embed/>
                  <p:pic>
                    <p:nvPicPr>
                      <p:cNvPr id="15" name="Object 14">
                        <a:extLst>
                          <a:ext uri="{FF2B5EF4-FFF2-40B4-BE49-F238E27FC236}">
                            <a16:creationId xmlns:a16="http://schemas.microsoft.com/office/drawing/2014/main" id="{F36131DB-301A-43DA-BED9-A52423531135}"/>
                          </a:ext>
                        </a:extLst>
                      </p:cNvPr>
                      <p:cNvPicPr/>
                      <p:nvPr/>
                    </p:nvPicPr>
                    <p:blipFill>
                      <a:blip r:embed="rId15"/>
                      <a:stretch>
                        <a:fillRect/>
                      </a:stretch>
                    </p:blipFill>
                    <p:spPr>
                      <a:xfrm>
                        <a:off x="755331" y="5450367"/>
                        <a:ext cx="2227164" cy="1002224"/>
                      </a:xfrm>
                      <a:prstGeom prst="rect">
                        <a:avLst/>
                      </a:prstGeom>
                    </p:spPr>
                  </p:pic>
                </p:oleObj>
              </mc:Fallback>
            </mc:AlternateContent>
          </a:graphicData>
        </a:graphic>
      </p:graphicFrame>
      <p:cxnSp>
        <p:nvCxnSpPr>
          <p:cNvPr id="17" name="Straight Connector 16">
            <a:extLst>
              <a:ext uri="{FF2B5EF4-FFF2-40B4-BE49-F238E27FC236}">
                <a16:creationId xmlns:a16="http://schemas.microsoft.com/office/drawing/2014/main" id="{924EEFEB-769F-4F9E-824D-FA34E7008BD5}"/>
              </a:ext>
            </a:extLst>
          </p:cNvPr>
          <p:cNvCxnSpPr/>
          <p:nvPr/>
        </p:nvCxnSpPr>
        <p:spPr>
          <a:xfrm>
            <a:off x="4541178" y="2087439"/>
            <a:ext cx="0" cy="4643660"/>
          </a:xfrm>
          <a:prstGeom prst="line">
            <a:avLst/>
          </a:prstGeom>
        </p:spPr>
        <p:style>
          <a:lnRef idx="1">
            <a:schemeClr val="dk1"/>
          </a:lnRef>
          <a:fillRef idx="0">
            <a:schemeClr val="dk1"/>
          </a:fillRef>
          <a:effectRef idx="0">
            <a:schemeClr val="dk1"/>
          </a:effectRef>
          <a:fontRef idx="minor">
            <a:schemeClr val="tx1"/>
          </a:fontRef>
        </p:style>
      </p:cxnSp>
      <p:graphicFrame>
        <p:nvGraphicFramePr>
          <p:cNvPr id="18" name="Object 17">
            <a:extLst>
              <a:ext uri="{FF2B5EF4-FFF2-40B4-BE49-F238E27FC236}">
                <a16:creationId xmlns:a16="http://schemas.microsoft.com/office/drawing/2014/main" id="{21502F85-3595-48F2-914B-3A776A9DC481}"/>
              </a:ext>
            </a:extLst>
          </p:cNvPr>
          <p:cNvGraphicFramePr>
            <a:graphicFrameLocks noChangeAspect="1"/>
          </p:cNvGraphicFramePr>
          <p:nvPr/>
        </p:nvGraphicFramePr>
        <p:xfrm>
          <a:off x="4673369" y="2138061"/>
          <a:ext cx="1617796" cy="970678"/>
        </p:xfrm>
        <a:graphic>
          <a:graphicData uri="http://schemas.openxmlformats.org/presentationml/2006/ole">
            <mc:AlternateContent xmlns:mc="http://schemas.openxmlformats.org/markup-compatibility/2006">
              <mc:Choice xmlns:v="urn:schemas-microsoft-com:vml" Requires="v">
                <p:oleObj name="Equation" r:id="rId16" imgW="761760" imgH="457200" progId="Equation.DSMT4">
                  <p:embed/>
                </p:oleObj>
              </mc:Choice>
              <mc:Fallback>
                <p:oleObj name="Equation" r:id="rId16" imgW="761760" imgH="457200" progId="Equation.DSMT4">
                  <p:embed/>
                  <p:pic>
                    <p:nvPicPr>
                      <p:cNvPr id="18" name="Object 17">
                        <a:extLst>
                          <a:ext uri="{FF2B5EF4-FFF2-40B4-BE49-F238E27FC236}">
                            <a16:creationId xmlns:a16="http://schemas.microsoft.com/office/drawing/2014/main" id="{21502F85-3595-48F2-914B-3A776A9DC481}"/>
                          </a:ext>
                        </a:extLst>
                      </p:cNvPr>
                      <p:cNvPicPr/>
                      <p:nvPr/>
                    </p:nvPicPr>
                    <p:blipFill>
                      <a:blip r:embed="rId17"/>
                      <a:stretch>
                        <a:fillRect/>
                      </a:stretch>
                    </p:blipFill>
                    <p:spPr>
                      <a:xfrm>
                        <a:off x="4673369" y="2138061"/>
                        <a:ext cx="1617796" cy="970678"/>
                      </a:xfrm>
                      <a:prstGeom prst="rect">
                        <a:avLst/>
                      </a:prstGeom>
                    </p:spPr>
                  </p:pic>
                </p:oleObj>
              </mc:Fallback>
            </mc:AlternateContent>
          </a:graphicData>
        </a:graphic>
      </p:graphicFrame>
      <p:sp>
        <p:nvSpPr>
          <p:cNvPr id="19" name="TextBox 18">
            <a:extLst>
              <a:ext uri="{FF2B5EF4-FFF2-40B4-BE49-F238E27FC236}">
                <a16:creationId xmlns:a16="http://schemas.microsoft.com/office/drawing/2014/main" id="{1E48B8D9-057B-45B5-9D78-4D65F94C9672}"/>
              </a:ext>
            </a:extLst>
          </p:cNvPr>
          <p:cNvSpPr txBox="1"/>
          <p:nvPr/>
        </p:nvSpPr>
        <p:spPr>
          <a:xfrm>
            <a:off x="4673369" y="3289256"/>
            <a:ext cx="2785667" cy="830997"/>
          </a:xfrm>
          <a:prstGeom prst="rect">
            <a:avLst/>
          </a:prstGeom>
          <a:noFill/>
        </p:spPr>
        <p:txBody>
          <a:bodyPr wrap="square" rtlCol="0">
            <a:spAutoFit/>
          </a:bodyPr>
          <a:lstStyle/>
          <a:p>
            <a:r>
              <a:rPr lang="vi-VN" sz="2400" b="1">
                <a:latin typeface="+mj-lt"/>
              </a:rPr>
              <a:t>Vậy nghiệm </a:t>
            </a:r>
          </a:p>
          <a:p>
            <a:r>
              <a:rPr lang="vi-VN" sz="2400" b="1">
                <a:latin typeface="+mj-lt"/>
              </a:rPr>
              <a:t>của hệ pt là ( 1; -2).</a:t>
            </a:r>
            <a:endParaRPr lang="en-US" sz="2400" b="1">
              <a:latin typeface="+mj-lt"/>
            </a:endParaRPr>
          </a:p>
        </p:txBody>
      </p:sp>
      <p:cxnSp>
        <p:nvCxnSpPr>
          <p:cNvPr id="21" name="Straight Connector 20">
            <a:extLst>
              <a:ext uri="{FF2B5EF4-FFF2-40B4-BE49-F238E27FC236}">
                <a16:creationId xmlns:a16="http://schemas.microsoft.com/office/drawing/2014/main" id="{2F38A8A4-A6EB-442C-A5F4-33D61383037E}"/>
              </a:ext>
            </a:extLst>
          </p:cNvPr>
          <p:cNvCxnSpPr/>
          <p:nvPr/>
        </p:nvCxnSpPr>
        <p:spPr>
          <a:xfrm>
            <a:off x="7561780" y="2087439"/>
            <a:ext cx="0" cy="4643660"/>
          </a:xfrm>
          <a:prstGeom prst="line">
            <a:avLst/>
          </a:prstGeom>
        </p:spPr>
        <p:style>
          <a:lnRef idx="1">
            <a:schemeClr val="dk1"/>
          </a:lnRef>
          <a:fillRef idx="0">
            <a:schemeClr val="dk1"/>
          </a:fillRef>
          <a:effectRef idx="0">
            <a:schemeClr val="dk1"/>
          </a:effectRef>
          <a:fontRef idx="minor">
            <a:schemeClr val="tx1"/>
          </a:fontRef>
        </p:style>
      </p:cxnSp>
      <p:sp>
        <p:nvSpPr>
          <p:cNvPr id="22" name="Oval 21">
            <a:extLst>
              <a:ext uri="{FF2B5EF4-FFF2-40B4-BE49-F238E27FC236}">
                <a16:creationId xmlns:a16="http://schemas.microsoft.com/office/drawing/2014/main" id="{0BEA6954-47DD-4F40-8E97-3F8293103A3E}"/>
              </a:ext>
            </a:extLst>
          </p:cNvPr>
          <p:cNvSpPr/>
          <p:nvPr/>
        </p:nvSpPr>
        <p:spPr>
          <a:xfrm>
            <a:off x="7890553" y="1818526"/>
            <a:ext cx="2301410" cy="66782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800">
                <a:latin typeface="+mj-lt"/>
              </a:rPr>
              <a:t>Cách 2</a:t>
            </a:r>
            <a:endParaRPr lang="en-US" sz="2800">
              <a:latin typeface="+mj-lt"/>
            </a:endParaRPr>
          </a:p>
        </p:txBody>
      </p:sp>
      <p:sp>
        <p:nvSpPr>
          <p:cNvPr id="23" name="TextBox 22">
            <a:extLst>
              <a:ext uri="{FF2B5EF4-FFF2-40B4-BE49-F238E27FC236}">
                <a16:creationId xmlns:a16="http://schemas.microsoft.com/office/drawing/2014/main" id="{59F72680-280E-4DF4-A758-326DF82D0D45}"/>
              </a:ext>
            </a:extLst>
          </p:cNvPr>
          <p:cNvSpPr txBox="1"/>
          <p:nvPr/>
        </p:nvSpPr>
        <p:spPr>
          <a:xfrm>
            <a:off x="7890553" y="2897312"/>
            <a:ext cx="1684961" cy="461665"/>
          </a:xfrm>
          <a:prstGeom prst="rect">
            <a:avLst/>
          </a:prstGeom>
          <a:noFill/>
        </p:spPr>
        <p:txBody>
          <a:bodyPr wrap="square" rtlCol="0">
            <a:spAutoFit/>
          </a:bodyPr>
          <a:lstStyle/>
          <a:p>
            <a:r>
              <a:rPr lang="vi-VN" sz="2400">
                <a:latin typeface="+mj-lt"/>
              </a:rPr>
              <a:t>Đặt </a:t>
            </a:r>
            <a:endParaRPr lang="en-US" sz="2400">
              <a:latin typeface="+mj-lt"/>
            </a:endParaRPr>
          </a:p>
        </p:txBody>
      </p:sp>
      <p:graphicFrame>
        <p:nvGraphicFramePr>
          <p:cNvPr id="16" name="Object 15">
            <a:extLst>
              <a:ext uri="{FF2B5EF4-FFF2-40B4-BE49-F238E27FC236}">
                <a16:creationId xmlns:a16="http://schemas.microsoft.com/office/drawing/2014/main" id="{02A27BB6-842D-4B6E-96BA-31C0621CADA0}"/>
              </a:ext>
            </a:extLst>
          </p:cNvPr>
          <p:cNvGraphicFramePr>
            <a:graphicFrameLocks noChangeAspect="1"/>
          </p:cNvGraphicFramePr>
          <p:nvPr/>
        </p:nvGraphicFramePr>
        <p:xfrm>
          <a:off x="8775389" y="2934229"/>
          <a:ext cx="2391043" cy="406986"/>
        </p:xfrm>
        <a:graphic>
          <a:graphicData uri="http://schemas.openxmlformats.org/presentationml/2006/ole">
            <mc:AlternateContent xmlns:mc="http://schemas.openxmlformats.org/markup-compatibility/2006">
              <mc:Choice xmlns:v="urn:schemas-microsoft-com:vml" Requires="v">
                <p:oleObj name="Equation" r:id="rId18" imgW="1193760" imgH="203040" progId="Equation.DSMT4">
                  <p:embed/>
                </p:oleObj>
              </mc:Choice>
              <mc:Fallback>
                <p:oleObj name="Equation" r:id="rId18" imgW="1193760" imgH="203040" progId="Equation.DSMT4">
                  <p:embed/>
                  <p:pic>
                    <p:nvPicPr>
                      <p:cNvPr id="16" name="Object 15">
                        <a:extLst>
                          <a:ext uri="{FF2B5EF4-FFF2-40B4-BE49-F238E27FC236}">
                            <a16:creationId xmlns:a16="http://schemas.microsoft.com/office/drawing/2014/main" id="{02A27BB6-842D-4B6E-96BA-31C0621CADA0}"/>
                          </a:ext>
                        </a:extLst>
                      </p:cNvPr>
                      <p:cNvPicPr/>
                      <p:nvPr/>
                    </p:nvPicPr>
                    <p:blipFill>
                      <a:blip r:embed="rId19"/>
                      <a:stretch>
                        <a:fillRect/>
                      </a:stretch>
                    </p:blipFill>
                    <p:spPr>
                      <a:xfrm>
                        <a:off x="8775389" y="2934229"/>
                        <a:ext cx="2391043" cy="406986"/>
                      </a:xfrm>
                      <a:prstGeom prst="rect">
                        <a:avLst/>
                      </a:prstGeom>
                    </p:spPr>
                  </p:pic>
                </p:oleObj>
              </mc:Fallback>
            </mc:AlternateContent>
          </a:graphicData>
        </a:graphic>
      </p:graphicFrame>
      <p:sp>
        <p:nvSpPr>
          <p:cNvPr id="20" name="TextBox 19">
            <a:extLst>
              <a:ext uri="{FF2B5EF4-FFF2-40B4-BE49-F238E27FC236}">
                <a16:creationId xmlns:a16="http://schemas.microsoft.com/office/drawing/2014/main" id="{954F9376-DC36-45C4-8FAF-A70655F275D3}"/>
              </a:ext>
            </a:extLst>
          </p:cNvPr>
          <p:cNvSpPr txBox="1"/>
          <p:nvPr/>
        </p:nvSpPr>
        <p:spPr>
          <a:xfrm>
            <a:off x="7661673" y="3448282"/>
            <a:ext cx="3827682"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Hệ phương trình trở thành:</a:t>
            </a:r>
          </a:p>
        </p:txBody>
      </p:sp>
      <p:graphicFrame>
        <p:nvGraphicFramePr>
          <p:cNvPr id="24" name="Object 23">
            <a:extLst>
              <a:ext uri="{FF2B5EF4-FFF2-40B4-BE49-F238E27FC236}">
                <a16:creationId xmlns:a16="http://schemas.microsoft.com/office/drawing/2014/main" id="{1903499D-F856-4443-941E-4A3BCA80DFFE}"/>
              </a:ext>
            </a:extLst>
          </p:cNvPr>
          <p:cNvGraphicFramePr>
            <a:graphicFrameLocks noChangeAspect="1"/>
          </p:cNvGraphicFramePr>
          <p:nvPr/>
        </p:nvGraphicFramePr>
        <p:xfrm>
          <a:off x="8491113" y="4121719"/>
          <a:ext cx="1749987" cy="954538"/>
        </p:xfrm>
        <a:graphic>
          <a:graphicData uri="http://schemas.openxmlformats.org/presentationml/2006/ole">
            <mc:AlternateContent xmlns:mc="http://schemas.openxmlformats.org/markup-compatibility/2006">
              <mc:Choice xmlns:v="urn:schemas-microsoft-com:vml" Requires="v">
                <p:oleObj name="Equation" r:id="rId20" imgW="838080" imgH="457200" progId="Equation.DSMT4">
                  <p:embed/>
                </p:oleObj>
              </mc:Choice>
              <mc:Fallback>
                <p:oleObj name="Equation" r:id="rId20" imgW="838080" imgH="457200" progId="Equation.DSMT4">
                  <p:embed/>
                  <p:pic>
                    <p:nvPicPr>
                      <p:cNvPr id="24" name="Object 23">
                        <a:extLst>
                          <a:ext uri="{FF2B5EF4-FFF2-40B4-BE49-F238E27FC236}">
                            <a16:creationId xmlns:a16="http://schemas.microsoft.com/office/drawing/2014/main" id="{1903499D-F856-4443-941E-4A3BCA80DFFE}"/>
                          </a:ext>
                        </a:extLst>
                      </p:cNvPr>
                      <p:cNvPicPr/>
                      <p:nvPr/>
                    </p:nvPicPr>
                    <p:blipFill>
                      <a:blip r:embed="rId21"/>
                      <a:stretch>
                        <a:fillRect/>
                      </a:stretch>
                    </p:blipFill>
                    <p:spPr>
                      <a:xfrm>
                        <a:off x="8491113" y="4121719"/>
                        <a:ext cx="1749987" cy="954538"/>
                      </a:xfrm>
                      <a:prstGeom prst="rect">
                        <a:avLst/>
                      </a:prstGeom>
                    </p:spPr>
                  </p:pic>
                </p:oleObj>
              </mc:Fallback>
            </mc:AlternateContent>
          </a:graphicData>
        </a:graphic>
      </p:graphicFrame>
    </p:spTree>
    <p:extLst>
      <p:ext uri="{BB962C8B-B14F-4D97-AF65-F5344CB8AC3E}">
        <p14:creationId xmlns:p14="http://schemas.microsoft.com/office/powerpoint/2010/main" val="59157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to="" calcmode="lin" valueType="num">
                                      <p:cBhvr>
                                        <p:cTn id="15" dur="1" fill="hold"/>
                                        <p:tgtEl>
                                          <p:spTgt spid="4"/>
                                        </p:tgtEl>
                                        <p:attrNameLst>
                                          <p:attrName/>
                                        </p:attrNameLst>
                                      </p:cBhvr>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ircle(in)">
                                      <p:cBhvr>
                                        <p:cTn id="34" dur="1000"/>
                                        <p:tgtEl>
                                          <p:spTgt spid="10"/>
                                        </p:tgtEl>
                                      </p:cBhvr>
                                    </p:animEffect>
                                  </p:childTnLst>
                                </p:cTn>
                              </p:par>
                              <p:par>
                                <p:cTn id="35" presetID="6" presetClass="entr" presetSubtype="16"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ircle(in)">
                                      <p:cBhvr>
                                        <p:cTn id="37" dur="1000"/>
                                        <p:tgtEl>
                                          <p:spTgt spid="9"/>
                                        </p:tgtEl>
                                      </p:cBhvr>
                                    </p:animEffect>
                                  </p:childTnLst>
                                </p:cTn>
                              </p:par>
                              <p:par>
                                <p:cTn id="38" presetID="6" presetClass="entr" presetSubtype="16"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circle(in)">
                                      <p:cBhvr>
                                        <p:cTn id="40" dur="10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xit" presetSubtype="32" fill="hold" nodeType="clickEffect">
                                  <p:stCondLst>
                                    <p:cond delay="0"/>
                                  </p:stCondLst>
                                  <p:childTnLst>
                                    <p:anim calcmode="lin" valueType="num">
                                      <p:cBhvr>
                                        <p:cTn id="44" dur="500"/>
                                        <p:tgtEl>
                                          <p:spTgt spid="10"/>
                                        </p:tgtEl>
                                        <p:attrNameLst>
                                          <p:attrName>ppt_w</p:attrName>
                                        </p:attrNameLst>
                                      </p:cBhvr>
                                      <p:tavLst>
                                        <p:tav tm="0">
                                          <p:val>
                                            <p:strVal val="ppt_w"/>
                                          </p:val>
                                        </p:tav>
                                        <p:tav tm="100000">
                                          <p:val>
                                            <p:fltVal val="0"/>
                                          </p:val>
                                        </p:tav>
                                      </p:tavLst>
                                    </p:anim>
                                    <p:anim calcmode="lin" valueType="num">
                                      <p:cBhvr>
                                        <p:cTn id="45" dur="500"/>
                                        <p:tgtEl>
                                          <p:spTgt spid="10"/>
                                        </p:tgtEl>
                                        <p:attrNameLst>
                                          <p:attrName>ppt_h</p:attrName>
                                        </p:attrNameLst>
                                      </p:cBhvr>
                                      <p:tavLst>
                                        <p:tav tm="0">
                                          <p:val>
                                            <p:strVal val="ppt_h"/>
                                          </p:val>
                                        </p:tav>
                                        <p:tav tm="100000">
                                          <p:val>
                                            <p:fltVal val="0"/>
                                          </p:val>
                                        </p:tav>
                                      </p:tavLst>
                                    </p:anim>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53" presetClass="exit" presetSubtype="32" fill="hold" nodeType="withEffect">
                                  <p:stCondLst>
                                    <p:cond delay="0"/>
                                  </p:stCondLst>
                                  <p:childTnLst>
                                    <p:anim calcmode="lin" valueType="num">
                                      <p:cBhvr>
                                        <p:cTn id="49" dur="500"/>
                                        <p:tgtEl>
                                          <p:spTgt spid="9"/>
                                        </p:tgtEl>
                                        <p:attrNameLst>
                                          <p:attrName>ppt_w</p:attrName>
                                        </p:attrNameLst>
                                      </p:cBhvr>
                                      <p:tavLst>
                                        <p:tav tm="0">
                                          <p:val>
                                            <p:strVal val="ppt_w"/>
                                          </p:val>
                                        </p:tav>
                                        <p:tav tm="100000">
                                          <p:val>
                                            <p:fltVal val="0"/>
                                          </p:val>
                                        </p:tav>
                                      </p:tavLst>
                                    </p:anim>
                                    <p:anim calcmode="lin" valueType="num">
                                      <p:cBhvr>
                                        <p:cTn id="50" dur="500"/>
                                        <p:tgtEl>
                                          <p:spTgt spid="9"/>
                                        </p:tgtEl>
                                        <p:attrNameLst>
                                          <p:attrName>ppt_h</p:attrName>
                                        </p:attrNameLst>
                                      </p:cBhvr>
                                      <p:tavLst>
                                        <p:tav tm="0">
                                          <p:val>
                                            <p:strVal val="ppt_h"/>
                                          </p:val>
                                        </p:tav>
                                        <p:tav tm="100000">
                                          <p:val>
                                            <p:fltVal val="0"/>
                                          </p:val>
                                        </p:tav>
                                      </p:tavLst>
                                    </p:anim>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53" presetClass="exit" presetSubtype="32" fill="hold" nodeType="withEffect">
                                  <p:stCondLst>
                                    <p:cond delay="0"/>
                                  </p:stCondLst>
                                  <p:childTnLst>
                                    <p:anim calcmode="lin" valueType="num">
                                      <p:cBhvr>
                                        <p:cTn id="54" dur="500"/>
                                        <p:tgtEl>
                                          <p:spTgt spid="8"/>
                                        </p:tgtEl>
                                        <p:attrNameLst>
                                          <p:attrName>ppt_w</p:attrName>
                                        </p:attrNameLst>
                                      </p:cBhvr>
                                      <p:tavLst>
                                        <p:tav tm="0">
                                          <p:val>
                                            <p:strVal val="ppt_w"/>
                                          </p:val>
                                        </p:tav>
                                        <p:tav tm="100000">
                                          <p:val>
                                            <p:fltVal val="0"/>
                                          </p:val>
                                        </p:tav>
                                      </p:tavLst>
                                    </p:anim>
                                    <p:anim calcmode="lin" valueType="num">
                                      <p:cBhvr>
                                        <p:cTn id="55" dur="500"/>
                                        <p:tgtEl>
                                          <p:spTgt spid="8"/>
                                        </p:tgtEl>
                                        <p:attrNameLst>
                                          <p:attrName>ppt_h</p:attrName>
                                        </p:attrNameLst>
                                      </p:cBhvr>
                                      <p:tavLst>
                                        <p:tav tm="0">
                                          <p:val>
                                            <p:strVal val="ppt_h"/>
                                          </p:val>
                                        </p:tav>
                                        <p:tav tm="100000">
                                          <p:val>
                                            <p:fltVal val="0"/>
                                          </p:val>
                                        </p:tav>
                                      </p:tavLst>
                                    </p:anim>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barn(inVertical)">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barn(inVertical)">
                                      <p:cBhvr>
                                        <p:cTn id="67" dur="500"/>
                                        <p:tgtEl>
                                          <p:spTgt spid="12"/>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barn(inVertical)">
                                      <p:cBhvr>
                                        <p:cTn id="72" dur="5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barn(inVertical)">
                                      <p:cBhvr>
                                        <p:cTn id="77" dur="500"/>
                                        <p:tgtEl>
                                          <p:spTgt spid="14"/>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barn(inVertical)">
                                      <p:cBhvr>
                                        <p:cTn id="82" dur="500"/>
                                        <p:tgtEl>
                                          <p:spTgt spid="15"/>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barn(inVertical)">
                                      <p:cBhvr>
                                        <p:cTn id="87" dur="500"/>
                                        <p:tgtEl>
                                          <p:spTgt spid="17"/>
                                        </p:tgtEl>
                                      </p:cBhvr>
                                    </p:animEffect>
                                  </p:childTnLst>
                                </p:cTn>
                              </p:par>
                              <p:par>
                                <p:cTn id="88" presetID="16" presetClass="entr" presetSubtype="21" fill="hold" nodeType="with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barn(inVertical)">
                                      <p:cBhvr>
                                        <p:cTn id="90" dur="500"/>
                                        <p:tgtEl>
                                          <p:spTgt spid="18"/>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barn(inVertical)">
                                      <p:cBhvr>
                                        <p:cTn id="95" dur="500"/>
                                        <p:tgtEl>
                                          <p:spTgt spid="19"/>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nodeType="clickEffect">
                                  <p:stCondLst>
                                    <p:cond delay="0"/>
                                  </p:stCondLst>
                                  <p:childTnLst>
                                    <p:set>
                                      <p:cBhvr>
                                        <p:cTn id="99" dur="1" fill="hold">
                                          <p:stCondLst>
                                            <p:cond delay="0"/>
                                          </p:stCondLst>
                                        </p:cTn>
                                        <p:tgtEl>
                                          <p:spTgt spid="21"/>
                                        </p:tgtEl>
                                        <p:attrNameLst>
                                          <p:attrName>style.visibility</p:attrName>
                                        </p:attrNameLst>
                                      </p:cBhvr>
                                      <p:to>
                                        <p:strVal val="visible"/>
                                      </p:to>
                                    </p:set>
                                    <p:animEffect transition="in" filter="barn(inVertical)">
                                      <p:cBhvr>
                                        <p:cTn id="100" dur="500"/>
                                        <p:tgtEl>
                                          <p:spTgt spid="21"/>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22"/>
                                        </p:tgtEl>
                                        <p:attrNameLst>
                                          <p:attrName>style.visibility</p:attrName>
                                        </p:attrNameLst>
                                      </p:cBhvr>
                                      <p:to>
                                        <p:strVal val="visible"/>
                                      </p:to>
                                    </p:set>
                                    <p:animEffect transition="in" filter="barn(inVertical)">
                                      <p:cBhvr>
                                        <p:cTn id="105" dur="500"/>
                                        <p:tgtEl>
                                          <p:spTgt spid="22"/>
                                        </p:tgtEl>
                                      </p:cBhvr>
                                    </p:animEffect>
                                  </p:childTnLst>
                                </p:cTn>
                              </p:par>
                            </p:childTnLst>
                          </p:cTn>
                        </p:par>
                      </p:childTnLst>
                    </p:cTn>
                  </p:par>
                  <p:par>
                    <p:cTn id="106" fill="hold">
                      <p:stCondLst>
                        <p:cond delay="indefinite"/>
                      </p:stCondLst>
                      <p:childTnLst>
                        <p:par>
                          <p:cTn id="107" fill="hold">
                            <p:stCondLst>
                              <p:cond delay="0"/>
                            </p:stCondLst>
                            <p:childTnLst>
                              <p:par>
                                <p:cTn id="108" presetID="16" presetClass="entr" presetSubtype="21" fill="hold" nodeType="clickEffect">
                                  <p:stCondLst>
                                    <p:cond delay="0"/>
                                  </p:stCondLst>
                                  <p:childTnLst>
                                    <p:set>
                                      <p:cBhvr>
                                        <p:cTn id="109" dur="1" fill="hold">
                                          <p:stCondLst>
                                            <p:cond delay="0"/>
                                          </p:stCondLst>
                                        </p:cTn>
                                        <p:tgtEl>
                                          <p:spTgt spid="16"/>
                                        </p:tgtEl>
                                        <p:attrNameLst>
                                          <p:attrName>style.visibility</p:attrName>
                                        </p:attrNameLst>
                                      </p:cBhvr>
                                      <p:to>
                                        <p:strVal val="visible"/>
                                      </p:to>
                                    </p:set>
                                    <p:animEffect transition="in" filter="barn(inVertical)">
                                      <p:cBhvr>
                                        <p:cTn id="110" dur="500"/>
                                        <p:tgtEl>
                                          <p:spTgt spid="16"/>
                                        </p:tgtEl>
                                      </p:cBhvr>
                                    </p:animEffect>
                                  </p:childTnLst>
                                </p:cTn>
                              </p:par>
                              <p:par>
                                <p:cTn id="111" presetID="16" presetClass="entr" presetSubtype="21" fill="hold" grpId="0" nodeType="withEffect">
                                  <p:stCondLst>
                                    <p:cond delay="0"/>
                                  </p:stCondLst>
                                  <p:childTnLst>
                                    <p:set>
                                      <p:cBhvr>
                                        <p:cTn id="112" dur="1" fill="hold">
                                          <p:stCondLst>
                                            <p:cond delay="0"/>
                                          </p:stCondLst>
                                        </p:cTn>
                                        <p:tgtEl>
                                          <p:spTgt spid="23"/>
                                        </p:tgtEl>
                                        <p:attrNameLst>
                                          <p:attrName>style.visibility</p:attrName>
                                        </p:attrNameLst>
                                      </p:cBhvr>
                                      <p:to>
                                        <p:strVal val="visible"/>
                                      </p:to>
                                    </p:set>
                                    <p:animEffect transition="in" filter="barn(inVertical)">
                                      <p:cBhvr>
                                        <p:cTn id="113" dur="500"/>
                                        <p:tgtEl>
                                          <p:spTgt spid="23"/>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grpId="0" nodeType="clickEffect">
                                  <p:stCondLst>
                                    <p:cond delay="0"/>
                                  </p:stCondLst>
                                  <p:childTnLst>
                                    <p:set>
                                      <p:cBhvr>
                                        <p:cTn id="117" dur="1" fill="hold">
                                          <p:stCondLst>
                                            <p:cond delay="0"/>
                                          </p:stCondLst>
                                        </p:cTn>
                                        <p:tgtEl>
                                          <p:spTgt spid="20"/>
                                        </p:tgtEl>
                                        <p:attrNameLst>
                                          <p:attrName>style.visibility</p:attrName>
                                        </p:attrNameLst>
                                      </p:cBhvr>
                                      <p:to>
                                        <p:strVal val="visible"/>
                                      </p:to>
                                    </p:set>
                                    <p:animEffect transition="in" filter="barn(inVertical)">
                                      <p:cBhvr>
                                        <p:cTn id="118" dur="500"/>
                                        <p:tgtEl>
                                          <p:spTgt spid="20"/>
                                        </p:tgtEl>
                                      </p:cBhvr>
                                    </p:animEffect>
                                  </p:childTnLst>
                                </p:cTn>
                              </p:par>
                              <p:par>
                                <p:cTn id="119" presetID="16" presetClass="entr" presetSubtype="21" fill="hold" nodeType="withEffect">
                                  <p:stCondLst>
                                    <p:cond delay="0"/>
                                  </p:stCondLst>
                                  <p:childTnLst>
                                    <p:set>
                                      <p:cBhvr>
                                        <p:cTn id="120" dur="1" fill="hold">
                                          <p:stCondLst>
                                            <p:cond delay="0"/>
                                          </p:stCondLst>
                                        </p:cTn>
                                        <p:tgtEl>
                                          <p:spTgt spid="24"/>
                                        </p:tgtEl>
                                        <p:attrNameLst>
                                          <p:attrName>style.visibility</p:attrName>
                                        </p:attrNameLst>
                                      </p:cBhvr>
                                      <p:to>
                                        <p:strVal val="visible"/>
                                      </p:to>
                                    </p:set>
                                    <p:animEffect transition="in" filter="barn(inVertical)">
                                      <p:cBhvr>
                                        <p:cTn id="1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11" grpId="0"/>
      <p:bldP spid="19" grpId="0"/>
      <p:bldP spid="22" grpId="0" animBg="1"/>
      <p:bldP spid="23"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745426C-BFFE-4F7E-AFE8-E9911C7C8F8C}"/>
              </a:ext>
            </a:extLst>
          </p:cNvPr>
          <p:cNvGrpSpPr/>
          <p:nvPr/>
        </p:nvGrpSpPr>
        <p:grpSpPr>
          <a:xfrm>
            <a:off x="0" y="-1"/>
            <a:ext cx="12192000" cy="6858002"/>
            <a:chOff x="0" y="-1"/>
            <a:chExt cx="12192000" cy="6858002"/>
          </a:xfrm>
        </p:grpSpPr>
        <p:sp>
          <p:nvSpPr>
            <p:cNvPr id="5" name="Rectangle 4">
              <a:extLst>
                <a:ext uri="{FF2B5EF4-FFF2-40B4-BE49-F238E27FC236}">
                  <a16:creationId xmlns:a16="http://schemas.microsoft.com/office/drawing/2014/main" id="{A9071DE0-8917-4D5F-A7BC-A904FC048D87}"/>
                </a:ext>
              </a:extLst>
            </p:cNvPr>
            <p:cNvSpPr/>
            <p:nvPr/>
          </p:nvSpPr>
          <p:spPr>
            <a:xfrm>
              <a:off x="0" y="0"/>
              <a:ext cx="12192000" cy="6858000"/>
            </a:xfrm>
            <a:prstGeom prst="rect">
              <a:avLst/>
            </a:prstGeom>
            <a:solidFill>
              <a:srgbClr val="F7C9BA"/>
            </a:solidFill>
            <a:ln>
              <a:solidFill>
                <a:srgbClr val="F7C9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E0C6A6F1-1ED9-41AF-9439-039AE72BEB92}"/>
                </a:ext>
              </a:extLst>
            </p:cNvPr>
            <p:cNvGrpSpPr/>
            <p:nvPr/>
          </p:nvGrpSpPr>
          <p:grpSpPr>
            <a:xfrm>
              <a:off x="0" y="-1"/>
              <a:ext cx="9144000" cy="6858002"/>
              <a:chOff x="0" y="-1"/>
              <a:chExt cx="9144000" cy="6858002"/>
            </a:xfrm>
          </p:grpSpPr>
          <p:pic>
            <p:nvPicPr>
              <p:cNvPr id="7" name="Picture 6">
                <a:extLst>
                  <a:ext uri="{FF2B5EF4-FFF2-40B4-BE49-F238E27FC236}">
                    <a16:creationId xmlns:a16="http://schemas.microsoft.com/office/drawing/2014/main" id="{1E6991EC-797E-4018-9450-4180746FEF65}"/>
                  </a:ext>
                </a:extLst>
              </p:cNvPr>
              <p:cNvPicPr>
                <a:picLocks noChangeAspect="1"/>
              </p:cNvPicPr>
              <p:nvPr/>
            </p:nvPicPr>
            <p:blipFill rotWithShape="1">
              <a:blip r:embed="rId2">
                <a:extLst>
                  <a:ext uri="{28A0092B-C50C-407E-A947-70E740481C1C}">
                    <a14:useLocalDpi xmlns:a14="http://schemas.microsoft.com/office/drawing/2010/main" val="0"/>
                  </a:ext>
                </a:extLst>
              </a:blip>
              <a:srcRect l="14356" t="-188" b="27512"/>
              <a:stretch/>
            </p:blipFill>
            <p:spPr>
              <a:xfrm>
                <a:off x="0" y="2616559"/>
                <a:ext cx="2693435" cy="4241442"/>
              </a:xfrm>
              <a:prstGeom prst="rect">
                <a:avLst/>
              </a:prstGeom>
            </p:spPr>
          </p:pic>
          <p:pic>
            <p:nvPicPr>
              <p:cNvPr id="8" name="Picture 7">
                <a:extLst>
                  <a:ext uri="{FF2B5EF4-FFF2-40B4-BE49-F238E27FC236}">
                    <a16:creationId xmlns:a16="http://schemas.microsoft.com/office/drawing/2014/main" id="{300DFA14-D581-4460-BD7E-EE1F3B4B8380}"/>
                  </a:ext>
                </a:extLst>
              </p:cNvPr>
              <p:cNvPicPr>
                <a:picLocks noChangeAspect="1"/>
              </p:cNvPicPr>
              <p:nvPr/>
            </p:nvPicPr>
            <p:blipFill rotWithShape="1">
              <a:blip r:embed="rId2">
                <a:extLst>
                  <a:ext uri="{28A0092B-C50C-407E-A947-70E740481C1C}">
                    <a14:useLocalDpi xmlns:a14="http://schemas.microsoft.com/office/drawing/2010/main" val="0"/>
                  </a:ext>
                </a:extLst>
              </a:blip>
              <a:srcRect b="61847"/>
              <a:stretch/>
            </p:blipFill>
            <p:spPr>
              <a:xfrm>
                <a:off x="0" y="-1"/>
                <a:ext cx="9144000" cy="2794713"/>
              </a:xfrm>
              <a:prstGeom prst="rect">
                <a:avLst/>
              </a:prstGeom>
            </p:spPr>
          </p:pic>
          <p:pic>
            <p:nvPicPr>
              <p:cNvPr id="9" name="Picture 8">
                <a:extLst>
                  <a:ext uri="{FF2B5EF4-FFF2-40B4-BE49-F238E27FC236}">
                    <a16:creationId xmlns:a16="http://schemas.microsoft.com/office/drawing/2014/main" id="{BBD22802-5432-41B6-8CBE-8E3A105BD9C6}"/>
                  </a:ext>
                </a:extLst>
              </p:cNvPr>
              <p:cNvPicPr>
                <a:picLocks noChangeAspect="1"/>
              </p:cNvPicPr>
              <p:nvPr/>
            </p:nvPicPr>
            <p:blipFill rotWithShape="1">
              <a:blip r:embed="rId2">
                <a:extLst>
                  <a:ext uri="{28A0092B-C50C-407E-A947-70E740481C1C}">
                    <a14:useLocalDpi xmlns:a14="http://schemas.microsoft.com/office/drawing/2010/main" val="0"/>
                  </a:ext>
                </a:extLst>
              </a:blip>
              <a:srcRect b="61847"/>
              <a:stretch/>
            </p:blipFill>
            <p:spPr>
              <a:xfrm>
                <a:off x="2693435" y="2616558"/>
                <a:ext cx="6450565" cy="4241442"/>
              </a:xfrm>
              <a:prstGeom prst="rect">
                <a:avLst/>
              </a:prstGeom>
            </p:spPr>
          </p:pic>
          <p:pic>
            <p:nvPicPr>
              <p:cNvPr id="10" name="Picture 9">
                <a:extLst>
                  <a:ext uri="{FF2B5EF4-FFF2-40B4-BE49-F238E27FC236}">
                    <a16:creationId xmlns:a16="http://schemas.microsoft.com/office/drawing/2014/main" id="{8A90193E-7515-4594-AEF8-A94023455B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356" t="-188" r="18701" b="27512"/>
              <a:stretch/>
            </p:blipFill>
            <p:spPr>
              <a:xfrm flipH="1">
                <a:off x="2125011" y="3580326"/>
                <a:ext cx="1899395" cy="3277673"/>
              </a:xfrm>
              <a:prstGeom prst="rect">
                <a:avLst/>
              </a:prstGeom>
            </p:spPr>
          </p:pic>
        </p:grpSp>
      </p:grpSp>
      <p:sp>
        <p:nvSpPr>
          <p:cNvPr id="11" name="Rectangle 10">
            <a:extLst>
              <a:ext uri="{FF2B5EF4-FFF2-40B4-BE49-F238E27FC236}">
                <a16:creationId xmlns:a16="http://schemas.microsoft.com/office/drawing/2014/main" id="{EE107A31-DD7F-4DCE-A5CA-22100A43EDF2}"/>
              </a:ext>
            </a:extLst>
          </p:cNvPr>
          <p:cNvSpPr/>
          <p:nvPr/>
        </p:nvSpPr>
        <p:spPr>
          <a:xfrm>
            <a:off x="550506" y="1690688"/>
            <a:ext cx="10907486" cy="158698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êu đề 1"/>
          <p:cNvSpPr>
            <a:spLocks noGrp="1"/>
          </p:cNvSpPr>
          <p:nvPr>
            <p:ph type="title"/>
          </p:nvPr>
        </p:nvSpPr>
        <p:spPr/>
        <p:txBody>
          <a:bodyPr/>
          <a:lstStyle/>
          <a:p>
            <a:pPr algn="ctr"/>
            <a:r>
              <a:rPr lang="vi-VN" b="1">
                <a:solidFill>
                  <a:srgbClr val="FF0000"/>
                </a:solidFill>
              </a:rPr>
              <a:t>Luật chơi – Cách chơi</a:t>
            </a:r>
          </a:p>
        </p:txBody>
      </p:sp>
      <p:sp>
        <p:nvSpPr>
          <p:cNvPr id="3" name="Chỗ dành sẵn cho Nội dung 2"/>
          <p:cNvSpPr>
            <a:spLocks noGrp="1"/>
          </p:cNvSpPr>
          <p:nvPr>
            <p:ph idx="1"/>
          </p:nvPr>
        </p:nvSpPr>
        <p:spPr>
          <a:xfrm>
            <a:off x="838200" y="1780638"/>
            <a:ext cx="10515600" cy="4351338"/>
          </a:xfrm>
        </p:spPr>
        <p:txBody>
          <a:bodyPr/>
          <a:lstStyle/>
          <a:p>
            <a:r>
              <a:rPr lang="vi-VN" dirty="0">
                <a:solidFill>
                  <a:schemeClr val="tx2"/>
                </a:solidFill>
                <a:latin typeface="+mj-lt"/>
              </a:rPr>
              <a:t>Có mội ngôi nhà trong thành phố bị cháy. Hãy dập tắt đám cháy bằng cách chọn các hình ảnh tương ứng với các bước cứu hỏa và vượt qua các câu hỏi được đưa ra.</a:t>
            </a:r>
          </a:p>
        </p:txBody>
      </p:sp>
      <p:sp>
        <p:nvSpPr>
          <p:cNvPr id="12" name="Rectangle: Rounded Corners 11">
            <a:extLst>
              <a:ext uri="{FF2B5EF4-FFF2-40B4-BE49-F238E27FC236}">
                <a16:creationId xmlns:a16="http://schemas.microsoft.com/office/drawing/2014/main" id="{A79A6FCA-5694-42FF-B08A-8FDB0BD4C21C}"/>
              </a:ext>
            </a:extLst>
          </p:cNvPr>
          <p:cNvSpPr/>
          <p:nvPr/>
        </p:nvSpPr>
        <p:spPr>
          <a:xfrm>
            <a:off x="3340359" y="690465"/>
            <a:ext cx="5449078" cy="697571"/>
          </a:xfrm>
          <a:custGeom>
            <a:avLst/>
            <a:gdLst>
              <a:gd name="connsiteX0" fmla="*/ 0 w 5449078"/>
              <a:gd name="connsiteY0" fmla="*/ 116264 h 697571"/>
              <a:gd name="connsiteX1" fmla="*/ 116264 w 5449078"/>
              <a:gd name="connsiteY1" fmla="*/ 0 h 697571"/>
              <a:gd name="connsiteX2" fmla="*/ 695881 w 5449078"/>
              <a:gd name="connsiteY2" fmla="*/ 0 h 697571"/>
              <a:gd name="connsiteX3" fmla="*/ 1119001 w 5449078"/>
              <a:gd name="connsiteY3" fmla="*/ 0 h 697571"/>
              <a:gd name="connsiteX4" fmla="*/ 1542121 w 5449078"/>
              <a:gd name="connsiteY4" fmla="*/ 0 h 697571"/>
              <a:gd name="connsiteX5" fmla="*/ 1965241 w 5449078"/>
              <a:gd name="connsiteY5" fmla="*/ 0 h 697571"/>
              <a:gd name="connsiteX6" fmla="*/ 2544858 w 5449078"/>
              <a:gd name="connsiteY6" fmla="*/ 0 h 697571"/>
              <a:gd name="connsiteX7" fmla="*/ 3228806 w 5449078"/>
              <a:gd name="connsiteY7" fmla="*/ 0 h 697571"/>
              <a:gd name="connsiteX8" fmla="*/ 3651926 w 5449078"/>
              <a:gd name="connsiteY8" fmla="*/ 0 h 697571"/>
              <a:gd name="connsiteX9" fmla="*/ 4075046 w 5449078"/>
              <a:gd name="connsiteY9" fmla="*/ 0 h 697571"/>
              <a:gd name="connsiteX10" fmla="*/ 4758994 w 5449078"/>
              <a:gd name="connsiteY10" fmla="*/ 0 h 697571"/>
              <a:gd name="connsiteX11" fmla="*/ 5332814 w 5449078"/>
              <a:gd name="connsiteY11" fmla="*/ 0 h 697571"/>
              <a:gd name="connsiteX12" fmla="*/ 5449078 w 5449078"/>
              <a:gd name="connsiteY12" fmla="*/ 116264 h 697571"/>
              <a:gd name="connsiteX13" fmla="*/ 5449078 w 5449078"/>
              <a:gd name="connsiteY13" fmla="*/ 581307 h 697571"/>
              <a:gd name="connsiteX14" fmla="*/ 5332814 w 5449078"/>
              <a:gd name="connsiteY14" fmla="*/ 697571 h 697571"/>
              <a:gd name="connsiteX15" fmla="*/ 4701032 w 5449078"/>
              <a:gd name="connsiteY15" fmla="*/ 697571 h 697571"/>
              <a:gd name="connsiteX16" fmla="*/ 4069250 w 5449078"/>
              <a:gd name="connsiteY16" fmla="*/ 697571 h 697571"/>
              <a:gd name="connsiteX17" fmla="*/ 3385302 w 5449078"/>
              <a:gd name="connsiteY17" fmla="*/ 697571 h 697571"/>
              <a:gd name="connsiteX18" fmla="*/ 2857851 w 5449078"/>
              <a:gd name="connsiteY18" fmla="*/ 697571 h 697571"/>
              <a:gd name="connsiteX19" fmla="*/ 2278234 w 5449078"/>
              <a:gd name="connsiteY19" fmla="*/ 697571 h 697571"/>
              <a:gd name="connsiteX20" fmla="*/ 1750783 w 5449078"/>
              <a:gd name="connsiteY20" fmla="*/ 697571 h 697571"/>
              <a:gd name="connsiteX21" fmla="*/ 1066835 w 5449078"/>
              <a:gd name="connsiteY21" fmla="*/ 697571 h 697571"/>
              <a:gd name="connsiteX22" fmla="*/ 643715 w 5449078"/>
              <a:gd name="connsiteY22" fmla="*/ 697571 h 697571"/>
              <a:gd name="connsiteX23" fmla="*/ 116264 w 5449078"/>
              <a:gd name="connsiteY23" fmla="*/ 697571 h 697571"/>
              <a:gd name="connsiteX24" fmla="*/ 0 w 5449078"/>
              <a:gd name="connsiteY24" fmla="*/ 581307 h 697571"/>
              <a:gd name="connsiteX25" fmla="*/ 0 w 5449078"/>
              <a:gd name="connsiteY25" fmla="*/ 116264 h 69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49078" h="697571" extrusionOk="0">
                <a:moveTo>
                  <a:pt x="0" y="116264"/>
                </a:moveTo>
                <a:cubicBezTo>
                  <a:pt x="11997" y="54592"/>
                  <a:pt x="49581" y="-4673"/>
                  <a:pt x="116264" y="0"/>
                </a:cubicBezTo>
                <a:cubicBezTo>
                  <a:pt x="240619" y="-41879"/>
                  <a:pt x="540280" y="62217"/>
                  <a:pt x="695881" y="0"/>
                </a:cubicBezTo>
                <a:cubicBezTo>
                  <a:pt x="851482" y="-62217"/>
                  <a:pt x="946404" y="9909"/>
                  <a:pt x="1119001" y="0"/>
                </a:cubicBezTo>
                <a:cubicBezTo>
                  <a:pt x="1291598" y="-9909"/>
                  <a:pt x="1455196" y="28621"/>
                  <a:pt x="1542121" y="0"/>
                </a:cubicBezTo>
                <a:cubicBezTo>
                  <a:pt x="1629046" y="-28621"/>
                  <a:pt x="1820980" y="16552"/>
                  <a:pt x="1965241" y="0"/>
                </a:cubicBezTo>
                <a:cubicBezTo>
                  <a:pt x="2109502" y="-16552"/>
                  <a:pt x="2289886" y="34529"/>
                  <a:pt x="2544858" y="0"/>
                </a:cubicBezTo>
                <a:cubicBezTo>
                  <a:pt x="2799830" y="-34529"/>
                  <a:pt x="2992731" y="41404"/>
                  <a:pt x="3228806" y="0"/>
                </a:cubicBezTo>
                <a:cubicBezTo>
                  <a:pt x="3464881" y="-41404"/>
                  <a:pt x="3493176" y="19553"/>
                  <a:pt x="3651926" y="0"/>
                </a:cubicBezTo>
                <a:cubicBezTo>
                  <a:pt x="3810676" y="-19553"/>
                  <a:pt x="3958640" y="29394"/>
                  <a:pt x="4075046" y="0"/>
                </a:cubicBezTo>
                <a:cubicBezTo>
                  <a:pt x="4191452" y="-29394"/>
                  <a:pt x="4506013" y="28860"/>
                  <a:pt x="4758994" y="0"/>
                </a:cubicBezTo>
                <a:cubicBezTo>
                  <a:pt x="5011975" y="-28860"/>
                  <a:pt x="5216051" y="15656"/>
                  <a:pt x="5332814" y="0"/>
                </a:cubicBezTo>
                <a:cubicBezTo>
                  <a:pt x="5411160" y="-3944"/>
                  <a:pt x="5450245" y="33065"/>
                  <a:pt x="5449078" y="116264"/>
                </a:cubicBezTo>
                <a:cubicBezTo>
                  <a:pt x="5469292" y="311695"/>
                  <a:pt x="5407361" y="352543"/>
                  <a:pt x="5449078" y="581307"/>
                </a:cubicBezTo>
                <a:cubicBezTo>
                  <a:pt x="5450549" y="642562"/>
                  <a:pt x="5407607" y="682733"/>
                  <a:pt x="5332814" y="697571"/>
                </a:cubicBezTo>
                <a:cubicBezTo>
                  <a:pt x="5024750" y="722667"/>
                  <a:pt x="4946778" y="690251"/>
                  <a:pt x="4701032" y="697571"/>
                </a:cubicBezTo>
                <a:cubicBezTo>
                  <a:pt x="4455286" y="704891"/>
                  <a:pt x="4245451" y="666817"/>
                  <a:pt x="4069250" y="697571"/>
                </a:cubicBezTo>
                <a:cubicBezTo>
                  <a:pt x="3893049" y="728325"/>
                  <a:pt x="3670821" y="663512"/>
                  <a:pt x="3385302" y="697571"/>
                </a:cubicBezTo>
                <a:cubicBezTo>
                  <a:pt x="3099783" y="731630"/>
                  <a:pt x="2988823" y="662074"/>
                  <a:pt x="2857851" y="697571"/>
                </a:cubicBezTo>
                <a:cubicBezTo>
                  <a:pt x="2726879" y="733068"/>
                  <a:pt x="2472255" y="684901"/>
                  <a:pt x="2278234" y="697571"/>
                </a:cubicBezTo>
                <a:cubicBezTo>
                  <a:pt x="2084213" y="710241"/>
                  <a:pt x="1874598" y="693745"/>
                  <a:pt x="1750783" y="697571"/>
                </a:cubicBezTo>
                <a:cubicBezTo>
                  <a:pt x="1626968" y="701397"/>
                  <a:pt x="1300112" y="697453"/>
                  <a:pt x="1066835" y="697571"/>
                </a:cubicBezTo>
                <a:cubicBezTo>
                  <a:pt x="833558" y="697689"/>
                  <a:pt x="749675" y="691130"/>
                  <a:pt x="643715" y="697571"/>
                </a:cubicBezTo>
                <a:cubicBezTo>
                  <a:pt x="537755" y="704012"/>
                  <a:pt x="369239" y="659077"/>
                  <a:pt x="116264" y="697571"/>
                </a:cubicBezTo>
                <a:cubicBezTo>
                  <a:pt x="49640" y="698853"/>
                  <a:pt x="-5347" y="648053"/>
                  <a:pt x="0" y="581307"/>
                </a:cubicBezTo>
                <a:cubicBezTo>
                  <a:pt x="-38295" y="420873"/>
                  <a:pt x="28186" y="310634"/>
                  <a:pt x="0" y="116264"/>
                </a:cubicBezTo>
                <a:close/>
              </a:path>
            </a:pathLst>
          </a:custGeom>
          <a:noFill/>
          <a:ln w="38100">
            <a:extLst>
              <a:ext uri="{C807C97D-BFC1-408E-A445-0C87EB9F89A2}">
                <ask:lineSketchStyleProps xmlns:ask="http://schemas.microsoft.com/office/drawing/2018/sketchyshapes" sd="162057193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3338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F691851-747D-4C26-8F3C-6203F309B646}"/>
              </a:ext>
            </a:extLst>
          </p:cNvPr>
          <p:cNvGrpSpPr/>
          <p:nvPr/>
        </p:nvGrpSpPr>
        <p:grpSpPr>
          <a:xfrm>
            <a:off x="0" y="0"/>
            <a:ext cx="12192000" cy="6858000"/>
            <a:chOff x="0" y="0"/>
            <a:chExt cx="12192000" cy="6858000"/>
          </a:xfrm>
        </p:grpSpPr>
        <p:grpSp>
          <p:nvGrpSpPr>
            <p:cNvPr id="14" name="Group 13">
              <a:extLst>
                <a:ext uri="{FF2B5EF4-FFF2-40B4-BE49-F238E27FC236}">
                  <a16:creationId xmlns:a16="http://schemas.microsoft.com/office/drawing/2014/main" id="{775DCBF6-20E8-450F-94BC-3E187535FEA0}"/>
                </a:ext>
              </a:extLst>
            </p:cNvPr>
            <p:cNvGrpSpPr/>
            <p:nvPr/>
          </p:nvGrpSpPr>
          <p:grpSpPr>
            <a:xfrm>
              <a:off x="0" y="0"/>
              <a:ext cx="9144000" cy="6858000"/>
              <a:chOff x="0" y="0"/>
              <a:chExt cx="9144000" cy="6858000"/>
            </a:xfrm>
          </p:grpSpPr>
          <p:pic>
            <p:nvPicPr>
              <p:cNvPr id="16" name="Picture 15">
                <a:extLst>
                  <a:ext uri="{FF2B5EF4-FFF2-40B4-BE49-F238E27FC236}">
                    <a16:creationId xmlns:a16="http://schemas.microsoft.com/office/drawing/2014/main" id="{5EBE8829-4416-4242-9920-42D3F2243E30}"/>
                  </a:ext>
                </a:extLst>
              </p:cNvPr>
              <p:cNvPicPr>
                <a:picLocks noChangeAspect="1"/>
              </p:cNvPicPr>
              <p:nvPr/>
            </p:nvPicPr>
            <p:blipFill rotWithShape="1">
              <a:blip r:embed="rId2">
                <a:extLst>
                  <a:ext uri="{28A0092B-C50C-407E-A947-70E740481C1C}">
                    <a14:useLocalDpi xmlns:a14="http://schemas.microsoft.com/office/drawing/2010/main" val="0"/>
                  </a:ext>
                </a:extLst>
              </a:blip>
              <a:srcRect l="17361" b="22629"/>
              <a:stretch/>
            </p:blipFill>
            <p:spPr>
              <a:xfrm>
                <a:off x="0" y="1551904"/>
                <a:ext cx="3187924" cy="5306096"/>
              </a:xfrm>
              <a:prstGeom prst="rect">
                <a:avLst/>
              </a:prstGeom>
            </p:spPr>
          </p:pic>
          <p:pic>
            <p:nvPicPr>
              <p:cNvPr id="17" name="Picture 16">
                <a:extLst>
                  <a:ext uri="{FF2B5EF4-FFF2-40B4-BE49-F238E27FC236}">
                    <a16:creationId xmlns:a16="http://schemas.microsoft.com/office/drawing/2014/main" id="{4C09C915-5334-4D08-8714-3D7AB6BA8C3B}"/>
                  </a:ext>
                </a:extLst>
              </p:cNvPr>
              <p:cNvPicPr>
                <a:picLocks noChangeAspect="1"/>
              </p:cNvPicPr>
              <p:nvPr/>
            </p:nvPicPr>
            <p:blipFill rotWithShape="1">
              <a:blip r:embed="rId2">
                <a:extLst>
                  <a:ext uri="{28A0092B-C50C-407E-A947-70E740481C1C}">
                    <a14:useLocalDpi xmlns:a14="http://schemas.microsoft.com/office/drawing/2010/main" val="0"/>
                  </a:ext>
                </a:extLst>
              </a:blip>
              <a:srcRect l="50468"/>
              <a:stretch/>
            </p:blipFill>
            <p:spPr>
              <a:xfrm>
                <a:off x="3187925" y="0"/>
                <a:ext cx="2580470" cy="6858000"/>
              </a:xfrm>
              <a:prstGeom prst="rect">
                <a:avLst/>
              </a:prstGeom>
            </p:spPr>
          </p:pic>
          <p:pic>
            <p:nvPicPr>
              <p:cNvPr id="18" name="Picture 17">
                <a:extLst>
                  <a:ext uri="{FF2B5EF4-FFF2-40B4-BE49-F238E27FC236}">
                    <a16:creationId xmlns:a16="http://schemas.microsoft.com/office/drawing/2014/main" id="{489A2889-4F41-4D40-BF43-9598C68CEFAD}"/>
                  </a:ext>
                </a:extLst>
              </p:cNvPr>
              <p:cNvPicPr>
                <a:picLocks noChangeAspect="1"/>
              </p:cNvPicPr>
              <p:nvPr/>
            </p:nvPicPr>
            <p:blipFill rotWithShape="1">
              <a:blip r:embed="rId2">
                <a:extLst>
                  <a:ext uri="{28A0092B-C50C-407E-A947-70E740481C1C}">
                    <a14:useLocalDpi xmlns:a14="http://schemas.microsoft.com/office/drawing/2010/main" val="0"/>
                  </a:ext>
                </a:extLst>
              </a:blip>
              <a:srcRect l="50468"/>
              <a:stretch/>
            </p:blipFill>
            <p:spPr>
              <a:xfrm>
                <a:off x="5768394" y="0"/>
                <a:ext cx="3375606" cy="6858000"/>
              </a:xfrm>
              <a:prstGeom prst="rect">
                <a:avLst/>
              </a:prstGeom>
            </p:spPr>
          </p:pic>
          <p:pic>
            <p:nvPicPr>
              <p:cNvPr id="19" name="Picture 18">
                <a:extLst>
                  <a:ext uri="{FF2B5EF4-FFF2-40B4-BE49-F238E27FC236}">
                    <a16:creationId xmlns:a16="http://schemas.microsoft.com/office/drawing/2014/main" id="{74F1BD91-7B42-437D-B692-D8BA98B49A77}"/>
                  </a:ext>
                </a:extLst>
              </p:cNvPr>
              <p:cNvPicPr>
                <a:picLocks noChangeAspect="1"/>
              </p:cNvPicPr>
              <p:nvPr/>
            </p:nvPicPr>
            <p:blipFill rotWithShape="1">
              <a:blip r:embed="rId2">
                <a:extLst>
                  <a:ext uri="{28A0092B-C50C-407E-A947-70E740481C1C}">
                    <a14:useLocalDpi xmlns:a14="http://schemas.microsoft.com/office/drawing/2010/main" val="0"/>
                  </a:ext>
                </a:extLst>
              </a:blip>
              <a:srcRect l="50468" b="71080"/>
              <a:stretch/>
            </p:blipFill>
            <p:spPr>
              <a:xfrm>
                <a:off x="0" y="0"/>
                <a:ext cx="3187924" cy="1983346"/>
              </a:xfrm>
              <a:prstGeom prst="rect">
                <a:avLst/>
              </a:prstGeom>
            </p:spPr>
          </p:pic>
        </p:grpSp>
        <p:pic>
          <p:nvPicPr>
            <p:cNvPr id="15" name="Picture 14">
              <a:extLst>
                <a:ext uri="{FF2B5EF4-FFF2-40B4-BE49-F238E27FC236}">
                  <a16:creationId xmlns:a16="http://schemas.microsoft.com/office/drawing/2014/main" id="{8742052D-EE00-4FBB-9E7F-EC66FB2743C4}"/>
                </a:ext>
              </a:extLst>
            </p:cNvPr>
            <p:cNvPicPr>
              <a:picLocks noChangeAspect="1"/>
            </p:cNvPicPr>
            <p:nvPr/>
          </p:nvPicPr>
          <p:blipFill rotWithShape="1">
            <a:blip r:embed="rId2">
              <a:extLst>
                <a:ext uri="{28A0092B-C50C-407E-A947-70E740481C1C}">
                  <a14:useLocalDpi xmlns:a14="http://schemas.microsoft.com/office/drawing/2010/main" val="0"/>
                </a:ext>
              </a:extLst>
            </a:blip>
            <a:srcRect l="50468"/>
            <a:stretch/>
          </p:blipFill>
          <p:spPr>
            <a:xfrm>
              <a:off x="8816394" y="0"/>
              <a:ext cx="3375606" cy="6858000"/>
            </a:xfrm>
            <a:prstGeom prst="rect">
              <a:avLst/>
            </a:prstGeom>
          </p:spPr>
        </p:pic>
      </p:grpSp>
      <p:sp>
        <p:nvSpPr>
          <p:cNvPr id="8" name="TextBox 7">
            <a:extLst>
              <a:ext uri="{FF2B5EF4-FFF2-40B4-BE49-F238E27FC236}">
                <a16:creationId xmlns:a16="http://schemas.microsoft.com/office/drawing/2014/main" id="{AD5A382D-A647-492E-A21A-AF9D832785E2}"/>
              </a:ext>
            </a:extLst>
          </p:cNvPr>
          <p:cNvSpPr txBox="1"/>
          <p:nvPr/>
        </p:nvSpPr>
        <p:spPr>
          <a:xfrm>
            <a:off x="3187924" y="301115"/>
            <a:ext cx="5663232" cy="769441"/>
          </a:xfrm>
          <a:custGeom>
            <a:avLst/>
            <a:gdLst>
              <a:gd name="connsiteX0" fmla="*/ 0 w 5663232"/>
              <a:gd name="connsiteY0" fmla="*/ 0 h 769441"/>
              <a:gd name="connsiteX1" fmla="*/ 566323 w 5663232"/>
              <a:gd name="connsiteY1" fmla="*/ 0 h 769441"/>
              <a:gd name="connsiteX2" fmla="*/ 1076014 w 5663232"/>
              <a:gd name="connsiteY2" fmla="*/ 0 h 769441"/>
              <a:gd name="connsiteX3" fmla="*/ 1585705 w 5663232"/>
              <a:gd name="connsiteY3" fmla="*/ 0 h 769441"/>
              <a:gd name="connsiteX4" fmla="*/ 2208660 w 5663232"/>
              <a:gd name="connsiteY4" fmla="*/ 0 h 769441"/>
              <a:gd name="connsiteX5" fmla="*/ 2661719 w 5663232"/>
              <a:gd name="connsiteY5" fmla="*/ 0 h 769441"/>
              <a:gd name="connsiteX6" fmla="*/ 3171410 w 5663232"/>
              <a:gd name="connsiteY6" fmla="*/ 0 h 769441"/>
              <a:gd name="connsiteX7" fmla="*/ 3681101 w 5663232"/>
              <a:gd name="connsiteY7" fmla="*/ 0 h 769441"/>
              <a:gd name="connsiteX8" fmla="*/ 4134159 w 5663232"/>
              <a:gd name="connsiteY8" fmla="*/ 0 h 769441"/>
              <a:gd name="connsiteX9" fmla="*/ 4700483 w 5663232"/>
              <a:gd name="connsiteY9" fmla="*/ 0 h 769441"/>
              <a:gd name="connsiteX10" fmla="*/ 5096909 w 5663232"/>
              <a:gd name="connsiteY10" fmla="*/ 0 h 769441"/>
              <a:gd name="connsiteX11" fmla="*/ 5663232 w 5663232"/>
              <a:gd name="connsiteY11" fmla="*/ 0 h 769441"/>
              <a:gd name="connsiteX12" fmla="*/ 5663232 w 5663232"/>
              <a:gd name="connsiteY12" fmla="*/ 369332 h 769441"/>
              <a:gd name="connsiteX13" fmla="*/ 5663232 w 5663232"/>
              <a:gd name="connsiteY13" fmla="*/ 769441 h 769441"/>
              <a:gd name="connsiteX14" fmla="*/ 5266806 w 5663232"/>
              <a:gd name="connsiteY14" fmla="*/ 769441 h 769441"/>
              <a:gd name="connsiteX15" fmla="*/ 4643850 w 5663232"/>
              <a:gd name="connsiteY15" fmla="*/ 769441 h 769441"/>
              <a:gd name="connsiteX16" fmla="*/ 4077527 w 5663232"/>
              <a:gd name="connsiteY16" fmla="*/ 769441 h 769441"/>
              <a:gd name="connsiteX17" fmla="*/ 3681101 w 5663232"/>
              <a:gd name="connsiteY17" fmla="*/ 769441 h 769441"/>
              <a:gd name="connsiteX18" fmla="*/ 3171410 w 5663232"/>
              <a:gd name="connsiteY18" fmla="*/ 769441 h 769441"/>
              <a:gd name="connsiteX19" fmla="*/ 2491822 w 5663232"/>
              <a:gd name="connsiteY19" fmla="*/ 769441 h 769441"/>
              <a:gd name="connsiteX20" fmla="*/ 1982131 w 5663232"/>
              <a:gd name="connsiteY20" fmla="*/ 769441 h 769441"/>
              <a:gd name="connsiteX21" fmla="*/ 1415808 w 5663232"/>
              <a:gd name="connsiteY21" fmla="*/ 769441 h 769441"/>
              <a:gd name="connsiteX22" fmla="*/ 962749 w 5663232"/>
              <a:gd name="connsiteY22" fmla="*/ 769441 h 769441"/>
              <a:gd name="connsiteX23" fmla="*/ 509691 w 5663232"/>
              <a:gd name="connsiteY23" fmla="*/ 769441 h 769441"/>
              <a:gd name="connsiteX24" fmla="*/ 0 w 5663232"/>
              <a:gd name="connsiteY24" fmla="*/ 769441 h 769441"/>
              <a:gd name="connsiteX25" fmla="*/ 0 w 5663232"/>
              <a:gd name="connsiteY25" fmla="*/ 392415 h 769441"/>
              <a:gd name="connsiteX26" fmla="*/ 0 w 5663232"/>
              <a:gd name="connsiteY26"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63232" h="769441" extrusionOk="0">
                <a:moveTo>
                  <a:pt x="0" y="0"/>
                </a:moveTo>
                <a:cubicBezTo>
                  <a:pt x="164430" y="-43789"/>
                  <a:pt x="288180" y="63631"/>
                  <a:pt x="566323" y="0"/>
                </a:cubicBezTo>
                <a:cubicBezTo>
                  <a:pt x="844466" y="-63631"/>
                  <a:pt x="848161" y="20329"/>
                  <a:pt x="1076014" y="0"/>
                </a:cubicBezTo>
                <a:cubicBezTo>
                  <a:pt x="1303867" y="-20329"/>
                  <a:pt x="1479052" y="33867"/>
                  <a:pt x="1585705" y="0"/>
                </a:cubicBezTo>
                <a:cubicBezTo>
                  <a:pt x="1692358" y="-33867"/>
                  <a:pt x="2045298" y="48545"/>
                  <a:pt x="2208660" y="0"/>
                </a:cubicBezTo>
                <a:cubicBezTo>
                  <a:pt x="2372022" y="-48545"/>
                  <a:pt x="2486501" y="5842"/>
                  <a:pt x="2661719" y="0"/>
                </a:cubicBezTo>
                <a:cubicBezTo>
                  <a:pt x="2836937" y="-5842"/>
                  <a:pt x="2961901" y="41391"/>
                  <a:pt x="3171410" y="0"/>
                </a:cubicBezTo>
                <a:cubicBezTo>
                  <a:pt x="3380919" y="-41391"/>
                  <a:pt x="3529707" y="60496"/>
                  <a:pt x="3681101" y="0"/>
                </a:cubicBezTo>
                <a:cubicBezTo>
                  <a:pt x="3832495" y="-60496"/>
                  <a:pt x="3940886" y="53160"/>
                  <a:pt x="4134159" y="0"/>
                </a:cubicBezTo>
                <a:cubicBezTo>
                  <a:pt x="4327432" y="-53160"/>
                  <a:pt x="4534442" y="26010"/>
                  <a:pt x="4700483" y="0"/>
                </a:cubicBezTo>
                <a:cubicBezTo>
                  <a:pt x="4866524" y="-26010"/>
                  <a:pt x="5004526" y="17158"/>
                  <a:pt x="5096909" y="0"/>
                </a:cubicBezTo>
                <a:cubicBezTo>
                  <a:pt x="5189292" y="-17158"/>
                  <a:pt x="5413244" y="17994"/>
                  <a:pt x="5663232" y="0"/>
                </a:cubicBezTo>
                <a:cubicBezTo>
                  <a:pt x="5670807" y="169517"/>
                  <a:pt x="5654260" y="283380"/>
                  <a:pt x="5663232" y="369332"/>
                </a:cubicBezTo>
                <a:cubicBezTo>
                  <a:pt x="5672204" y="455284"/>
                  <a:pt x="5656785" y="596298"/>
                  <a:pt x="5663232" y="769441"/>
                </a:cubicBezTo>
                <a:cubicBezTo>
                  <a:pt x="5557460" y="783900"/>
                  <a:pt x="5462683" y="742117"/>
                  <a:pt x="5266806" y="769441"/>
                </a:cubicBezTo>
                <a:cubicBezTo>
                  <a:pt x="5070929" y="796765"/>
                  <a:pt x="4899257" y="726107"/>
                  <a:pt x="4643850" y="769441"/>
                </a:cubicBezTo>
                <a:cubicBezTo>
                  <a:pt x="4388443" y="812775"/>
                  <a:pt x="4293557" y="705116"/>
                  <a:pt x="4077527" y="769441"/>
                </a:cubicBezTo>
                <a:cubicBezTo>
                  <a:pt x="3861497" y="833766"/>
                  <a:pt x="3866527" y="769293"/>
                  <a:pt x="3681101" y="769441"/>
                </a:cubicBezTo>
                <a:cubicBezTo>
                  <a:pt x="3495675" y="769589"/>
                  <a:pt x="3408324" y="741740"/>
                  <a:pt x="3171410" y="769441"/>
                </a:cubicBezTo>
                <a:cubicBezTo>
                  <a:pt x="2934496" y="797142"/>
                  <a:pt x="2653796" y="738218"/>
                  <a:pt x="2491822" y="769441"/>
                </a:cubicBezTo>
                <a:cubicBezTo>
                  <a:pt x="2329848" y="800664"/>
                  <a:pt x="2089070" y="752675"/>
                  <a:pt x="1982131" y="769441"/>
                </a:cubicBezTo>
                <a:cubicBezTo>
                  <a:pt x="1875192" y="786207"/>
                  <a:pt x="1642253" y="768129"/>
                  <a:pt x="1415808" y="769441"/>
                </a:cubicBezTo>
                <a:cubicBezTo>
                  <a:pt x="1189363" y="770753"/>
                  <a:pt x="1142985" y="754125"/>
                  <a:pt x="962749" y="769441"/>
                </a:cubicBezTo>
                <a:cubicBezTo>
                  <a:pt x="782513" y="784757"/>
                  <a:pt x="721820" y="715280"/>
                  <a:pt x="509691" y="769441"/>
                </a:cubicBezTo>
                <a:cubicBezTo>
                  <a:pt x="297562" y="823602"/>
                  <a:pt x="153845" y="738219"/>
                  <a:pt x="0" y="769441"/>
                </a:cubicBezTo>
                <a:cubicBezTo>
                  <a:pt x="-16493" y="623272"/>
                  <a:pt x="31983" y="509946"/>
                  <a:pt x="0" y="392415"/>
                </a:cubicBezTo>
                <a:cubicBezTo>
                  <a:pt x="-31983" y="274884"/>
                  <a:pt x="44065" y="113767"/>
                  <a:pt x="0" y="0"/>
                </a:cubicBezTo>
                <a:close/>
              </a:path>
            </a:pathLst>
          </a:custGeom>
          <a:noFill/>
          <a:ln>
            <a:solidFill>
              <a:schemeClr val="tx1"/>
            </a:solidFill>
            <a:extLst>
              <a:ext uri="{C807C97D-BFC1-408E-A445-0C87EB9F89A2}">
                <ask:lineSketchStyleProps xmlns:ask="http://schemas.microsoft.com/office/drawing/2018/sketchyshapes" sd="3333276746">
                  <a:prstGeom prst="rect">
                    <a:avLst/>
                  </a:prstGeom>
                  <ask:type>
                    <ask:lineSketchScribble/>
                  </ask:type>
                </ask:lineSketchStyleProps>
              </a:ext>
            </a:extLst>
          </a:ln>
        </p:spPr>
        <p:txBody>
          <a:bodyPr wrap="square" rtlCol="0">
            <a:spAutoFit/>
          </a:bodyPr>
          <a:lstStyle/>
          <a:p>
            <a:r>
              <a:rPr lang="vi-VN" sz="4400" b="1" dirty="0">
                <a:solidFill>
                  <a:srgbClr val="FF0000"/>
                </a:solidFill>
                <a:latin typeface="Algerian" panose="04020705040A02060702" pitchFamily="82" charset="0"/>
              </a:rPr>
              <a:t>HƯỚNG DẪN VỀ NHÀ</a:t>
            </a:r>
            <a:endParaRPr lang="en-US" sz="4400" b="1" dirty="0">
              <a:solidFill>
                <a:srgbClr val="FF0000"/>
              </a:solidFill>
              <a:latin typeface="Algerian" panose="04020705040A02060702" pitchFamily="82" charset="0"/>
            </a:endParaRPr>
          </a:p>
        </p:txBody>
      </p:sp>
      <p:sp>
        <p:nvSpPr>
          <p:cNvPr id="9" name="TextBox 8">
            <a:extLst>
              <a:ext uri="{FF2B5EF4-FFF2-40B4-BE49-F238E27FC236}">
                <a16:creationId xmlns:a16="http://schemas.microsoft.com/office/drawing/2014/main" id="{A3E7C0E6-681D-43F4-A402-83C579D2AB4D}"/>
              </a:ext>
            </a:extLst>
          </p:cNvPr>
          <p:cNvSpPr txBox="1"/>
          <p:nvPr/>
        </p:nvSpPr>
        <p:spPr>
          <a:xfrm>
            <a:off x="1407431" y="1404900"/>
            <a:ext cx="6810593" cy="5184048"/>
          </a:xfrm>
          <a:prstGeom prst="rect">
            <a:avLst/>
          </a:prstGeom>
          <a:noFill/>
        </p:spPr>
        <p:txBody>
          <a:bodyPr wrap="square" rtlCol="0">
            <a:spAutoFit/>
          </a:bodyPr>
          <a:lstStyle/>
          <a:p>
            <a:pPr marL="457200" indent="-457200">
              <a:lnSpc>
                <a:spcPct val="150000"/>
              </a:lnSpc>
              <a:buFont typeface="Wingdings" panose="05000000000000000000" pitchFamily="2" charset="2"/>
              <a:buChar char="ü"/>
            </a:pPr>
            <a:r>
              <a:rPr lang="vi-VN" sz="3200" dirty="0">
                <a:solidFill>
                  <a:srgbClr val="002060"/>
                </a:solidFill>
                <a:latin typeface="+mj-lt"/>
              </a:rPr>
              <a:t>Học bài, xem lại các bài tập đã giải, nắm lại pp giải hệ phương trình.</a:t>
            </a:r>
          </a:p>
          <a:p>
            <a:pPr marL="457200" indent="-457200">
              <a:lnSpc>
                <a:spcPct val="150000"/>
              </a:lnSpc>
              <a:buFont typeface="Wingdings" panose="05000000000000000000" pitchFamily="2" charset="2"/>
              <a:buChar char="ü"/>
            </a:pPr>
            <a:r>
              <a:rPr lang="vi-VN" sz="3200" dirty="0">
                <a:solidFill>
                  <a:srgbClr val="002060"/>
                </a:solidFill>
                <a:latin typeface="+mj-lt"/>
              </a:rPr>
              <a:t>Xem lại pp giải toán bằng cách lập hệ phương trình đã học.</a:t>
            </a:r>
          </a:p>
          <a:p>
            <a:pPr marL="457200" indent="-457200">
              <a:lnSpc>
                <a:spcPct val="150000"/>
              </a:lnSpc>
              <a:buFont typeface="Wingdings" panose="05000000000000000000" pitchFamily="2" charset="2"/>
              <a:buChar char="ü"/>
            </a:pPr>
            <a:r>
              <a:rPr lang="vi-VN" sz="3200" dirty="0">
                <a:solidFill>
                  <a:srgbClr val="002060"/>
                </a:solidFill>
                <a:latin typeface="+mj-lt"/>
              </a:rPr>
              <a:t>Tiết sau tiếp tục ôn tập chương III.</a:t>
            </a:r>
          </a:p>
          <a:p>
            <a:pPr marL="457200" indent="-457200">
              <a:lnSpc>
                <a:spcPct val="150000"/>
              </a:lnSpc>
              <a:buFont typeface="Wingdings" panose="05000000000000000000" pitchFamily="2" charset="2"/>
              <a:buChar char="ü"/>
            </a:pPr>
            <a:r>
              <a:rPr lang="vi-VN" sz="3200" dirty="0">
                <a:solidFill>
                  <a:srgbClr val="002060"/>
                </a:solidFill>
                <a:latin typeface="+mj-lt"/>
              </a:rPr>
              <a:t>BTVN: 42, 44, 45 (SGK); bài 53 (SBT).</a:t>
            </a:r>
            <a:endParaRPr lang="en-US" sz="3200" dirty="0">
              <a:solidFill>
                <a:srgbClr val="002060"/>
              </a:solidFill>
              <a:latin typeface="+mj-lt"/>
            </a:endParaRPr>
          </a:p>
        </p:txBody>
      </p:sp>
      <p:pic>
        <p:nvPicPr>
          <p:cNvPr id="4" name="Picture 3" descr="A picture containing vector graphics, doll&#10;&#10;Description automatically generated">
            <a:extLst>
              <a:ext uri="{FF2B5EF4-FFF2-40B4-BE49-F238E27FC236}">
                <a16:creationId xmlns:a16="http://schemas.microsoft.com/office/drawing/2014/main" id="{18569549-6A1F-4415-9E29-BBE1635E437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998420" y="1070555"/>
            <a:ext cx="4193579" cy="6285171"/>
          </a:xfrm>
          <a:prstGeom prst="rect">
            <a:avLst/>
          </a:prstGeom>
        </p:spPr>
      </p:pic>
      <p:cxnSp>
        <p:nvCxnSpPr>
          <p:cNvPr id="24" name="Straight Connector 23">
            <a:extLst>
              <a:ext uri="{FF2B5EF4-FFF2-40B4-BE49-F238E27FC236}">
                <a16:creationId xmlns:a16="http://schemas.microsoft.com/office/drawing/2014/main" id="{C5A7378C-BB34-43CF-8C40-EFB25F425BE4}"/>
              </a:ext>
            </a:extLst>
          </p:cNvPr>
          <p:cNvCxnSpPr>
            <a:stCxn id="19" idx="1"/>
          </p:cNvCxnSpPr>
          <p:nvPr/>
        </p:nvCxnSpPr>
        <p:spPr>
          <a:xfrm flipV="1">
            <a:off x="0" y="0"/>
            <a:ext cx="1215342" cy="991673"/>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63C3F2BC-69C3-4D18-AEC4-8AC320860DF2}"/>
              </a:ext>
            </a:extLst>
          </p:cNvPr>
          <p:cNvCxnSpPr/>
          <p:nvPr/>
        </p:nvCxnSpPr>
        <p:spPr>
          <a:xfrm flipV="1">
            <a:off x="152400" y="152400"/>
            <a:ext cx="1215342" cy="991673"/>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 name="Straight Connector 25">
            <a:extLst>
              <a:ext uri="{FF2B5EF4-FFF2-40B4-BE49-F238E27FC236}">
                <a16:creationId xmlns:a16="http://schemas.microsoft.com/office/drawing/2014/main" id="{5E133327-4E71-4C72-9ED9-09639A282A09}"/>
              </a:ext>
            </a:extLst>
          </p:cNvPr>
          <p:cNvCxnSpPr/>
          <p:nvPr/>
        </p:nvCxnSpPr>
        <p:spPr>
          <a:xfrm flipV="1">
            <a:off x="304800" y="304800"/>
            <a:ext cx="1215342" cy="991673"/>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82B9CD09-C513-4691-9A25-654CC1DFF3AF}"/>
              </a:ext>
            </a:extLst>
          </p:cNvPr>
          <p:cNvCxnSpPr/>
          <p:nvPr/>
        </p:nvCxnSpPr>
        <p:spPr>
          <a:xfrm flipV="1">
            <a:off x="457200" y="457200"/>
            <a:ext cx="1215342" cy="991673"/>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8" name="Straight Connector 27">
            <a:extLst>
              <a:ext uri="{FF2B5EF4-FFF2-40B4-BE49-F238E27FC236}">
                <a16:creationId xmlns:a16="http://schemas.microsoft.com/office/drawing/2014/main" id="{A92A3017-1F11-45E4-A831-E097D85AD8B8}"/>
              </a:ext>
            </a:extLst>
          </p:cNvPr>
          <p:cNvCxnSpPr/>
          <p:nvPr/>
        </p:nvCxnSpPr>
        <p:spPr>
          <a:xfrm flipV="1">
            <a:off x="609600" y="609600"/>
            <a:ext cx="1215342" cy="991673"/>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Straight Connector 28">
            <a:extLst>
              <a:ext uri="{FF2B5EF4-FFF2-40B4-BE49-F238E27FC236}">
                <a16:creationId xmlns:a16="http://schemas.microsoft.com/office/drawing/2014/main" id="{A2ED3F05-81BE-4FCF-8A25-77FE81396D68}"/>
              </a:ext>
            </a:extLst>
          </p:cNvPr>
          <p:cNvCxnSpPr/>
          <p:nvPr/>
        </p:nvCxnSpPr>
        <p:spPr>
          <a:xfrm flipV="1">
            <a:off x="762000" y="762000"/>
            <a:ext cx="1215342" cy="991673"/>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0" name="Straight Connector 29">
            <a:extLst>
              <a:ext uri="{FF2B5EF4-FFF2-40B4-BE49-F238E27FC236}">
                <a16:creationId xmlns:a16="http://schemas.microsoft.com/office/drawing/2014/main" id="{16A8DA9F-374D-4B44-AFA5-B10ED88D1FEA}"/>
              </a:ext>
            </a:extLst>
          </p:cNvPr>
          <p:cNvCxnSpPr>
            <a:cxnSpLocks/>
          </p:cNvCxnSpPr>
          <p:nvPr/>
        </p:nvCxnSpPr>
        <p:spPr>
          <a:xfrm flipH="1" flipV="1">
            <a:off x="11956" y="808852"/>
            <a:ext cx="1215342" cy="991673"/>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 name="Straight Connector 30">
            <a:extLst>
              <a:ext uri="{FF2B5EF4-FFF2-40B4-BE49-F238E27FC236}">
                <a16:creationId xmlns:a16="http://schemas.microsoft.com/office/drawing/2014/main" id="{2FA318A2-A56A-4726-B3C0-CF74177BE986}"/>
              </a:ext>
            </a:extLst>
          </p:cNvPr>
          <p:cNvCxnSpPr>
            <a:cxnSpLocks/>
          </p:cNvCxnSpPr>
          <p:nvPr/>
        </p:nvCxnSpPr>
        <p:spPr>
          <a:xfrm flipH="1" flipV="1">
            <a:off x="16477" y="532328"/>
            <a:ext cx="1351265" cy="110258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2" name="Straight Connector 31">
            <a:extLst>
              <a:ext uri="{FF2B5EF4-FFF2-40B4-BE49-F238E27FC236}">
                <a16:creationId xmlns:a16="http://schemas.microsoft.com/office/drawing/2014/main" id="{51ABAC46-D241-4176-A22F-9FB179E3E79E}"/>
              </a:ext>
            </a:extLst>
          </p:cNvPr>
          <p:cNvCxnSpPr>
            <a:cxnSpLocks/>
          </p:cNvCxnSpPr>
          <p:nvPr/>
        </p:nvCxnSpPr>
        <p:spPr>
          <a:xfrm flipH="1" flipV="1">
            <a:off x="20998" y="255803"/>
            <a:ext cx="1499144" cy="1223244"/>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 name="Straight Connector 32">
            <a:extLst>
              <a:ext uri="{FF2B5EF4-FFF2-40B4-BE49-F238E27FC236}">
                <a16:creationId xmlns:a16="http://schemas.microsoft.com/office/drawing/2014/main" id="{0D68B8F3-414B-41B1-B8AA-AFA4A1672A89}"/>
              </a:ext>
            </a:extLst>
          </p:cNvPr>
          <p:cNvCxnSpPr>
            <a:cxnSpLocks/>
          </p:cNvCxnSpPr>
          <p:nvPr/>
        </p:nvCxnSpPr>
        <p:spPr>
          <a:xfrm flipH="1" flipV="1">
            <a:off x="25520" y="-20721"/>
            <a:ext cx="1645852" cy="1342952"/>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4" name="Straight Connector 33">
            <a:extLst>
              <a:ext uri="{FF2B5EF4-FFF2-40B4-BE49-F238E27FC236}">
                <a16:creationId xmlns:a16="http://schemas.microsoft.com/office/drawing/2014/main" id="{3621EF21-A9AA-4029-8CEA-718CB125FC2B}"/>
              </a:ext>
            </a:extLst>
          </p:cNvPr>
          <p:cNvCxnSpPr>
            <a:cxnSpLocks/>
          </p:cNvCxnSpPr>
          <p:nvPr/>
        </p:nvCxnSpPr>
        <p:spPr>
          <a:xfrm flipH="1" flipV="1">
            <a:off x="365861" y="-19589"/>
            <a:ext cx="1463602" cy="1194244"/>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5" name="Straight Connector 34">
            <a:extLst>
              <a:ext uri="{FF2B5EF4-FFF2-40B4-BE49-F238E27FC236}">
                <a16:creationId xmlns:a16="http://schemas.microsoft.com/office/drawing/2014/main" id="{A7DAD89B-F19F-4694-8624-EC42F35CC157}"/>
              </a:ext>
            </a:extLst>
          </p:cNvPr>
          <p:cNvCxnSpPr>
            <a:cxnSpLocks/>
          </p:cNvCxnSpPr>
          <p:nvPr/>
        </p:nvCxnSpPr>
        <p:spPr>
          <a:xfrm flipH="1" flipV="1">
            <a:off x="706201" y="-18456"/>
            <a:ext cx="1377384" cy="1123892"/>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6" name="Straight Connector 35">
            <a:extLst>
              <a:ext uri="{FF2B5EF4-FFF2-40B4-BE49-F238E27FC236}">
                <a16:creationId xmlns:a16="http://schemas.microsoft.com/office/drawing/2014/main" id="{BCA4412C-3AF7-4E2B-8BA8-8ECC82F74266}"/>
              </a:ext>
            </a:extLst>
          </p:cNvPr>
          <p:cNvCxnSpPr>
            <a:cxnSpLocks/>
          </p:cNvCxnSpPr>
          <p:nvPr/>
        </p:nvCxnSpPr>
        <p:spPr>
          <a:xfrm flipH="1" flipV="1">
            <a:off x="1046542" y="-17324"/>
            <a:ext cx="1215342" cy="991673"/>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03646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ED16C7-EB91-4615-9BBE-4B285EA50E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555"/>
            <a:ext cx="12192000" cy="6850445"/>
          </a:xfrm>
          <a:prstGeom prst="rect">
            <a:avLst/>
          </a:prstGeom>
        </p:spPr>
      </p:pic>
      <p:pic>
        <p:nvPicPr>
          <p:cNvPr id="10" name="Ảnh 9"/>
          <p:cNvPicPr>
            <a:picLocks noChangeAspect="1"/>
          </p:cNvPicPr>
          <p:nvPr/>
        </p:nvPicPr>
        <p:blipFill>
          <a:blip r:embed="rId5">
            <a:clrChange>
              <a:clrFrom>
                <a:srgbClr val="FFFFFF"/>
              </a:clrFrom>
              <a:clrTo>
                <a:srgbClr val="FFFFFF">
                  <a:alpha val="0"/>
                </a:srgbClr>
              </a:clrTo>
            </a:clrChange>
          </a:blip>
          <a:stretch>
            <a:fillRect/>
          </a:stretch>
        </p:blipFill>
        <p:spPr>
          <a:xfrm>
            <a:off x="2577982" y="669045"/>
            <a:ext cx="7012510" cy="5287656"/>
          </a:xfrm>
          <a:prstGeom prst="rect">
            <a:avLst/>
          </a:prstGeom>
        </p:spPr>
      </p:pic>
      <p:pic>
        <p:nvPicPr>
          <p:cNvPr id="11" name="lu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3125" y="3703846"/>
            <a:ext cx="1994284" cy="1994284"/>
          </a:xfrm>
          <a:prstGeom prst="rect">
            <a:avLst/>
          </a:prstGeom>
        </p:spPr>
      </p:pic>
      <p:pic>
        <p:nvPicPr>
          <p:cNvPr id="12" name="lua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4565" y="3464527"/>
            <a:ext cx="2173229" cy="2173229"/>
          </a:xfrm>
          <a:prstGeom prst="rect">
            <a:avLst/>
          </a:prstGeom>
        </p:spPr>
      </p:pic>
      <p:pic>
        <p:nvPicPr>
          <p:cNvPr id="13" name="Lua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15816" y="684619"/>
            <a:ext cx="5599722" cy="3650027"/>
          </a:xfrm>
          <a:prstGeom prst="rect">
            <a:avLst/>
          </a:prstGeom>
        </p:spPr>
      </p:pic>
      <p:pic>
        <p:nvPicPr>
          <p:cNvPr id="15" name="114">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1831975" y="160338"/>
            <a:ext cx="824789" cy="874608"/>
          </a:xfrm>
          <a:prstGeom prst="rect">
            <a:avLst/>
          </a:prstGeom>
        </p:spPr>
      </p:pic>
      <p:pic>
        <p:nvPicPr>
          <p:cNvPr id="1028" name="Xecuu" descr="Káº¿t quáº£ hÃ¬nh áº£nh cho xe cá»©u há»a hoáº¡t hÃ¬nh"/>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363769" y="4378055"/>
            <a:ext cx="2439202" cy="24371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Linhcuu\" descr="Káº¿t quáº£ hÃ¬nh áº£nh cho lÃ­nh cá»©u há»a hoáº¡t hÃ¬nh"/>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4233" l="0" r="100000"/>
                    </a14:imgEffect>
                  </a14:imgLayer>
                </a14:imgProps>
              </a:ext>
              <a:ext uri="{28A0092B-C50C-407E-A947-70E740481C1C}">
                <a14:useLocalDpi xmlns:a14="http://schemas.microsoft.com/office/drawing/2010/main" val="0"/>
              </a:ext>
            </a:extLst>
          </a:blip>
          <a:srcRect/>
          <a:stretch>
            <a:fillRect/>
          </a:stretch>
        </p:blipFill>
        <p:spPr bwMode="auto">
          <a:xfrm flipH="1">
            <a:off x="1650826" y="2959550"/>
            <a:ext cx="2615798" cy="2637090"/>
          </a:xfrm>
          <a:prstGeom prst="rect">
            <a:avLst/>
          </a:prstGeom>
          <a:noFill/>
          <a:extLst>
            <a:ext uri="{909E8E84-426E-40DD-AFC4-6F175D3DCCD1}">
              <a14:hiddenFill xmlns:a14="http://schemas.microsoft.com/office/drawing/2010/main">
                <a:solidFill>
                  <a:srgbClr val="FFFFFF"/>
                </a:solidFill>
              </a14:hiddenFill>
            </a:ext>
          </a:extLst>
        </p:spPr>
      </p:pic>
      <p:pic>
        <p:nvPicPr>
          <p:cNvPr id="19" name="TruHoi">
            <a:hlinkClick r:id="rId12" action="ppaction://hlinksldjump"/>
          </p:cNvPr>
          <p:cNvPicPr>
            <a:picLocks noChangeAspect="1"/>
          </p:cNvPicPr>
          <p:nvPr/>
        </p:nvPicPr>
        <p:blipFill>
          <a:blip r:embed="rId13">
            <a:clrChange>
              <a:clrFrom>
                <a:srgbClr val="FFFFFF"/>
              </a:clrFrom>
              <a:clrTo>
                <a:srgbClr val="FFFFFF">
                  <a:alpha val="0"/>
                </a:srgbClr>
              </a:clrTo>
            </a:clrChange>
          </a:blip>
          <a:stretch>
            <a:fillRect/>
          </a:stretch>
        </p:blipFill>
        <p:spPr>
          <a:xfrm>
            <a:off x="4322858" y="210760"/>
            <a:ext cx="505725" cy="790697"/>
          </a:xfrm>
          <a:prstGeom prst="rect">
            <a:avLst/>
          </a:prstGeom>
        </p:spPr>
      </p:pic>
      <p:pic>
        <p:nvPicPr>
          <p:cNvPr id="1032" name="Daynuoc" descr="Káº¿t quáº£ hÃ¬nh áº£nh cho vÃ²i cá»©u há»a hoáº¡t hÃ¬nh">
            <a:hlinkClick r:id="rId14" action="ppaction://hlinksldjump"/>
          </p:cNvPr>
          <p:cNvPicPr>
            <a:picLocks noChangeAspect="1" noChangeArrowheads="1"/>
          </p:cNvPicPr>
          <p:nvPr/>
        </p:nvPicPr>
        <p:blipFill>
          <a:blip r:embed="rId15"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5044830" y="320209"/>
            <a:ext cx="765159" cy="765159"/>
          </a:xfrm>
          <a:prstGeom prst="rect">
            <a:avLst/>
          </a:prstGeom>
          <a:noFill/>
          <a:extLst>
            <a:ext uri="{909E8E84-426E-40DD-AFC4-6F175D3DCCD1}">
              <a14:hiddenFill xmlns:a14="http://schemas.microsoft.com/office/drawing/2010/main">
                <a:solidFill>
                  <a:srgbClr val="FFFFFF"/>
                </a:solidFill>
              </a14:hiddenFill>
            </a:ext>
          </a:extLst>
        </p:spPr>
      </p:pic>
      <p:pic>
        <p:nvPicPr>
          <p:cNvPr id="18" name="TruCuu"/>
          <p:cNvPicPr>
            <a:picLocks noChangeAspect="1"/>
          </p:cNvPicPr>
          <p:nvPr/>
        </p:nvPicPr>
        <p:blipFill>
          <a:blip r:embed="rId16">
            <a:extLst>
              <a:ext uri="{BEBA8EAE-BF5A-486C-A8C5-ECC9F3942E4B}">
                <a14:imgProps xmlns:a14="http://schemas.microsoft.com/office/drawing/2010/main">
                  <a14:imgLayer r:embed="rId17">
                    <a14:imgEffect>
                      <a14:backgroundRemoval t="4145" b="100000" l="893" r="100000"/>
                    </a14:imgEffect>
                  </a14:imgLayer>
                </a14:imgProps>
              </a:ext>
            </a:extLst>
          </a:blip>
          <a:stretch>
            <a:fillRect/>
          </a:stretch>
        </p:blipFill>
        <p:spPr>
          <a:xfrm>
            <a:off x="11129037" y="4296739"/>
            <a:ext cx="1155293" cy="1990817"/>
          </a:xfrm>
          <a:prstGeom prst="rect">
            <a:avLst/>
          </a:prstGeom>
        </p:spPr>
      </p:pic>
      <p:pic>
        <p:nvPicPr>
          <p:cNvPr id="1034" name="Voicuu" descr="C:\Users\Tien\AppData\Local\Temp\SNAGHTML3c0889.PNG"/>
          <p:cNvPicPr>
            <a:picLocks noChangeAspect="1" noChangeArrowheads="1"/>
          </p:cNvPicPr>
          <p:nvPr/>
        </p:nvPicPr>
        <p:blipFill>
          <a:blip r:embed="rId18" cstate="print">
            <a:clrChange>
              <a:clrFrom>
                <a:srgbClr val="F6F6F6"/>
              </a:clrFrom>
              <a:clrTo>
                <a:srgbClr val="F6F6F6">
                  <a:alpha val="0"/>
                </a:srgbClr>
              </a:clrTo>
            </a:clrChange>
            <a:extLst>
              <a:ext uri="{BEBA8EAE-BF5A-486C-A8C5-ECC9F3942E4B}">
                <a14:imgProps xmlns:a14="http://schemas.microsoft.com/office/drawing/2010/main">
                  <a14:imgLayer r:embed="rId19">
                    <a14:imgEffect>
                      <a14:backgroundRemoval t="1613" b="100000" l="0" r="100000"/>
                    </a14:imgEffect>
                  </a14:imgLayer>
                </a14:imgProps>
              </a:ext>
              <a:ext uri="{28A0092B-C50C-407E-A947-70E740481C1C}">
                <a14:useLocalDpi xmlns:a14="http://schemas.microsoft.com/office/drawing/2010/main" val="0"/>
              </a:ext>
            </a:extLst>
          </a:blip>
          <a:srcRect/>
          <a:stretch>
            <a:fillRect/>
          </a:stretch>
        </p:blipFill>
        <p:spPr bwMode="auto">
          <a:xfrm>
            <a:off x="10416540" y="4654138"/>
            <a:ext cx="981026" cy="1276020"/>
          </a:xfrm>
          <a:prstGeom prst="rect">
            <a:avLst/>
          </a:prstGeom>
          <a:noFill/>
          <a:extLst>
            <a:ext uri="{909E8E84-426E-40DD-AFC4-6F175D3DCCD1}">
              <a14:hiddenFill xmlns:a14="http://schemas.microsoft.com/office/drawing/2010/main">
                <a:solidFill>
                  <a:srgbClr val="FFFFFF"/>
                </a:solidFill>
              </a14:hiddenFill>
            </a:ext>
          </a:extLst>
        </p:spPr>
      </p:pic>
      <p:pic>
        <p:nvPicPr>
          <p:cNvPr id="21" name="Linhcuu"/>
          <p:cNvPicPr>
            <a:picLocks noChangeAspect="1"/>
          </p:cNvPicPr>
          <p:nvPr/>
        </p:nvPicPr>
        <p:blipFill>
          <a:blip r:embed="rId20">
            <a:clrChange>
              <a:clrFrom>
                <a:srgbClr val="F6F6F6"/>
              </a:clrFrom>
              <a:clrTo>
                <a:srgbClr val="F6F6F6">
                  <a:alpha val="0"/>
                </a:srgbClr>
              </a:clrTo>
            </a:clrChange>
          </a:blip>
          <a:stretch>
            <a:fillRect/>
          </a:stretch>
        </p:blipFill>
        <p:spPr>
          <a:xfrm>
            <a:off x="7951232" y="2546552"/>
            <a:ext cx="2521235" cy="2798802"/>
          </a:xfrm>
          <a:prstGeom prst="rect">
            <a:avLst/>
          </a:prstGeom>
        </p:spPr>
      </p:pic>
      <p:pic>
        <p:nvPicPr>
          <p:cNvPr id="26" name="trucuu"/>
          <p:cNvPicPr>
            <a:picLocks noChangeAspect="1"/>
          </p:cNvPicPr>
          <p:nvPr/>
        </p:nvPicPr>
        <p:blipFill>
          <a:blip r:embed="rId13">
            <a:clrChange>
              <a:clrFrom>
                <a:srgbClr val="FFFFFF"/>
              </a:clrFrom>
              <a:clrTo>
                <a:srgbClr val="FFFFFF">
                  <a:alpha val="0"/>
                </a:srgbClr>
              </a:clrTo>
            </a:clrChange>
          </a:blip>
          <a:stretch>
            <a:fillRect/>
          </a:stretch>
        </p:blipFill>
        <p:spPr>
          <a:xfrm>
            <a:off x="1021798" y="3549725"/>
            <a:ext cx="1173298" cy="1834442"/>
          </a:xfrm>
          <a:prstGeom prst="rect">
            <a:avLst/>
          </a:prstGeom>
        </p:spPr>
      </p:pic>
      <p:pic>
        <p:nvPicPr>
          <p:cNvPr id="22" name="Linhhoi">
            <a:hlinkClick r:id="rId21" action="ppaction://hlinksldjump"/>
          </p:cNvPr>
          <p:cNvPicPr>
            <a:picLocks noChangeAspect="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26235" y="193770"/>
            <a:ext cx="807687" cy="807687"/>
          </a:xfrm>
          <a:prstGeom prst="rect">
            <a:avLst/>
          </a:prstGeom>
        </p:spPr>
      </p:pic>
      <p:pic>
        <p:nvPicPr>
          <p:cNvPr id="28" name="Xehoi" descr="Káº¿t quáº£ hÃ¬nh áº£nh cho xe cá»©u há»a hoáº¡t hÃ¬nh">
            <a:hlinkClick r:id="rId23" action="ppaction://hlinksldjump"/>
          </p:cNvPr>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958725" y="0"/>
            <a:ext cx="1062171" cy="1061286"/>
          </a:xfrm>
          <a:prstGeom prst="rect">
            <a:avLst/>
          </a:prstGeom>
          <a:noFill/>
          <a:extLst>
            <a:ext uri="{909E8E84-426E-40DD-AFC4-6F175D3DCCD1}">
              <a14:hiddenFill xmlns:a14="http://schemas.microsoft.com/office/drawing/2010/main">
                <a:solidFill>
                  <a:srgbClr val="FFFFFF"/>
                </a:solidFill>
              </a14:hiddenFill>
            </a:ext>
          </a:extLst>
        </p:spPr>
      </p:pic>
      <p:sp>
        <p:nvSpPr>
          <p:cNvPr id="23" name="Hình Bầu dục 22"/>
          <p:cNvSpPr/>
          <p:nvPr/>
        </p:nvSpPr>
        <p:spPr>
          <a:xfrm>
            <a:off x="9867900" y="138531"/>
            <a:ext cx="548640" cy="5486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pic>
        <p:nvPicPr>
          <p:cNvPr id="24" name="TiengC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9029700" y="160338"/>
            <a:ext cx="609600" cy="609600"/>
          </a:xfrm>
          <a:prstGeom prst="rect">
            <a:avLst/>
          </a:prstGeom>
        </p:spPr>
      </p:pic>
    </p:spTree>
    <p:extLst>
      <p:ext uri="{BB962C8B-B14F-4D97-AF65-F5344CB8AC3E}">
        <p14:creationId xmlns:p14="http://schemas.microsoft.com/office/powerpoint/2010/main" val="38313569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clickEffect">
                                  <p:stCondLst>
                                    <p:cond delay="0"/>
                                  </p:stCondLst>
                                  <p:childTnLst>
                                    <p:anim calcmode="lin" valueType="num">
                                      <p:cBhvr additive="base">
                                        <p:cTn id="6" dur="500"/>
                                        <p:tgtEl>
                                          <p:spTgt spid="15"/>
                                        </p:tgtEl>
                                        <p:attrNameLst>
                                          <p:attrName>ppt_y</p:attrName>
                                        </p:attrNameLst>
                                      </p:cBhvr>
                                      <p:tavLst>
                                        <p:tav tm="0">
                                          <p:val>
                                            <p:strVal val="#ppt_y"/>
                                          </p:val>
                                        </p:tav>
                                        <p:tav tm="100000">
                                          <p:val>
                                            <p:strVal val="#ppt_y+#ppt_h*1.125000"/>
                                          </p:val>
                                        </p:tav>
                                      </p:tavLst>
                                    </p:anim>
                                    <p:animEffect transition="out" filter="wipe(down)">
                                      <p:cBhvr>
                                        <p:cTn id="7" dur="500"/>
                                        <p:tgtEl>
                                          <p:spTgt spid="15"/>
                                        </p:tgtEl>
                                      </p:cBhvr>
                                    </p:animEffect>
                                    <p:set>
                                      <p:cBhvr>
                                        <p:cTn id="8"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9" restart="whenNotActive" fill="hold" evtFilter="cancelBubble" nodeType="interactiveSeq">
                <p:stCondLst>
                  <p:cond evt="onClick" delay="0">
                    <p:tgtEl>
                      <p:spTgt spid="28"/>
                    </p:tgtEl>
                  </p:cond>
                </p:stCondLst>
                <p:endSync evt="end" delay="0">
                  <p:rtn val="all"/>
                </p:endSync>
                <p:childTnLst>
                  <p:par>
                    <p:cTn id="10" fill="hold">
                      <p:stCondLst>
                        <p:cond delay="0"/>
                      </p:stCondLst>
                      <p:childTnLst>
                        <p:par>
                          <p:cTn id="11" fill="hold">
                            <p:stCondLst>
                              <p:cond delay="0"/>
                            </p:stCondLst>
                            <p:childTnLst>
                              <p:par>
                                <p:cTn id="12" presetID="12" presetClass="exit" presetSubtype="4" fill="hold" nodeType="clickEffect">
                                  <p:stCondLst>
                                    <p:cond delay="0"/>
                                  </p:stCondLst>
                                  <p:childTnLst>
                                    <p:anim calcmode="lin" valueType="num">
                                      <p:cBhvr additive="base">
                                        <p:cTn id="13" dur="500"/>
                                        <p:tgtEl>
                                          <p:spTgt spid="28"/>
                                        </p:tgtEl>
                                        <p:attrNameLst>
                                          <p:attrName>ppt_y</p:attrName>
                                        </p:attrNameLst>
                                      </p:cBhvr>
                                      <p:tavLst>
                                        <p:tav tm="0">
                                          <p:val>
                                            <p:strVal val="#ppt_y"/>
                                          </p:val>
                                        </p:tav>
                                        <p:tav tm="100000">
                                          <p:val>
                                            <p:strVal val="#ppt_y+#ppt_h*1.125000"/>
                                          </p:val>
                                        </p:tav>
                                      </p:tavLst>
                                    </p:anim>
                                    <p:animEffect transition="out" filter="wipe(down)">
                                      <p:cBhvr>
                                        <p:cTn id="14" dur="500"/>
                                        <p:tgtEl>
                                          <p:spTgt spid="28"/>
                                        </p:tgtEl>
                                      </p:cBhvr>
                                    </p:animEffect>
                                    <p:set>
                                      <p:cBhvr>
                                        <p:cTn id="15" dur="1" fill="hold">
                                          <p:stCondLst>
                                            <p:cond delay="499"/>
                                          </p:stCondLst>
                                        </p:cTn>
                                        <p:tgtEl>
                                          <p:spTgt spid="28"/>
                                        </p:tgtEl>
                                        <p:attrNameLst>
                                          <p:attrName>style.visibility</p:attrName>
                                        </p:attrNameLst>
                                      </p:cBhvr>
                                      <p:to>
                                        <p:strVal val="hidden"/>
                                      </p:to>
                                    </p:set>
                                  </p:childTnLst>
                                </p:cTn>
                              </p:par>
                              <p:par>
                                <p:cTn id="16" presetID="63" presetClass="path" presetSubtype="0" accel="50000" decel="50000" fill="hold" nodeType="withEffect">
                                  <p:stCondLst>
                                    <p:cond delay="0"/>
                                  </p:stCondLst>
                                  <p:childTnLst>
                                    <p:animMotion origin="layout" path="M 3.33333E-6 1.11111E-6 L 0.99166 0.02014 " pathEditMode="relative" rAng="0" ptsTypes="AA">
                                      <p:cBhvr>
                                        <p:cTn id="17" dur="3000" fill="hold"/>
                                        <p:tgtEl>
                                          <p:spTgt spid="1028"/>
                                        </p:tgtEl>
                                        <p:attrNameLst>
                                          <p:attrName>ppt_x</p:attrName>
                                          <p:attrName>ppt_y</p:attrName>
                                        </p:attrNameLst>
                                      </p:cBhvr>
                                      <p:rCtr x="49583" y="995"/>
                                    </p:animMotion>
                                  </p:childTnLst>
                                </p:cTn>
                              </p:par>
                            </p:childTnLst>
                          </p:cTn>
                        </p:par>
                      </p:childTnLst>
                    </p:cTn>
                  </p:par>
                </p:childTnLst>
              </p:cTn>
              <p:nextCondLst>
                <p:cond evt="onClick" delay="0">
                  <p:tgtEl>
                    <p:spTgt spid="28"/>
                  </p:tgtEl>
                </p:cond>
              </p:nextCondLst>
            </p:seq>
            <p:seq concurrent="1" nextAc="seek">
              <p:cTn id="18" restart="whenNotActive" fill="hold" evtFilter="cancelBubble" nodeType="interactiveSeq">
                <p:stCondLst>
                  <p:cond evt="onClick" delay="0">
                    <p:tgtEl>
                      <p:spTgt spid="19"/>
                    </p:tgtEl>
                  </p:cond>
                </p:stCondLst>
                <p:endSync evt="end" delay="0">
                  <p:rtn val="all"/>
                </p:endSync>
                <p:childTnLst>
                  <p:par>
                    <p:cTn id="19" fill="hold">
                      <p:stCondLst>
                        <p:cond delay="0"/>
                      </p:stCondLst>
                      <p:childTnLst>
                        <p:par>
                          <p:cTn id="20" fill="hold">
                            <p:stCondLst>
                              <p:cond delay="0"/>
                            </p:stCondLst>
                            <p:childTnLst>
                              <p:par>
                                <p:cTn id="21" presetID="12" presetClass="exit" presetSubtype="4" fill="hold" nodeType="clickEffect">
                                  <p:stCondLst>
                                    <p:cond delay="0"/>
                                  </p:stCondLst>
                                  <p:childTnLst>
                                    <p:anim calcmode="lin" valueType="num">
                                      <p:cBhvr additive="base">
                                        <p:cTn id="22" dur="500"/>
                                        <p:tgtEl>
                                          <p:spTgt spid="19"/>
                                        </p:tgtEl>
                                        <p:attrNameLst>
                                          <p:attrName>ppt_y</p:attrName>
                                        </p:attrNameLst>
                                      </p:cBhvr>
                                      <p:tavLst>
                                        <p:tav tm="0">
                                          <p:val>
                                            <p:strVal val="#ppt_y"/>
                                          </p:val>
                                        </p:tav>
                                        <p:tav tm="100000">
                                          <p:val>
                                            <p:strVal val="#ppt_y+#ppt_h*1.125000"/>
                                          </p:val>
                                        </p:tav>
                                      </p:tavLst>
                                    </p:anim>
                                    <p:animEffect transition="out" filter="wipe(down)">
                                      <p:cBhvr>
                                        <p:cTn id="23" dur="500"/>
                                        <p:tgtEl>
                                          <p:spTgt spid="19"/>
                                        </p:tgtEl>
                                      </p:cBhvr>
                                    </p:animEffect>
                                    <p:set>
                                      <p:cBhvr>
                                        <p:cTn id="24" dur="1" fill="hold">
                                          <p:stCondLst>
                                            <p:cond delay="499"/>
                                          </p:stCondLst>
                                        </p:cTn>
                                        <p:tgtEl>
                                          <p:spTgt spid="19"/>
                                        </p:tgtEl>
                                        <p:attrNameLst>
                                          <p:attrName>style.visibility</p:attrName>
                                        </p:attrNameLst>
                                      </p:cBhvr>
                                      <p:to>
                                        <p:strVal val="hidden"/>
                                      </p:to>
                                    </p:set>
                                  </p:childTnLst>
                                </p:cTn>
                              </p:par>
                              <p:par>
                                <p:cTn id="25" presetID="12" presetClass="entr" presetSubtype="4"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p:tgtEl>
                                          <p:spTgt spid="18"/>
                                        </p:tgtEl>
                                        <p:attrNameLst>
                                          <p:attrName>ppt_y</p:attrName>
                                        </p:attrNameLst>
                                      </p:cBhvr>
                                      <p:tavLst>
                                        <p:tav tm="0">
                                          <p:val>
                                            <p:strVal val="#ppt_y+#ppt_h*1.125000"/>
                                          </p:val>
                                        </p:tav>
                                        <p:tav tm="100000">
                                          <p:val>
                                            <p:strVal val="#ppt_y"/>
                                          </p:val>
                                        </p:tav>
                                      </p:tavLst>
                                    </p:anim>
                                    <p:animEffect transition="in" filter="wipe(up)">
                                      <p:cBhvr>
                                        <p:cTn id="28" dur="500"/>
                                        <p:tgtEl>
                                          <p:spTgt spid="18"/>
                                        </p:tgtEl>
                                      </p:cBhvr>
                                    </p:animEffect>
                                  </p:childTnLst>
                                </p:cTn>
                              </p:par>
                              <p:par>
                                <p:cTn id="29" presetID="12" presetClass="entr" presetSubtype="4"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p:tgtEl>
                                          <p:spTgt spid="26"/>
                                        </p:tgtEl>
                                        <p:attrNameLst>
                                          <p:attrName>ppt_y</p:attrName>
                                        </p:attrNameLst>
                                      </p:cBhvr>
                                      <p:tavLst>
                                        <p:tav tm="0">
                                          <p:val>
                                            <p:strVal val="#ppt_y+#ppt_h*1.125000"/>
                                          </p:val>
                                        </p:tav>
                                        <p:tav tm="100000">
                                          <p:val>
                                            <p:strVal val="#ppt_y"/>
                                          </p:val>
                                        </p:tav>
                                      </p:tavLst>
                                    </p:anim>
                                    <p:animEffect transition="in" filter="wipe(up)">
                                      <p:cBhvr>
                                        <p:cTn id="32" dur="500"/>
                                        <p:tgtEl>
                                          <p:spTgt spid="26"/>
                                        </p:tgtEl>
                                      </p:cBhvr>
                                    </p:animEffect>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1032"/>
                    </p:tgtEl>
                  </p:cond>
                </p:stCondLst>
                <p:endSync evt="end" delay="0">
                  <p:rtn val="all"/>
                </p:endSync>
                <p:childTnLst>
                  <p:par>
                    <p:cTn id="34" fill="hold">
                      <p:stCondLst>
                        <p:cond delay="0"/>
                      </p:stCondLst>
                      <p:childTnLst>
                        <p:par>
                          <p:cTn id="35" fill="hold">
                            <p:stCondLst>
                              <p:cond delay="0"/>
                            </p:stCondLst>
                            <p:childTnLst>
                              <p:par>
                                <p:cTn id="36" presetID="12" presetClass="exit" presetSubtype="4" fill="hold" nodeType="clickEffect">
                                  <p:stCondLst>
                                    <p:cond delay="0"/>
                                  </p:stCondLst>
                                  <p:childTnLst>
                                    <p:anim calcmode="lin" valueType="num">
                                      <p:cBhvr additive="base">
                                        <p:cTn id="37" dur="500"/>
                                        <p:tgtEl>
                                          <p:spTgt spid="1032"/>
                                        </p:tgtEl>
                                        <p:attrNameLst>
                                          <p:attrName>ppt_y</p:attrName>
                                        </p:attrNameLst>
                                      </p:cBhvr>
                                      <p:tavLst>
                                        <p:tav tm="0">
                                          <p:val>
                                            <p:strVal val="#ppt_y"/>
                                          </p:val>
                                        </p:tav>
                                        <p:tav tm="100000">
                                          <p:val>
                                            <p:strVal val="#ppt_y+#ppt_h*1.125000"/>
                                          </p:val>
                                        </p:tav>
                                      </p:tavLst>
                                    </p:anim>
                                    <p:animEffect transition="out" filter="wipe(down)">
                                      <p:cBhvr>
                                        <p:cTn id="38" dur="500"/>
                                        <p:tgtEl>
                                          <p:spTgt spid="1032"/>
                                        </p:tgtEl>
                                      </p:cBhvr>
                                    </p:animEffect>
                                    <p:set>
                                      <p:cBhvr>
                                        <p:cTn id="39" dur="1" fill="hold">
                                          <p:stCondLst>
                                            <p:cond delay="499"/>
                                          </p:stCondLst>
                                        </p:cTn>
                                        <p:tgtEl>
                                          <p:spTgt spid="1032"/>
                                        </p:tgtEl>
                                        <p:attrNameLst>
                                          <p:attrName>style.visibility</p:attrName>
                                        </p:attrNameLst>
                                      </p:cBhvr>
                                      <p:to>
                                        <p:strVal val="hidden"/>
                                      </p:to>
                                    </p:set>
                                  </p:childTnLst>
                                </p:cTn>
                              </p:par>
                              <p:par>
                                <p:cTn id="40" presetID="12" presetClass="entr" presetSubtype="4" fill="hold" nodeType="withEffect">
                                  <p:stCondLst>
                                    <p:cond delay="0"/>
                                  </p:stCondLst>
                                  <p:childTnLst>
                                    <p:set>
                                      <p:cBhvr>
                                        <p:cTn id="41" dur="1" fill="hold">
                                          <p:stCondLst>
                                            <p:cond delay="0"/>
                                          </p:stCondLst>
                                        </p:cTn>
                                        <p:tgtEl>
                                          <p:spTgt spid="1034"/>
                                        </p:tgtEl>
                                        <p:attrNameLst>
                                          <p:attrName>style.visibility</p:attrName>
                                        </p:attrNameLst>
                                      </p:cBhvr>
                                      <p:to>
                                        <p:strVal val="visible"/>
                                      </p:to>
                                    </p:set>
                                    <p:anim calcmode="lin" valueType="num">
                                      <p:cBhvr additive="base">
                                        <p:cTn id="42" dur="500"/>
                                        <p:tgtEl>
                                          <p:spTgt spid="1034"/>
                                        </p:tgtEl>
                                        <p:attrNameLst>
                                          <p:attrName>ppt_y</p:attrName>
                                        </p:attrNameLst>
                                      </p:cBhvr>
                                      <p:tavLst>
                                        <p:tav tm="0">
                                          <p:val>
                                            <p:strVal val="#ppt_y+#ppt_h*1.125000"/>
                                          </p:val>
                                        </p:tav>
                                        <p:tav tm="100000">
                                          <p:val>
                                            <p:strVal val="#ppt_y"/>
                                          </p:val>
                                        </p:tav>
                                      </p:tavLst>
                                    </p:anim>
                                    <p:animEffect transition="in" filter="wipe(up)">
                                      <p:cBhvr>
                                        <p:cTn id="43" dur="500"/>
                                        <p:tgtEl>
                                          <p:spTgt spid="1034"/>
                                        </p:tgtEl>
                                      </p:cBhvr>
                                    </p:animEffect>
                                  </p:childTnLst>
                                </p:cTn>
                              </p:par>
                            </p:childTnLst>
                          </p:cTn>
                        </p:par>
                      </p:childTnLst>
                    </p:cTn>
                  </p:par>
                </p:childTnLst>
              </p:cTn>
              <p:nextCondLst>
                <p:cond evt="onClick" delay="0">
                  <p:tgtEl>
                    <p:spTgt spid="1032"/>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2" presetClass="exit" presetSubtype="4" fill="hold" nodeType="clickEffect">
                                  <p:stCondLst>
                                    <p:cond delay="0"/>
                                  </p:stCondLst>
                                  <p:childTnLst>
                                    <p:anim calcmode="lin" valueType="num">
                                      <p:cBhvr additive="base">
                                        <p:cTn id="48" dur="500"/>
                                        <p:tgtEl>
                                          <p:spTgt spid="22"/>
                                        </p:tgtEl>
                                        <p:attrNameLst>
                                          <p:attrName>ppt_y</p:attrName>
                                        </p:attrNameLst>
                                      </p:cBhvr>
                                      <p:tavLst>
                                        <p:tav tm="0">
                                          <p:val>
                                            <p:strVal val="#ppt_y"/>
                                          </p:val>
                                        </p:tav>
                                        <p:tav tm="100000">
                                          <p:val>
                                            <p:strVal val="#ppt_y+#ppt_h*1.125000"/>
                                          </p:val>
                                        </p:tav>
                                      </p:tavLst>
                                    </p:anim>
                                    <p:animEffect transition="out" filter="wipe(down)">
                                      <p:cBhvr>
                                        <p:cTn id="49" dur="500"/>
                                        <p:tgtEl>
                                          <p:spTgt spid="22"/>
                                        </p:tgtEl>
                                      </p:cBhvr>
                                    </p:animEffect>
                                    <p:set>
                                      <p:cBhvr>
                                        <p:cTn id="50" dur="1" fill="hold">
                                          <p:stCondLst>
                                            <p:cond delay="499"/>
                                          </p:stCondLst>
                                        </p:cTn>
                                        <p:tgtEl>
                                          <p:spTgt spid="22"/>
                                        </p:tgtEl>
                                        <p:attrNameLst>
                                          <p:attrName>style.visibility</p:attrName>
                                        </p:attrNameLst>
                                      </p:cBhvr>
                                      <p:to>
                                        <p:strVal val="hidden"/>
                                      </p:to>
                                    </p:set>
                                  </p:childTnLst>
                                </p:cTn>
                              </p:par>
                              <p:par>
                                <p:cTn id="51" presetID="5" presetClass="entr" presetSubtype="10" fill="hold" nodeType="withEffect">
                                  <p:stCondLst>
                                    <p:cond delay="0"/>
                                  </p:stCondLst>
                                  <p:childTnLst>
                                    <p:set>
                                      <p:cBhvr>
                                        <p:cTn id="52" dur="1" fill="hold">
                                          <p:stCondLst>
                                            <p:cond delay="0"/>
                                          </p:stCondLst>
                                        </p:cTn>
                                        <p:tgtEl>
                                          <p:spTgt spid="1030"/>
                                        </p:tgtEl>
                                        <p:attrNameLst>
                                          <p:attrName>style.visibility</p:attrName>
                                        </p:attrNameLst>
                                      </p:cBhvr>
                                      <p:to>
                                        <p:strVal val="visible"/>
                                      </p:to>
                                    </p:set>
                                    <p:animEffect transition="in" filter="checkerboard(across)">
                                      <p:cBhvr>
                                        <p:cTn id="53" dur="500"/>
                                        <p:tgtEl>
                                          <p:spTgt spid="1030"/>
                                        </p:tgtEl>
                                      </p:cBhvr>
                                    </p:animEffect>
                                  </p:childTnLst>
                                </p:cTn>
                              </p:par>
                              <p:par>
                                <p:cTn id="54" presetID="5" presetClass="entr" presetSubtype="10"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checkerboard(across)">
                                      <p:cBhvr>
                                        <p:cTn id="56" dur="500"/>
                                        <p:tgtEl>
                                          <p:spTgt spid="21"/>
                                        </p:tgtEl>
                                      </p:cBhvr>
                                    </p:animEffect>
                                  </p:childTnLst>
                                </p:cTn>
                              </p:par>
                            </p:childTnLst>
                          </p:cTn>
                        </p:par>
                      </p:childTnLst>
                    </p:cTn>
                  </p:par>
                </p:childTnLst>
              </p:cTn>
              <p:nextCondLst>
                <p:cond evt="onClick" delay="0">
                  <p:tgtEl>
                    <p:spTgt spid="22"/>
                  </p:tgtEl>
                </p:cond>
              </p:nextCondLst>
            </p:seq>
            <p:seq concurrent="1" nextAc="seek">
              <p:cTn id="57" restart="whenNotActive" fill="hold" evtFilter="cancelBubble" nodeType="interactiveSeq">
                <p:stCondLst>
                  <p:cond evt="onClick" delay="0">
                    <p:tgtEl>
                      <p:spTgt spid="23"/>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1"/>
                                        </p:tgtEl>
                                      </p:cBhvr>
                                    </p:animEffect>
                                    <p:set>
                                      <p:cBhvr>
                                        <p:cTn id="62" dur="1" fill="hold">
                                          <p:stCondLst>
                                            <p:cond delay="499"/>
                                          </p:stCondLst>
                                        </p:cTn>
                                        <p:tgtEl>
                                          <p:spTgt spid="11"/>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3"/>
                                        </p:tgtEl>
                                      </p:cBhvr>
                                    </p:animEffect>
                                    <p:set>
                                      <p:cBhvr>
                                        <p:cTn id="65" dur="1" fill="hold">
                                          <p:stCondLst>
                                            <p:cond delay="499"/>
                                          </p:stCondLst>
                                        </p:cTn>
                                        <p:tgtEl>
                                          <p:spTgt spid="13"/>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2"/>
                                        </p:tgtEl>
                                      </p:cBhvr>
                                    </p:animEffect>
                                    <p:set>
                                      <p:cBhvr>
                                        <p:cTn id="6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9" restart="whenNotActive" fill="hold" evtFilter="cancelBubble" nodeType="interactiveSeq">
                <p:stCondLst>
                  <p:cond evt="onClick" delay="0">
                    <p:tgtEl>
                      <p:spTgt spid="24"/>
                    </p:tgtEl>
                  </p:cond>
                </p:stCondLst>
                <p:endSync evt="end" delay="0">
                  <p:rtn val="all"/>
                </p:endSync>
                <p:childTnLst>
                  <p:par>
                    <p:cTn id="70" fill="hold">
                      <p:stCondLst>
                        <p:cond delay="0"/>
                      </p:stCondLst>
                      <p:childTnLst>
                        <p:par>
                          <p:cTn id="71" fill="hold">
                            <p:stCondLst>
                              <p:cond delay="0"/>
                            </p:stCondLst>
                            <p:childTnLst>
                              <p:par>
                                <p:cTn id="72" presetID="1" presetClass="mediacall" presetSubtype="0" fill="hold" nodeType="clickEffect">
                                  <p:stCondLst>
                                    <p:cond delay="0"/>
                                  </p:stCondLst>
                                  <p:childTnLst>
                                    <p:cmd type="call" cmd="playFrom(0.0)">
                                      <p:cBhvr>
                                        <p:cTn id="73" dur="12094" fill="hold"/>
                                        <p:tgtEl>
                                          <p:spTgt spid="24"/>
                                        </p:tgtEl>
                                      </p:cBhvr>
                                    </p:cmd>
                                  </p:childTnLst>
                                </p:cTn>
                              </p:par>
                            </p:childTnLst>
                          </p:cTn>
                        </p:par>
                      </p:childTnLst>
                    </p:cTn>
                  </p:par>
                </p:childTnLst>
              </p:cTn>
              <p:nextCondLst>
                <p:cond evt="onClick" delay="0">
                  <p:tgtEl>
                    <p:spTgt spid="24"/>
                  </p:tgtEl>
                </p:cond>
              </p:nextCondLst>
            </p:seq>
            <p:audio>
              <p:cMediaNode vol="80000">
                <p:cTn id="74" fill="hold" display="0">
                  <p:stCondLst>
                    <p:cond delay="indefinite"/>
                  </p:stCondLst>
                  <p:endCondLst>
                    <p:cond evt="onStopAudio" delay="0">
                      <p:tgtEl>
                        <p:sldTgt/>
                      </p:tgtEl>
                    </p:cond>
                  </p:endCondLst>
                </p:cTn>
                <p:tgtEl>
                  <p:spTgt spid="2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Nhóm 7"/>
          <p:cNvGrpSpPr/>
          <p:nvPr/>
        </p:nvGrpSpPr>
        <p:grpSpPr>
          <a:xfrm>
            <a:off x="397564" y="4973580"/>
            <a:ext cx="11614260" cy="1671768"/>
            <a:chOff x="325024" y="2104756"/>
            <a:chExt cx="8583909" cy="4059559"/>
          </a:xfrm>
        </p:grpSpPr>
        <p:sp>
          <p:nvSpPr>
            <p:cNvPr id="7" name="Hình chữ nhật 6"/>
            <p:cNvSpPr/>
            <p:nvPr/>
          </p:nvSpPr>
          <p:spPr>
            <a:xfrm>
              <a:off x="812683" y="3497315"/>
              <a:ext cx="8096250" cy="2667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rgbClr val="FF0000"/>
                  </a:solidFill>
                  <a:latin typeface="Times New Roman" panose="02020603050405020304" pitchFamily="18" charset="0"/>
                  <a:cs typeface="Times New Roman" panose="02020603050405020304" pitchFamily="18" charset="0"/>
                </a:rPr>
                <a:t>Đáp án D</a:t>
              </a:r>
              <a:endParaRPr lang="vi-VN" sz="4000">
                <a:solidFill>
                  <a:srgbClr val="FF0000"/>
                </a:solidFill>
                <a:latin typeface="Times New Roman" panose="02020603050405020304" pitchFamily="18" charset="0"/>
                <a:cs typeface="Times New Roman" panose="02020603050405020304" pitchFamily="18" charset="0"/>
              </a:endParaRPr>
            </a:p>
          </p:txBody>
        </p:sp>
        <p:pic>
          <p:nvPicPr>
            <p:cNvPr id="2054" name="Picture 6"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99222"/>
                      </a14:imgEffect>
                    </a14:imgLayer>
                  </a14:imgProps>
                </a:ext>
                <a:ext uri="{28A0092B-C50C-407E-A947-70E740481C1C}">
                  <a14:useLocalDpi xmlns:a14="http://schemas.microsoft.com/office/drawing/2010/main" val="0"/>
                </a:ext>
              </a:extLst>
            </a:blip>
            <a:srcRect/>
            <a:stretch>
              <a:fillRect/>
            </a:stretch>
          </p:blipFill>
          <p:spPr bwMode="auto">
            <a:xfrm flipH="1">
              <a:off x="325024" y="2104756"/>
              <a:ext cx="1414751" cy="36870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02D97425-107F-40D5-B080-9D85188A857F}"/>
              </a:ext>
            </a:extLst>
          </p:cNvPr>
          <p:cNvGrpSpPr/>
          <p:nvPr/>
        </p:nvGrpSpPr>
        <p:grpSpPr>
          <a:xfrm>
            <a:off x="0" y="42127"/>
            <a:ext cx="12240425" cy="4789954"/>
            <a:chOff x="84254" y="565811"/>
            <a:chExt cx="9114257" cy="4789954"/>
          </a:xfrm>
        </p:grpSpPr>
        <p:grpSp>
          <p:nvGrpSpPr>
            <p:cNvPr id="6" name="Nhóm 5"/>
            <p:cNvGrpSpPr/>
            <p:nvPr/>
          </p:nvGrpSpPr>
          <p:grpSpPr>
            <a:xfrm>
              <a:off x="84254" y="565811"/>
              <a:ext cx="9114257" cy="4789954"/>
              <a:chOff x="762000" y="666750"/>
              <a:chExt cx="8096250" cy="2419350"/>
            </a:xfrm>
          </p:grpSpPr>
          <p:sp>
            <p:nvSpPr>
              <p:cNvPr id="5" name="Hình chữ nhật 4"/>
              <p:cNvSpPr/>
              <p:nvPr/>
            </p:nvSpPr>
            <p:spPr>
              <a:xfrm>
                <a:off x="762000" y="666750"/>
                <a:ext cx="8096250" cy="241935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vi-VN" b="1">
                  <a:solidFill>
                    <a:srgbClr val="FF0000"/>
                  </a:solidFill>
                </a:endParaRPr>
              </a:p>
            </p:txBody>
          </p:sp>
          <p:pic>
            <p:nvPicPr>
              <p:cNvPr id="2052" name="Picture 4" descr="HÃ¬nh áº£nh cÃ³ liÃªn qua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9091" r="100000"/>
                        </a14:imgEffect>
                      </a14:imgLayer>
                    </a14:imgProps>
                  </a:ext>
                  <a:ext uri="{28A0092B-C50C-407E-A947-70E740481C1C}">
                    <a14:useLocalDpi xmlns:a14="http://schemas.microsoft.com/office/drawing/2010/main" val="0"/>
                  </a:ext>
                </a:extLst>
              </a:blip>
              <a:srcRect/>
              <a:stretch>
                <a:fillRect/>
              </a:stretch>
            </p:blipFill>
            <p:spPr bwMode="auto">
              <a:xfrm>
                <a:off x="7691701" y="891812"/>
                <a:ext cx="1015344" cy="1170803"/>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BE7D168A-CFF1-40D8-B938-46D34D068F4B}"/>
                    </a:ext>
                  </a:extLst>
                </p:cNvPr>
                <p:cNvSpPr txBox="1"/>
                <p:nvPr/>
              </p:nvSpPr>
              <p:spPr>
                <a:xfrm>
                  <a:off x="1147742" y="1912772"/>
                  <a:ext cx="2977097" cy="96116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800" i="1">
                                <a:latin typeface="Cambria Math" panose="02040503050406030204" pitchFamily="18" charset="0"/>
                              </a:rPr>
                            </m:ctrlPr>
                          </m:dPr>
                          <m:e>
                            <m:eqArr>
                              <m:eqArrPr>
                                <m:ctrlPr>
                                  <a:rPr lang="en-US" sz="2800" i="1">
                                    <a:latin typeface="Cambria Math" panose="02040503050406030204" pitchFamily="18" charset="0"/>
                                  </a:rPr>
                                </m:ctrlPr>
                              </m:eqArrPr>
                              <m:e>
                                <m:r>
                                  <a:rPr lang="en-US" sz="2800" i="1">
                                    <a:latin typeface="Cambria Math" panose="02040503050406030204" pitchFamily="18" charset="0"/>
                                  </a:rPr>
                                  <m:t>0,2</m:t>
                                </m:r>
                                <m:r>
                                  <a:rPr lang="en-US" sz="2800" i="1">
                                    <a:latin typeface="Cambria Math" panose="02040503050406030204" pitchFamily="18" charset="0"/>
                                  </a:rPr>
                                  <m:t>𝑥</m:t>
                                </m:r>
                                <m:r>
                                  <a:rPr lang="en-US" sz="2800" i="1">
                                    <a:latin typeface="Cambria Math" panose="02040503050406030204" pitchFamily="18" charset="0"/>
                                  </a:rPr>
                                  <m:t>+0,1</m:t>
                                </m:r>
                                <m:r>
                                  <a:rPr lang="en-US" sz="2800" i="1">
                                    <a:latin typeface="Cambria Math" panose="02040503050406030204" pitchFamily="18" charset="0"/>
                                  </a:rPr>
                                  <m:t>𝑦</m:t>
                                </m:r>
                                <m:r>
                                  <a:rPr lang="en-US" sz="2800" i="1">
                                    <a:latin typeface="Cambria Math" panose="02040503050406030204" pitchFamily="18" charset="0"/>
                                  </a:rPr>
                                  <m:t>=0,3</m:t>
                                </m:r>
                              </m:e>
                              <m:e>
                                <m:r>
                                  <a:rPr lang="en-US" sz="2800" i="1">
                                    <a:latin typeface="Cambria Math" panose="02040503050406030204" pitchFamily="18" charset="0"/>
                                  </a:rPr>
                                  <m:t>3</m:t>
                                </m:r>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𝑦</m:t>
                                </m:r>
                                <m:r>
                                  <a:rPr lang="en-US" sz="2800" i="1">
                                    <a:latin typeface="Cambria Math" panose="02040503050406030204" pitchFamily="18" charset="0"/>
                                  </a:rPr>
                                  <m:t>=5</m:t>
                                </m:r>
                              </m:e>
                            </m:eqArr>
                          </m:e>
                        </m:d>
                      </m:oMath>
                    </m:oMathPara>
                  </a14:m>
                  <a:endParaRPr lang="en-US" sz="2800"/>
                </a:p>
              </p:txBody>
            </p:sp>
          </mc:Choice>
          <mc:Fallback xmlns="">
            <p:sp>
              <p:nvSpPr>
                <p:cNvPr id="25" name="TextBox 24">
                  <a:extLst>
                    <a:ext uri="{FF2B5EF4-FFF2-40B4-BE49-F238E27FC236}">
                      <a16:creationId xmlns:a16="http://schemas.microsoft.com/office/drawing/2014/main" id="{BE7D168A-CFF1-40D8-B938-46D34D068F4B}"/>
                    </a:ext>
                  </a:extLst>
                </p:cNvPr>
                <p:cNvSpPr txBox="1">
                  <a:spLocks noRot="1" noChangeAspect="1" noMove="1" noResize="1" noEditPoints="1" noAdjustHandles="1" noChangeArrowheads="1" noChangeShapeType="1" noTextEdit="1"/>
                </p:cNvSpPr>
                <p:nvPr/>
              </p:nvSpPr>
              <p:spPr>
                <a:xfrm>
                  <a:off x="1147742" y="1912772"/>
                  <a:ext cx="2977097" cy="96116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4EBEC22-1472-439B-BEAF-F92905CA9504}"/>
                    </a:ext>
                  </a:extLst>
                </p:cNvPr>
                <p:cNvSpPr txBox="1"/>
                <p:nvPr/>
              </p:nvSpPr>
              <p:spPr>
                <a:xfrm>
                  <a:off x="5522515" y="1526093"/>
                  <a:ext cx="2194254" cy="137563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800" i="1">
                                <a:latin typeface="Cambria Math" panose="02040503050406030204" pitchFamily="18" charset="0"/>
                              </a:rPr>
                            </m:ctrlPr>
                          </m:dPr>
                          <m:e>
                            <m:eqArr>
                              <m:eqArrPr>
                                <m:ctrlPr>
                                  <a:rPr lang="en-US" sz="2800" i="1">
                                    <a:latin typeface="Cambria Math" panose="02040503050406030204" pitchFamily="18" charset="0"/>
                                  </a:rPr>
                                </m:ctrlPr>
                              </m:eqArrPr>
                              <m:e>
                                <m:r>
                                  <a:rPr lang="en-US" sz="2800" i="1">
                                    <a:latin typeface="Cambria Math" panose="02040503050406030204" pitchFamily="18" charset="0"/>
                                  </a:rPr>
                                  <m:t>2</m:t>
                                </m:r>
                                <m:r>
                                  <a:rPr lang="en-US" sz="2800" i="1">
                                    <a:latin typeface="Cambria Math" panose="02040503050406030204" pitchFamily="18" charset="0"/>
                                  </a:rPr>
                                  <m:t>𝑥</m:t>
                                </m:r>
                                <m:r>
                                  <a:rPr lang="en-US" sz="2800" i="1">
                                    <a:latin typeface="Cambria Math" panose="02040503050406030204" pitchFamily="18" charset="0"/>
                                  </a:rPr>
                                  <m:t>+5</m:t>
                                </m:r>
                                <m:r>
                                  <a:rPr lang="en-US" sz="2800" i="1">
                                    <a:latin typeface="Cambria Math" panose="02040503050406030204" pitchFamily="18" charset="0"/>
                                  </a:rPr>
                                  <m:t>𝑦</m:t>
                                </m:r>
                                <m:r>
                                  <a:rPr lang="en-US" sz="2800" i="1">
                                    <a:latin typeface="Cambria Math" panose="02040503050406030204" pitchFamily="18" charset="0"/>
                                  </a:rPr>
                                  <m:t>=2</m:t>
                                </m:r>
                              </m:e>
                              <m:e>
                                <m:f>
                                  <m:fPr>
                                    <m:ctrlPr>
                                      <a:rPr lang="en-US" sz="2800" i="1">
                                        <a:latin typeface="Cambria Math" panose="02040503050406030204" pitchFamily="18" charset="0"/>
                                      </a:rPr>
                                    </m:ctrlPr>
                                  </m:fPr>
                                  <m:num>
                                    <m:r>
                                      <a:rPr lang="en-US" sz="2800" i="1">
                                        <a:latin typeface="Cambria Math" panose="02040503050406030204" pitchFamily="18" charset="0"/>
                                      </a:rPr>
                                      <m:t>2</m:t>
                                    </m:r>
                                  </m:num>
                                  <m:den>
                                    <m:r>
                                      <a:rPr lang="en-US" sz="2800" i="1">
                                        <a:latin typeface="Cambria Math" panose="02040503050406030204" pitchFamily="18" charset="0"/>
                                      </a:rPr>
                                      <m:t>5</m:t>
                                    </m:r>
                                  </m:den>
                                </m:f>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𝑦</m:t>
                                </m:r>
                                <m:r>
                                  <a:rPr lang="en-US" sz="2800" i="1">
                                    <a:latin typeface="Cambria Math" panose="02040503050406030204" pitchFamily="18" charset="0"/>
                                  </a:rPr>
                                  <m:t>=1</m:t>
                                </m:r>
                              </m:e>
                            </m:eqArr>
                          </m:e>
                        </m:d>
                      </m:oMath>
                    </m:oMathPara>
                  </a14:m>
                  <a:endParaRPr lang="en-US" sz="2800"/>
                </a:p>
              </p:txBody>
            </p:sp>
          </mc:Choice>
          <mc:Fallback xmlns="">
            <p:sp>
              <p:nvSpPr>
                <p:cNvPr id="26" name="TextBox 25">
                  <a:extLst>
                    <a:ext uri="{FF2B5EF4-FFF2-40B4-BE49-F238E27FC236}">
                      <a16:creationId xmlns:a16="http://schemas.microsoft.com/office/drawing/2014/main" id="{A4EBEC22-1472-439B-BEAF-F92905CA9504}"/>
                    </a:ext>
                  </a:extLst>
                </p:cNvPr>
                <p:cNvSpPr txBox="1">
                  <a:spLocks noRot="1" noChangeAspect="1" noMove="1" noResize="1" noEditPoints="1" noAdjustHandles="1" noChangeArrowheads="1" noChangeShapeType="1" noTextEdit="1"/>
                </p:cNvSpPr>
                <p:nvPr/>
              </p:nvSpPr>
              <p:spPr>
                <a:xfrm>
                  <a:off x="5522515" y="1526093"/>
                  <a:ext cx="2194254" cy="137563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9290E539-B433-416D-B47F-C97A0F98CFB5}"/>
                    </a:ext>
                  </a:extLst>
                </p:cNvPr>
                <p:cNvSpPr txBox="1"/>
                <p:nvPr/>
              </p:nvSpPr>
              <p:spPr>
                <a:xfrm>
                  <a:off x="1164673" y="3271617"/>
                  <a:ext cx="2194255" cy="137563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800" i="1">
                                <a:latin typeface="Cambria Math" panose="02040503050406030204" pitchFamily="18" charset="0"/>
                              </a:rPr>
                            </m:ctrlPr>
                          </m:dPr>
                          <m:e>
                            <m:eqArr>
                              <m:eqArrPr>
                                <m:ctrlPr>
                                  <a:rPr lang="en-US" sz="2800" i="1">
                                    <a:latin typeface="Cambria Math" panose="02040503050406030204" pitchFamily="18" charset="0"/>
                                  </a:rPr>
                                </m:ctrlPr>
                              </m:eqArrPr>
                              <m:e>
                                <m:f>
                                  <m:fPr>
                                    <m:ctrlPr>
                                      <a:rPr lang="en-US" sz="2800" i="1">
                                        <a:latin typeface="Cambria Math" panose="02040503050406030204" pitchFamily="18" charset="0"/>
                                      </a:rPr>
                                    </m:ctrlPr>
                                  </m:fPr>
                                  <m:num>
                                    <m:r>
                                      <a:rPr lang="en-US" sz="2800" i="1">
                                        <a:latin typeface="Cambria Math" panose="02040503050406030204" pitchFamily="18" charset="0"/>
                                      </a:rPr>
                                      <m:t>3</m:t>
                                    </m:r>
                                  </m:num>
                                  <m:den>
                                    <m:r>
                                      <a:rPr lang="en-US" sz="2800" i="1">
                                        <a:latin typeface="Cambria Math" panose="02040503050406030204" pitchFamily="18" charset="0"/>
                                      </a:rPr>
                                      <m:t>2</m:t>
                                    </m:r>
                                  </m:den>
                                </m:f>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𝑦</m:t>
                                </m:r>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2</m:t>
                                    </m:r>
                                  </m:den>
                                </m:f>
                              </m:e>
                              <m:e>
                                <m:r>
                                  <a:rPr lang="en-US" sz="2800" i="1">
                                    <a:latin typeface="Cambria Math" panose="02040503050406030204" pitchFamily="18" charset="0"/>
                                  </a:rPr>
                                  <m:t>6</m:t>
                                </m:r>
                                <m:r>
                                  <a:rPr lang="en-US" sz="2800" i="1">
                                    <a:latin typeface="Cambria Math" panose="02040503050406030204" pitchFamily="18" charset="0"/>
                                  </a:rPr>
                                  <m:t>𝑥</m:t>
                                </m:r>
                                <m:r>
                                  <a:rPr lang="en-US" sz="2800" i="1">
                                    <a:latin typeface="Cambria Math" panose="02040503050406030204" pitchFamily="18" charset="0"/>
                                  </a:rPr>
                                  <m:t>−4</m:t>
                                </m:r>
                                <m:r>
                                  <a:rPr lang="en-US" sz="2800" i="1">
                                    <a:latin typeface="Cambria Math" panose="02040503050406030204" pitchFamily="18" charset="0"/>
                                  </a:rPr>
                                  <m:t>𝑦</m:t>
                                </m:r>
                                <m:r>
                                  <a:rPr lang="en-US" sz="2800" i="1">
                                    <a:latin typeface="Cambria Math" panose="02040503050406030204" pitchFamily="18" charset="0"/>
                                  </a:rPr>
                                  <m:t>=2</m:t>
                                </m:r>
                              </m:e>
                            </m:eqArr>
                          </m:e>
                        </m:d>
                      </m:oMath>
                    </m:oMathPara>
                  </a14:m>
                  <a:endParaRPr lang="en-US" sz="2800"/>
                </a:p>
              </p:txBody>
            </p:sp>
          </mc:Choice>
          <mc:Fallback xmlns="">
            <p:sp>
              <p:nvSpPr>
                <p:cNvPr id="27" name="TextBox 26">
                  <a:extLst>
                    <a:ext uri="{FF2B5EF4-FFF2-40B4-BE49-F238E27FC236}">
                      <a16:creationId xmlns:a16="http://schemas.microsoft.com/office/drawing/2014/main" id="{9290E539-B433-416D-B47F-C97A0F98CFB5}"/>
                    </a:ext>
                  </a:extLst>
                </p:cNvPr>
                <p:cNvSpPr txBox="1">
                  <a:spLocks noRot="1" noChangeAspect="1" noMove="1" noResize="1" noEditPoints="1" noAdjustHandles="1" noChangeArrowheads="1" noChangeShapeType="1" noTextEdit="1"/>
                </p:cNvSpPr>
                <p:nvPr/>
              </p:nvSpPr>
              <p:spPr>
                <a:xfrm>
                  <a:off x="1164673" y="3271617"/>
                  <a:ext cx="2194255" cy="137563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B18F65AE-87E6-4B2F-B8B8-A8DE74A19A05}"/>
                    </a:ext>
                  </a:extLst>
                </p:cNvPr>
                <p:cNvSpPr txBox="1"/>
                <p:nvPr/>
              </p:nvSpPr>
              <p:spPr>
                <a:xfrm>
                  <a:off x="5200255" y="3093009"/>
                  <a:ext cx="2968620" cy="194245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800" i="1">
                                <a:latin typeface="Cambria Math" panose="02040503050406030204" pitchFamily="18" charset="0"/>
                              </a:rPr>
                            </m:ctrlPr>
                          </m:dPr>
                          <m:e>
                            <m:eqArr>
                              <m:eqArrPr>
                                <m:ctrlPr>
                                  <a:rPr lang="en-US" sz="2800" i="1">
                                    <a:latin typeface="Cambria Math" panose="02040503050406030204" pitchFamily="18" charset="0"/>
                                  </a:rPr>
                                </m:ctrlPr>
                              </m:eqArrPr>
                              <m:e>
                                <m:f>
                                  <m:fPr>
                                    <m:ctrlPr>
                                      <a:rPr lang="en-US" sz="2800" i="1">
                                        <a:latin typeface="Cambria Math" panose="02040503050406030204" pitchFamily="18" charset="0"/>
                                      </a:rPr>
                                    </m:ctrlPr>
                                  </m:fPr>
                                  <m:num>
                                    <m:r>
                                      <a:rPr lang="en-US" sz="2800" i="1">
                                        <a:latin typeface="Cambria Math" panose="02040503050406030204" pitchFamily="18" charset="0"/>
                                      </a:rPr>
                                      <m:t>2</m:t>
                                    </m:r>
                                    <m:r>
                                      <a:rPr lang="en-US" sz="2800" i="1">
                                        <a:latin typeface="Cambria Math" panose="02040503050406030204" pitchFamily="18" charset="0"/>
                                      </a:rPr>
                                      <m:t>𝑥</m:t>
                                    </m:r>
                                  </m:num>
                                  <m:den>
                                    <m:r>
                                      <a:rPr lang="en-US" sz="2800" i="1">
                                        <a:latin typeface="Cambria Math" panose="02040503050406030204" pitchFamily="18" charset="0"/>
                                      </a:rPr>
                                      <m:t>𝑥</m:t>
                                    </m:r>
                                    <m:r>
                                      <a:rPr lang="en-US" sz="2800" i="1">
                                        <a:latin typeface="Cambria Math" panose="02040503050406030204" pitchFamily="18" charset="0"/>
                                      </a:rPr>
                                      <m:t>+1</m:t>
                                    </m:r>
                                  </m:den>
                                </m:f>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𝑦</m:t>
                                    </m:r>
                                  </m:num>
                                  <m:den>
                                    <m:r>
                                      <a:rPr lang="en-US" sz="2800" i="1">
                                        <a:latin typeface="Cambria Math" panose="02040503050406030204" pitchFamily="18" charset="0"/>
                                      </a:rPr>
                                      <m:t>𝑦</m:t>
                                    </m:r>
                                    <m:r>
                                      <a:rPr lang="en-US" sz="2800" i="1">
                                        <a:latin typeface="Cambria Math" panose="02040503050406030204" pitchFamily="18" charset="0"/>
                                      </a:rPr>
                                      <m:t>+1</m:t>
                                    </m:r>
                                  </m:den>
                                </m:f>
                                <m:r>
                                  <a:rPr lang="en-US" sz="2800" i="1">
                                    <a:latin typeface="Cambria Math" panose="02040503050406030204" pitchFamily="18" charset="0"/>
                                  </a:rPr>
                                  <m:t>=</m:t>
                                </m:r>
                                <m:rad>
                                  <m:radPr>
                                    <m:degHide m:val="on"/>
                                    <m:ctrlPr>
                                      <a:rPr lang="en-US" sz="2800" i="1">
                                        <a:latin typeface="Cambria Math" panose="02040503050406030204" pitchFamily="18" charset="0"/>
                                      </a:rPr>
                                    </m:ctrlPr>
                                  </m:radPr>
                                  <m:deg/>
                                  <m:e>
                                    <m:r>
                                      <a:rPr lang="en-US" sz="2800" i="1">
                                        <a:latin typeface="Cambria Math" panose="02040503050406030204" pitchFamily="18" charset="0"/>
                                      </a:rPr>
                                      <m:t>2</m:t>
                                    </m:r>
                                  </m:e>
                                </m:rad>
                              </m:e>
                              <m:e>
                                <m:f>
                                  <m:fPr>
                                    <m:ctrlPr>
                                      <a:rPr lang="en-US" sz="2800" i="1">
                                        <a:latin typeface="Cambria Math" panose="02040503050406030204" pitchFamily="18" charset="0"/>
                                      </a:rPr>
                                    </m:ctrlPr>
                                  </m:fPr>
                                  <m:num>
                                    <m:r>
                                      <a:rPr lang="en-US" sz="2800" i="1">
                                        <a:latin typeface="Cambria Math" panose="02040503050406030204" pitchFamily="18" charset="0"/>
                                      </a:rPr>
                                      <m:t>𝑥</m:t>
                                    </m:r>
                                  </m:num>
                                  <m:den>
                                    <m:r>
                                      <a:rPr lang="en-US" sz="2800" i="1">
                                        <a:latin typeface="Cambria Math" panose="02040503050406030204" pitchFamily="18" charset="0"/>
                                      </a:rPr>
                                      <m:t>𝑥</m:t>
                                    </m:r>
                                    <m:r>
                                      <a:rPr lang="en-US" sz="2800" i="1">
                                        <a:latin typeface="Cambria Math" panose="02040503050406030204" pitchFamily="18" charset="0"/>
                                      </a:rPr>
                                      <m:t>+1</m:t>
                                    </m:r>
                                  </m:den>
                                </m:f>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3</m:t>
                                    </m:r>
                                    <m:r>
                                      <a:rPr lang="en-US" sz="2800" i="1">
                                        <a:latin typeface="Cambria Math" panose="02040503050406030204" pitchFamily="18" charset="0"/>
                                      </a:rPr>
                                      <m:t>𝑦</m:t>
                                    </m:r>
                                  </m:num>
                                  <m:den>
                                    <m:r>
                                      <a:rPr lang="en-US" sz="2800" i="1">
                                        <a:latin typeface="Cambria Math" panose="02040503050406030204" pitchFamily="18" charset="0"/>
                                      </a:rPr>
                                      <m:t>𝑦</m:t>
                                    </m:r>
                                    <m:r>
                                      <a:rPr lang="en-US" sz="2800" i="1">
                                        <a:latin typeface="Cambria Math" panose="02040503050406030204" pitchFamily="18" charset="0"/>
                                      </a:rPr>
                                      <m:t>+1</m:t>
                                    </m:r>
                                  </m:den>
                                </m:f>
                                <m:r>
                                  <a:rPr lang="en-US" sz="2800" i="1">
                                    <a:latin typeface="Cambria Math" panose="02040503050406030204" pitchFamily="18" charset="0"/>
                                  </a:rPr>
                                  <m:t>=1</m:t>
                                </m:r>
                              </m:e>
                            </m:eqArr>
                          </m:e>
                        </m:d>
                      </m:oMath>
                    </m:oMathPara>
                  </a14:m>
                  <a:endParaRPr lang="en-US" sz="2800"/>
                </a:p>
              </p:txBody>
            </p:sp>
          </mc:Choice>
          <mc:Fallback xmlns="">
            <p:sp>
              <p:nvSpPr>
                <p:cNvPr id="28" name="TextBox 27">
                  <a:extLst>
                    <a:ext uri="{FF2B5EF4-FFF2-40B4-BE49-F238E27FC236}">
                      <a16:creationId xmlns:a16="http://schemas.microsoft.com/office/drawing/2014/main" id="{B18F65AE-87E6-4B2F-B8B8-A8DE74A19A05}"/>
                    </a:ext>
                  </a:extLst>
                </p:cNvPr>
                <p:cNvSpPr txBox="1">
                  <a:spLocks noRot="1" noChangeAspect="1" noMove="1" noResize="1" noEditPoints="1" noAdjustHandles="1" noChangeArrowheads="1" noChangeShapeType="1" noTextEdit="1"/>
                </p:cNvSpPr>
                <p:nvPr/>
              </p:nvSpPr>
              <p:spPr>
                <a:xfrm>
                  <a:off x="5200255" y="3093009"/>
                  <a:ext cx="2968620" cy="1942455"/>
                </a:xfrm>
                <a:prstGeom prst="rect">
                  <a:avLst/>
                </a:prstGeom>
                <a:blipFill>
                  <a:blip r:embed="rId9"/>
                  <a:stretch>
                    <a:fillRect/>
                  </a:stretch>
                </a:blipFill>
              </p:spPr>
              <p:txBody>
                <a:bodyPr/>
                <a:lstStyle/>
                <a:p>
                  <a:r>
                    <a:rPr lang="en-US">
                      <a:noFill/>
                    </a:rPr>
                    <a:t> </a:t>
                  </a:r>
                </a:p>
              </p:txBody>
            </p:sp>
          </mc:Fallback>
        </mc:AlternateContent>
        <p:sp>
          <p:nvSpPr>
            <p:cNvPr id="29" name="Rectangle 28">
              <a:hlinkClick r:id="rId10" action="ppaction://hlinksldjump"/>
              <a:extLst>
                <a:ext uri="{FF2B5EF4-FFF2-40B4-BE49-F238E27FC236}">
                  <a16:creationId xmlns:a16="http://schemas.microsoft.com/office/drawing/2014/main" id="{1DA9B8DF-70E2-45BA-B7EB-FCFC1545613E}"/>
                </a:ext>
              </a:extLst>
            </p:cNvPr>
            <p:cNvSpPr/>
            <p:nvPr/>
          </p:nvSpPr>
          <p:spPr>
            <a:xfrm>
              <a:off x="740716" y="2054271"/>
              <a:ext cx="564636" cy="523220"/>
            </a:xfrm>
            <a:prstGeom prst="rect">
              <a:avLst/>
            </a:prstGeom>
            <a:noFill/>
          </p:spPr>
          <p:txBody>
            <a:bodyPr wrap="square" lIns="91440" tIns="45720" rIns="91440" bIns="45720">
              <a:spAutoFit/>
            </a:bodyPr>
            <a:lstStyle/>
            <a:p>
              <a:pPr algn="ctr"/>
              <a:r>
                <a:rPr lang="en-US" sz="2800">
                  <a:ln w="0"/>
                  <a:effectLst>
                    <a:outerShdw blurRad="38100" dist="19050" dir="2700000" algn="tl" rotWithShape="0">
                      <a:schemeClr val="dk1">
                        <a:alpha val="40000"/>
                      </a:schemeClr>
                    </a:outerShdw>
                  </a:effectLst>
                </a:rPr>
                <a:t>A.</a:t>
              </a:r>
            </a:p>
          </p:txBody>
        </p:sp>
        <p:sp>
          <p:nvSpPr>
            <p:cNvPr id="30" name="Rectangle 29">
              <a:hlinkClick r:id="rId10" action="ppaction://hlinksldjump"/>
              <a:extLst>
                <a:ext uri="{FF2B5EF4-FFF2-40B4-BE49-F238E27FC236}">
                  <a16:creationId xmlns:a16="http://schemas.microsoft.com/office/drawing/2014/main" id="{9FA9A8F0-2898-4292-B03D-E1DA8F50E043}"/>
                </a:ext>
              </a:extLst>
            </p:cNvPr>
            <p:cNvSpPr/>
            <p:nvPr/>
          </p:nvSpPr>
          <p:spPr>
            <a:xfrm>
              <a:off x="4845947" y="2062764"/>
              <a:ext cx="564636" cy="523220"/>
            </a:xfrm>
            <a:prstGeom prst="rect">
              <a:avLst/>
            </a:prstGeom>
            <a:noFill/>
          </p:spPr>
          <p:txBody>
            <a:bodyPr wrap="square" lIns="91440" tIns="45720" rIns="91440" bIns="45720">
              <a:spAutoFit/>
            </a:bodyPr>
            <a:lstStyle/>
            <a:p>
              <a:pPr algn="ctr"/>
              <a:r>
                <a:rPr lang="en-US" sz="2800">
                  <a:ln w="0"/>
                  <a:effectLst>
                    <a:outerShdw blurRad="38100" dist="19050" dir="2700000" algn="tl" rotWithShape="0">
                      <a:schemeClr val="dk1">
                        <a:alpha val="40000"/>
                      </a:schemeClr>
                    </a:outerShdw>
                  </a:effectLst>
                </a:rPr>
                <a:t>B.</a:t>
              </a:r>
            </a:p>
          </p:txBody>
        </p:sp>
        <p:sp>
          <p:nvSpPr>
            <p:cNvPr id="31" name="Rectangle 30">
              <a:hlinkClick r:id="rId10" action="ppaction://hlinksldjump"/>
              <a:extLst>
                <a:ext uri="{FF2B5EF4-FFF2-40B4-BE49-F238E27FC236}">
                  <a16:creationId xmlns:a16="http://schemas.microsoft.com/office/drawing/2014/main" id="{A6959BA3-2CBF-4562-AE2F-17007BB7B9E9}"/>
                </a:ext>
              </a:extLst>
            </p:cNvPr>
            <p:cNvSpPr/>
            <p:nvPr/>
          </p:nvSpPr>
          <p:spPr>
            <a:xfrm>
              <a:off x="742639" y="3652625"/>
              <a:ext cx="564636" cy="523220"/>
            </a:xfrm>
            <a:prstGeom prst="rect">
              <a:avLst/>
            </a:prstGeom>
            <a:noFill/>
          </p:spPr>
          <p:txBody>
            <a:bodyPr wrap="square" lIns="91440" tIns="45720" rIns="91440" bIns="45720">
              <a:spAutoFit/>
            </a:bodyPr>
            <a:lstStyle/>
            <a:p>
              <a:pPr algn="ctr"/>
              <a:r>
                <a:rPr lang="en-US" sz="2800">
                  <a:ln w="0"/>
                  <a:effectLst>
                    <a:outerShdw blurRad="38100" dist="19050" dir="2700000" algn="tl" rotWithShape="0">
                      <a:schemeClr val="dk1">
                        <a:alpha val="40000"/>
                      </a:schemeClr>
                    </a:outerShdw>
                  </a:effectLst>
                </a:rPr>
                <a:t>C.</a:t>
              </a:r>
            </a:p>
          </p:txBody>
        </p:sp>
        <p:sp>
          <p:nvSpPr>
            <p:cNvPr id="32" name="Rectangle 31">
              <a:hlinkClick r:id="rId11" action="ppaction://hlinksldjump"/>
              <a:extLst>
                <a:ext uri="{FF2B5EF4-FFF2-40B4-BE49-F238E27FC236}">
                  <a16:creationId xmlns:a16="http://schemas.microsoft.com/office/drawing/2014/main" id="{D09F8499-59C2-4BA4-9218-A95548F33000}"/>
                </a:ext>
              </a:extLst>
            </p:cNvPr>
            <p:cNvSpPr/>
            <p:nvPr/>
          </p:nvSpPr>
          <p:spPr>
            <a:xfrm>
              <a:off x="4667517" y="3697823"/>
              <a:ext cx="564636" cy="523220"/>
            </a:xfrm>
            <a:prstGeom prst="rect">
              <a:avLst/>
            </a:prstGeom>
            <a:noFill/>
          </p:spPr>
          <p:txBody>
            <a:bodyPr wrap="square" lIns="91440" tIns="45720" rIns="91440" bIns="45720">
              <a:spAutoFit/>
            </a:bodyPr>
            <a:lstStyle/>
            <a:p>
              <a:pPr algn="ctr"/>
              <a:r>
                <a:rPr lang="en-US" sz="2800">
                  <a:ln w="0"/>
                  <a:effectLst>
                    <a:outerShdw blurRad="38100" dist="19050" dir="2700000" algn="tl" rotWithShape="0">
                      <a:schemeClr val="dk1">
                        <a:alpha val="40000"/>
                      </a:schemeClr>
                    </a:outerShdw>
                  </a:effectLst>
                </a:rPr>
                <a:t>D.</a:t>
              </a:r>
            </a:p>
          </p:txBody>
        </p:sp>
      </p:grpSp>
      <p:sp>
        <p:nvSpPr>
          <p:cNvPr id="3" name="TextBox 2">
            <a:extLst>
              <a:ext uri="{FF2B5EF4-FFF2-40B4-BE49-F238E27FC236}">
                <a16:creationId xmlns:a16="http://schemas.microsoft.com/office/drawing/2014/main" id="{C275C505-A99C-4071-9755-90F7EBFA929A}"/>
              </a:ext>
            </a:extLst>
          </p:cNvPr>
          <p:cNvSpPr txBox="1"/>
          <p:nvPr/>
        </p:nvSpPr>
        <p:spPr>
          <a:xfrm>
            <a:off x="1639932" y="236606"/>
            <a:ext cx="9809401" cy="1384995"/>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Câu</a:t>
            </a:r>
            <a:r>
              <a:rPr lang="en-US" sz="2800" b="1" dirty="0">
                <a:solidFill>
                  <a:srgbClr val="002060"/>
                </a:solidFill>
                <a:latin typeface="Times New Roman" panose="02020603050405020304" pitchFamily="18" charset="0"/>
                <a:cs typeface="Times New Roman" panose="02020603050405020304" pitchFamily="18" charset="0"/>
              </a:rPr>
              <a:t> 1.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hệ</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phương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sau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hệ</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nào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hệ</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phương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bậc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nhất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hai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ẩn</a:t>
            </a:r>
            <a:r>
              <a:rPr lang="en-US" sz="2800" dirty="0">
                <a:solidFill>
                  <a:srgbClr val="002060"/>
                </a:solidFill>
                <a:latin typeface="Times New Roman" panose="02020603050405020304" pitchFamily="18" charset="0"/>
                <a:cs typeface="Times New Roman" panose="02020603050405020304" pitchFamily="18" charset="0"/>
              </a:rPr>
              <a:t>?</a:t>
            </a:r>
          </a:p>
          <a:p>
            <a:endParaRPr lang="en-US" sz="2800" dirty="0">
              <a:solidFill>
                <a:srgbClr val="002060"/>
              </a:solidFill>
              <a:latin typeface="Times New Roman" panose="02020603050405020304" pitchFamily="18" charset="0"/>
              <a:cs typeface="Times New Roman" panose="02020603050405020304" pitchFamily="18" charset="0"/>
            </a:endParaRPr>
          </a:p>
        </p:txBody>
      </p:sp>
      <p:pic>
        <p:nvPicPr>
          <p:cNvPr id="2056" name="Picture 8" descr="Káº¿t quáº£ hÃ¬nh áº£nh cho xe cá»©u há»a hoáº¡t hÃ¬nh">
            <a:hlinkClick r:id="rId12" action="ppaction://hlinksldjump"/>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5714" l="0" r="96333"/>
                    </a14:imgEffect>
                  </a14:imgLayer>
                </a14:imgProps>
              </a:ext>
              <a:ext uri="{28A0092B-C50C-407E-A947-70E740481C1C}">
                <a14:useLocalDpi xmlns:a14="http://schemas.microsoft.com/office/drawing/2010/main" val="0"/>
              </a:ext>
            </a:extLst>
          </a:blip>
          <a:srcRect/>
          <a:stretch>
            <a:fillRect/>
          </a:stretch>
        </p:blipFill>
        <p:spPr bwMode="auto">
          <a:xfrm>
            <a:off x="261524" y="258714"/>
            <a:ext cx="1254125" cy="975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19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Nhóm 7"/>
          <p:cNvGrpSpPr/>
          <p:nvPr/>
        </p:nvGrpSpPr>
        <p:grpSpPr>
          <a:xfrm>
            <a:off x="218660" y="5560828"/>
            <a:ext cx="10214274" cy="1207720"/>
            <a:chOff x="134031" y="3066029"/>
            <a:chExt cx="8774902" cy="3291323"/>
          </a:xfrm>
        </p:grpSpPr>
        <p:sp>
          <p:nvSpPr>
            <p:cNvPr id="7" name="Hình chữ nhật 6"/>
            <p:cNvSpPr/>
            <p:nvPr/>
          </p:nvSpPr>
          <p:spPr>
            <a:xfrm>
              <a:off x="812683" y="3497315"/>
              <a:ext cx="8096250" cy="2667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rgbClr val="FF0000"/>
                  </a:solidFill>
                  <a:latin typeface="Times New Roman" panose="02020603050405020304" pitchFamily="18" charset="0"/>
                  <a:cs typeface="Times New Roman" panose="02020603050405020304" pitchFamily="18" charset="0"/>
                </a:rPr>
                <a:t>Đáp án A</a:t>
              </a:r>
              <a:endParaRPr lang="vi-VN" sz="4000">
                <a:solidFill>
                  <a:srgbClr val="FF0000"/>
                </a:solidFill>
                <a:latin typeface="Times New Roman" panose="02020603050405020304" pitchFamily="18" charset="0"/>
                <a:cs typeface="Times New Roman" panose="02020603050405020304" pitchFamily="18" charset="0"/>
              </a:endParaRPr>
            </a:p>
          </p:txBody>
        </p:sp>
        <p:pic>
          <p:nvPicPr>
            <p:cNvPr id="2054" name="Picture 6"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34031" y="3066029"/>
              <a:ext cx="1414751" cy="3291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7E2062FD-29D4-4EF0-9D40-A91089FE2CDC}"/>
              </a:ext>
            </a:extLst>
          </p:cNvPr>
          <p:cNvGrpSpPr/>
          <p:nvPr/>
        </p:nvGrpSpPr>
        <p:grpSpPr>
          <a:xfrm>
            <a:off x="0" y="251480"/>
            <a:ext cx="12199791" cy="5309347"/>
            <a:chOff x="34477" y="251480"/>
            <a:chExt cx="9273546" cy="5309347"/>
          </a:xfrm>
        </p:grpSpPr>
        <p:grpSp>
          <p:nvGrpSpPr>
            <p:cNvPr id="6" name="Nhóm 5"/>
            <p:cNvGrpSpPr/>
            <p:nvPr/>
          </p:nvGrpSpPr>
          <p:grpSpPr>
            <a:xfrm>
              <a:off x="34477" y="251480"/>
              <a:ext cx="9273546" cy="5309347"/>
              <a:chOff x="762000" y="474585"/>
              <a:chExt cx="8393146" cy="2611515"/>
            </a:xfrm>
          </p:grpSpPr>
          <p:sp>
            <p:nvSpPr>
              <p:cNvPr id="5" name="Hình chữ nhật 4"/>
              <p:cNvSpPr/>
              <p:nvPr/>
            </p:nvSpPr>
            <p:spPr>
              <a:xfrm>
                <a:off x="762000" y="596692"/>
                <a:ext cx="8096250" cy="248940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vi-VN" b="1">
                  <a:solidFill>
                    <a:srgbClr val="FF0000"/>
                  </a:solidFill>
                </a:endParaRPr>
              </a:p>
            </p:txBody>
          </p:sp>
          <p:pic>
            <p:nvPicPr>
              <p:cNvPr id="2052" name="Picture 4" descr="HÃ¬nh áº£nh cÃ³ liÃ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1306" y="474585"/>
                <a:ext cx="1543840" cy="1780217"/>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782401E-7A9A-47CB-A3BF-4D983EB5BFB0}"/>
                    </a:ext>
                  </a:extLst>
                </p:cNvPr>
                <p:cNvSpPr txBox="1"/>
                <p:nvPr/>
              </p:nvSpPr>
              <p:spPr>
                <a:xfrm>
                  <a:off x="801179" y="881780"/>
                  <a:ext cx="8334775" cy="954107"/>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Câu 2. </a:t>
                  </a:r>
                  <a:r>
                    <a:rPr lang="en-US" sz="2800">
                      <a:latin typeface="Times New Roman" panose="02020603050405020304" pitchFamily="18" charset="0"/>
                      <a:cs typeface="Times New Roman" panose="02020603050405020304" pitchFamily="18" charset="0"/>
                    </a:rPr>
                    <a:t>Cặp số </a:t>
                  </a:r>
                  <a14:m>
                    <m:oMath xmlns:m="http://schemas.openxmlformats.org/officeDocument/2006/math">
                      <m:r>
                        <a:rPr lang="en-US" sz="2800">
                          <a:latin typeface="Cambria Math" panose="02040503050406030204" pitchFamily="18" charset="0"/>
                        </a:rPr>
                        <m:t>(−2;1)</m:t>
                      </m:r>
                    </m:oMath>
                  </a14:m>
                  <a:r>
                    <a:rPr lang="en-US" sz="2800">
                      <a:latin typeface="Times New Roman" panose="02020603050405020304" pitchFamily="18" charset="0"/>
                      <a:cs typeface="Times New Roman" panose="02020603050405020304" pitchFamily="18" charset="0"/>
                    </a:rPr>
                    <a:t> là nghiệm của hệ phương trình nào?</a:t>
                  </a:r>
                </a:p>
                <a:p>
                  <a:endParaRPr lang="en-US" sz="2800">
                    <a:latin typeface="Times New Roman" panose="02020603050405020304" pitchFamily="18"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7782401E-7A9A-47CB-A3BF-4D983EB5BFB0}"/>
                    </a:ext>
                  </a:extLst>
                </p:cNvPr>
                <p:cNvSpPr txBox="1">
                  <a:spLocks noRot="1" noChangeAspect="1" noMove="1" noResize="1" noEditPoints="1" noAdjustHandles="1" noChangeArrowheads="1" noChangeShapeType="1" noTextEdit="1"/>
                </p:cNvSpPr>
                <p:nvPr/>
              </p:nvSpPr>
              <p:spPr>
                <a:xfrm>
                  <a:off x="801179" y="881780"/>
                  <a:ext cx="8334775" cy="954107"/>
                </a:xfrm>
                <a:prstGeom prst="rect">
                  <a:avLst/>
                </a:prstGeom>
                <a:blipFill>
                  <a:blip r:embed="rId4"/>
                  <a:stretch>
                    <a:fillRect l="-1112" t="-70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DC44FAF-DCB7-46D9-B2B0-D1F91FFA8B3F}"/>
                    </a:ext>
                  </a:extLst>
                </p:cNvPr>
                <p:cNvSpPr txBox="1"/>
                <p:nvPr/>
              </p:nvSpPr>
              <p:spPr>
                <a:xfrm>
                  <a:off x="391344" y="1602752"/>
                  <a:ext cx="2808013" cy="823815"/>
                </a:xfrm>
                <a:prstGeom prst="rect">
                  <a:avLst/>
                </a:prstGeom>
                <a:noFill/>
              </p:spPr>
              <p:txBody>
                <a:bodyPr wrap="none" lIns="0" tIns="0" rIns="0" bIns="0" rtlCol="0">
                  <a:spAutoFit/>
                </a:bodyPr>
                <a:lstStyle/>
                <a:p>
                  <a:r>
                    <a:rPr lang="en-US" sz="2400"/>
                    <a:t>(I) </a:t>
                  </a:r>
                  <a14:m>
                    <m:oMath xmlns:m="http://schemas.openxmlformats.org/officeDocument/2006/math">
                      <m:d>
                        <m:dPr>
                          <m:begChr m:val="{"/>
                          <m:endChr m:val=""/>
                          <m:ctrlPr>
                            <a:rPr lang="en-US" sz="2400" i="1">
                              <a:latin typeface="Cambria Math" panose="02040503050406030204" pitchFamily="18" charset="0"/>
                            </a:rPr>
                          </m:ctrlPr>
                        </m:dPr>
                        <m:e>
                          <m:eqArr>
                            <m:eqArrPr>
                              <m:ctrlPr>
                                <a:rPr lang="en-US" sz="2400" i="1">
                                  <a:latin typeface="Cambria Math" panose="02040503050406030204" pitchFamily="18" charset="0"/>
                                </a:rPr>
                              </m:ctrlPr>
                            </m:eqArrPr>
                            <m:e>
                              <m:r>
                                <a:rPr lang="en-US" sz="2400" i="1">
                                  <a:latin typeface="Cambria Math" panose="02040503050406030204" pitchFamily="18" charset="0"/>
                                </a:rPr>
                                <m:t>0,2</m:t>
                              </m:r>
                              <m:r>
                                <a:rPr lang="en-US" sz="2400" i="1">
                                  <a:latin typeface="Cambria Math" panose="02040503050406030204" pitchFamily="18" charset="0"/>
                                </a:rPr>
                                <m:t>𝑥</m:t>
                              </m:r>
                              <m:r>
                                <a:rPr lang="en-US" sz="2400" i="1">
                                  <a:latin typeface="Cambria Math" panose="02040503050406030204" pitchFamily="18" charset="0"/>
                                </a:rPr>
                                <m:t>+0,1</m:t>
                              </m:r>
                              <m:r>
                                <a:rPr lang="en-US" sz="2400" i="1">
                                  <a:latin typeface="Cambria Math" panose="02040503050406030204" pitchFamily="18" charset="0"/>
                                </a:rPr>
                                <m:t>𝑦</m:t>
                              </m:r>
                              <m:r>
                                <a:rPr lang="en-US" sz="2400" i="1">
                                  <a:latin typeface="Cambria Math" panose="02040503050406030204" pitchFamily="18" charset="0"/>
                                </a:rPr>
                                <m:t>=0,3</m:t>
                              </m:r>
                            </m:e>
                            <m:e>
                              <m:r>
                                <a:rPr lang="en-US" sz="2400" i="1">
                                  <a:latin typeface="Cambria Math" panose="02040503050406030204" pitchFamily="18" charset="0"/>
                                </a:rPr>
                                <m:t>3</m:t>
                              </m:r>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𝑦</m:t>
                              </m:r>
                              <m:r>
                                <a:rPr lang="en-US" sz="2400" i="1">
                                  <a:latin typeface="Cambria Math" panose="02040503050406030204" pitchFamily="18" charset="0"/>
                                </a:rPr>
                                <m:t>=5</m:t>
                              </m:r>
                            </m:e>
                          </m:eqArr>
                        </m:e>
                      </m:d>
                    </m:oMath>
                  </a14:m>
                  <a:endParaRPr lang="en-US" sz="2400"/>
                </a:p>
              </p:txBody>
            </p:sp>
          </mc:Choice>
          <mc:Fallback xmlns="">
            <p:sp>
              <p:nvSpPr>
                <p:cNvPr id="10" name="TextBox 9">
                  <a:extLst>
                    <a:ext uri="{FF2B5EF4-FFF2-40B4-BE49-F238E27FC236}">
                      <a16:creationId xmlns:a16="http://schemas.microsoft.com/office/drawing/2014/main" id="{ADC44FAF-DCB7-46D9-B2B0-D1F91FFA8B3F}"/>
                    </a:ext>
                  </a:extLst>
                </p:cNvPr>
                <p:cNvSpPr txBox="1">
                  <a:spLocks noRot="1" noChangeAspect="1" noMove="1" noResize="1" noEditPoints="1" noAdjustHandles="1" noChangeArrowheads="1" noChangeShapeType="1" noTextEdit="1"/>
                </p:cNvSpPr>
                <p:nvPr/>
              </p:nvSpPr>
              <p:spPr>
                <a:xfrm>
                  <a:off x="391344" y="1602752"/>
                  <a:ext cx="2808013" cy="823815"/>
                </a:xfrm>
                <a:prstGeom prst="rect">
                  <a:avLst/>
                </a:prstGeom>
                <a:blipFill>
                  <a:blip r:embed="rId5"/>
                  <a:stretch>
                    <a:fillRect l="-49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F5AE493-A5ED-4827-AF3D-DECA81D90768}"/>
                    </a:ext>
                  </a:extLst>
                </p:cNvPr>
                <p:cNvSpPr txBox="1"/>
                <p:nvPr/>
              </p:nvSpPr>
              <p:spPr>
                <a:xfrm>
                  <a:off x="391344" y="2634088"/>
                  <a:ext cx="2217402" cy="1179105"/>
                </a:xfrm>
                <a:prstGeom prst="rect">
                  <a:avLst/>
                </a:prstGeom>
                <a:noFill/>
              </p:spPr>
              <p:txBody>
                <a:bodyPr wrap="none" lIns="0" tIns="0" rIns="0" bIns="0" rtlCol="0">
                  <a:spAutoFit/>
                </a:bodyPr>
                <a:lstStyle/>
                <a:p>
                  <a:r>
                    <a:rPr lang="en-US" sz="2400"/>
                    <a:t>(II) </a:t>
                  </a:r>
                  <a14:m>
                    <m:oMath xmlns:m="http://schemas.openxmlformats.org/officeDocument/2006/math">
                      <m:d>
                        <m:dPr>
                          <m:begChr m:val="{"/>
                          <m:endChr m:val=""/>
                          <m:ctrlPr>
                            <a:rPr lang="en-US" sz="2400" i="1">
                              <a:latin typeface="Cambria Math" panose="02040503050406030204" pitchFamily="18" charset="0"/>
                            </a:rPr>
                          </m:ctrlPr>
                        </m:dPr>
                        <m:e>
                          <m:eqArr>
                            <m:eqArrPr>
                              <m:ctrlPr>
                                <a:rPr lang="en-US" sz="2400" i="1">
                                  <a:latin typeface="Cambria Math" panose="02040503050406030204" pitchFamily="18" charset="0"/>
                                </a:rPr>
                              </m:ctrlPr>
                            </m:eqArrPr>
                            <m:e>
                              <m:r>
                                <a:rPr lang="en-US" sz="2400" i="1">
                                  <a:latin typeface="Cambria Math" panose="02040503050406030204" pitchFamily="18" charset="0"/>
                                </a:rPr>
                                <m:t>2</m:t>
                              </m:r>
                              <m:r>
                                <a:rPr lang="en-US" sz="2400" i="1">
                                  <a:latin typeface="Cambria Math" panose="02040503050406030204" pitchFamily="18" charset="0"/>
                                </a:rPr>
                                <m:t>𝑥</m:t>
                              </m:r>
                              <m:r>
                                <a:rPr lang="en-US" sz="2400" i="1">
                                  <a:latin typeface="Cambria Math" panose="02040503050406030204" pitchFamily="18" charset="0"/>
                                </a:rPr>
                                <m:t>+5</m:t>
                              </m:r>
                              <m:r>
                                <a:rPr lang="en-US" sz="2400" i="1">
                                  <a:latin typeface="Cambria Math" panose="02040503050406030204" pitchFamily="18" charset="0"/>
                                </a:rPr>
                                <m:t>𝑦</m:t>
                              </m:r>
                              <m:r>
                                <a:rPr lang="en-US" sz="2400" i="1">
                                  <a:latin typeface="Cambria Math" panose="02040503050406030204" pitchFamily="18" charset="0"/>
                                </a:rPr>
                                <m:t>=2</m:t>
                              </m:r>
                            </m:e>
                            <m:e>
                              <m:f>
                                <m:fPr>
                                  <m:ctrlPr>
                                    <a:rPr lang="en-US" sz="2400" i="1">
                                      <a:latin typeface="Cambria Math" panose="02040503050406030204" pitchFamily="18" charset="0"/>
                                    </a:rPr>
                                  </m:ctrlPr>
                                </m:fPr>
                                <m:num>
                                  <m:r>
                                    <a:rPr lang="en-US" sz="2400" i="1">
                                      <a:latin typeface="Cambria Math" panose="02040503050406030204" pitchFamily="18" charset="0"/>
                                    </a:rPr>
                                    <m:t>2</m:t>
                                  </m:r>
                                </m:num>
                                <m:den>
                                  <m:r>
                                    <a:rPr lang="en-US" sz="2400" i="1">
                                      <a:latin typeface="Cambria Math" panose="02040503050406030204" pitchFamily="18" charset="0"/>
                                    </a:rPr>
                                    <m:t>5</m:t>
                                  </m:r>
                                </m:den>
                              </m:f>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𝑦</m:t>
                              </m:r>
                              <m:r>
                                <a:rPr lang="en-US" sz="2400" i="1">
                                  <a:latin typeface="Cambria Math" panose="02040503050406030204" pitchFamily="18" charset="0"/>
                                </a:rPr>
                                <m:t>=1</m:t>
                              </m:r>
                            </m:e>
                          </m:eqArr>
                        </m:e>
                      </m:d>
                    </m:oMath>
                  </a14:m>
                  <a:endParaRPr lang="en-US" sz="2400"/>
                </a:p>
              </p:txBody>
            </p:sp>
          </mc:Choice>
          <mc:Fallback xmlns="">
            <p:sp>
              <p:nvSpPr>
                <p:cNvPr id="11" name="TextBox 10">
                  <a:extLst>
                    <a:ext uri="{FF2B5EF4-FFF2-40B4-BE49-F238E27FC236}">
                      <a16:creationId xmlns:a16="http://schemas.microsoft.com/office/drawing/2014/main" id="{9F5AE493-A5ED-4827-AF3D-DECA81D90768}"/>
                    </a:ext>
                  </a:extLst>
                </p:cNvPr>
                <p:cNvSpPr txBox="1">
                  <a:spLocks noRot="1" noChangeAspect="1" noMove="1" noResize="1" noEditPoints="1" noAdjustHandles="1" noChangeArrowheads="1" noChangeShapeType="1" noTextEdit="1"/>
                </p:cNvSpPr>
                <p:nvPr/>
              </p:nvSpPr>
              <p:spPr>
                <a:xfrm>
                  <a:off x="391344" y="2634088"/>
                  <a:ext cx="2217402" cy="1179105"/>
                </a:xfrm>
                <a:prstGeom prst="rect">
                  <a:avLst/>
                </a:prstGeom>
                <a:blipFill>
                  <a:blip r:embed="rId6"/>
                  <a:stretch>
                    <a:fillRect l="-6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62780F8-FCF3-4A6D-9009-643A503708C5}"/>
                    </a:ext>
                  </a:extLst>
                </p:cNvPr>
                <p:cNvSpPr txBox="1"/>
                <p:nvPr/>
              </p:nvSpPr>
              <p:spPr>
                <a:xfrm>
                  <a:off x="391344" y="4020714"/>
                  <a:ext cx="2233304" cy="959237"/>
                </a:xfrm>
                <a:prstGeom prst="rect">
                  <a:avLst/>
                </a:prstGeom>
                <a:noFill/>
              </p:spPr>
              <p:txBody>
                <a:bodyPr wrap="none" lIns="0" tIns="0" rIns="0" bIns="0" rtlCol="0">
                  <a:spAutoFit/>
                </a:bodyPr>
                <a:lstStyle/>
                <a:p>
                  <a:r>
                    <a:rPr lang="en-US" sz="2400"/>
                    <a:t>(III) </a:t>
                  </a:r>
                  <a14:m>
                    <m:oMath xmlns:m="http://schemas.openxmlformats.org/officeDocument/2006/math">
                      <m:d>
                        <m:dPr>
                          <m:begChr m:val="{"/>
                          <m:endChr m:val=""/>
                          <m:ctrlPr>
                            <a:rPr lang="en-US" sz="2400" i="1">
                              <a:latin typeface="Cambria Math" panose="02040503050406030204" pitchFamily="18" charset="0"/>
                            </a:rPr>
                          </m:ctrlPr>
                        </m:dPr>
                        <m:e>
                          <m:eqArr>
                            <m:eqArrPr>
                              <m:ctrlPr>
                                <a:rPr lang="en-US" sz="2400" i="1">
                                  <a:latin typeface="Cambria Math" panose="02040503050406030204" pitchFamily="18" charset="0"/>
                                </a:rPr>
                              </m:ctrlPr>
                            </m:eqArrPr>
                            <m:e>
                              <m:f>
                                <m:fPr>
                                  <m:ctrlPr>
                                    <a:rPr lang="en-US" sz="2400" i="1">
                                      <a:latin typeface="Cambria Math" panose="02040503050406030204" pitchFamily="18" charset="0"/>
                                    </a:rPr>
                                  </m:ctrlPr>
                                </m:fPr>
                                <m:num>
                                  <m:r>
                                    <a:rPr lang="en-US" sz="2400" i="1">
                                      <a:latin typeface="Cambria Math" panose="02040503050406030204" pitchFamily="18" charset="0"/>
                                    </a:rPr>
                                    <m:t>3</m:t>
                                  </m:r>
                                </m:num>
                                <m:den>
                                  <m:r>
                                    <a:rPr lang="en-US" sz="2400" i="1">
                                      <a:latin typeface="Cambria Math" panose="02040503050406030204" pitchFamily="18" charset="0"/>
                                    </a:rPr>
                                    <m:t>2</m:t>
                                  </m:r>
                                </m:den>
                              </m:f>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𝑦</m:t>
                              </m:r>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2</m:t>
                                  </m:r>
                                </m:den>
                              </m:f>
                            </m:e>
                            <m:e>
                              <m:r>
                                <a:rPr lang="en-US" sz="2400" i="1">
                                  <a:latin typeface="Cambria Math" panose="02040503050406030204" pitchFamily="18" charset="0"/>
                                </a:rPr>
                                <m:t>6</m:t>
                              </m:r>
                              <m:r>
                                <a:rPr lang="en-US" sz="2400" i="1">
                                  <a:latin typeface="Cambria Math" panose="02040503050406030204" pitchFamily="18" charset="0"/>
                                </a:rPr>
                                <m:t>𝑥</m:t>
                              </m:r>
                              <m:r>
                                <a:rPr lang="en-US" sz="2400" i="1">
                                  <a:latin typeface="Cambria Math" panose="02040503050406030204" pitchFamily="18" charset="0"/>
                                </a:rPr>
                                <m:t>−4</m:t>
                              </m:r>
                              <m:r>
                                <a:rPr lang="en-US" sz="2400" i="1">
                                  <a:latin typeface="Cambria Math" panose="02040503050406030204" pitchFamily="18" charset="0"/>
                                </a:rPr>
                                <m:t>𝑦</m:t>
                              </m:r>
                              <m:r>
                                <a:rPr lang="en-US" sz="2400" i="1">
                                  <a:latin typeface="Cambria Math" panose="02040503050406030204" pitchFamily="18" charset="0"/>
                                </a:rPr>
                                <m:t>=2</m:t>
                              </m:r>
                            </m:e>
                          </m:eqArr>
                        </m:e>
                      </m:d>
                    </m:oMath>
                  </a14:m>
                  <a:endParaRPr lang="en-US" sz="2400"/>
                </a:p>
              </p:txBody>
            </p:sp>
          </mc:Choice>
          <mc:Fallback xmlns="">
            <p:sp>
              <p:nvSpPr>
                <p:cNvPr id="12" name="TextBox 11">
                  <a:extLst>
                    <a:ext uri="{FF2B5EF4-FFF2-40B4-BE49-F238E27FC236}">
                      <a16:creationId xmlns:a16="http://schemas.microsoft.com/office/drawing/2014/main" id="{D62780F8-FCF3-4A6D-9009-643A503708C5}"/>
                    </a:ext>
                  </a:extLst>
                </p:cNvPr>
                <p:cNvSpPr txBox="1">
                  <a:spLocks noRot="1" noChangeAspect="1" noMove="1" noResize="1" noEditPoints="1" noAdjustHandles="1" noChangeArrowheads="1" noChangeShapeType="1" noTextEdit="1"/>
                </p:cNvSpPr>
                <p:nvPr/>
              </p:nvSpPr>
              <p:spPr>
                <a:xfrm>
                  <a:off x="391344" y="4020714"/>
                  <a:ext cx="2233304" cy="959237"/>
                </a:xfrm>
                <a:prstGeom prst="rect">
                  <a:avLst/>
                </a:prstGeom>
                <a:blipFill>
                  <a:blip r:embed="rId7"/>
                  <a:stretch>
                    <a:fillRect l="-6224"/>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E939A3A0-F81F-4D19-90A3-D18C348EE7E2}"/>
                </a:ext>
              </a:extLst>
            </p:cNvPr>
            <p:cNvSpPr txBox="1"/>
            <p:nvPr/>
          </p:nvSpPr>
          <p:spPr>
            <a:xfrm>
              <a:off x="5001747" y="1880682"/>
              <a:ext cx="4174435"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Hệ phương trình (I)</a:t>
              </a:r>
            </a:p>
          </p:txBody>
        </p:sp>
        <p:sp>
          <p:nvSpPr>
            <p:cNvPr id="14" name="TextBox 13">
              <a:extLst>
                <a:ext uri="{FF2B5EF4-FFF2-40B4-BE49-F238E27FC236}">
                  <a16:creationId xmlns:a16="http://schemas.microsoft.com/office/drawing/2014/main" id="{43EBADA4-D2B5-4F2F-A9DA-AA9051FFF2EB}"/>
                </a:ext>
              </a:extLst>
            </p:cNvPr>
            <p:cNvSpPr txBox="1"/>
            <p:nvPr/>
          </p:nvSpPr>
          <p:spPr>
            <a:xfrm>
              <a:off x="5001746" y="2589787"/>
              <a:ext cx="4174435"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Hệ phương trình (II)</a:t>
              </a:r>
            </a:p>
          </p:txBody>
        </p:sp>
        <p:sp>
          <p:nvSpPr>
            <p:cNvPr id="15" name="TextBox 14">
              <a:extLst>
                <a:ext uri="{FF2B5EF4-FFF2-40B4-BE49-F238E27FC236}">
                  <a16:creationId xmlns:a16="http://schemas.microsoft.com/office/drawing/2014/main" id="{C7800DC0-7135-42E8-AEA0-8C616C714C76}"/>
                </a:ext>
              </a:extLst>
            </p:cNvPr>
            <p:cNvSpPr txBox="1"/>
            <p:nvPr/>
          </p:nvSpPr>
          <p:spPr>
            <a:xfrm>
              <a:off x="5001745" y="3297041"/>
              <a:ext cx="4174435"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Hệ phương trình (III)</a:t>
              </a:r>
            </a:p>
          </p:txBody>
        </p:sp>
        <p:sp>
          <p:nvSpPr>
            <p:cNvPr id="16" name="Rectangle 15">
              <a:hlinkClick r:id="rId8" action="ppaction://hlinksldjump"/>
              <a:extLst>
                <a:ext uri="{FF2B5EF4-FFF2-40B4-BE49-F238E27FC236}">
                  <a16:creationId xmlns:a16="http://schemas.microsoft.com/office/drawing/2014/main" id="{3D092CAA-62C7-42C0-A192-DD1C78A2891D}"/>
                </a:ext>
              </a:extLst>
            </p:cNvPr>
            <p:cNvSpPr/>
            <p:nvPr/>
          </p:nvSpPr>
          <p:spPr>
            <a:xfrm>
              <a:off x="4265041" y="1911644"/>
              <a:ext cx="564636" cy="523220"/>
            </a:xfrm>
            <a:prstGeom prst="rect">
              <a:avLst/>
            </a:prstGeom>
            <a:noFill/>
          </p:spPr>
          <p:txBody>
            <a:bodyPr wrap="square" lIns="91440" tIns="45720" rIns="91440" bIns="45720">
              <a:spAutoFit/>
            </a:bodyPr>
            <a:lstStyle/>
            <a:p>
              <a:pPr algn="ctr"/>
              <a:r>
                <a:rPr lang="en-US" sz="2800">
                  <a:ln w="0"/>
                  <a:effectLst>
                    <a:outerShdw blurRad="38100" dist="19050" dir="2700000" algn="tl" rotWithShape="0">
                      <a:schemeClr val="dk1">
                        <a:alpha val="40000"/>
                      </a:schemeClr>
                    </a:outerShdw>
                  </a:effectLst>
                </a:rPr>
                <a:t>A.</a:t>
              </a:r>
            </a:p>
          </p:txBody>
        </p:sp>
        <p:sp>
          <p:nvSpPr>
            <p:cNvPr id="17" name="Rectangle 16">
              <a:hlinkClick r:id="rId9" action="ppaction://hlinksldjump"/>
              <a:extLst>
                <a:ext uri="{FF2B5EF4-FFF2-40B4-BE49-F238E27FC236}">
                  <a16:creationId xmlns:a16="http://schemas.microsoft.com/office/drawing/2014/main" id="{2DA91012-38CB-42EE-9D7B-7C5266F83780}"/>
                </a:ext>
              </a:extLst>
            </p:cNvPr>
            <p:cNvSpPr/>
            <p:nvPr/>
          </p:nvSpPr>
          <p:spPr>
            <a:xfrm>
              <a:off x="4265041" y="2574954"/>
              <a:ext cx="564636" cy="523220"/>
            </a:xfrm>
            <a:prstGeom prst="rect">
              <a:avLst/>
            </a:prstGeom>
            <a:noFill/>
          </p:spPr>
          <p:txBody>
            <a:bodyPr wrap="square" lIns="91440" tIns="45720" rIns="91440" bIns="45720">
              <a:spAutoFit/>
            </a:bodyPr>
            <a:lstStyle/>
            <a:p>
              <a:pPr algn="ctr"/>
              <a:r>
                <a:rPr lang="en-US" sz="2800">
                  <a:ln w="0"/>
                  <a:effectLst>
                    <a:outerShdw blurRad="38100" dist="19050" dir="2700000" algn="tl" rotWithShape="0">
                      <a:schemeClr val="dk1">
                        <a:alpha val="40000"/>
                      </a:schemeClr>
                    </a:outerShdw>
                  </a:effectLst>
                </a:rPr>
                <a:t>B.</a:t>
              </a:r>
            </a:p>
          </p:txBody>
        </p:sp>
        <p:sp>
          <p:nvSpPr>
            <p:cNvPr id="18" name="Rectangle 17">
              <a:hlinkClick r:id="rId9" action="ppaction://hlinksldjump"/>
              <a:extLst>
                <a:ext uri="{FF2B5EF4-FFF2-40B4-BE49-F238E27FC236}">
                  <a16:creationId xmlns:a16="http://schemas.microsoft.com/office/drawing/2014/main" id="{E743127A-0717-43BD-8288-66B6E5BE50B2}"/>
                </a:ext>
              </a:extLst>
            </p:cNvPr>
            <p:cNvSpPr/>
            <p:nvPr/>
          </p:nvSpPr>
          <p:spPr>
            <a:xfrm>
              <a:off x="4277284" y="3297041"/>
              <a:ext cx="564636" cy="523220"/>
            </a:xfrm>
            <a:prstGeom prst="rect">
              <a:avLst/>
            </a:prstGeom>
            <a:noFill/>
          </p:spPr>
          <p:txBody>
            <a:bodyPr wrap="square" lIns="91440" tIns="45720" rIns="91440" bIns="45720">
              <a:spAutoFit/>
            </a:bodyPr>
            <a:lstStyle/>
            <a:p>
              <a:pPr algn="ctr"/>
              <a:r>
                <a:rPr lang="en-US" sz="2800">
                  <a:ln w="0"/>
                  <a:effectLst>
                    <a:outerShdw blurRad="38100" dist="19050" dir="2700000" algn="tl" rotWithShape="0">
                      <a:schemeClr val="dk1">
                        <a:alpha val="40000"/>
                      </a:schemeClr>
                    </a:outerShdw>
                  </a:effectLst>
                </a:rPr>
                <a:t>C.</a:t>
              </a:r>
            </a:p>
          </p:txBody>
        </p:sp>
      </p:grpSp>
      <p:pic>
        <p:nvPicPr>
          <p:cNvPr id="2056" name="Picture 8" descr="Káº¿t quáº£ hÃ¬nh áº£nh cho xe cá»©u há»a hoáº¡t hÃ¬nh">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08255" y="1"/>
            <a:ext cx="1254125" cy="975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3981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p:cNvGrpSpPr/>
          <p:nvPr/>
        </p:nvGrpSpPr>
        <p:grpSpPr>
          <a:xfrm>
            <a:off x="0" y="733774"/>
            <a:ext cx="12305015" cy="2695227"/>
            <a:chOff x="762000" y="390873"/>
            <a:chExt cx="8198688" cy="2695227"/>
          </a:xfrm>
        </p:grpSpPr>
        <p:sp>
          <p:nvSpPr>
            <p:cNvPr id="5" name="Hình chữ nhật 4"/>
            <p:cNvSpPr/>
            <p:nvPr/>
          </p:nvSpPr>
          <p:spPr>
            <a:xfrm>
              <a:off x="762000" y="666750"/>
              <a:ext cx="8096250" cy="241935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2800" b="1">
                  <a:solidFill>
                    <a:schemeClr val="tx1">
                      <a:lumMod val="95000"/>
                      <a:lumOff val="5000"/>
                    </a:schemeClr>
                  </a:solidFill>
                  <a:latin typeface="+mj-lt"/>
                </a:rPr>
                <a:t>3. </a:t>
              </a:r>
              <a:r>
                <a:rPr lang="en-US" sz="2800" b="1">
                  <a:solidFill>
                    <a:schemeClr val="tx1">
                      <a:lumMod val="95000"/>
                      <a:lumOff val="5000"/>
                    </a:schemeClr>
                  </a:solidFill>
                  <a:latin typeface="+mj-lt"/>
                </a:rPr>
                <a:t>Hãy cho biết dạng của hệ phương trình bậc nhất hai ẩn ?</a:t>
              </a:r>
              <a:endParaRPr lang="vi-VN" sz="2800" b="1">
                <a:solidFill>
                  <a:schemeClr val="tx1">
                    <a:lumMod val="95000"/>
                    <a:lumOff val="5000"/>
                  </a:schemeClr>
                </a:solidFill>
                <a:latin typeface="+mj-lt"/>
              </a:endParaRPr>
            </a:p>
          </p:txBody>
        </p:sp>
        <p:pic>
          <p:nvPicPr>
            <p:cNvPr id="2052" name="Picture 4"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5452" y="390873"/>
              <a:ext cx="1375236" cy="2569368"/>
            </a:xfrm>
            <a:prstGeom prst="rect">
              <a:avLst/>
            </a:prstGeom>
            <a:noFill/>
            <a:extLst>
              <a:ext uri="{909E8E84-426E-40DD-AFC4-6F175D3DCCD1}">
                <a14:hiddenFill xmlns:a14="http://schemas.microsoft.com/office/drawing/2010/main">
                  <a:solidFill>
                    <a:srgbClr val="FFFFFF"/>
                  </a:solidFill>
                </a14:hiddenFill>
              </a:ext>
            </a:extLst>
          </p:spPr>
        </p:pic>
      </p:grpSp>
      <p:pic>
        <p:nvPicPr>
          <p:cNvPr id="2056" name="Picture 8" descr="Káº¿t quáº£ hÃ¬nh áº£nh cho xe cá»©u há»a hoáº¡t hÃ¬nh">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8255" y="1"/>
            <a:ext cx="1254125" cy="97543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F9EBDA7-7EEF-43FD-93F5-B734D2E82B22}"/>
              </a:ext>
            </a:extLst>
          </p:cNvPr>
          <p:cNvGrpSpPr/>
          <p:nvPr/>
        </p:nvGrpSpPr>
        <p:grpSpPr>
          <a:xfrm>
            <a:off x="337930" y="3599429"/>
            <a:ext cx="11967085" cy="3017511"/>
            <a:chOff x="134032" y="3599429"/>
            <a:chExt cx="9100180" cy="3017511"/>
          </a:xfrm>
        </p:grpSpPr>
        <p:grpSp>
          <p:nvGrpSpPr>
            <p:cNvPr id="8" name="Nhóm 7"/>
            <p:cNvGrpSpPr/>
            <p:nvPr/>
          </p:nvGrpSpPr>
          <p:grpSpPr>
            <a:xfrm>
              <a:off x="134032" y="3599429"/>
              <a:ext cx="9100180" cy="3017511"/>
              <a:chOff x="134032" y="3066029"/>
              <a:chExt cx="9100180" cy="3017511"/>
            </a:xfrm>
          </p:grpSpPr>
          <p:sp>
            <p:nvSpPr>
              <p:cNvPr id="7" name="Hình chữ nhật 6"/>
              <p:cNvSpPr/>
              <p:nvPr/>
            </p:nvSpPr>
            <p:spPr>
              <a:xfrm>
                <a:off x="1137962" y="3416540"/>
                <a:ext cx="8096250" cy="2667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err="1">
                    <a:solidFill>
                      <a:srgbClr val="FF0000"/>
                    </a:solidFill>
                  </a:rPr>
                  <a:t>Hệ</a:t>
                </a:r>
                <a:r>
                  <a:rPr lang="en-US" sz="2800" dirty="0">
                    <a:solidFill>
                      <a:srgbClr val="FF0000"/>
                    </a:solidFill>
                  </a:rPr>
                  <a:t> </a:t>
                </a:r>
                <a:r>
                  <a:rPr lang="en-US" sz="2800" dirty="0" err="1">
                    <a:solidFill>
                      <a:srgbClr val="FF0000"/>
                    </a:solidFill>
                  </a:rPr>
                  <a:t>phương</a:t>
                </a:r>
                <a:r>
                  <a:rPr lang="en-US" sz="2800" dirty="0">
                    <a:solidFill>
                      <a:srgbClr val="FF0000"/>
                    </a:solidFill>
                  </a:rPr>
                  <a:t> </a:t>
                </a:r>
                <a:r>
                  <a:rPr lang="en-US" sz="2800" dirty="0" err="1">
                    <a:solidFill>
                      <a:srgbClr val="FF0000"/>
                    </a:solidFill>
                  </a:rPr>
                  <a:t>trình</a:t>
                </a:r>
                <a:r>
                  <a:rPr lang="en-US" sz="2800" dirty="0">
                    <a:solidFill>
                      <a:srgbClr val="FF0000"/>
                    </a:solidFill>
                  </a:rPr>
                  <a:t> </a:t>
                </a:r>
                <a:r>
                  <a:rPr lang="en-US" sz="2800" dirty="0" err="1">
                    <a:solidFill>
                      <a:srgbClr val="FF0000"/>
                    </a:solidFill>
                  </a:rPr>
                  <a:t>bậc</a:t>
                </a:r>
                <a:r>
                  <a:rPr lang="en-US" sz="2800" dirty="0">
                    <a:solidFill>
                      <a:srgbClr val="FF0000"/>
                    </a:solidFill>
                  </a:rPr>
                  <a:t> </a:t>
                </a:r>
                <a:r>
                  <a:rPr lang="en-US" sz="2800" dirty="0" err="1">
                    <a:solidFill>
                      <a:srgbClr val="FF0000"/>
                    </a:solidFill>
                  </a:rPr>
                  <a:t>nhất</a:t>
                </a:r>
                <a:r>
                  <a:rPr lang="en-US" sz="2800" dirty="0">
                    <a:solidFill>
                      <a:srgbClr val="FF0000"/>
                    </a:solidFill>
                  </a:rPr>
                  <a:t> </a:t>
                </a:r>
                <a:r>
                  <a:rPr lang="en-US" sz="2800" dirty="0" err="1">
                    <a:solidFill>
                      <a:srgbClr val="FF0000"/>
                    </a:solidFill>
                  </a:rPr>
                  <a:t>hai</a:t>
                </a:r>
                <a:r>
                  <a:rPr lang="en-US" sz="2800" dirty="0">
                    <a:solidFill>
                      <a:srgbClr val="FF0000"/>
                    </a:solidFill>
                  </a:rPr>
                  <a:t> </a:t>
                </a:r>
                <a:r>
                  <a:rPr lang="en-US" sz="2800" dirty="0" err="1">
                    <a:solidFill>
                      <a:srgbClr val="FF0000"/>
                    </a:solidFill>
                  </a:rPr>
                  <a:t>ẩn</a:t>
                </a:r>
                <a:r>
                  <a:rPr lang="en-US" sz="2800" dirty="0">
                    <a:solidFill>
                      <a:srgbClr val="FF0000"/>
                    </a:solidFill>
                  </a:rPr>
                  <a:t> </a:t>
                </a:r>
                <a:r>
                  <a:rPr lang="en-US" sz="2800" dirty="0" err="1">
                    <a:solidFill>
                      <a:srgbClr val="FF0000"/>
                    </a:solidFill>
                  </a:rPr>
                  <a:t>có</a:t>
                </a:r>
                <a:r>
                  <a:rPr lang="en-US" sz="2800" dirty="0">
                    <a:solidFill>
                      <a:srgbClr val="FF0000"/>
                    </a:solidFill>
                  </a:rPr>
                  <a:t> </a:t>
                </a:r>
                <a:r>
                  <a:rPr lang="en-US" sz="2800" dirty="0" err="1">
                    <a:solidFill>
                      <a:srgbClr val="FF0000"/>
                    </a:solidFill>
                  </a:rPr>
                  <a:t>dạng</a:t>
                </a:r>
                <a:r>
                  <a:rPr lang="en-US" sz="2800" dirty="0">
                    <a:solidFill>
                      <a:srgbClr val="FF0000"/>
                    </a:solidFill>
                  </a:rPr>
                  <a:t>:</a:t>
                </a:r>
                <a:endParaRPr lang="vi-VN" sz="2800" dirty="0">
                  <a:solidFill>
                    <a:srgbClr val="FF0000"/>
                  </a:solidFill>
                </a:endParaRPr>
              </a:p>
              <a:p>
                <a:pPr algn="ctr"/>
                <a:endParaRPr lang="vi-VN" sz="2800" dirty="0">
                  <a:solidFill>
                    <a:srgbClr val="FF0000"/>
                  </a:solidFill>
                </a:endParaRPr>
              </a:p>
              <a:p>
                <a:pPr algn="ctr"/>
                <a:endParaRPr lang="en-US" sz="2800" dirty="0">
                  <a:solidFill>
                    <a:srgbClr val="FF0000"/>
                  </a:solidFill>
                </a:endParaRPr>
              </a:p>
              <a:p>
                <a:pPr algn="ctr"/>
                <a:endParaRPr lang="vi-VN" sz="2800" dirty="0">
                  <a:solidFill>
                    <a:srgbClr val="FF0000"/>
                  </a:solidFill>
                </a:endParaRPr>
              </a:p>
            </p:txBody>
          </p:sp>
          <p:pic>
            <p:nvPicPr>
              <p:cNvPr id="2054" name="Picture 6" descr="HÃ¬nh áº£nh cÃ³ liÃªn qu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34032" y="3066029"/>
                <a:ext cx="1414751" cy="2419350"/>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2" name="Object 1">
              <a:extLst>
                <a:ext uri="{FF2B5EF4-FFF2-40B4-BE49-F238E27FC236}">
                  <a16:creationId xmlns:a16="http://schemas.microsoft.com/office/drawing/2014/main" id="{71F23074-D913-4447-A3FC-CBD7762BC950}"/>
                </a:ext>
              </a:extLst>
            </p:cNvPr>
            <p:cNvGraphicFramePr>
              <a:graphicFrameLocks noChangeAspect="1"/>
            </p:cNvGraphicFramePr>
            <p:nvPr/>
          </p:nvGraphicFramePr>
          <p:xfrm>
            <a:off x="3506823" y="5283440"/>
            <a:ext cx="2479327" cy="1129820"/>
          </p:xfrm>
          <a:graphic>
            <a:graphicData uri="http://schemas.openxmlformats.org/presentationml/2006/ole">
              <mc:AlternateContent xmlns:mc="http://schemas.openxmlformats.org/markup-compatibility/2006">
                <mc:Choice xmlns:v="urn:schemas-microsoft-com:vml" Requires="v">
                  <p:oleObj name="Equation" r:id="rId6" imgW="1002960" imgH="457200" progId="Equation.DSMT4">
                    <p:embed/>
                  </p:oleObj>
                </mc:Choice>
                <mc:Fallback>
                  <p:oleObj name="Equation" r:id="rId6" imgW="1002960" imgH="457200" progId="Equation.DSMT4">
                    <p:embed/>
                    <p:pic>
                      <p:nvPicPr>
                        <p:cNvPr id="2" name="Object 1">
                          <a:extLst>
                            <a:ext uri="{FF2B5EF4-FFF2-40B4-BE49-F238E27FC236}">
                              <a16:creationId xmlns:a16="http://schemas.microsoft.com/office/drawing/2014/main" id="{71F23074-D913-4447-A3FC-CBD7762BC950}"/>
                            </a:ext>
                          </a:extLst>
                        </p:cNvPr>
                        <p:cNvPicPr/>
                        <p:nvPr/>
                      </p:nvPicPr>
                      <p:blipFill>
                        <a:blip r:embed="rId7"/>
                        <a:stretch>
                          <a:fillRect/>
                        </a:stretch>
                      </p:blipFill>
                      <p:spPr>
                        <a:xfrm>
                          <a:off x="3506823" y="5283440"/>
                          <a:ext cx="2479327" cy="1129820"/>
                        </a:xfrm>
                        <a:prstGeom prst="rect">
                          <a:avLst/>
                        </a:prstGeom>
                      </p:spPr>
                    </p:pic>
                  </p:oleObj>
                </mc:Fallback>
              </mc:AlternateContent>
            </a:graphicData>
          </a:graphic>
        </p:graphicFrame>
      </p:grpSp>
    </p:spTree>
    <p:extLst>
      <p:ext uri="{BB962C8B-B14F-4D97-AF65-F5344CB8AC3E}">
        <p14:creationId xmlns:p14="http://schemas.microsoft.com/office/powerpoint/2010/main" val="147892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Hình chữ nhật 4"/>
              <p:cNvSpPr/>
              <p:nvPr/>
            </p:nvSpPr>
            <p:spPr>
              <a:xfrm>
                <a:off x="1" y="-69575"/>
                <a:ext cx="11986590" cy="366900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2800" b="1" dirty="0">
                    <a:solidFill>
                      <a:schemeClr val="tx1">
                        <a:lumMod val="95000"/>
                        <a:lumOff val="5000"/>
                      </a:schemeClr>
                    </a:solidFill>
                    <a:latin typeface="+mj-lt"/>
                  </a:rPr>
                  <a:t>4. Hệ phương trình </a:t>
                </a:r>
                <a14:m>
                  <m:oMath xmlns:m="http://schemas.openxmlformats.org/officeDocument/2006/math">
                    <m:d>
                      <m:dPr>
                        <m:begChr m:val="{"/>
                        <m:endChr m:val=""/>
                        <m:ctrlPr>
                          <a:rPr lang="vi-VN" sz="2800" b="1" i="1">
                            <a:solidFill>
                              <a:schemeClr val="tx1">
                                <a:lumMod val="95000"/>
                                <a:lumOff val="5000"/>
                              </a:schemeClr>
                            </a:solidFill>
                            <a:latin typeface="Cambria Math" panose="02040503050406030204" pitchFamily="18" charset="0"/>
                          </a:rPr>
                        </m:ctrlPr>
                      </m:dPr>
                      <m:e>
                        <m:eqArr>
                          <m:eqArrPr>
                            <m:ctrlPr>
                              <a:rPr lang="vi-VN" sz="2800" b="1" i="1">
                                <a:solidFill>
                                  <a:schemeClr val="tx1">
                                    <a:lumMod val="95000"/>
                                    <a:lumOff val="5000"/>
                                  </a:schemeClr>
                                </a:solidFill>
                                <a:latin typeface="Cambria Math" panose="02040503050406030204" pitchFamily="18" charset="0"/>
                              </a:rPr>
                            </m:ctrlPr>
                          </m:eqArrPr>
                          <m:e>
                            <m:r>
                              <a:rPr lang="vi-VN" sz="2800" b="1" i="1">
                                <a:solidFill>
                                  <a:schemeClr val="tx1">
                                    <a:lumMod val="95000"/>
                                    <a:lumOff val="5000"/>
                                  </a:schemeClr>
                                </a:solidFill>
                                <a:latin typeface="Cambria Math" panose="02040503050406030204" pitchFamily="18" charset="0"/>
                              </a:rPr>
                              <m:t>𝒂𝒙</m:t>
                            </m:r>
                            <m:r>
                              <a:rPr lang="vi-VN" sz="2800" b="1" i="1">
                                <a:solidFill>
                                  <a:schemeClr val="tx1">
                                    <a:lumMod val="95000"/>
                                    <a:lumOff val="5000"/>
                                  </a:schemeClr>
                                </a:solidFill>
                                <a:latin typeface="Cambria Math" panose="02040503050406030204" pitchFamily="18" charset="0"/>
                              </a:rPr>
                              <m:t>+</m:t>
                            </m:r>
                            <m:r>
                              <a:rPr lang="vi-VN" sz="2800" b="1" i="1">
                                <a:solidFill>
                                  <a:schemeClr val="tx1">
                                    <a:lumMod val="95000"/>
                                    <a:lumOff val="5000"/>
                                  </a:schemeClr>
                                </a:solidFill>
                                <a:latin typeface="Cambria Math" panose="02040503050406030204" pitchFamily="18" charset="0"/>
                              </a:rPr>
                              <m:t>𝒃𝒚</m:t>
                            </m:r>
                            <m:r>
                              <a:rPr lang="vi-VN" sz="2800" b="1" i="1">
                                <a:solidFill>
                                  <a:schemeClr val="tx1">
                                    <a:lumMod val="95000"/>
                                    <a:lumOff val="5000"/>
                                  </a:schemeClr>
                                </a:solidFill>
                                <a:latin typeface="Cambria Math" panose="02040503050406030204" pitchFamily="18" charset="0"/>
                              </a:rPr>
                              <m:t>=</m:t>
                            </m:r>
                            <m:r>
                              <a:rPr lang="vi-VN" sz="2800" b="1" i="1">
                                <a:solidFill>
                                  <a:schemeClr val="tx1">
                                    <a:lumMod val="95000"/>
                                    <a:lumOff val="5000"/>
                                  </a:schemeClr>
                                </a:solidFill>
                                <a:latin typeface="Cambria Math" panose="02040503050406030204" pitchFamily="18" charset="0"/>
                              </a:rPr>
                              <m:t>𝒄</m:t>
                            </m:r>
                          </m:e>
                          <m:e>
                            <m:sSup>
                              <m:sSupPr>
                                <m:ctrlPr>
                                  <a:rPr lang="vi-VN" sz="2800" b="1" i="1">
                                    <a:solidFill>
                                      <a:schemeClr val="tx1">
                                        <a:lumMod val="95000"/>
                                        <a:lumOff val="5000"/>
                                      </a:schemeClr>
                                    </a:solidFill>
                                    <a:latin typeface="Cambria Math" panose="02040503050406030204" pitchFamily="18" charset="0"/>
                                  </a:rPr>
                                </m:ctrlPr>
                              </m:sSupPr>
                              <m:e>
                                <m:r>
                                  <a:rPr lang="vi-VN" sz="2800" b="1" i="1">
                                    <a:solidFill>
                                      <a:schemeClr val="tx1">
                                        <a:lumMod val="95000"/>
                                        <a:lumOff val="5000"/>
                                      </a:schemeClr>
                                    </a:solidFill>
                                    <a:latin typeface="Cambria Math" panose="02040503050406030204" pitchFamily="18" charset="0"/>
                                  </a:rPr>
                                  <m:t>𝒂</m:t>
                                </m:r>
                              </m:e>
                              <m:sup>
                                <m:r>
                                  <a:rPr lang="vi-VN" sz="2800" b="1" i="1">
                                    <a:solidFill>
                                      <a:schemeClr val="tx1">
                                        <a:lumMod val="95000"/>
                                        <a:lumOff val="5000"/>
                                      </a:schemeClr>
                                    </a:solidFill>
                                    <a:latin typeface="Cambria Math" panose="02040503050406030204" pitchFamily="18" charset="0"/>
                                  </a:rPr>
                                  <m:t>′</m:t>
                                </m:r>
                              </m:sup>
                            </m:sSup>
                            <m:r>
                              <a:rPr lang="vi-VN" sz="2800" b="1" i="1">
                                <a:solidFill>
                                  <a:schemeClr val="tx1">
                                    <a:lumMod val="95000"/>
                                    <a:lumOff val="5000"/>
                                  </a:schemeClr>
                                </a:solidFill>
                                <a:latin typeface="Cambria Math" panose="02040503050406030204" pitchFamily="18" charset="0"/>
                              </a:rPr>
                              <m:t>𝒙</m:t>
                            </m:r>
                            <m:r>
                              <a:rPr lang="vi-VN" sz="2800" b="1" i="1">
                                <a:solidFill>
                                  <a:schemeClr val="tx1">
                                    <a:lumMod val="95000"/>
                                    <a:lumOff val="5000"/>
                                  </a:schemeClr>
                                </a:solidFill>
                                <a:latin typeface="Cambria Math" panose="02040503050406030204" pitchFamily="18" charset="0"/>
                              </a:rPr>
                              <m:t>+</m:t>
                            </m:r>
                            <m:sSup>
                              <m:sSupPr>
                                <m:ctrlPr>
                                  <a:rPr lang="vi-VN" sz="2800" b="1" i="1">
                                    <a:solidFill>
                                      <a:schemeClr val="tx1">
                                        <a:lumMod val="95000"/>
                                        <a:lumOff val="5000"/>
                                      </a:schemeClr>
                                    </a:solidFill>
                                    <a:latin typeface="Cambria Math" panose="02040503050406030204" pitchFamily="18" charset="0"/>
                                  </a:rPr>
                                </m:ctrlPr>
                              </m:sSupPr>
                              <m:e>
                                <m:r>
                                  <a:rPr lang="vi-VN" sz="2800" b="1" i="1">
                                    <a:solidFill>
                                      <a:schemeClr val="tx1">
                                        <a:lumMod val="95000"/>
                                        <a:lumOff val="5000"/>
                                      </a:schemeClr>
                                    </a:solidFill>
                                    <a:latin typeface="Cambria Math" panose="02040503050406030204" pitchFamily="18" charset="0"/>
                                  </a:rPr>
                                  <m:t>𝒃</m:t>
                                </m:r>
                              </m:e>
                              <m:sup>
                                <m:r>
                                  <a:rPr lang="vi-VN" sz="2800" b="1" i="1">
                                    <a:solidFill>
                                      <a:schemeClr val="tx1">
                                        <a:lumMod val="95000"/>
                                        <a:lumOff val="5000"/>
                                      </a:schemeClr>
                                    </a:solidFill>
                                    <a:latin typeface="Cambria Math" panose="02040503050406030204" pitchFamily="18" charset="0"/>
                                  </a:rPr>
                                  <m:t>′</m:t>
                                </m:r>
                              </m:sup>
                            </m:sSup>
                            <m:r>
                              <a:rPr lang="vi-VN" sz="2800" b="1" i="1">
                                <a:solidFill>
                                  <a:schemeClr val="tx1">
                                    <a:lumMod val="95000"/>
                                    <a:lumOff val="5000"/>
                                  </a:schemeClr>
                                </a:solidFill>
                                <a:latin typeface="Cambria Math" panose="02040503050406030204" pitchFamily="18" charset="0"/>
                              </a:rPr>
                              <m:t>𝒚</m:t>
                            </m:r>
                            <m:r>
                              <a:rPr lang="vi-VN" sz="2800" b="1" i="1">
                                <a:solidFill>
                                  <a:schemeClr val="tx1">
                                    <a:lumMod val="95000"/>
                                    <a:lumOff val="5000"/>
                                  </a:schemeClr>
                                </a:solidFill>
                                <a:latin typeface="Cambria Math" panose="02040503050406030204" pitchFamily="18" charset="0"/>
                              </a:rPr>
                              <m:t>=</m:t>
                            </m:r>
                            <m:r>
                              <a:rPr lang="vi-VN" sz="2800" b="1" i="1">
                                <a:solidFill>
                                  <a:schemeClr val="tx1">
                                    <a:lumMod val="95000"/>
                                    <a:lumOff val="5000"/>
                                  </a:schemeClr>
                                </a:solidFill>
                                <a:latin typeface="Cambria Math" panose="02040503050406030204" pitchFamily="18" charset="0"/>
                              </a:rPr>
                              <m:t>𝒄</m:t>
                            </m:r>
                            <m:r>
                              <a:rPr lang="vi-VN" sz="2800" b="1" i="1">
                                <a:solidFill>
                                  <a:schemeClr val="tx1">
                                    <a:lumMod val="95000"/>
                                    <a:lumOff val="5000"/>
                                  </a:schemeClr>
                                </a:solidFill>
                                <a:latin typeface="Cambria Math" panose="02040503050406030204" pitchFamily="18" charset="0"/>
                              </a:rPr>
                              <m:t>′</m:t>
                            </m:r>
                          </m:e>
                        </m:eqArr>
                      </m:e>
                    </m:d>
                    <m:r>
                      <a:rPr lang="vi-VN" sz="2800" b="1" i="1">
                        <a:solidFill>
                          <a:schemeClr val="tx1">
                            <a:lumMod val="95000"/>
                            <a:lumOff val="5000"/>
                          </a:schemeClr>
                        </a:solidFill>
                        <a:latin typeface="Cambria Math" panose="02040503050406030204" pitchFamily="18" charset="0"/>
                      </a:rPr>
                      <m:t> </m:t>
                    </m:r>
                  </m:oMath>
                </a14:m>
                <a:r>
                  <a:rPr lang="vi-VN" sz="2800" b="1" dirty="0">
                    <a:solidFill>
                      <a:schemeClr val="tx1">
                        <a:lumMod val="95000"/>
                        <a:lumOff val="5000"/>
                      </a:schemeClr>
                    </a:solidFill>
                    <a:latin typeface="+mj-lt"/>
                  </a:rPr>
                  <a:t> </a:t>
                </a:r>
              </a:p>
              <a:p>
                <a:r>
                  <a:rPr lang="vi-VN" sz="2800" b="1" dirty="0">
                    <a:solidFill>
                      <a:schemeClr val="tx1">
                        <a:lumMod val="95000"/>
                        <a:lumOff val="5000"/>
                      </a:schemeClr>
                    </a:solidFill>
                    <a:latin typeface="+mj-lt"/>
                  </a:rPr>
                  <a:t>	Có vô số nghiệm khi nào?</a:t>
                </a:r>
              </a:p>
              <a:p>
                <a:r>
                  <a:rPr lang="vi-VN" sz="2800" b="1" dirty="0">
                    <a:solidFill>
                      <a:schemeClr val="tx1">
                        <a:lumMod val="95000"/>
                        <a:lumOff val="5000"/>
                      </a:schemeClr>
                    </a:solidFill>
                    <a:latin typeface="+mj-lt"/>
                  </a:rPr>
                  <a:t>	Vô nghiệm khi nào?</a:t>
                </a:r>
              </a:p>
              <a:p>
                <a:r>
                  <a:rPr lang="vi-VN" sz="2800" b="1" dirty="0">
                    <a:solidFill>
                      <a:schemeClr val="tx1">
                        <a:lumMod val="95000"/>
                        <a:lumOff val="5000"/>
                      </a:schemeClr>
                    </a:solidFill>
                    <a:latin typeface="+mj-lt"/>
                  </a:rPr>
                  <a:t>	Có nghiệm duy nhất khi nào?</a:t>
                </a:r>
              </a:p>
            </p:txBody>
          </p:sp>
        </mc:Choice>
        <mc:Fallback xmlns="">
          <p:sp>
            <p:nvSpPr>
              <p:cNvPr id="5" name="Hình chữ nhật 4"/>
              <p:cNvSpPr>
                <a:spLocks noRot="1" noChangeAspect="1" noMove="1" noResize="1" noEditPoints="1" noAdjustHandles="1" noChangeArrowheads="1" noChangeShapeType="1" noTextEdit="1"/>
              </p:cNvSpPr>
              <p:nvPr/>
            </p:nvSpPr>
            <p:spPr>
              <a:xfrm>
                <a:off x="1" y="-69575"/>
                <a:ext cx="11986590" cy="3669003"/>
              </a:xfrm>
              <a:prstGeom prst="rect">
                <a:avLst/>
              </a:prstGeom>
              <a:blipFill>
                <a:blip r:embed="rId2"/>
                <a:stretch>
                  <a:fillRect/>
                </a:stretch>
              </a:blipFill>
            </p:spPr>
            <p:txBody>
              <a:bodyPr/>
              <a:lstStyle/>
              <a:p>
                <a:r>
                  <a:rPr lang="en-US">
                    <a:noFill/>
                  </a:rPr>
                  <a:t> </a:t>
                </a:r>
              </a:p>
            </p:txBody>
          </p:sp>
        </mc:Fallback>
      </mc:AlternateContent>
      <p:grpSp>
        <p:nvGrpSpPr>
          <p:cNvPr id="8" name="Nhóm 7"/>
          <p:cNvGrpSpPr/>
          <p:nvPr/>
        </p:nvGrpSpPr>
        <p:grpSpPr>
          <a:xfrm>
            <a:off x="221414" y="2846257"/>
            <a:ext cx="11765176" cy="3553506"/>
            <a:chOff x="-2322142" y="2610809"/>
            <a:chExt cx="11868959" cy="3553506"/>
          </a:xfrm>
        </p:grpSpPr>
        <mc:AlternateContent xmlns:mc="http://schemas.openxmlformats.org/markup-compatibility/2006" xmlns:a14="http://schemas.microsoft.com/office/drawing/2010/main">
          <mc:Choice Requires="a14">
            <p:sp>
              <p:nvSpPr>
                <p:cNvPr id="7" name="Hình chữ nhật 6"/>
                <p:cNvSpPr/>
                <p:nvPr/>
              </p:nvSpPr>
              <p:spPr>
                <a:xfrm>
                  <a:off x="812682" y="3497315"/>
                  <a:ext cx="8734135" cy="2667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457200" indent="-457200">
                    <a:buFont typeface="Arial" panose="020B0604020202020204" pitchFamily="34" charset="0"/>
                    <a:buChar char="•"/>
                  </a:pPr>
                  <a:r>
                    <a:rPr lang="vi-VN" sz="2800" b="1" dirty="0">
                      <a:solidFill>
                        <a:srgbClr val="FF0000"/>
                      </a:solidFill>
                      <a:latin typeface="+mj-lt"/>
                    </a:rPr>
                    <a:t>Hệ có vô số nghiệm nếu </a:t>
                  </a:r>
                  <a14:m>
                    <m:oMath xmlns:m="http://schemas.openxmlformats.org/officeDocument/2006/math">
                      <m:f>
                        <m:fPr>
                          <m:ctrlPr>
                            <a:rPr lang="vi-VN" sz="3200" b="1" i="1">
                              <a:solidFill>
                                <a:srgbClr val="FF0000"/>
                              </a:solidFill>
                              <a:latin typeface="Cambria Math" panose="02040503050406030204" pitchFamily="18" charset="0"/>
                            </a:rPr>
                          </m:ctrlPr>
                        </m:fPr>
                        <m:num>
                          <m:r>
                            <a:rPr lang="vi-VN" sz="3200" b="1" i="1">
                              <a:solidFill>
                                <a:srgbClr val="FF0000"/>
                              </a:solidFill>
                              <a:latin typeface="Cambria Math" panose="02040503050406030204" pitchFamily="18" charset="0"/>
                            </a:rPr>
                            <m:t>𝒂</m:t>
                          </m:r>
                        </m:num>
                        <m:den>
                          <m:r>
                            <a:rPr lang="vi-VN" sz="3200" b="1" i="1">
                              <a:solidFill>
                                <a:srgbClr val="FF0000"/>
                              </a:solidFill>
                              <a:latin typeface="Cambria Math" panose="02040503050406030204" pitchFamily="18" charset="0"/>
                            </a:rPr>
                            <m:t>𝒂</m:t>
                          </m:r>
                          <m:r>
                            <a:rPr lang="vi-VN" sz="3200" b="1" i="1">
                              <a:solidFill>
                                <a:srgbClr val="FF0000"/>
                              </a:solidFill>
                              <a:latin typeface="Cambria Math" panose="02040503050406030204" pitchFamily="18" charset="0"/>
                            </a:rPr>
                            <m:t>′</m:t>
                          </m:r>
                        </m:den>
                      </m:f>
                      <m:r>
                        <a:rPr lang="vi-VN" sz="3200" b="1" i="1">
                          <a:solidFill>
                            <a:srgbClr val="FF0000"/>
                          </a:solidFill>
                          <a:latin typeface="Cambria Math" panose="02040503050406030204" pitchFamily="18" charset="0"/>
                        </a:rPr>
                        <m:t>=</m:t>
                      </m:r>
                      <m:f>
                        <m:fPr>
                          <m:ctrlPr>
                            <a:rPr lang="vi-VN" sz="3200" b="1" i="1">
                              <a:solidFill>
                                <a:srgbClr val="FF0000"/>
                              </a:solidFill>
                              <a:latin typeface="Cambria Math" panose="02040503050406030204" pitchFamily="18" charset="0"/>
                            </a:rPr>
                          </m:ctrlPr>
                        </m:fPr>
                        <m:num>
                          <m:r>
                            <a:rPr lang="vi-VN" sz="3200" b="1" i="1">
                              <a:solidFill>
                                <a:srgbClr val="FF0000"/>
                              </a:solidFill>
                              <a:latin typeface="Cambria Math" panose="02040503050406030204" pitchFamily="18" charset="0"/>
                            </a:rPr>
                            <m:t>𝒃</m:t>
                          </m:r>
                        </m:num>
                        <m:den>
                          <m:r>
                            <a:rPr lang="vi-VN" sz="3200" b="1" i="1">
                              <a:solidFill>
                                <a:srgbClr val="FF0000"/>
                              </a:solidFill>
                              <a:latin typeface="Cambria Math" panose="02040503050406030204" pitchFamily="18" charset="0"/>
                            </a:rPr>
                            <m:t>𝒃</m:t>
                          </m:r>
                          <m:r>
                            <a:rPr lang="vi-VN" sz="3200" b="1" i="1">
                              <a:solidFill>
                                <a:srgbClr val="FF0000"/>
                              </a:solidFill>
                              <a:latin typeface="Cambria Math" panose="02040503050406030204" pitchFamily="18" charset="0"/>
                            </a:rPr>
                            <m:t>′</m:t>
                          </m:r>
                        </m:den>
                      </m:f>
                      <m:r>
                        <a:rPr lang="vi-VN" sz="3200" b="1" i="1">
                          <a:solidFill>
                            <a:srgbClr val="FF0000"/>
                          </a:solidFill>
                          <a:latin typeface="Cambria Math" panose="02040503050406030204" pitchFamily="18" charset="0"/>
                        </a:rPr>
                        <m:t>=</m:t>
                      </m:r>
                      <m:f>
                        <m:fPr>
                          <m:ctrlPr>
                            <a:rPr lang="vi-VN" sz="3200" b="1" i="1">
                              <a:solidFill>
                                <a:srgbClr val="FF0000"/>
                              </a:solidFill>
                              <a:latin typeface="Cambria Math" panose="02040503050406030204" pitchFamily="18" charset="0"/>
                            </a:rPr>
                          </m:ctrlPr>
                        </m:fPr>
                        <m:num>
                          <m:r>
                            <a:rPr lang="vi-VN" sz="3200" b="1" i="1">
                              <a:solidFill>
                                <a:srgbClr val="FF0000"/>
                              </a:solidFill>
                              <a:latin typeface="Cambria Math" panose="02040503050406030204" pitchFamily="18" charset="0"/>
                            </a:rPr>
                            <m:t>𝒄</m:t>
                          </m:r>
                        </m:num>
                        <m:den>
                          <m:r>
                            <a:rPr lang="vi-VN" sz="3200" b="1" i="1">
                              <a:solidFill>
                                <a:srgbClr val="FF0000"/>
                              </a:solidFill>
                              <a:latin typeface="Cambria Math" panose="02040503050406030204" pitchFamily="18" charset="0"/>
                            </a:rPr>
                            <m:t>𝒄</m:t>
                          </m:r>
                          <m:r>
                            <a:rPr lang="vi-VN" sz="3200" b="1" i="1">
                              <a:solidFill>
                                <a:srgbClr val="FF0000"/>
                              </a:solidFill>
                              <a:latin typeface="Cambria Math" panose="02040503050406030204" pitchFamily="18" charset="0"/>
                            </a:rPr>
                            <m:t>′</m:t>
                          </m:r>
                        </m:den>
                      </m:f>
                      <m:r>
                        <a:rPr lang="vi-VN" sz="3200" b="1" i="1">
                          <a:solidFill>
                            <a:srgbClr val="FF0000"/>
                          </a:solidFill>
                          <a:latin typeface="Cambria Math" panose="02040503050406030204" pitchFamily="18" charset="0"/>
                        </a:rPr>
                        <m:t>.</m:t>
                      </m:r>
                    </m:oMath>
                  </a14:m>
                  <a:endParaRPr lang="vi-VN" sz="3200" b="1" dirty="0">
                    <a:solidFill>
                      <a:srgbClr val="FF0000"/>
                    </a:solidFill>
                    <a:latin typeface="+mj-lt"/>
                  </a:endParaRPr>
                </a:p>
                <a:p>
                  <a:pPr marL="457200" indent="-457200">
                    <a:buFont typeface="Arial" panose="020B0604020202020204" pitchFamily="34" charset="0"/>
                    <a:buChar char="•"/>
                  </a:pPr>
                  <a:r>
                    <a:rPr lang="vi-VN" sz="2800" b="1" dirty="0">
                      <a:solidFill>
                        <a:srgbClr val="FF0000"/>
                      </a:solidFill>
                      <a:latin typeface="+mj-lt"/>
                    </a:rPr>
                    <a:t>Hệ vô nghiệm nếu </a:t>
                  </a:r>
                  <a14:m>
                    <m:oMath xmlns:m="http://schemas.openxmlformats.org/officeDocument/2006/math">
                      <m:f>
                        <m:fPr>
                          <m:ctrlPr>
                            <a:rPr lang="vi-VN" sz="3200" b="1" i="1">
                              <a:solidFill>
                                <a:srgbClr val="FF0000"/>
                              </a:solidFill>
                              <a:latin typeface="Cambria Math" panose="02040503050406030204" pitchFamily="18" charset="0"/>
                            </a:rPr>
                          </m:ctrlPr>
                        </m:fPr>
                        <m:num>
                          <m:r>
                            <a:rPr lang="vi-VN" sz="3200" b="1" i="1">
                              <a:solidFill>
                                <a:srgbClr val="FF0000"/>
                              </a:solidFill>
                              <a:latin typeface="Cambria Math" panose="02040503050406030204" pitchFamily="18" charset="0"/>
                            </a:rPr>
                            <m:t>𝒂</m:t>
                          </m:r>
                        </m:num>
                        <m:den>
                          <m:r>
                            <a:rPr lang="vi-VN" sz="3200" b="1" i="1">
                              <a:solidFill>
                                <a:srgbClr val="FF0000"/>
                              </a:solidFill>
                              <a:latin typeface="Cambria Math" panose="02040503050406030204" pitchFamily="18" charset="0"/>
                            </a:rPr>
                            <m:t>𝒂</m:t>
                          </m:r>
                          <m:r>
                            <a:rPr lang="vi-VN" sz="3200" b="1" i="1">
                              <a:solidFill>
                                <a:srgbClr val="FF0000"/>
                              </a:solidFill>
                              <a:latin typeface="Cambria Math" panose="02040503050406030204" pitchFamily="18" charset="0"/>
                            </a:rPr>
                            <m:t>′</m:t>
                          </m:r>
                        </m:den>
                      </m:f>
                      <m:r>
                        <a:rPr lang="vi-VN" sz="3200" b="1" i="1">
                          <a:solidFill>
                            <a:srgbClr val="FF0000"/>
                          </a:solidFill>
                          <a:latin typeface="Cambria Math" panose="02040503050406030204" pitchFamily="18" charset="0"/>
                        </a:rPr>
                        <m:t>=</m:t>
                      </m:r>
                      <m:f>
                        <m:fPr>
                          <m:ctrlPr>
                            <a:rPr lang="vi-VN" sz="3200" b="1" i="1">
                              <a:solidFill>
                                <a:srgbClr val="FF0000"/>
                              </a:solidFill>
                              <a:latin typeface="Cambria Math" panose="02040503050406030204" pitchFamily="18" charset="0"/>
                            </a:rPr>
                          </m:ctrlPr>
                        </m:fPr>
                        <m:num>
                          <m:r>
                            <a:rPr lang="vi-VN" sz="3200" b="1" i="1">
                              <a:solidFill>
                                <a:srgbClr val="FF0000"/>
                              </a:solidFill>
                              <a:latin typeface="Cambria Math" panose="02040503050406030204" pitchFamily="18" charset="0"/>
                            </a:rPr>
                            <m:t>𝒃</m:t>
                          </m:r>
                        </m:num>
                        <m:den>
                          <m:r>
                            <a:rPr lang="vi-VN" sz="3200" b="1" i="1">
                              <a:solidFill>
                                <a:srgbClr val="FF0000"/>
                              </a:solidFill>
                              <a:latin typeface="Cambria Math" panose="02040503050406030204" pitchFamily="18" charset="0"/>
                            </a:rPr>
                            <m:t>𝒃</m:t>
                          </m:r>
                          <m:r>
                            <a:rPr lang="vi-VN" sz="3200" b="1" i="1">
                              <a:solidFill>
                                <a:srgbClr val="FF0000"/>
                              </a:solidFill>
                              <a:latin typeface="Cambria Math" panose="02040503050406030204" pitchFamily="18" charset="0"/>
                            </a:rPr>
                            <m:t>′</m:t>
                          </m:r>
                        </m:den>
                      </m:f>
                      <m:r>
                        <a:rPr lang="vi-VN" sz="3200" b="1" i="1">
                          <a:solidFill>
                            <a:srgbClr val="FF0000"/>
                          </a:solidFill>
                          <a:latin typeface="Cambria Math" panose="02040503050406030204" pitchFamily="18" charset="0"/>
                          <a:ea typeface="Cambria Math" panose="02040503050406030204" pitchFamily="18" charset="0"/>
                        </a:rPr>
                        <m:t>≠</m:t>
                      </m:r>
                      <m:f>
                        <m:fPr>
                          <m:ctrlPr>
                            <a:rPr lang="vi-VN" sz="3200" b="1" i="1">
                              <a:solidFill>
                                <a:srgbClr val="FF0000"/>
                              </a:solidFill>
                              <a:latin typeface="Cambria Math" panose="02040503050406030204" pitchFamily="18" charset="0"/>
                            </a:rPr>
                          </m:ctrlPr>
                        </m:fPr>
                        <m:num>
                          <m:r>
                            <a:rPr lang="vi-VN" sz="3200" b="1" i="1">
                              <a:solidFill>
                                <a:srgbClr val="FF0000"/>
                              </a:solidFill>
                              <a:latin typeface="Cambria Math" panose="02040503050406030204" pitchFamily="18" charset="0"/>
                            </a:rPr>
                            <m:t>𝒄</m:t>
                          </m:r>
                        </m:num>
                        <m:den>
                          <m:r>
                            <a:rPr lang="vi-VN" sz="3200" b="1" i="1">
                              <a:solidFill>
                                <a:srgbClr val="FF0000"/>
                              </a:solidFill>
                              <a:latin typeface="Cambria Math" panose="02040503050406030204" pitchFamily="18" charset="0"/>
                            </a:rPr>
                            <m:t>𝒄</m:t>
                          </m:r>
                          <m:r>
                            <a:rPr lang="vi-VN" sz="3200" b="1" i="1">
                              <a:solidFill>
                                <a:srgbClr val="FF0000"/>
                              </a:solidFill>
                              <a:latin typeface="Cambria Math" panose="02040503050406030204" pitchFamily="18" charset="0"/>
                            </a:rPr>
                            <m:t>′</m:t>
                          </m:r>
                        </m:den>
                      </m:f>
                      <m:r>
                        <a:rPr lang="vi-VN" sz="3200" b="1" i="1">
                          <a:solidFill>
                            <a:srgbClr val="FF0000"/>
                          </a:solidFill>
                          <a:latin typeface="Cambria Math" panose="02040503050406030204" pitchFamily="18" charset="0"/>
                        </a:rPr>
                        <m:t>.</m:t>
                      </m:r>
                    </m:oMath>
                  </a14:m>
                  <a:endParaRPr lang="vi-VN" sz="3200" b="1" dirty="0">
                    <a:solidFill>
                      <a:srgbClr val="FF0000"/>
                    </a:solidFill>
                    <a:latin typeface="+mj-lt"/>
                  </a:endParaRPr>
                </a:p>
                <a:p>
                  <a:pPr marL="457200" indent="-457200">
                    <a:buFont typeface="Arial" panose="020B0604020202020204" pitchFamily="34" charset="0"/>
                    <a:buChar char="•"/>
                  </a:pPr>
                  <a:r>
                    <a:rPr lang="vi-VN" sz="2800" b="1" dirty="0">
                      <a:solidFill>
                        <a:srgbClr val="FF0000"/>
                      </a:solidFill>
                      <a:latin typeface="+mj-lt"/>
                    </a:rPr>
                    <a:t>Hệ có nghiệm duy nhất nếu </a:t>
                  </a:r>
                  <a14:m>
                    <m:oMath xmlns:m="http://schemas.openxmlformats.org/officeDocument/2006/math">
                      <m:f>
                        <m:fPr>
                          <m:ctrlPr>
                            <a:rPr lang="vi-VN" sz="3200" b="1" i="1">
                              <a:solidFill>
                                <a:srgbClr val="FF0000"/>
                              </a:solidFill>
                              <a:latin typeface="Cambria Math" panose="02040503050406030204" pitchFamily="18" charset="0"/>
                            </a:rPr>
                          </m:ctrlPr>
                        </m:fPr>
                        <m:num>
                          <m:r>
                            <a:rPr lang="vi-VN" sz="3200" b="1" i="1">
                              <a:solidFill>
                                <a:srgbClr val="FF0000"/>
                              </a:solidFill>
                              <a:latin typeface="Cambria Math" panose="02040503050406030204" pitchFamily="18" charset="0"/>
                            </a:rPr>
                            <m:t>𝒂</m:t>
                          </m:r>
                        </m:num>
                        <m:den>
                          <m:r>
                            <a:rPr lang="vi-VN" sz="3200" b="1" i="1">
                              <a:solidFill>
                                <a:srgbClr val="FF0000"/>
                              </a:solidFill>
                              <a:latin typeface="Cambria Math" panose="02040503050406030204" pitchFamily="18" charset="0"/>
                            </a:rPr>
                            <m:t>𝒂</m:t>
                          </m:r>
                          <m:r>
                            <a:rPr lang="vi-VN" sz="3200" b="1" i="1">
                              <a:solidFill>
                                <a:srgbClr val="FF0000"/>
                              </a:solidFill>
                              <a:latin typeface="Cambria Math" panose="02040503050406030204" pitchFamily="18" charset="0"/>
                            </a:rPr>
                            <m:t>′</m:t>
                          </m:r>
                        </m:den>
                      </m:f>
                      <m:r>
                        <a:rPr lang="vi-VN" sz="3200" b="1" i="1">
                          <a:solidFill>
                            <a:srgbClr val="FF0000"/>
                          </a:solidFill>
                          <a:latin typeface="Cambria Math" panose="02040503050406030204" pitchFamily="18" charset="0"/>
                          <a:ea typeface="Cambria Math" panose="02040503050406030204" pitchFamily="18" charset="0"/>
                        </a:rPr>
                        <m:t>≠</m:t>
                      </m:r>
                      <m:f>
                        <m:fPr>
                          <m:ctrlPr>
                            <a:rPr lang="vi-VN" sz="3200" b="1" i="1">
                              <a:solidFill>
                                <a:srgbClr val="FF0000"/>
                              </a:solidFill>
                              <a:latin typeface="Cambria Math" panose="02040503050406030204" pitchFamily="18" charset="0"/>
                            </a:rPr>
                          </m:ctrlPr>
                        </m:fPr>
                        <m:num>
                          <m:r>
                            <a:rPr lang="vi-VN" sz="3200" b="1" i="1">
                              <a:solidFill>
                                <a:srgbClr val="FF0000"/>
                              </a:solidFill>
                              <a:latin typeface="Cambria Math" panose="02040503050406030204" pitchFamily="18" charset="0"/>
                            </a:rPr>
                            <m:t>𝒃</m:t>
                          </m:r>
                        </m:num>
                        <m:den>
                          <m:sSup>
                            <m:sSupPr>
                              <m:ctrlPr>
                                <a:rPr lang="vi-VN" sz="3200" b="1" i="1">
                                  <a:solidFill>
                                    <a:srgbClr val="FF0000"/>
                                  </a:solidFill>
                                  <a:latin typeface="Cambria Math" panose="02040503050406030204" pitchFamily="18" charset="0"/>
                                </a:rPr>
                              </m:ctrlPr>
                            </m:sSupPr>
                            <m:e>
                              <m:r>
                                <a:rPr lang="vi-VN" sz="3200" b="1" i="1">
                                  <a:solidFill>
                                    <a:srgbClr val="FF0000"/>
                                  </a:solidFill>
                                  <a:latin typeface="Cambria Math" panose="02040503050406030204" pitchFamily="18" charset="0"/>
                                </a:rPr>
                                <m:t>𝒃</m:t>
                              </m:r>
                            </m:e>
                            <m:sup>
                              <m:r>
                                <a:rPr lang="vi-VN" sz="3200" b="1" i="1">
                                  <a:solidFill>
                                    <a:srgbClr val="FF0000"/>
                                  </a:solidFill>
                                  <a:latin typeface="Cambria Math" panose="02040503050406030204" pitchFamily="18" charset="0"/>
                                </a:rPr>
                                <m:t>′</m:t>
                              </m:r>
                            </m:sup>
                          </m:sSup>
                        </m:den>
                      </m:f>
                      <m:r>
                        <a:rPr lang="vi-VN" sz="3200" b="1" i="1">
                          <a:solidFill>
                            <a:srgbClr val="FF0000"/>
                          </a:solidFill>
                          <a:latin typeface="Cambria Math" panose="02040503050406030204" pitchFamily="18" charset="0"/>
                        </a:rPr>
                        <m:t>.</m:t>
                      </m:r>
                    </m:oMath>
                  </a14:m>
                  <a:endParaRPr lang="vi-VN" sz="3200" b="1" dirty="0">
                    <a:solidFill>
                      <a:srgbClr val="FF0000"/>
                    </a:solidFill>
                    <a:latin typeface="+mj-lt"/>
                  </a:endParaRPr>
                </a:p>
              </p:txBody>
            </p:sp>
          </mc:Choice>
          <mc:Fallback xmlns="">
            <p:sp>
              <p:nvSpPr>
                <p:cNvPr id="7" name="Hình chữ nhật 6"/>
                <p:cNvSpPr>
                  <a:spLocks noRot="1" noChangeAspect="1" noMove="1" noResize="1" noEditPoints="1" noAdjustHandles="1" noChangeArrowheads="1" noChangeShapeType="1" noTextEdit="1"/>
                </p:cNvSpPr>
                <p:nvPr/>
              </p:nvSpPr>
              <p:spPr>
                <a:xfrm>
                  <a:off x="812682" y="3497315"/>
                  <a:ext cx="8734135" cy="2667000"/>
                </a:xfrm>
                <a:prstGeom prst="rect">
                  <a:avLst/>
                </a:prstGeom>
                <a:blipFill>
                  <a:blip r:embed="rId3"/>
                  <a:stretch>
                    <a:fillRect l="-1267"/>
                  </a:stretch>
                </a:blipFill>
              </p:spPr>
              <p:txBody>
                <a:bodyPr/>
                <a:lstStyle/>
                <a:p>
                  <a:r>
                    <a:rPr lang="en-US">
                      <a:noFill/>
                    </a:rPr>
                    <a:t> </a:t>
                  </a:r>
                </a:p>
              </p:txBody>
            </p:sp>
          </mc:Fallback>
        </mc:AlternateContent>
        <p:pic>
          <p:nvPicPr>
            <p:cNvPr id="2054" name="Picture 6" descr="HÃ¬nh áº£nh cÃ³ liÃ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322142" y="2610809"/>
              <a:ext cx="2860735" cy="3434397"/>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descr="Káº¿t quáº£ hÃ¬nh áº£nh cho xe cá»©u há»a hoáº¡t hÃ¬nh">
            <a:hlinkClick r:id="rId5" action="ppaction://hlinksldjump"/>
            <a:extLst>
              <a:ext uri="{FF2B5EF4-FFF2-40B4-BE49-F238E27FC236}">
                <a16:creationId xmlns:a16="http://schemas.microsoft.com/office/drawing/2014/main" id="{614CB407-13C3-4EB0-B43F-E34E6676F4D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5714" l="0" r="96333"/>
                    </a14:imgEffect>
                  </a14:imgLayer>
                </a14:imgProps>
              </a:ext>
              <a:ext uri="{28A0092B-C50C-407E-A947-70E740481C1C}">
                <a14:useLocalDpi xmlns:a14="http://schemas.microsoft.com/office/drawing/2010/main" val="0"/>
              </a:ext>
            </a:extLst>
          </a:blip>
          <a:srcRect/>
          <a:stretch>
            <a:fillRect/>
          </a:stretch>
        </p:blipFill>
        <p:spPr bwMode="auto">
          <a:xfrm>
            <a:off x="380794" y="160286"/>
            <a:ext cx="1254125" cy="9754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Ã¬nh áº£nh cÃ³ liÃªn quan">
            <a:extLst>
              <a:ext uri="{FF2B5EF4-FFF2-40B4-BE49-F238E27FC236}">
                <a16:creationId xmlns:a16="http://schemas.microsoft.com/office/drawing/2014/main" id="{BF6ED056-6E42-411D-9E2A-AD7EB084E8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75484" y="-61618"/>
            <a:ext cx="2835722" cy="3530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23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p:cNvGrpSpPr/>
          <p:nvPr/>
        </p:nvGrpSpPr>
        <p:grpSpPr>
          <a:xfrm>
            <a:off x="208722" y="307359"/>
            <a:ext cx="11816081" cy="3909897"/>
            <a:chOff x="-1365962" y="666750"/>
            <a:chExt cx="10224212" cy="2983384"/>
          </a:xfrm>
        </p:grpSpPr>
        <p:sp>
          <p:nvSpPr>
            <p:cNvPr id="5" name="Hình chữ nhật 4"/>
            <p:cNvSpPr/>
            <p:nvPr/>
          </p:nvSpPr>
          <p:spPr>
            <a:xfrm>
              <a:off x="-1365962" y="666750"/>
              <a:ext cx="10224212" cy="241935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2800" b="1" dirty="0">
                  <a:solidFill>
                    <a:schemeClr val="tx1"/>
                  </a:solidFill>
                  <a:latin typeface="+mj-lt"/>
                </a:rPr>
                <a:t>5. Nêu các phương pháp giải hệ phương trình bậc nhất một ẩn?</a:t>
              </a:r>
            </a:p>
          </p:txBody>
        </p:sp>
        <p:pic>
          <p:nvPicPr>
            <p:cNvPr id="2052" name="Picture 4"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3502" y="2112766"/>
              <a:ext cx="1333236" cy="15373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Nhóm 7"/>
          <p:cNvGrpSpPr/>
          <p:nvPr/>
        </p:nvGrpSpPr>
        <p:grpSpPr>
          <a:xfrm>
            <a:off x="208721" y="3599429"/>
            <a:ext cx="11688418" cy="3098286"/>
            <a:chOff x="134030" y="3066029"/>
            <a:chExt cx="8774903" cy="3098286"/>
          </a:xfrm>
        </p:grpSpPr>
        <p:sp>
          <p:nvSpPr>
            <p:cNvPr id="7" name="Hình chữ nhật 6"/>
            <p:cNvSpPr/>
            <p:nvPr/>
          </p:nvSpPr>
          <p:spPr>
            <a:xfrm>
              <a:off x="812683" y="3497315"/>
              <a:ext cx="8096250" cy="2667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2114550" lvl="4" indent="-285750">
                <a:buFont typeface="Arial" panose="020B0604020202020204" pitchFamily="34" charset="0"/>
                <a:buChar char="•"/>
              </a:pPr>
              <a:r>
                <a:rPr lang="vi-VN" sz="3200" dirty="0">
                  <a:solidFill>
                    <a:srgbClr val="FF0000"/>
                  </a:solidFill>
                  <a:latin typeface="+mj-lt"/>
                </a:rPr>
                <a:t>Phương pháp thế.</a:t>
              </a:r>
            </a:p>
            <a:p>
              <a:pPr marL="2114550" lvl="4" indent="-285750">
                <a:buFont typeface="Arial" panose="020B0604020202020204" pitchFamily="34" charset="0"/>
                <a:buChar char="•"/>
              </a:pPr>
              <a:r>
                <a:rPr lang="vi-VN" sz="3200" dirty="0">
                  <a:solidFill>
                    <a:srgbClr val="FF0000"/>
                  </a:solidFill>
                  <a:latin typeface="+mj-lt"/>
                </a:rPr>
                <a:t>Phương pháp cộng đại số.</a:t>
              </a:r>
            </a:p>
          </p:txBody>
        </p:sp>
        <p:pic>
          <p:nvPicPr>
            <p:cNvPr id="2054" name="Picture 6" descr="HÃ¬nh áº£nh cÃ³ liÃ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34030" y="3066029"/>
              <a:ext cx="2014646" cy="2811310"/>
            </a:xfrm>
            <a:prstGeom prst="rect">
              <a:avLst/>
            </a:prstGeom>
            <a:noFill/>
            <a:extLst>
              <a:ext uri="{909E8E84-426E-40DD-AFC4-6F175D3DCCD1}">
                <a14:hiddenFill xmlns:a14="http://schemas.microsoft.com/office/drawing/2010/main">
                  <a:solidFill>
                    <a:srgbClr val="FFFFFF"/>
                  </a:solidFill>
                </a14:hiddenFill>
              </a:ext>
            </a:extLst>
          </p:spPr>
        </p:pic>
      </p:grpSp>
      <p:pic>
        <p:nvPicPr>
          <p:cNvPr id="2056" name="Picture 8" descr="Káº¿t quáº£ hÃ¬nh áº£nh cho xe cá»©u há»a hoáº¡t hÃ¬nh">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889" y="315845"/>
            <a:ext cx="1691537" cy="1315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58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ạy Trẻ Thoát Khỏi Đám Cháy - PCCC - Hoạt Hình Kỹ Năng Sống Cho Bé">
            <a:hlinkClick r:id="" action="ppaction://media"/>
            <a:extLst>
              <a:ext uri="{FF2B5EF4-FFF2-40B4-BE49-F238E27FC236}">
                <a16:creationId xmlns:a16="http://schemas.microsoft.com/office/drawing/2014/main" id="{6AB1FFD3-9908-4301-ADE7-499A46005B3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9452" y="0"/>
            <a:ext cx="12192000" cy="6858000"/>
          </a:xfrm>
          <a:prstGeom prst="rect">
            <a:avLst/>
          </a:prstGeom>
        </p:spPr>
      </p:pic>
      <p:sp>
        <p:nvSpPr>
          <p:cNvPr id="3" name="Rectangle 2">
            <a:extLst>
              <a:ext uri="{FF2B5EF4-FFF2-40B4-BE49-F238E27FC236}">
                <a16:creationId xmlns:a16="http://schemas.microsoft.com/office/drawing/2014/main" id="{5BC1ED90-AEB5-4F65-8C11-124AED6BE879}"/>
              </a:ext>
            </a:extLst>
          </p:cNvPr>
          <p:cNvSpPr/>
          <p:nvPr/>
        </p:nvSpPr>
        <p:spPr>
          <a:xfrm>
            <a:off x="719464" y="562065"/>
            <a:ext cx="10753072" cy="923330"/>
          </a:xfrm>
          <a:prstGeom prst="rect">
            <a:avLst/>
          </a:prstGeom>
          <a:noFill/>
        </p:spPr>
        <p:txBody>
          <a:bodyPr wrap="none" lIns="91440" tIns="45720" rIns="91440" bIns="45720">
            <a:spAutoFit/>
          </a:bodyPr>
          <a:lstStyle/>
          <a:p>
            <a:pPr algn="ctr"/>
            <a:r>
              <a:rPr lang="en-US" sz="5400" b="1" cap="none" spc="0">
                <a:ln w="22225">
                  <a:solidFill>
                    <a:schemeClr val="accent2"/>
                  </a:solidFill>
                  <a:prstDash val="solid"/>
                </a:ln>
                <a:solidFill>
                  <a:schemeClr val="accent2">
                    <a:lumMod val="40000"/>
                    <a:lumOff val="60000"/>
                  </a:schemeClr>
                </a:solidFill>
                <a:effectLst/>
              </a:rPr>
              <a:t>Khi gặp hỏa hoạn chúng ta cần lưu ý:</a:t>
            </a:r>
          </a:p>
        </p:txBody>
      </p:sp>
    </p:spTree>
    <p:extLst>
      <p:ext uri="{BB962C8B-B14F-4D97-AF65-F5344CB8AC3E}">
        <p14:creationId xmlns:p14="http://schemas.microsoft.com/office/powerpoint/2010/main" val="351007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62331"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
                </p:tgtEl>
              </p:cMediaNode>
            </p:video>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324</TotalTime>
  <Words>1491</Words>
  <Application>Microsoft Office PowerPoint</Application>
  <PresentationFormat>Widescreen</PresentationFormat>
  <Paragraphs>922</Paragraphs>
  <Slides>20</Slides>
  <Notes>0</Notes>
  <HiddenSlides>0</HiddenSlides>
  <MMClips>2</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32" baseType="lpstr">
      <vt:lpstr>.VnTime</vt:lpstr>
      <vt:lpstr>.VnTimeH</vt:lpstr>
      <vt:lpstr>Algerian</vt:lpstr>
      <vt:lpstr>Arial</vt:lpstr>
      <vt:lpstr>Arial Black</vt:lpstr>
      <vt:lpstr>Calibri</vt:lpstr>
      <vt:lpstr>Calibri Light</vt:lpstr>
      <vt:lpstr>Cambria Math</vt:lpstr>
      <vt:lpstr>Times New Roman</vt:lpstr>
      <vt:lpstr>Wingdings</vt:lpstr>
      <vt:lpstr>Office Theme</vt:lpstr>
      <vt:lpstr>Equation</vt:lpstr>
      <vt:lpstr>PowerPoint Presentation</vt:lpstr>
      <vt:lpstr>Luật chơi – Cách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Hoàng Thúy Quỳnh - GV THCS</dc:creator>
  <cp:lastModifiedBy>Đức Minh Nguyễn</cp:lastModifiedBy>
  <cp:revision>23</cp:revision>
  <dcterms:created xsi:type="dcterms:W3CDTF">2021-08-15T13:22:54Z</dcterms:created>
  <dcterms:modified xsi:type="dcterms:W3CDTF">2024-01-28T13:52:15Z</dcterms:modified>
</cp:coreProperties>
</file>