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1470"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jpe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image" Target="../media/image13.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6.png"/><Relationship Id="rId4" Type="http://schemas.openxmlformats.org/officeDocument/2006/relationships/image" Target="../media/image13.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4.png"/><Relationship Id="rId10" Type="http://schemas.openxmlformats.org/officeDocument/2006/relationships/image" Target="../media/image38.png"/><Relationship Id="rId4" Type="http://schemas.openxmlformats.org/officeDocument/2006/relationships/image" Target="../media/image13.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4.png"/><Relationship Id="rId10" Type="http://schemas.openxmlformats.org/officeDocument/2006/relationships/diagramData" Target="../diagrams/data5.xml"/><Relationship Id="rId4" Type="http://schemas.openxmlformats.org/officeDocument/2006/relationships/image" Target="../media/image13.jpeg"/><Relationship Id="rId9" Type="http://schemas.openxmlformats.org/officeDocument/2006/relationships/image" Target="../media/image37.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Data" Target="../diagrams/data1.xml"/><Relationship Id="rId2" Type="http://schemas.openxmlformats.org/officeDocument/2006/relationships/image" Target="../media/image12.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5" Type="http://schemas.openxmlformats.org/officeDocument/2006/relationships/diagramColors" Target="../diagrams/colors1.xml"/><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Layout" Target="../diagrams/layout2.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4.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6.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82494" y="1066800"/>
            <a:ext cx="9074093" cy="1600200"/>
          </a:xfrm>
        </p:spPr>
        <p:txBody>
          <a:bodyPr>
            <a:noAutofit/>
          </a:bodyPr>
          <a:lstStyle/>
          <a:p>
            <a:r>
              <a:rPr lang="en-US" sz="4000" b="1" dirty="0" smtClean="0">
                <a:ln w="10541" cmpd="sng">
                  <a:solidFill>
                    <a:schemeClr val="accent1">
                      <a:shade val="88000"/>
                      <a:satMod val="110000"/>
                    </a:schemeClr>
                  </a:solidFill>
                  <a:prstDash val="solid"/>
                </a:ln>
                <a:solidFill>
                  <a:srgbClr val="FF0000"/>
                </a:solidFill>
                <a:latin typeface="Cambria" pitchFamily="18" charset="0"/>
              </a:rPr>
              <a:t>VỊ </a:t>
            </a:r>
            <a:r>
              <a:rPr lang="en-US" sz="4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4000" b="1" dirty="0" smtClean="0">
                <a:ln w="10541" cmpd="sng">
                  <a:solidFill>
                    <a:schemeClr val="accent1">
                      <a:shade val="88000"/>
                      <a:satMod val="110000"/>
                    </a:schemeClr>
                  </a:solidFill>
                  <a:prstDash val="solid"/>
                </a:ln>
                <a:solidFill>
                  <a:srgbClr val="FF0000"/>
                </a:solidFill>
                <a:latin typeface="Cambria" pitchFamily="18" charset="0"/>
              </a:rPr>
              <a:t>VÀ </a:t>
            </a:r>
            <a:r>
              <a:rPr lang="en-US" sz="4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4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4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latin typeface="Cambria" pitchFamily="18" charset="0"/>
              </a:rPr>
              <a:t>BÀI 1</a:t>
            </a:r>
            <a:endParaRPr lang="en-US" sz="36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4"/>
                                        </p:tgtEl>
                                        <p:attrNameLst>
                                          <p:attrName>ppt_x</p:attrName>
                                        </p:attrNameLst>
                                      </p:cBhvr>
                                      <p:tavLst>
                                        <p:tav tm="0">
                                          <p:val>
                                            <p:strVal val="ppt_x"/>
                                          </p:val>
                                        </p:tav>
                                        <p:tav tm="100000">
                                          <p:val>
                                            <p:strVal val="ppt_x"/>
                                          </p:val>
                                        </p:tav>
                                      </p:tavLst>
                                    </p:anim>
                                    <p:anim calcmode="lin" valueType="num">
                                      <p:cBhvr additive="base">
                                        <p:cTn id="15" dur="500"/>
                                        <p:tgtEl>
                                          <p:spTgt spid="24"/>
                                        </p:tgtEl>
                                        <p:attrNameLst>
                                          <p:attrName>ppt_y</p:attrName>
                                        </p:attrNameLst>
                                      </p:cBhvr>
                                      <p:tavLst>
                                        <p:tav tm="0">
                                          <p:val>
                                            <p:strVal val="ppt_y"/>
                                          </p:val>
                                        </p:tav>
                                        <p:tav tm="100000">
                                          <p:val>
                                            <p:strVal val="1+ppt_h/2"/>
                                          </p:val>
                                        </p:tav>
                                      </p:tavLst>
                                    </p:anim>
                                    <p:set>
                                      <p:cBhvr>
                                        <p:cTn id="16" dur="1" fill="hold">
                                          <p:stCondLst>
                                            <p:cond delay="499"/>
                                          </p:stCondLst>
                                        </p:cTn>
                                        <p:tgtEl>
                                          <p:spTgt spid="24"/>
                                        </p:tgtEl>
                                        <p:attrNameLst>
                                          <p:attrName>style.visibility</p:attrName>
                                        </p:attrNameLst>
                                      </p:cBhvr>
                                      <p:to>
                                        <p:strVal val="hidden"/>
                                      </p:to>
                                    </p:set>
                                  </p:childTnLst>
                                </p:cTn>
                              </p:par>
                              <p:par>
                                <p:cTn id="17" presetID="2" presetClass="exit" presetSubtype="4" fill="hold" grpId="0" nodeType="withEffect">
                                  <p:stCondLst>
                                    <p:cond delay="0"/>
                                  </p:stCondLst>
                                  <p:iterate type="lt">
                                    <p:tmPct val="0"/>
                                  </p:iterate>
                                  <p:childTnLst>
                                    <p:anim calcmode="lin" valueType="num">
                                      <p:cBhvr additive="base">
                                        <p:cTn id="18" dur="500"/>
                                        <p:tgtEl>
                                          <p:spTgt spid="23"/>
                                        </p:tgtEl>
                                        <p:attrNameLst>
                                          <p:attrName>ppt_x</p:attrName>
                                        </p:attrNameLst>
                                      </p:cBhvr>
                                      <p:tavLst>
                                        <p:tav tm="0">
                                          <p:val>
                                            <p:strVal val="ppt_x"/>
                                          </p:val>
                                        </p:tav>
                                        <p:tav tm="100000">
                                          <p:val>
                                            <p:strVal val="ppt_x"/>
                                          </p:val>
                                        </p:tav>
                                      </p:tavLst>
                                    </p:anim>
                                    <p:anim calcmode="lin" valueType="num">
                                      <p:cBhvr additive="base">
                                        <p:cTn id="19" dur="500"/>
                                        <p:tgtEl>
                                          <p:spTgt spid="23"/>
                                        </p:tgtEl>
                                        <p:attrNameLst>
                                          <p:attrName>ppt_y</p:attrName>
                                        </p:attrNameLst>
                                      </p:cBhvr>
                                      <p:tavLst>
                                        <p:tav tm="0">
                                          <p:val>
                                            <p:strVal val="ppt_y"/>
                                          </p:val>
                                        </p:tav>
                                        <p:tav tm="100000">
                                          <p:val>
                                            <p:strVal val="1+ppt_h/2"/>
                                          </p:val>
                                        </p:tav>
                                      </p:tavLst>
                                    </p:anim>
                                    <p:set>
                                      <p:cBhvr>
                                        <p:cTn id="2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5538</TotalTime>
  <Words>2003</Words>
  <Application>Microsoft Office PowerPoint</Application>
  <PresentationFormat>On-screen Show (4:3)</PresentationFormat>
  <Paragraphs>169</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417</cp:revision>
  <dcterms:created xsi:type="dcterms:W3CDTF">2016-02-15T14:28:12Z</dcterms:created>
  <dcterms:modified xsi:type="dcterms:W3CDTF">2024-03-14T05:53:46Z</dcterms:modified>
</cp:coreProperties>
</file>