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9"/>
  </p:notesMasterIdLst>
  <p:sldIdLst>
    <p:sldId id="300" r:id="rId2"/>
    <p:sldId id="267" r:id="rId3"/>
    <p:sldId id="256" r:id="rId4"/>
    <p:sldId id="259" r:id="rId5"/>
    <p:sldId id="258" r:id="rId6"/>
    <p:sldId id="260" r:id="rId7"/>
    <p:sldId id="301" r:id="rId8"/>
    <p:sldId id="291" r:id="rId9"/>
    <p:sldId id="295" r:id="rId10"/>
    <p:sldId id="311" r:id="rId11"/>
    <p:sldId id="268" r:id="rId12"/>
    <p:sldId id="296" r:id="rId13"/>
    <p:sldId id="297" r:id="rId14"/>
    <p:sldId id="312" r:id="rId15"/>
    <p:sldId id="298" r:id="rId16"/>
    <p:sldId id="299" r:id="rId17"/>
    <p:sldId id="313" r:id="rId18"/>
    <p:sldId id="314" r:id="rId19"/>
    <p:sldId id="316" r:id="rId20"/>
    <p:sldId id="315" r:id="rId21"/>
    <p:sldId id="285" r:id="rId22"/>
    <p:sldId id="308" r:id="rId23"/>
    <p:sldId id="307" r:id="rId24"/>
    <p:sldId id="309" r:id="rId25"/>
    <p:sldId id="310" r:id="rId26"/>
    <p:sldId id="306" r:id="rId27"/>
    <p:sldId id="304" r:id="rId28"/>
  </p:sldIdLst>
  <p:sldSz cx="9144000" cy="5143500" type="screen16x9"/>
  <p:notesSz cx="6858000" cy="9144000"/>
  <p:embeddedFontLst>
    <p:embeddedFont>
      <p:font typeface="Comfortaa" panose="020B0604020202020204" charset="0"/>
      <p:regular r:id="rId30"/>
      <p:bold r:id="rId31"/>
    </p:embeddedFont>
    <p:embeddedFont>
      <p:font typeface="Single Day" panose="020B0604020202020204" charset="-127"/>
      <p:regular r:id="rId32"/>
    </p:embeddedFont>
    <p:embeddedFont>
      <p:font typeface="Comfortaa SemiBold" panose="020B0604020202020204" charset="0"/>
      <p:regular r:id="rId33"/>
      <p:bold r:id="rId34"/>
    </p:embeddedFont>
    <p:embeddedFont>
      <p:font typeface="Questrial" panose="020B0604020202020204" charset="0"/>
      <p:regular r:id="rId35"/>
    </p:embeddedFont>
    <p:embeddedFont>
      <p:font typeface="Comfortaa Light" panose="020B0604020202020204" charset="0"/>
      <p:regular r:id="rId36"/>
      <p:bold r:id="rId37"/>
    </p:embeddedFont>
    <p:embeddedFont>
      <p:font typeface="Comfortaa Medium" panose="020B0604020202020204" charset="0"/>
      <p:regular r:id="rId38"/>
      <p:bold r:id="rId39"/>
    </p:embeddedFont>
    <p:embeddedFont>
      <p:font typeface="Mali SemiBold" panose="020B0604020202020204" charset="-34"/>
      <p:regular r:id="rId40"/>
      <p:bold r:id="rId41"/>
      <p:italic r:id="rId42"/>
      <p:boldItalic r:id="rId43"/>
    </p:embeddedFont>
    <p:embeddedFont>
      <p:font typeface="Mali Medium" panose="020B0604020202020204" charset="-34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E68"/>
    <a:srgbClr val="8C92A2"/>
    <a:srgbClr val="1953D6"/>
    <a:srgbClr val="FECA2A"/>
    <a:srgbClr val="ED510C"/>
    <a:srgbClr val="FCFCF0"/>
    <a:srgbClr val="FC9D82"/>
    <a:srgbClr val="4472C4"/>
    <a:srgbClr val="C00000"/>
    <a:srgbClr val="ED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65EADD-D6A5-4487-A436-0224A39C4D29}">
  <a:tblStyle styleId="{B765EADD-D6A5-4487-A436-0224A39C4D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8"/>
      </p:cViewPr>
      <p:guideLst>
        <p:guide orient="horz" pos="27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117217a9a4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117217a9a4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28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92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910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117217a9a49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117217a9a49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171bdbdab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171bdbdab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115a78a66eb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115a78a66eb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01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61e32714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61e32714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68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60814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BLANK_1_1_1_2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 rot="5400000">
            <a:off x="6775602" y="2889026"/>
            <a:ext cx="3567003" cy="144274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-152400" y="3710601"/>
            <a:ext cx="4885298" cy="168335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1723697" y="2060028"/>
            <a:ext cx="6114033" cy="10720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_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6807600" y="0"/>
            <a:ext cx="2336411" cy="8001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7200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7200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3403800" y="303366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3403800" y="3526377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60876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60876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720000" y="1189376"/>
            <a:ext cx="7704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0" y="3822324"/>
            <a:ext cx="2886157" cy="156212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0" y="3304497"/>
            <a:ext cx="3397707" cy="1838996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2448100" y="1680375"/>
            <a:ext cx="4352100" cy="1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0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2448000" y="2868910"/>
            <a:ext cx="4352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5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2448100" y="674925"/>
            <a:ext cx="43521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9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79" name="Google Shape;379;p38"/>
          <p:cNvSpPr/>
          <p:nvPr/>
        </p:nvSpPr>
        <p:spPr>
          <a:xfrm>
            <a:off x="8289271" y="13"/>
            <a:ext cx="854737" cy="5143480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flipH="1">
            <a:off x="5" y="0"/>
            <a:ext cx="1793537" cy="99424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0395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20650" y="1507350"/>
            <a:ext cx="63027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67650" y="2948063"/>
            <a:ext cx="48087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7307706" y="-6170881"/>
            <a:ext cx="1884228" cy="1133856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3953450" y="3876213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3402650" y="2598863"/>
            <a:ext cx="5021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5" name="Google Shape;155;p15"/>
          <p:cNvSpPr/>
          <p:nvPr/>
        </p:nvSpPr>
        <p:spPr>
          <a:xfrm>
            <a:off x="0" y="-1255425"/>
            <a:ext cx="3546507" cy="749319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4579103" y="-240970"/>
            <a:ext cx="4564839" cy="5436692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0" y="114225"/>
            <a:ext cx="1935786" cy="5807034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674875" y="848200"/>
            <a:ext cx="145040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210207" y="2439201"/>
            <a:ext cx="4897821" cy="18561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720000" y="2618500"/>
            <a:ext cx="4998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720000" y="3646650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5124450" y="0"/>
            <a:ext cx="4019565" cy="137649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25" y="194500"/>
            <a:ext cx="9143947" cy="4948994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1985850" y="3676625"/>
            <a:ext cx="4908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1577850" y="1544912"/>
            <a:ext cx="59883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_1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83" name="Google Shape;183;p19"/>
          <p:cNvSpPr/>
          <p:nvPr/>
        </p:nvSpPr>
        <p:spPr>
          <a:xfrm>
            <a:off x="0" y="3908050"/>
            <a:ext cx="9143947" cy="139062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2392600" y="2014062"/>
            <a:ext cx="3175800" cy="18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LANK_1_1_1_2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3" y="4400548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5" r:id="rId8"/>
    <p:sldLayoutId id="2147483673" r:id="rId9"/>
    <p:sldLayoutId id="2147483675" r:id="rId10"/>
    <p:sldLayoutId id="2147483678" r:id="rId11"/>
    <p:sldLayoutId id="2147483685" r:id="rId12"/>
    <p:sldLayoutId id="2147483686" r:id="rId13"/>
    <p:sldLayoutId id="2147483690" r:id="rId14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1" name="Google Shape;1581;p63"/>
          <p:cNvGrpSpPr/>
          <p:nvPr/>
        </p:nvGrpSpPr>
        <p:grpSpPr>
          <a:xfrm>
            <a:off x="7299313" y="3907621"/>
            <a:ext cx="262114" cy="328313"/>
            <a:chOff x="7249250" y="2312150"/>
            <a:chExt cx="433317" cy="542846"/>
          </a:xfrm>
        </p:grpSpPr>
        <p:sp>
          <p:nvSpPr>
            <p:cNvPr id="1582" name="Google Shape;1582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3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63"/>
          <p:cNvGrpSpPr/>
          <p:nvPr/>
        </p:nvGrpSpPr>
        <p:grpSpPr>
          <a:xfrm flipH="1">
            <a:off x="7877942" y="818041"/>
            <a:ext cx="359027" cy="458454"/>
            <a:chOff x="5905475" y="2032050"/>
            <a:chExt cx="454350" cy="580175"/>
          </a:xfrm>
        </p:grpSpPr>
        <p:sp>
          <p:nvSpPr>
            <p:cNvPr id="1611" name="Google Shape;1611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63"/>
          <p:cNvGrpSpPr/>
          <p:nvPr/>
        </p:nvGrpSpPr>
        <p:grpSpPr>
          <a:xfrm>
            <a:off x="397452" y="962341"/>
            <a:ext cx="234576" cy="353694"/>
            <a:chOff x="7509313" y="3231788"/>
            <a:chExt cx="249575" cy="365575"/>
          </a:xfrm>
        </p:grpSpPr>
        <p:sp>
          <p:nvSpPr>
            <p:cNvPr id="1618" name="Google Shape;1618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63"/>
          <p:cNvGrpSpPr/>
          <p:nvPr/>
        </p:nvGrpSpPr>
        <p:grpSpPr>
          <a:xfrm rot="5973186">
            <a:off x="830850" y="4062378"/>
            <a:ext cx="525721" cy="428640"/>
            <a:chOff x="5426900" y="3064075"/>
            <a:chExt cx="281450" cy="229525"/>
          </a:xfrm>
        </p:grpSpPr>
        <p:sp>
          <p:nvSpPr>
            <p:cNvPr id="1622" name="Google Shape;1622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B1BCD6-CB79-4889-8254-EF1B9D7D1E52}"/>
              </a:ext>
            </a:extLst>
          </p:cNvPr>
          <p:cNvSpPr txBox="1"/>
          <p:nvPr/>
        </p:nvSpPr>
        <p:spPr>
          <a:xfrm>
            <a:off x="1830254" y="2279362"/>
            <a:ext cx="614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59868911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6A0C1-94E5-4809-A5E1-536CEF23EA4C}"/>
              </a:ext>
            </a:extLst>
          </p:cNvPr>
          <p:cNvSpPr txBox="1"/>
          <p:nvPr/>
        </p:nvSpPr>
        <p:spPr>
          <a:xfrm>
            <a:off x="1320799" y="151304"/>
            <a:ext cx="117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6490F-7175-420A-8998-9745BE798C45}"/>
              </a:ext>
            </a:extLst>
          </p:cNvPr>
          <p:cNvSpPr txBox="1"/>
          <p:nvPr/>
        </p:nvSpPr>
        <p:spPr>
          <a:xfrm>
            <a:off x="3167944" y="133220"/>
            <a:ext cx="2731911" cy="584775"/>
          </a:xfrm>
          <a:prstGeom prst="rect">
            <a:avLst/>
          </a:prstGeom>
          <a:solidFill>
            <a:srgbClr val="FC9D8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214489" y="736079"/>
            <a:ext cx="74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400755" y="1367020"/>
            <a:ext cx="8585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Democritus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 tử là những hạt rất nhỏ cấu tạo nên chất, không thể phân chia được nữa.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967CE-563E-4238-B7A8-A28D1FC993FA}"/>
              </a:ext>
            </a:extLst>
          </p:cNvPr>
          <p:cNvSpPr txBox="1"/>
          <p:nvPr/>
        </p:nvSpPr>
        <p:spPr>
          <a:xfrm>
            <a:off x="362654" y="2571750"/>
            <a:ext cx="8342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đơn vị chất tối thiểu (nguyên tử) kết hợp vừa đủ với nhau theo các lượng xác định trong phản ứng hoá học".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A0C90-2C15-47E1-A95E-9BA47926D4B6}"/>
              </a:ext>
            </a:extLst>
          </p:cNvPr>
          <p:cNvCxnSpPr>
            <a:stCxn id="7" idx="1"/>
          </p:cNvCxnSpPr>
          <p:nvPr/>
        </p:nvCxnSpPr>
        <p:spPr>
          <a:xfrm>
            <a:off x="214489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8946445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7588601" y="151304"/>
            <a:ext cx="1057930" cy="101694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8568346" y="4190961"/>
            <a:ext cx="166678" cy="166678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970;p33">
            <a:extLst>
              <a:ext uri="{FF2B5EF4-FFF2-40B4-BE49-F238E27FC236}">
                <a16:creationId xmlns:a16="http://schemas.microsoft.com/office/drawing/2014/main" id="{5E384CCB-F7E1-42F0-8BF1-4CABC8990B9C}"/>
              </a:ext>
            </a:extLst>
          </p:cNvPr>
          <p:cNvGrpSpPr/>
          <p:nvPr/>
        </p:nvGrpSpPr>
        <p:grpSpPr>
          <a:xfrm rot="-1159155">
            <a:off x="677642" y="340989"/>
            <a:ext cx="166638" cy="166638"/>
            <a:chOff x="2810757" y="1723146"/>
            <a:chExt cx="719700" cy="719700"/>
          </a:xfrm>
        </p:grpSpPr>
        <p:sp>
          <p:nvSpPr>
            <p:cNvPr id="94" name="Google Shape;971;p33">
              <a:extLst>
                <a:ext uri="{FF2B5EF4-FFF2-40B4-BE49-F238E27FC236}">
                  <a16:creationId xmlns:a16="http://schemas.microsoft.com/office/drawing/2014/main" id="{7F5604C3-CE68-4F8A-992A-0F38EE81E3E0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72;p33">
              <a:extLst>
                <a:ext uri="{FF2B5EF4-FFF2-40B4-BE49-F238E27FC236}">
                  <a16:creationId xmlns:a16="http://schemas.microsoft.com/office/drawing/2014/main" id="{5156049C-3EAE-4A49-94E9-E467AB95C3E9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96" name="Google Shape;973;p33">
                <a:extLst>
                  <a:ext uri="{FF2B5EF4-FFF2-40B4-BE49-F238E27FC236}">
                    <a16:creationId xmlns:a16="http://schemas.microsoft.com/office/drawing/2014/main" id="{DF7CC963-DF12-4379-A827-6134321D73A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4;p33">
                <a:extLst>
                  <a:ext uri="{FF2B5EF4-FFF2-40B4-BE49-F238E27FC236}">
                    <a16:creationId xmlns:a16="http://schemas.microsoft.com/office/drawing/2014/main" id="{C8819DF1-57D4-4B78-AAD5-9E1AA560851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5;p33">
                <a:extLst>
                  <a:ext uri="{FF2B5EF4-FFF2-40B4-BE49-F238E27FC236}">
                    <a16:creationId xmlns:a16="http://schemas.microsoft.com/office/drawing/2014/main" id="{0635C5C3-2D47-4976-9709-E9FBC1F7207A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6;p33">
                <a:extLst>
                  <a:ext uri="{FF2B5EF4-FFF2-40B4-BE49-F238E27FC236}">
                    <a16:creationId xmlns:a16="http://schemas.microsoft.com/office/drawing/2014/main" id="{E9F351BD-F845-427F-8A2C-C9FDC30E5C9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7;p33">
                <a:extLst>
                  <a:ext uri="{FF2B5EF4-FFF2-40B4-BE49-F238E27FC236}">
                    <a16:creationId xmlns:a16="http://schemas.microsoft.com/office/drawing/2014/main" id="{3919EFE9-EB54-4F17-873B-5E4C881F9FC3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78;p33">
                <a:extLst>
                  <a:ext uri="{FF2B5EF4-FFF2-40B4-BE49-F238E27FC236}">
                    <a16:creationId xmlns:a16="http://schemas.microsoft.com/office/drawing/2014/main" id="{D6E9560A-3A3F-4755-AE5A-4264DB4AFCE8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79;p33">
                <a:extLst>
                  <a:ext uri="{FF2B5EF4-FFF2-40B4-BE49-F238E27FC236}">
                    <a16:creationId xmlns:a16="http://schemas.microsoft.com/office/drawing/2014/main" id="{CB1D90A7-E285-4F1F-A1E1-7DF123999A5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80;p33">
                <a:extLst>
                  <a:ext uri="{FF2B5EF4-FFF2-40B4-BE49-F238E27FC236}">
                    <a16:creationId xmlns:a16="http://schemas.microsoft.com/office/drawing/2014/main" id="{B5EC9AF3-2B8F-40BC-BAAA-E4F77C28851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81;p33">
                <a:extLst>
                  <a:ext uri="{FF2B5EF4-FFF2-40B4-BE49-F238E27FC236}">
                    <a16:creationId xmlns:a16="http://schemas.microsoft.com/office/drawing/2014/main" id="{138E66E8-FDCF-43A9-81BA-6B8B784E1280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82;p33">
                <a:extLst>
                  <a:ext uri="{FF2B5EF4-FFF2-40B4-BE49-F238E27FC236}">
                    <a16:creationId xmlns:a16="http://schemas.microsoft.com/office/drawing/2014/main" id="{8AB08374-E8F4-49FE-AD9E-0496292E0926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83;p33">
                <a:extLst>
                  <a:ext uri="{FF2B5EF4-FFF2-40B4-BE49-F238E27FC236}">
                    <a16:creationId xmlns:a16="http://schemas.microsoft.com/office/drawing/2014/main" id="{85237E3B-D800-4729-B5AD-7A595182F9EC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84;p33">
                <a:extLst>
                  <a:ext uri="{FF2B5EF4-FFF2-40B4-BE49-F238E27FC236}">
                    <a16:creationId xmlns:a16="http://schemas.microsoft.com/office/drawing/2014/main" id="{789EE4E2-F4A0-4F3D-91C7-220869482C46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85;p33">
                <a:extLst>
                  <a:ext uri="{FF2B5EF4-FFF2-40B4-BE49-F238E27FC236}">
                    <a16:creationId xmlns:a16="http://schemas.microsoft.com/office/drawing/2014/main" id="{BD16CFBC-3DF7-44A2-B8B2-3620AD7ACC45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7865052" y="4689892"/>
            <a:ext cx="166573" cy="166573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471697" y="4570878"/>
            <a:ext cx="166573" cy="166573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Google Shape;196;p28">
            <a:extLst>
              <a:ext uri="{FF2B5EF4-FFF2-40B4-BE49-F238E27FC236}">
                <a16:creationId xmlns:a16="http://schemas.microsoft.com/office/drawing/2014/main" id="{4AFE8A30-DB11-45D4-801D-B8A5693C3127}"/>
              </a:ext>
            </a:extLst>
          </p:cNvPr>
          <p:cNvGrpSpPr/>
          <p:nvPr/>
        </p:nvGrpSpPr>
        <p:grpSpPr>
          <a:xfrm flipH="1">
            <a:off x="5995502" y="3986636"/>
            <a:ext cx="852496" cy="803258"/>
            <a:chOff x="6712725" y="1324325"/>
            <a:chExt cx="2861687" cy="2696400"/>
          </a:xfrm>
        </p:grpSpPr>
        <p:sp>
          <p:nvSpPr>
            <p:cNvPr id="142" name="Google Shape;197;p28">
              <a:extLst>
                <a:ext uri="{FF2B5EF4-FFF2-40B4-BE49-F238E27FC236}">
                  <a16:creationId xmlns:a16="http://schemas.microsoft.com/office/drawing/2014/main" id="{DA12993D-54E9-4AF6-952E-9AA6F2C7D4EE}"/>
                </a:ext>
              </a:extLst>
            </p:cNvPr>
            <p:cNvSpPr/>
            <p:nvPr/>
          </p:nvSpPr>
          <p:spPr>
            <a:xfrm rot="-412467">
              <a:off x="7940813" y="251072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8;p28">
              <a:extLst>
                <a:ext uri="{FF2B5EF4-FFF2-40B4-BE49-F238E27FC236}">
                  <a16:creationId xmlns:a16="http://schemas.microsoft.com/office/drawing/2014/main" id="{A0E144A7-F88E-4071-AABF-03B74A347DC3}"/>
                </a:ext>
              </a:extLst>
            </p:cNvPr>
            <p:cNvSpPr/>
            <p:nvPr/>
          </p:nvSpPr>
          <p:spPr>
            <a:xfrm>
              <a:off x="6712725" y="1324325"/>
              <a:ext cx="2696400" cy="2696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9;p28">
              <a:extLst>
                <a:ext uri="{FF2B5EF4-FFF2-40B4-BE49-F238E27FC236}">
                  <a16:creationId xmlns:a16="http://schemas.microsoft.com/office/drawing/2014/main" id="{2A7E605F-137A-43E7-A8E8-6C2712D5B4E8}"/>
                </a:ext>
              </a:extLst>
            </p:cNvPr>
            <p:cNvSpPr/>
            <p:nvPr/>
          </p:nvSpPr>
          <p:spPr>
            <a:xfrm>
              <a:off x="7041062" y="1652676"/>
              <a:ext cx="2039400" cy="2039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0;p28">
              <a:extLst>
                <a:ext uri="{FF2B5EF4-FFF2-40B4-BE49-F238E27FC236}">
                  <a16:creationId xmlns:a16="http://schemas.microsoft.com/office/drawing/2014/main" id="{A6600F6F-17B3-4821-AC7E-913F2AF83702}"/>
                </a:ext>
              </a:extLst>
            </p:cNvPr>
            <p:cNvSpPr/>
            <p:nvPr/>
          </p:nvSpPr>
          <p:spPr>
            <a:xfrm>
              <a:off x="6890093" y="339572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1;p28">
              <a:extLst>
                <a:ext uri="{FF2B5EF4-FFF2-40B4-BE49-F238E27FC236}">
                  <a16:creationId xmlns:a16="http://schemas.microsoft.com/office/drawing/2014/main" id="{34487D4F-6E91-45AA-A7D8-C9E30AB921EE}"/>
                </a:ext>
              </a:extLst>
            </p:cNvPr>
            <p:cNvSpPr/>
            <p:nvPr/>
          </p:nvSpPr>
          <p:spPr>
            <a:xfrm>
              <a:off x="9220712" y="2567403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2;p28">
              <a:extLst>
                <a:ext uri="{FF2B5EF4-FFF2-40B4-BE49-F238E27FC236}">
                  <a16:creationId xmlns:a16="http://schemas.microsoft.com/office/drawing/2014/main" id="{FAD36002-57AD-4CF5-B2F3-563F474DF245}"/>
                </a:ext>
              </a:extLst>
            </p:cNvPr>
            <p:cNvSpPr/>
            <p:nvPr/>
          </p:nvSpPr>
          <p:spPr>
            <a:xfrm>
              <a:off x="7257244" y="1698702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;p28">
              <a:extLst>
                <a:ext uri="{FF2B5EF4-FFF2-40B4-BE49-F238E27FC236}">
                  <a16:creationId xmlns:a16="http://schemas.microsoft.com/office/drawing/2014/main" id="{2BEB05F3-A974-41DD-9089-4C587F3C4227}"/>
                </a:ext>
              </a:extLst>
            </p:cNvPr>
            <p:cNvSpPr/>
            <p:nvPr/>
          </p:nvSpPr>
          <p:spPr>
            <a:xfrm rot="-528068">
              <a:off x="7637814" y="2351005"/>
              <a:ext cx="380379" cy="380379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4;p28">
              <a:extLst>
                <a:ext uri="{FF2B5EF4-FFF2-40B4-BE49-F238E27FC236}">
                  <a16:creationId xmlns:a16="http://schemas.microsoft.com/office/drawing/2014/main" id="{2418B570-BA18-4C3E-9F45-933D2A23234C}"/>
                </a:ext>
              </a:extLst>
            </p:cNvPr>
            <p:cNvSpPr/>
            <p:nvPr/>
          </p:nvSpPr>
          <p:spPr>
            <a:xfrm rot="-526072">
              <a:off x="7871270" y="2177593"/>
              <a:ext cx="301119" cy="301119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5;p28">
              <a:extLst>
                <a:ext uri="{FF2B5EF4-FFF2-40B4-BE49-F238E27FC236}">
                  <a16:creationId xmlns:a16="http://schemas.microsoft.com/office/drawing/2014/main" id="{4688CB58-DCBB-4D99-B1BC-0E0957548EDF}"/>
                </a:ext>
              </a:extLst>
            </p:cNvPr>
            <p:cNvSpPr/>
            <p:nvPr/>
          </p:nvSpPr>
          <p:spPr>
            <a:xfrm rot="-412467">
              <a:off x="8023938" y="281987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6;p28">
              <a:extLst>
                <a:ext uri="{FF2B5EF4-FFF2-40B4-BE49-F238E27FC236}">
                  <a16:creationId xmlns:a16="http://schemas.microsoft.com/office/drawing/2014/main" id="{7F5B73C3-EBE1-46B8-A77B-6D6717D30C44}"/>
                </a:ext>
              </a:extLst>
            </p:cNvPr>
            <p:cNvSpPr/>
            <p:nvPr/>
          </p:nvSpPr>
          <p:spPr>
            <a:xfrm rot="-412051">
              <a:off x="8173991" y="2499994"/>
              <a:ext cx="496764" cy="496764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7;p28">
              <a:extLst>
                <a:ext uri="{FF2B5EF4-FFF2-40B4-BE49-F238E27FC236}">
                  <a16:creationId xmlns:a16="http://schemas.microsoft.com/office/drawing/2014/main" id="{EAAE6577-A4BA-4BA1-89F9-D5558A0689A1}"/>
                </a:ext>
              </a:extLst>
            </p:cNvPr>
            <p:cNvSpPr/>
            <p:nvPr/>
          </p:nvSpPr>
          <p:spPr>
            <a:xfrm rot="367957">
              <a:off x="7997600" y="2079012"/>
              <a:ext cx="713282" cy="713282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8;p28">
              <a:extLst>
                <a:ext uri="{FF2B5EF4-FFF2-40B4-BE49-F238E27FC236}">
                  <a16:creationId xmlns:a16="http://schemas.microsoft.com/office/drawing/2014/main" id="{C11DEF91-36C9-458E-8D03-7C260B34E6FF}"/>
                </a:ext>
              </a:extLst>
            </p:cNvPr>
            <p:cNvSpPr/>
            <p:nvPr/>
          </p:nvSpPr>
          <p:spPr>
            <a:xfrm rot="366673">
              <a:off x="7505046" y="2483082"/>
              <a:ext cx="712952" cy="712952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209;p28">
              <a:extLst>
                <a:ext uri="{FF2B5EF4-FFF2-40B4-BE49-F238E27FC236}">
                  <a16:creationId xmlns:a16="http://schemas.microsoft.com/office/drawing/2014/main" id="{B1731EBA-4ADA-430E-9FD6-04585F078899}"/>
                </a:ext>
              </a:extLst>
            </p:cNvPr>
            <p:cNvGrpSpPr/>
            <p:nvPr/>
          </p:nvGrpSpPr>
          <p:grpSpPr>
            <a:xfrm>
              <a:off x="7647938" y="2765013"/>
              <a:ext cx="427175" cy="149075"/>
              <a:chOff x="4952850" y="2127900"/>
              <a:chExt cx="427175" cy="149075"/>
            </a:xfrm>
          </p:grpSpPr>
          <p:sp>
            <p:nvSpPr>
              <p:cNvPr id="203" name="Google Shape;210;p28">
                <a:extLst>
                  <a:ext uri="{FF2B5EF4-FFF2-40B4-BE49-F238E27FC236}">
                    <a16:creationId xmlns:a16="http://schemas.microsoft.com/office/drawing/2014/main" id="{92A19845-928E-48A7-9837-012F09FEA096}"/>
                  </a:ext>
                </a:extLst>
              </p:cNvPr>
              <p:cNvSpPr/>
              <p:nvPr/>
            </p:nvSpPr>
            <p:spPr>
              <a:xfrm>
                <a:off x="5094800" y="2178400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56" y="217"/>
                    </a:moveTo>
                    <a:cubicBezTo>
                      <a:pt x="2656" y="95"/>
                      <a:pt x="2750" y="0"/>
                      <a:pt x="2873" y="0"/>
                    </a:cubicBezTo>
                    <a:cubicBezTo>
                      <a:pt x="2981" y="0"/>
                      <a:pt x="3075" y="95"/>
                      <a:pt x="3075" y="217"/>
                    </a:cubicBezTo>
                    <a:cubicBezTo>
                      <a:pt x="3075" y="528"/>
                      <a:pt x="3198" y="813"/>
                      <a:pt x="3401" y="1016"/>
                    </a:cubicBezTo>
                    <a:cubicBezTo>
                      <a:pt x="3604" y="1220"/>
                      <a:pt x="3888" y="1341"/>
                      <a:pt x="4201" y="1341"/>
                    </a:cubicBezTo>
                    <a:cubicBezTo>
                      <a:pt x="4512" y="1341"/>
                      <a:pt x="4797" y="1220"/>
                      <a:pt x="4999" y="1016"/>
                    </a:cubicBezTo>
                    <a:cubicBezTo>
                      <a:pt x="5203" y="813"/>
                      <a:pt x="5325" y="528"/>
                      <a:pt x="5325" y="217"/>
                    </a:cubicBezTo>
                    <a:cubicBezTo>
                      <a:pt x="5325" y="95"/>
                      <a:pt x="5420" y="0"/>
                      <a:pt x="5541" y="0"/>
                    </a:cubicBezTo>
                    <a:cubicBezTo>
                      <a:pt x="5650" y="0"/>
                      <a:pt x="5745" y="95"/>
                      <a:pt x="5745" y="217"/>
                    </a:cubicBezTo>
                    <a:cubicBezTo>
                      <a:pt x="5745" y="637"/>
                      <a:pt x="5569" y="1030"/>
                      <a:pt x="5298" y="1301"/>
                    </a:cubicBezTo>
                    <a:cubicBezTo>
                      <a:pt x="5014" y="1585"/>
                      <a:pt x="4634" y="1748"/>
                      <a:pt x="4201" y="1748"/>
                    </a:cubicBezTo>
                    <a:cubicBezTo>
                      <a:pt x="3780" y="1748"/>
                      <a:pt x="3388" y="1585"/>
                      <a:pt x="3117" y="1301"/>
                    </a:cubicBezTo>
                    <a:cubicBezTo>
                      <a:pt x="3021" y="1206"/>
                      <a:pt x="2940" y="1097"/>
                      <a:pt x="2873" y="989"/>
                    </a:cubicBezTo>
                    <a:cubicBezTo>
                      <a:pt x="2804" y="1097"/>
                      <a:pt x="2723" y="1206"/>
                      <a:pt x="2629" y="1301"/>
                    </a:cubicBezTo>
                    <a:cubicBezTo>
                      <a:pt x="2344" y="1585"/>
                      <a:pt x="1964" y="1748"/>
                      <a:pt x="1531" y="1748"/>
                    </a:cubicBezTo>
                    <a:cubicBezTo>
                      <a:pt x="1111" y="1748"/>
                      <a:pt x="718" y="1585"/>
                      <a:pt x="447" y="1301"/>
                    </a:cubicBezTo>
                    <a:cubicBezTo>
                      <a:pt x="163" y="1030"/>
                      <a:pt x="0" y="637"/>
                      <a:pt x="0" y="217"/>
                    </a:cubicBezTo>
                    <a:cubicBezTo>
                      <a:pt x="0" y="95"/>
                      <a:pt x="82" y="0"/>
                      <a:pt x="203" y="0"/>
                    </a:cubicBezTo>
                    <a:cubicBezTo>
                      <a:pt x="311" y="0"/>
                      <a:pt x="407" y="95"/>
                      <a:pt x="407" y="217"/>
                    </a:cubicBezTo>
                    <a:cubicBezTo>
                      <a:pt x="407" y="528"/>
                      <a:pt x="528" y="813"/>
                      <a:pt x="732" y="1016"/>
                    </a:cubicBezTo>
                    <a:cubicBezTo>
                      <a:pt x="949" y="1220"/>
                      <a:pt x="1220" y="1341"/>
                      <a:pt x="1531" y="1341"/>
                    </a:cubicBezTo>
                    <a:cubicBezTo>
                      <a:pt x="1843" y="1341"/>
                      <a:pt x="2127" y="1220"/>
                      <a:pt x="2331" y="1016"/>
                    </a:cubicBezTo>
                    <a:cubicBezTo>
                      <a:pt x="2533" y="813"/>
                      <a:pt x="2656" y="528"/>
                      <a:pt x="2656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11;p28">
                <a:extLst>
                  <a:ext uri="{FF2B5EF4-FFF2-40B4-BE49-F238E27FC236}">
                    <a16:creationId xmlns:a16="http://schemas.microsoft.com/office/drawing/2014/main" id="{DCAEB069-2163-48FA-BEF6-3369BC162485}"/>
                  </a:ext>
                </a:extLst>
              </p:cNvPr>
              <p:cNvSpPr/>
              <p:nvPr/>
            </p:nvSpPr>
            <p:spPr>
              <a:xfrm>
                <a:off x="5279075" y="2127900"/>
                <a:ext cx="1009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039" extrusionOk="0">
                    <a:moveTo>
                      <a:pt x="2018" y="4039"/>
                    </a:moveTo>
                    <a:cubicBezTo>
                      <a:pt x="3129" y="4039"/>
                      <a:pt x="4038" y="3131"/>
                      <a:pt x="4038" y="2020"/>
                    </a:cubicBezTo>
                    <a:cubicBezTo>
                      <a:pt x="4038" y="909"/>
                      <a:pt x="3129" y="1"/>
                      <a:pt x="2018" y="1"/>
                    </a:cubicBezTo>
                    <a:cubicBezTo>
                      <a:pt x="907" y="1"/>
                      <a:pt x="0" y="909"/>
                      <a:pt x="0" y="2020"/>
                    </a:cubicBezTo>
                    <a:cubicBezTo>
                      <a:pt x="0" y="3131"/>
                      <a:pt x="907" y="4039"/>
                      <a:pt x="2018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12;p28">
                <a:extLst>
                  <a:ext uri="{FF2B5EF4-FFF2-40B4-BE49-F238E27FC236}">
                    <a16:creationId xmlns:a16="http://schemas.microsoft.com/office/drawing/2014/main" id="{FFE0ED85-5542-40FF-9386-1ABFC5FD4629}"/>
                  </a:ext>
                </a:extLst>
              </p:cNvPr>
              <p:cNvSpPr/>
              <p:nvPr/>
            </p:nvSpPr>
            <p:spPr>
              <a:xfrm>
                <a:off x="5301075" y="2142150"/>
                <a:ext cx="359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24" extrusionOk="0">
                    <a:moveTo>
                      <a:pt x="719" y="1423"/>
                    </a:moveTo>
                    <a:cubicBezTo>
                      <a:pt x="1111" y="1423"/>
                      <a:pt x="1437" y="1111"/>
                      <a:pt x="1437" y="719"/>
                    </a:cubicBezTo>
                    <a:cubicBezTo>
                      <a:pt x="1437" y="325"/>
                      <a:pt x="1111" y="0"/>
                      <a:pt x="719" y="0"/>
                    </a:cubicBez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1"/>
                      <a:pt x="325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13;p28">
                <a:extLst>
                  <a:ext uri="{FF2B5EF4-FFF2-40B4-BE49-F238E27FC236}">
                    <a16:creationId xmlns:a16="http://schemas.microsoft.com/office/drawing/2014/main" id="{220D4B02-02E2-48C3-AC72-7E1A1C3D033D}"/>
                  </a:ext>
                </a:extLst>
              </p:cNvPr>
              <p:cNvSpPr/>
              <p:nvPr/>
            </p:nvSpPr>
            <p:spPr>
              <a:xfrm>
                <a:off x="4952850" y="2127900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31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31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14;p28">
                <a:extLst>
                  <a:ext uri="{FF2B5EF4-FFF2-40B4-BE49-F238E27FC236}">
                    <a16:creationId xmlns:a16="http://schemas.microsoft.com/office/drawing/2014/main" id="{B984488D-D6F6-4CAA-84C6-ECE26A21806C}"/>
                  </a:ext>
                </a:extLst>
              </p:cNvPr>
              <p:cNvSpPr/>
              <p:nvPr/>
            </p:nvSpPr>
            <p:spPr>
              <a:xfrm>
                <a:off x="4996200" y="2142150"/>
                <a:ext cx="356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424" extrusionOk="0">
                    <a:moveTo>
                      <a:pt x="719" y="1423"/>
                    </a:moveTo>
                    <a:cubicBezTo>
                      <a:pt x="1112" y="1423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19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15;p28">
                <a:extLst>
                  <a:ext uri="{FF2B5EF4-FFF2-40B4-BE49-F238E27FC236}">
                    <a16:creationId xmlns:a16="http://schemas.microsoft.com/office/drawing/2014/main" id="{BF2C3074-D7A2-4039-AF79-B6C8970B45F0}"/>
                  </a:ext>
                </a:extLst>
              </p:cNvPr>
              <p:cNvSpPr/>
              <p:nvPr/>
            </p:nvSpPr>
            <p:spPr>
              <a:xfrm>
                <a:off x="49697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6" y="0"/>
                      <a:pt x="1" y="271"/>
                      <a:pt x="1" y="611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16;p28">
                <a:extLst>
                  <a:ext uri="{FF2B5EF4-FFF2-40B4-BE49-F238E27FC236}">
                    <a16:creationId xmlns:a16="http://schemas.microsoft.com/office/drawing/2014/main" id="{10ED07B8-52BA-4431-949B-54BC4194C3FD}"/>
                  </a:ext>
                </a:extLst>
              </p:cNvPr>
              <p:cNvSpPr/>
              <p:nvPr/>
            </p:nvSpPr>
            <p:spPr>
              <a:xfrm>
                <a:off x="52844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5" y="0"/>
                      <a:pt x="1" y="271"/>
                      <a:pt x="1" y="611"/>
                    </a:cubicBezTo>
                    <a:cubicBezTo>
                      <a:pt x="1" y="949"/>
                      <a:pt x="705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217;p28">
              <a:extLst>
                <a:ext uri="{FF2B5EF4-FFF2-40B4-BE49-F238E27FC236}">
                  <a16:creationId xmlns:a16="http://schemas.microsoft.com/office/drawing/2014/main" id="{1AF54C7A-25C3-494D-B716-FB3360585B3E}"/>
                </a:ext>
              </a:extLst>
            </p:cNvPr>
            <p:cNvGrpSpPr/>
            <p:nvPr/>
          </p:nvGrpSpPr>
          <p:grpSpPr>
            <a:xfrm>
              <a:off x="8157775" y="2365025"/>
              <a:ext cx="392950" cy="141250"/>
              <a:chOff x="6253275" y="1773275"/>
              <a:chExt cx="392950" cy="141250"/>
            </a:xfrm>
          </p:grpSpPr>
          <p:sp>
            <p:nvSpPr>
              <p:cNvPr id="198" name="Google Shape;218;p28">
                <a:extLst>
                  <a:ext uri="{FF2B5EF4-FFF2-40B4-BE49-F238E27FC236}">
                    <a16:creationId xmlns:a16="http://schemas.microsoft.com/office/drawing/2014/main" id="{0BC52C35-827E-4E55-9AD5-49119F9E700E}"/>
                  </a:ext>
                </a:extLst>
              </p:cNvPr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290" extrusionOk="0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9;p28">
                <a:extLst>
                  <a:ext uri="{FF2B5EF4-FFF2-40B4-BE49-F238E27FC236}">
                    <a16:creationId xmlns:a16="http://schemas.microsoft.com/office/drawing/2014/main" id="{64205163-E7EB-4673-A9F3-24D8D2F0C138}"/>
                  </a:ext>
                </a:extLst>
              </p:cNvPr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3795" extrusionOk="0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20;p28">
                <a:extLst>
                  <a:ext uri="{FF2B5EF4-FFF2-40B4-BE49-F238E27FC236}">
                    <a16:creationId xmlns:a16="http://schemas.microsoft.com/office/drawing/2014/main" id="{347A82AC-6297-4866-BDA0-95A6A615F8A1}"/>
                  </a:ext>
                </a:extLst>
              </p:cNvPr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3795" extrusionOk="0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21;p28">
                <a:extLst>
                  <a:ext uri="{FF2B5EF4-FFF2-40B4-BE49-F238E27FC236}">
                    <a16:creationId xmlns:a16="http://schemas.microsoft.com/office/drawing/2014/main" id="{58210EDB-A611-458E-864A-CC692DE715A4}"/>
                  </a:ext>
                </a:extLst>
              </p:cNvPr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206" extrusionOk="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22;p28">
                <a:extLst>
                  <a:ext uri="{FF2B5EF4-FFF2-40B4-BE49-F238E27FC236}">
                    <a16:creationId xmlns:a16="http://schemas.microsoft.com/office/drawing/2014/main" id="{31E7C3B5-0A11-4122-B39D-2F456CAB3CE7}"/>
                  </a:ext>
                </a:extLst>
              </p:cNvPr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206" extrusionOk="0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223;p28">
              <a:extLst>
                <a:ext uri="{FF2B5EF4-FFF2-40B4-BE49-F238E27FC236}">
                  <a16:creationId xmlns:a16="http://schemas.microsoft.com/office/drawing/2014/main" id="{984E42E3-CF84-41BC-8057-390C4134E16B}"/>
                </a:ext>
              </a:extLst>
            </p:cNvPr>
            <p:cNvGrpSpPr/>
            <p:nvPr/>
          </p:nvGrpSpPr>
          <p:grpSpPr>
            <a:xfrm>
              <a:off x="7283528" y="1827591"/>
              <a:ext cx="301143" cy="95916"/>
              <a:chOff x="5581225" y="1820025"/>
              <a:chExt cx="463725" cy="147700"/>
            </a:xfrm>
          </p:grpSpPr>
          <p:sp>
            <p:nvSpPr>
              <p:cNvPr id="185" name="Google Shape;224;p28">
                <a:extLst>
                  <a:ext uri="{FF2B5EF4-FFF2-40B4-BE49-F238E27FC236}">
                    <a16:creationId xmlns:a16="http://schemas.microsoft.com/office/drawing/2014/main" id="{69A49E6D-2BE5-420F-9286-DF30FB3CB7C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25;p28">
                <a:extLst>
                  <a:ext uri="{FF2B5EF4-FFF2-40B4-BE49-F238E27FC236}">
                    <a16:creationId xmlns:a16="http://schemas.microsoft.com/office/drawing/2014/main" id="{021B9868-AD0B-4ADD-B8FF-A2D9D9E0329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26;p28">
                <a:extLst>
                  <a:ext uri="{FF2B5EF4-FFF2-40B4-BE49-F238E27FC236}">
                    <a16:creationId xmlns:a16="http://schemas.microsoft.com/office/drawing/2014/main" id="{CFFB8023-7A58-4896-BFF5-79877B9CC831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27;p28">
                <a:extLst>
                  <a:ext uri="{FF2B5EF4-FFF2-40B4-BE49-F238E27FC236}">
                    <a16:creationId xmlns:a16="http://schemas.microsoft.com/office/drawing/2014/main" id="{AFF5D308-D1CD-40C0-9BBC-8463D082D222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28;p28">
                <a:extLst>
                  <a:ext uri="{FF2B5EF4-FFF2-40B4-BE49-F238E27FC236}">
                    <a16:creationId xmlns:a16="http://schemas.microsoft.com/office/drawing/2014/main" id="{8918F994-BE83-448D-8534-A207A62195C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29;p28">
                <a:extLst>
                  <a:ext uri="{FF2B5EF4-FFF2-40B4-BE49-F238E27FC236}">
                    <a16:creationId xmlns:a16="http://schemas.microsoft.com/office/drawing/2014/main" id="{FE325169-6A49-4374-9DBE-683B6DC109C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30;p28">
                <a:extLst>
                  <a:ext uri="{FF2B5EF4-FFF2-40B4-BE49-F238E27FC236}">
                    <a16:creationId xmlns:a16="http://schemas.microsoft.com/office/drawing/2014/main" id="{5076A9A6-7C2C-4983-8892-8928B99A1897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31;p28">
                <a:extLst>
                  <a:ext uri="{FF2B5EF4-FFF2-40B4-BE49-F238E27FC236}">
                    <a16:creationId xmlns:a16="http://schemas.microsoft.com/office/drawing/2014/main" id="{792E5F4E-04D7-41FC-80EF-A5491B15F9F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32;p28">
                <a:extLst>
                  <a:ext uri="{FF2B5EF4-FFF2-40B4-BE49-F238E27FC236}">
                    <a16:creationId xmlns:a16="http://schemas.microsoft.com/office/drawing/2014/main" id="{94154BC4-60F2-403D-92E1-75ACECB4A5D7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33;p28">
                <a:extLst>
                  <a:ext uri="{FF2B5EF4-FFF2-40B4-BE49-F238E27FC236}">
                    <a16:creationId xmlns:a16="http://schemas.microsoft.com/office/drawing/2014/main" id="{6870F17B-BE4D-4CFC-A6CE-7E7DEA1BA129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34;p28">
                <a:extLst>
                  <a:ext uri="{FF2B5EF4-FFF2-40B4-BE49-F238E27FC236}">
                    <a16:creationId xmlns:a16="http://schemas.microsoft.com/office/drawing/2014/main" id="{21C9199C-9EF6-4084-AC67-1C550EA82291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35;p28">
                <a:extLst>
                  <a:ext uri="{FF2B5EF4-FFF2-40B4-BE49-F238E27FC236}">
                    <a16:creationId xmlns:a16="http://schemas.microsoft.com/office/drawing/2014/main" id="{D5E9FA38-DC84-4342-8E8B-FF483BFDECAA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36;p28">
                <a:extLst>
                  <a:ext uri="{FF2B5EF4-FFF2-40B4-BE49-F238E27FC236}">
                    <a16:creationId xmlns:a16="http://schemas.microsoft.com/office/drawing/2014/main" id="{91703CB1-E53B-43BC-8108-56ABA53FAE4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237;p28">
              <a:extLst>
                <a:ext uri="{FF2B5EF4-FFF2-40B4-BE49-F238E27FC236}">
                  <a16:creationId xmlns:a16="http://schemas.microsoft.com/office/drawing/2014/main" id="{DD61D829-107E-4A51-A367-93CFDF10F9A5}"/>
                </a:ext>
              </a:extLst>
            </p:cNvPr>
            <p:cNvGrpSpPr/>
            <p:nvPr/>
          </p:nvGrpSpPr>
          <p:grpSpPr>
            <a:xfrm>
              <a:off x="9246978" y="2696291"/>
              <a:ext cx="301143" cy="95916"/>
              <a:chOff x="5581225" y="1820025"/>
              <a:chExt cx="463725" cy="147700"/>
            </a:xfrm>
          </p:grpSpPr>
          <p:sp>
            <p:nvSpPr>
              <p:cNvPr id="172" name="Google Shape;238;p28">
                <a:extLst>
                  <a:ext uri="{FF2B5EF4-FFF2-40B4-BE49-F238E27FC236}">
                    <a16:creationId xmlns:a16="http://schemas.microsoft.com/office/drawing/2014/main" id="{DF53FC0D-0C62-4580-B956-BD56BF0CB039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39;p28">
                <a:extLst>
                  <a:ext uri="{FF2B5EF4-FFF2-40B4-BE49-F238E27FC236}">
                    <a16:creationId xmlns:a16="http://schemas.microsoft.com/office/drawing/2014/main" id="{031E623E-C16A-4CF2-9636-3F740174F4C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40;p28">
                <a:extLst>
                  <a:ext uri="{FF2B5EF4-FFF2-40B4-BE49-F238E27FC236}">
                    <a16:creationId xmlns:a16="http://schemas.microsoft.com/office/drawing/2014/main" id="{2BE3BEC0-641C-456A-BE8C-57035DB0EA5F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41;p28">
                <a:extLst>
                  <a:ext uri="{FF2B5EF4-FFF2-40B4-BE49-F238E27FC236}">
                    <a16:creationId xmlns:a16="http://schemas.microsoft.com/office/drawing/2014/main" id="{248A72C6-E41A-4A41-8BBB-000495D43BC9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42;p28">
                <a:extLst>
                  <a:ext uri="{FF2B5EF4-FFF2-40B4-BE49-F238E27FC236}">
                    <a16:creationId xmlns:a16="http://schemas.microsoft.com/office/drawing/2014/main" id="{1A1C0F40-4993-454D-B2AD-A3464123650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43;p28">
                <a:extLst>
                  <a:ext uri="{FF2B5EF4-FFF2-40B4-BE49-F238E27FC236}">
                    <a16:creationId xmlns:a16="http://schemas.microsoft.com/office/drawing/2014/main" id="{23BE0613-6F26-4BAF-A663-9954C05845A8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44;p28">
                <a:extLst>
                  <a:ext uri="{FF2B5EF4-FFF2-40B4-BE49-F238E27FC236}">
                    <a16:creationId xmlns:a16="http://schemas.microsoft.com/office/drawing/2014/main" id="{423B93A7-42CD-48FD-A807-7CF23FAC79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45;p28">
                <a:extLst>
                  <a:ext uri="{FF2B5EF4-FFF2-40B4-BE49-F238E27FC236}">
                    <a16:creationId xmlns:a16="http://schemas.microsoft.com/office/drawing/2014/main" id="{4966269B-A432-4420-BB51-F9FF2B58E98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46;p28">
                <a:extLst>
                  <a:ext uri="{FF2B5EF4-FFF2-40B4-BE49-F238E27FC236}">
                    <a16:creationId xmlns:a16="http://schemas.microsoft.com/office/drawing/2014/main" id="{D9BFF84C-467C-4D14-8A0E-B0523673D4F1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47;p28">
                <a:extLst>
                  <a:ext uri="{FF2B5EF4-FFF2-40B4-BE49-F238E27FC236}">
                    <a16:creationId xmlns:a16="http://schemas.microsoft.com/office/drawing/2014/main" id="{165BF5F4-67B1-40E7-92D2-6C6FDF4D2F5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48;p28">
                <a:extLst>
                  <a:ext uri="{FF2B5EF4-FFF2-40B4-BE49-F238E27FC236}">
                    <a16:creationId xmlns:a16="http://schemas.microsoft.com/office/drawing/2014/main" id="{7C38D506-4310-4A26-96C7-1C2E9C38591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49;p28">
                <a:extLst>
                  <a:ext uri="{FF2B5EF4-FFF2-40B4-BE49-F238E27FC236}">
                    <a16:creationId xmlns:a16="http://schemas.microsoft.com/office/drawing/2014/main" id="{035232A1-7838-406E-8676-6456101B582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50;p28">
                <a:extLst>
                  <a:ext uri="{FF2B5EF4-FFF2-40B4-BE49-F238E27FC236}">
                    <a16:creationId xmlns:a16="http://schemas.microsoft.com/office/drawing/2014/main" id="{0905C571-7416-44F3-BC2F-6323B526ACB7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251;p28">
              <a:extLst>
                <a:ext uri="{FF2B5EF4-FFF2-40B4-BE49-F238E27FC236}">
                  <a16:creationId xmlns:a16="http://schemas.microsoft.com/office/drawing/2014/main" id="{4C575CA7-6C3C-4FD8-9291-B10E9CE2197B}"/>
                </a:ext>
              </a:extLst>
            </p:cNvPr>
            <p:cNvGrpSpPr/>
            <p:nvPr/>
          </p:nvGrpSpPr>
          <p:grpSpPr>
            <a:xfrm>
              <a:off x="6916378" y="3524616"/>
              <a:ext cx="301143" cy="95916"/>
              <a:chOff x="5581225" y="1820025"/>
              <a:chExt cx="463725" cy="147700"/>
            </a:xfrm>
          </p:grpSpPr>
          <p:sp>
            <p:nvSpPr>
              <p:cNvPr id="159" name="Google Shape;252;p28">
                <a:extLst>
                  <a:ext uri="{FF2B5EF4-FFF2-40B4-BE49-F238E27FC236}">
                    <a16:creationId xmlns:a16="http://schemas.microsoft.com/office/drawing/2014/main" id="{0F320255-5B10-4F38-90AE-A28D48253C2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53;p28">
                <a:extLst>
                  <a:ext uri="{FF2B5EF4-FFF2-40B4-BE49-F238E27FC236}">
                    <a16:creationId xmlns:a16="http://schemas.microsoft.com/office/drawing/2014/main" id="{59DD447D-34C0-40F3-AA86-F01A36270B4E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54;p28">
                <a:extLst>
                  <a:ext uri="{FF2B5EF4-FFF2-40B4-BE49-F238E27FC236}">
                    <a16:creationId xmlns:a16="http://schemas.microsoft.com/office/drawing/2014/main" id="{6247223B-C497-42CC-94F9-A77CB1B560BB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55;p28">
                <a:extLst>
                  <a:ext uri="{FF2B5EF4-FFF2-40B4-BE49-F238E27FC236}">
                    <a16:creationId xmlns:a16="http://schemas.microsoft.com/office/drawing/2014/main" id="{37C2FE43-CA11-472C-979B-DFA0E6DBF57E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56;p28">
                <a:extLst>
                  <a:ext uri="{FF2B5EF4-FFF2-40B4-BE49-F238E27FC236}">
                    <a16:creationId xmlns:a16="http://schemas.microsoft.com/office/drawing/2014/main" id="{211592D8-9FB5-4C3F-936F-11439258A576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57;p28">
                <a:extLst>
                  <a:ext uri="{FF2B5EF4-FFF2-40B4-BE49-F238E27FC236}">
                    <a16:creationId xmlns:a16="http://schemas.microsoft.com/office/drawing/2014/main" id="{A0D3DA56-5AFE-48D2-8701-69E4E2B5CC7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58;p28">
                <a:extLst>
                  <a:ext uri="{FF2B5EF4-FFF2-40B4-BE49-F238E27FC236}">
                    <a16:creationId xmlns:a16="http://schemas.microsoft.com/office/drawing/2014/main" id="{E33489FF-EBAC-4B01-83DD-6B18DEF2393E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59;p28">
                <a:extLst>
                  <a:ext uri="{FF2B5EF4-FFF2-40B4-BE49-F238E27FC236}">
                    <a16:creationId xmlns:a16="http://schemas.microsoft.com/office/drawing/2014/main" id="{3D1CBD20-D974-4A87-AA35-C21DFBBC387E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60;p28">
                <a:extLst>
                  <a:ext uri="{FF2B5EF4-FFF2-40B4-BE49-F238E27FC236}">
                    <a16:creationId xmlns:a16="http://schemas.microsoft.com/office/drawing/2014/main" id="{05726000-91B9-474A-94FA-E9C94834CB6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61;p28">
                <a:extLst>
                  <a:ext uri="{FF2B5EF4-FFF2-40B4-BE49-F238E27FC236}">
                    <a16:creationId xmlns:a16="http://schemas.microsoft.com/office/drawing/2014/main" id="{2EA7C816-299E-469B-A711-C5253F55977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62;p28">
                <a:extLst>
                  <a:ext uri="{FF2B5EF4-FFF2-40B4-BE49-F238E27FC236}">
                    <a16:creationId xmlns:a16="http://schemas.microsoft.com/office/drawing/2014/main" id="{A69A8F38-3B2D-42C7-878F-7F770762B57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63;p28">
                <a:extLst>
                  <a:ext uri="{FF2B5EF4-FFF2-40B4-BE49-F238E27FC236}">
                    <a16:creationId xmlns:a16="http://schemas.microsoft.com/office/drawing/2014/main" id="{673E0F5F-6789-4B94-BBC3-1771FA33AD52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64;p28">
                <a:extLst>
                  <a:ext uri="{FF2B5EF4-FFF2-40B4-BE49-F238E27FC236}">
                    <a16:creationId xmlns:a16="http://schemas.microsoft.com/office/drawing/2014/main" id="{CECA839F-E1DA-4084-9726-0AEBD707522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7419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2476;p79">
            <a:extLst>
              <a:ext uri="{FF2B5EF4-FFF2-40B4-BE49-F238E27FC236}">
                <a16:creationId xmlns:a16="http://schemas.microsoft.com/office/drawing/2014/main" id="{ED62E849-1129-4F65-80F3-E2A7AEC5A13A}"/>
              </a:ext>
            </a:extLst>
          </p:cNvPr>
          <p:cNvSpPr/>
          <p:nvPr/>
        </p:nvSpPr>
        <p:spPr>
          <a:xfrm>
            <a:off x="183970" y="2312175"/>
            <a:ext cx="6567276" cy="202396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23" name="Google Shape;1123;p56"/>
          <p:cNvSpPr txBox="1">
            <a:spLocks noGrp="1"/>
          </p:cNvSpPr>
          <p:nvPr>
            <p:ph type="title"/>
          </p:nvPr>
        </p:nvSpPr>
        <p:spPr>
          <a:xfrm>
            <a:off x="204776" y="2721968"/>
            <a:ext cx="68234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/>
              <a:t>Mô hình nguyên tử của Rơ-dơ-pho</a:t>
            </a:r>
            <a:r>
              <a:rPr lang="en-US" b="1" dirty="0"/>
              <a:t> - Bo</a:t>
            </a:r>
            <a:r>
              <a:rPr lang="vi-VN" b="1" dirty="0"/>
              <a:t> </a:t>
            </a:r>
            <a:endParaRPr lang="en-US" b="1" dirty="0"/>
          </a:p>
        </p:txBody>
      </p:sp>
      <p:sp>
        <p:nvSpPr>
          <p:cNvPr id="1124" name="Google Shape;1124;p56"/>
          <p:cNvSpPr txBox="1">
            <a:spLocks noGrp="1"/>
          </p:cNvSpPr>
          <p:nvPr>
            <p:ph type="title" idx="2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grpSp>
        <p:nvGrpSpPr>
          <p:cNvPr id="1126" name="Google Shape;1126;p56"/>
          <p:cNvGrpSpPr/>
          <p:nvPr/>
        </p:nvGrpSpPr>
        <p:grpSpPr>
          <a:xfrm>
            <a:off x="7491761" y="1263955"/>
            <a:ext cx="1233771" cy="1334873"/>
            <a:chOff x="2968638" y="3728200"/>
            <a:chExt cx="1092800" cy="1182350"/>
          </a:xfrm>
        </p:grpSpPr>
        <p:sp>
          <p:nvSpPr>
            <p:cNvPr id="1127" name="Google Shape;1127;p56"/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6"/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6"/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6"/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6"/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6"/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6"/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6"/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6"/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6"/>
          <p:cNvGrpSpPr/>
          <p:nvPr/>
        </p:nvGrpSpPr>
        <p:grpSpPr>
          <a:xfrm rot="424096">
            <a:off x="7237723" y="3433891"/>
            <a:ext cx="1233770" cy="1570035"/>
            <a:chOff x="2586363" y="5410988"/>
            <a:chExt cx="1049025" cy="1334938"/>
          </a:xfrm>
        </p:grpSpPr>
        <p:sp>
          <p:nvSpPr>
            <p:cNvPr id="1141" name="Google Shape;1141;p56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6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6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6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6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6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6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6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6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56"/>
          <p:cNvGrpSpPr/>
          <p:nvPr/>
        </p:nvGrpSpPr>
        <p:grpSpPr>
          <a:xfrm>
            <a:off x="8384489" y="61613"/>
            <a:ext cx="320453" cy="409255"/>
            <a:chOff x="5905475" y="2032050"/>
            <a:chExt cx="454350" cy="580175"/>
          </a:xfrm>
        </p:grpSpPr>
        <p:sp>
          <p:nvSpPr>
            <p:cNvPr id="1158" name="Google Shape;1158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6"/>
          <p:cNvGrpSpPr/>
          <p:nvPr/>
        </p:nvGrpSpPr>
        <p:grpSpPr>
          <a:xfrm>
            <a:off x="5598090" y="2415912"/>
            <a:ext cx="244304" cy="306056"/>
            <a:chOff x="7249250" y="2312150"/>
            <a:chExt cx="433317" cy="542846"/>
          </a:xfrm>
        </p:grpSpPr>
        <p:sp>
          <p:nvSpPr>
            <p:cNvPr id="1165" name="Google Shape;1165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6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6"/>
          <p:cNvGrpSpPr/>
          <p:nvPr/>
        </p:nvGrpSpPr>
        <p:grpSpPr>
          <a:xfrm rot="5973186">
            <a:off x="1316905" y="4586193"/>
            <a:ext cx="525721" cy="428640"/>
            <a:chOff x="5426900" y="3064075"/>
            <a:chExt cx="281450" cy="229525"/>
          </a:xfrm>
        </p:grpSpPr>
        <p:sp>
          <p:nvSpPr>
            <p:cNvPr id="1169" name="Google Shape;1169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6540;p51">
            <a:extLst>
              <a:ext uri="{FF2B5EF4-FFF2-40B4-BE49-F238E27FC236}">
                <a16:creationId xmlns:a16="http://schemas.microsoft.com/office/drawing/2014/main" id="{AC27A482-0DDD-473E-9E9C-532900217D6A}"/>
              </a:ext>
            </a:extLst>
          </p:cNvPr>
          <p:cNvGrpSpPr/>
          <p:nvPr/>
        </p:nvGrpSpPr>
        <p:grpSpPr>
          <a:xfrm flipH="1">
            <a:off x="4442411" y="146771"/>
            <a:ext cx="2187430" cy="2061087"/>
            <a:chOff x="6712725" y="1324325"/>
            <a:chExt cx="2861687" cy="2696400"/>
          </a:xfrm>
        </p:grpSpPr>
        <p:sp>
          <p:nvSpPr>
            <p:cNvPr id="59" name="Google Shape;6541;p51">
              <a:extLst>
                <a:ext uri="{FF2B5EF4-FFF2-40B4-BE49-F238E27FC236}">
                  <a16:creationId xmlns:a16="http://schemas.microsoft.com/office/drawing/2014/main" id="{D0C8349B-FA41-469A-82B4-5670E06635CA}"/>
                </a:ext>
              </a:extLst>
            </p:cNvPr>
            <p:cNvSpPr/>
            <p:nvPr/>
          </p:nvSpPr>
          <p:spPr>
            <a:xfrm rot="-412467">
              <a:off x="7940813" y="251072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42;p51">
              <a:extLst>
                <a:ext uri="{FF2B5EF4-FFF2-40B4-BE49-F238E27FC236}">
                  <a16:creationId xmlns:a16="http://schemas.microsoft.com/office/drawing/2014/main" id="{D7EB7FBA-EB1B-46D1-A293-3C0D2B9CECAC}"/>
                </a:ext>
              </a:extLst>
            </p:cNvPr>
            <p:cNvSpPr/>
            <p:nvPr/>
          </p:nvSpPr>
          <p:spPr>
            <a:xfrm>
              <a:off x="6712725" y="1324325"/>
              <a:ext cx="2696400" cy="2696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43;p51">
              <a:extLst>
                <a:ext uri="{FF2B5EF4-FFF2-40B4-BE49-F238E27FC236}">
                  <a16:creationId xmlns:a16="http://schemas.microsoft.com/office/drawing/2014/main" id="{D10FE635-EFC2-4D73-BCC1-C693F623DD69}"/>
                </a:ext>
              </a:extLst>
            </p:cNvPr>
            <p:cNvSpPr/>
            <p:nvPr/>
          </p:nvSpPr>
          <p:spPr>
            <a:xfrm>
              <a:off x="7041062" y="1652676"/>
              <a:ext cx="2039400" cy="2039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44;p51">
              <a:extLst>
                <a:ext uri="{FF2B5EF4-FFF2-40B4-BE49-F238E27FC236}">
                  <a16:creationId xmlns:a16="http://schemas.microsoft.com/office/drawing/2014/main" id="{8CBA1D3E-3213-4C58-9847-BB2630CC2DBA}"/>
                </a:ext>
              </a:extLst>
            </p:cNvPr>
            <p:cNvSpPr/>
            <p:nvPr/>
          </p:nvSpPr>
          <p:spPr>
            <a:xfrm>
              <a:off x="6890093" y="339572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45;p51">
              <a:extLst>
                <a:ext uri="{FF2B5EF4-FFF2-40B4-BE49-F238E27FC236}">
                  <a16:creationId xmlns:a16="http://schemas.microsoft.com/office/drawing/2014/main" id="{002986BA-1D79-4645-A259-415581F2C6C5}"/>
                </a:ext>
              </a:extLst>
            </p:cNvPr>
            <p:cNvSpPr/>
            <p:nvPr/>
          </p:nvSpPr>
          <p:spPr>
            <a:xfrm>
              <a:off x="9220712" y="2567403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6;p51">
              <a:extLst>
                <a:ext uri="{FF2B5EF4-FFF2-40B4-BE49-F238E27FC236}">
                  <a16:creationId xmlns:a16="http://schemas.microsoft.com/office/drawing/2014/main" id="{77B4042C-6A6F-4EA7-9592-BE9EC4D83BE3}"/>
                </a:ext>
              </a:extLst>
            </p:cNvPr>
            <p:cNvSpPr/>
            <p:nvPr/>
          </p:nvSpPr>
          <p:spPr>
            <a:xfrm>
              <a:off x="7257244" y="1698702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7;p51">
              <a:extLst>
                <a:ext uri="{FF2B5EF4-FFF2-40B4-BE49-F238E27FC236}">
                  <a16:creationId xmlns:a16="http://schemas.microsoft.com/office/drawing/2014/main" id="{18EA988C-F5AE-426E-8178-0B8D28353EF3}"/>
                </a:ext>
              </a:extLst>
            </p:cNvPr>
            <p:cNvSpPr/>
            <p:nvPr/>
          </p:nvSpPr>
          <p:spPr>
            <a:xfrm rot="-528068">
              <a:off x="7637814" y="2351005"/>
              <a:ext cx="380379" cy="380379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8;p51">
              <a:extLst>
                <a:ext uri="{FF2B5EF4-FFF2-40B4-BE49-F238E27FC236}">
                  <a16:creationId xmlns:a16="http://schemas.microsoft.com/office/drawing/2014/main" id="{4ACB6524-1F5B-49A4-B8E2-8FCC8A3B07D1}"/>
                </a:ext>
              </a:extLst>
            </p:cNvPr>
            <p:cNvSpPr/>
            <p:nvPr/>
          </p:nvSpPr>
          <p:spPr>
            <a:xfrm rot="-526072">
              <a:off x="7871270" y="2177593"/>
              <a:ext cx="301119" cy="301119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9;p51">
              <a:extLst>
                <a:ext uri="{FF2B5EF4-FFF2-40B4-BE49-F238E27FC236}">
                  <a16:creationId xmlns:a16="http://schemas.microsoft.com/office/drawing/2014/main" id="{4B438323-D37D-4240-8054-026B4866AB78}"/>
                </a:ext>
              </a:extLst>
            </p:cNvPr>
            <p:cNvSpPr/>
            <p:nvPr/>
          </p:nvSpPr>
          <p:spPr>
            <a:xfrm rot="-412467">
              <a:off x="8023938" y="281987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50;p51">
              <a:extLst>
                <a:ext uri="{FF2B5EF4-FFF2-40B4-BE49-F238E27FC236}">
                  <a16:creationId xmlns:a16="http://schemas.microsoft.com/office/drawing/2014/main" id="{6AE6CF31-F03D-4206-834C-EAAC37D301B8}"/>
                </a:ext>
              </a:extLst>
            </p:cNvPr>
            <p:cNvSpPr/>
            <p:nvPr/>
          </p:nvSpPr>
          <p:spPr>
            <a:xfrm rot="-412051">
              <a:off x="8173991" y="2499994"/>
              <a:ext cx="496764" cy="496764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51;p51">
              <a:extLst>
                <a:ext uri="{FF2B5EF4-FFF2-40B4-BE49-F238E27FC236}">
                  <a16:creationId xmlns:a16="http://schemas.microsoft.com/office/drawing/2014/main" id="{303CA2DE-F0D2-4F43-85E5-9FE07A3C7A73}"/>
                </a:ext>
              </a:extLst>
            </p:cNvPr>
            <p:cNvSpPr/>
            <p:nvPr/>
          </p:nvSpPr>
          <p:spPr>
            <a:xfrm rot="367957">
              <a:off x="7997600" y="2079012"/>
              <a:ext cx="713282" cy="713282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52;p51">
              <a:extLst>
                <a:ext uri="{FF2B5EF4-FFF2-40B4-BE49-F238E27FC236}">
                  <a16:creationId xmlns:a16="http://schemas.microsoft.com/office/drawing/2014/main" id="{3DD9804A-C21D-4654-BF72-A995638972A5}"/>
                </a:ext>
              </a:extLst>
            </p:cNvPr>
            <p:cNvSpPr/>
            <p:nvPr/>
          </p:nvSpPr>
          <p:spPr>
            <a:xfrm rot="366673">
              <a:off x="7505046" y="2483082"/>
              <a:ext cx="712952" cy="712952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6553;p51">
              <a:extLst>
                <a:ext uri="{FF2B5EF4-FFF2-40B4-BE49-F238E27FC236}">
                  <a16:creationId xmlns:a16="http://schemas.microsoft.com/office/drawing/2014/main" id="{1C9C6D59-3924-47D5-A1AF-38FF8CFA7848}"/>
                </a:ext>
              </a:extLst>
            </p:cNvPr>
            <p:cNvGrpSpPr/>
            <p:nvPr/>
          </p:nvGrpSpPr>
          <p:grpSpPr>
            <a:xfrm>
              <a:off x="7647938" y="2765013"/>
              <a:ext cx="427175" cy="149075"/>
              <a:chOff x="4952850" y="2127900"/>
              <a:chExt cx="427175" cy="149075"/>
            </a:xfrm>
          </p:grpSpPr>
          <p:sp>
            <p:nvSpPr>
              <p:cNvPr id="120" name="Google Shape;6554;p51">
                <a:extLst>
                  <a:ext uri="{FF2B5EF4-FFF2-40B4-BE49-F238E27FC236}">
                    <a16:creationId xmlns:a16="http://schemas.microsoft.com/office/drawing/2014/main" id="{E4688ADA-C6BB-4D23-8B6F-1044C8D1FAEA}"/>
                  </a:ext>
                </a:extLst>
              </p:cNvPr>
              <p:cNvSpPr/>
              <p:nvPr/>
            </p:nvSpPr>
            <p:spPr>
              <a:xfrm>
                <a:off x="5094800" y="2178400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56" y="217"/>
                    </a:moveTo>
                    <a:cubicBezTo>
                      <a:pt x="2656" y="95"/>
                      <a:pt x="2750" y="0"/>
                      <a:pt x="2873" y="0"/>
                    </a:cubicBezTo>
                    <a:cubicBezTo>
                      <a:pt x="2981" y="0"/>
                      <a:pt x="3075" y="95"/>
                      <a:pt x="3075" y="217"/>
                    </a:cubicBezTo>
                    <a:cubicBezTo>
                      <a:pt x="3075" y="528"/>
                      <a:pt x="3198" y="813"/>
                      <a:pt x="3401" y="1016"/>
                    </a:cubicBezTo>
                    <a:cubicBezTo>
                      <a:pt x="3604" y="1220"/>
                      <a:pt x="3888" y="1341"/>
                      <a:pt x="4201" y="1341"/>
                    </a:cubicBezTo>
                    <a:cubicBezTo>
                      <a:pt x="4512" y="1341"/>
                      <a:pt x="4797" y="1220"/>
                      <a:pt x="4999" y="1016"/>
                    </a:cubicBezTo>
                    <a:cubicBezTo>
                      <a:pt x="5203" y="813"/>
                      <a:pt x="5325" y="528"/>
                      <a:pt x="5325" y="217"/>
                    </a:cubicBezTo>
                    <a:cubicBezTo>
                      <a:pt x="5325" y="95"/>
                      <a:pt x="5420" y="0"/>
                      <a:pt x="5541" y="0"/>
                    </a:cubicBezTo>
                    <a:cubicBezTo>
                      <a:pt x="5650" y="0"/>
                      <a:pt x="5745" y="95"/>
                      <a:pt x="5745" y="217"/>
                    </a:cubicBezTo>
                    <a:cubicBezTo>
                      <a:pt x="5745" y="637"/>
                      <a:pt x="5569" y="1030"/>
                      <a:pt x="5298" y="1301"/>
                    </a:cubicBezTo>
                    <a:cubicBezTo>
                      <a:pt x="5014" y="1585"/>
                      <a:pt x="4634" y="1748"/>
                      <a:pt x="4201" y="1748"/>
                    </a:cubicBezTo>
                    <a:cubicBezTo>
                      <a:pt x="3780" y="1748"/>
                      <a:pt x="3388" y="1585"/>
                      <a:pt x="3117" y="1301"/>
                    </a:cubicBezTo>
                    <a:cubicBezTo>
                      <a:pt x="3021" y="1206"/>
                      <a:pt x="2940" y="1097"/>
                      <a:pt x="2873" y="989"/>
                    </a:cubicBezTo>
                    <a:cubicBezTo>
                      <a:pt x="2804" y="1097"/>
                      <a:pt x="2723" y="1206"/>
                      <a:pt x="2629" y="1301"/>
                    </a:cubicBezTo>
                    <a:cubicBezTo>
                      <a:pt x="2344" y="1585"/>
                      <a:pt x="1964" y="1748"/>
                      <a:pt x="1531" y="1748"/>
                    </a:cubicBezTo>
                    <a:cubicBezTo>
                      <a:pt x="1111" y="1748"/>
                      <a:pt x="718" y="1585"/>
                      <a:pt x="447" y="1301"/>
                    </a:cubicBezTo>
                    <a:cubicBezTo>
                      <a:pt x="163" y="1030"/>
                      <a:pt x="0" y="637"/>
                      <a:pt x="0" y="217"/>
                    </a:cubicBezTo>
                    <a:cubicBezTo>
                      <a:pt x="0" y="95"/>
                      <a:pt x="82" y="0"/>
                      <a:pt x="203" y="0"/>
                    </a:cubicBezTo>
                    <a:cubicBezTo>
                      <a:pt x="311" y="0"/>
                      <a:pt x="407" y="95"/>
                      <a:pt x="407" y="217"/>
                    </a:cubicBezTo>
                    <a:cubicBezTo>
                      <a:pt x="407" y="528"/>
                      <a:pt x="528" y="813"/>
                      <a:pt x="732" y="1016"/>
                    </a:cubicBezTo>
                    <a:cubicBezTo>
                      <a:pt x="949" y="1220"/>
                      <a:pt x="1220" y="1341"/>
                      <a:pt x="1531" y="1341"/>
                    </a:cubicBezTo>
                    <a:cubicBezTo>
                      <a:pt x="1843" y="1341"/>
                      <a:pt x="2127" y="1220"/>
                      <a:pt x="2331" y="1016"/>
                    </a:cubicBezTo>
                    <a:cubicBezTo>
                      <a:pt x="2533" y="813"/>
                      <a:pt x="2656" y="528"/>
                      <a:pt x="2656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555;p51">
                <a:extLst>
                  <a:ext uri="{FF2B5EF4-FFF2-40B4-BE49-F238E27FC236}">
                    <a16:creationId xmlns:a16="http://schemas.microsoft.com/office/drawing/2014/main" id="{AA431268-5D6F-464C-92C0-71DFC4DA4E6C}"/>
                  </a:ext>
                </a:extLst>
              </p:cNvPr>
              <p:cNvSpPr/>
              <p:nvPr/>
            </p:nvSpPr>
            <p:spPr>
              <a:xfrm>
                <a:off x="5279075" y="2127900"/>
                <a:ext cx="1009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039" extrusionOk="0">
                    <a:moveTo>
                      <a:pt x="2018" y="4039"/>
                    </a:moveTo>
                    <a:cubicBezTo>
                      <a:pt x="3129" y="4039"/>
                      <a:pt x="4038" y="3131"/>
                      <a:pt x="4038" y="2020"/>
                    </a:cubicBezTo>
                    <a:cubicBezTo>
                      <a:pt x="4038" y="909"/>
                      <a:pt x="3129" y="1"/>
                      <a:pt x="2018" y="1"/>
                    </a:cubicBezTo>
                    <a:cubicBezTo>
                      <a:pt x="907" y="1"/>
                      <a:pt x="0" y="909"/>
                      <a:pt x="0" y="2020"/>
                    </a:cubicBezTo>
                    <a:cubicBezTo>
                      <a:pt x="0" y="3131"/>
                      <a:pt x="907" y="4039"/>
                      <a:pt x="2018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556;p51">
                <a:extLst>
                  <a:ext uri="{FF2B5EF4-FFF2-40B4-BE49-F238E27FC236}">
                    <a16:creationId xmlns:a16="http://schemas.microsoft.com/office/drawing/2014/main" id="{0ECF5871-285A-4FC8-A7E2-1AA57F01A81B}"/>
                  </a:ext>
                </a:extLst>
              </p:cNvPr>
              <p:cNvSpPr/>
              <p:nvPr/>
            </p:nvSpPr>
            <p:spPr>
              <a:xfrm>
                <a:off x="5301075" y="2142150"/>
                <a:ext cx="359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24" extrusionOk="0">
                    <a:moveTo>
                      <a:pt x="719" y="1423"/>
                    </a:moveTo>
                    <a:cubicBezTo>
                      <a:pt x="1111" y="1423"/>
                      <a:pt x="1437" y="1111"/>
                      <a:pt x="1437" y="719"/>
                    </a:cubicBezTo>
                    <a:cubicBezTo>
                      <a:pt x="1437" y="325"/>
                      <a:pt x="1111" y="0"/>
                      <a:pt x="719" y="0"/>
                    </a:cubicBez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1"/>
                      <a:pt x="325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557;p51">
                <a:extLst>
                  <a:ext uri="{FF2B5EF4-FFF2-40B4-BE49-F238E27FC236}">
                    <a16:creationId xmlns:a16="http://schemas.microsoft.com/office/drawing/2014/main" id="{D2AEA508-4D4A-4847-A689-552C6D1CE7B7}"/>
                  </a:ext>
                </a:extLst>
              </p:cNvPr>
              <p:cNvSpPr/>
              <p:nvPr/>
            </p:nvSpPr>
            <p:spPr>
              <a:xfrm>
                <a:off x="4952850" y="2127900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31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31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558;p51">
                <a:extLst>
                  <a:ext uri="{FF2B5EF4-FFF2-40B4-BE49-F238E27FC236}">
                    <a16:creationId xmlns:a16="http://schemas.microsoft.com/office/drawing/2014/main" id="{7DC88BB9-363F-4B5F-A780-0D2B22BEC4E1}"/>
                  </a:ext>
                </a:extLst>
              </p:cNvPr>
              <p:cNvSpPr/>
              <p:nvPr/>
            </p:nvSpPr>
            <p:spPr>
              <a:xfrm>
                <a:off x="4996200" y="2142150"/>
                <a:ext cx="356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424" extrusionOk="0">
                    <a:moveTo>
                      <a:pt x="719" y="1423"/>
                    </a:moveTo>
                    <a:cubicBezTo>
                      <a:pt x="1112" y="1423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19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559;p51">
                <a:extLst>
                  <a:ext uri="{FF2B5EF4-FFF2-40B4-BE49-F238E27FC236}">
                    <a16:creationId xmlns:a16="http://schemas.microsoft.com/office/drawing/2014/main" id="{3BDFD4C3-4048-4B62-98B0-979F4EF9D1BA}"/>
                  </a:ext>
                </a:extLst>
              </p:cNvPr>
              <p:cNvSpPr/>
              <p:nvPr/>
            </p:nvSpPr>
            <p:spPr>
              <a:xfrm>
                <a:off x="49697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6" y="0"/>
                      <a:pt x="1" y="271"/>
                      <a:pt x="1" y="611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560;p51">
                <a:extLst>
                  <a:ext uri="{FF2B5EF4-FFF2-40B4-BE49-F238E27FC236}">
                    <a16:creationId xmlns:a16="http://schemas.microsoft.com/office/drawing/2014/main" id="{E61547E9-0D3B-44CE-9F05-D3D59A0A4925}"/>
                  </a:ext>
                </a:extLst>
              </p:cNvPr>
              <p:cNvSpPr/>
              <p:nvPr/>
            </p:nvSpPr>
            <p:spPr>
              <a:xfrm>
                <a:off x="52844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5" y="0"/>
                      <a:pt x="1" y="271"/>
                      <a:pt x="1" y="611"/>
                    </a:cubicBezTo>
                    <a:cubicBezTo>
                      <a:pt x="1" y="949"/>
                      <a:pt x="705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6561;p51">
              <a:extLst>
                <a:ext uri="{FF2B5EF4-FFF2-40B4-BE49-F238E27FC236}">
                  <a16:creationId xmlns:a16="http://schemas.microsoft.com/office/drawing/2014/main" id="{27B00624-F058-47B1-88DB-2124D1A53AE1}"/>
                </a:ext>
              </a:extLst>
            </p:cNvPr>
            <p:cNvGrpSpPr/>
            <p:nvPr/>
          </p:nvGrpSpPr>
          <p:grpSpPr>
            <a:xfrm>
              <a:off x="8157775" y="2365025"/>
              <a:ext cx="392950" cy="141250"/>
              <a:chOff x="6253275" y="1773275"/>
              <a:chExt cx="392950" cy="141250"/>
            </a:xfrm>
          </p:grpSpPr>
          <p:sp>
            <p:nvSpPr>
              <p:cNvPr id="115" name="Google Shape;6562;p51">
                <a:extLst>
                  <a:ext uri="{FF2B5EF4-FFF2-40B4-BE49-F238E27FC236}">
                    <a16:creationId xmlns:a16="http://schemas.microsoft.com/office/drawing/2014/main" id="{0AD7FF64-FEED-43A0-8F56-6DAE186ADFDD}"/>
                  </a:ext>
                </a:extLst>
              </p:cNvPr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290" extrusionOk="0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563;p51">
                <a:extLst>
                  <a:ext uri="{FF2B5EF4-FFF2-40B4-BE49-F238E27FC236}">
                    <a16:creationId xmlns:a16="http://schemas.microsoft.com/office/drawing/2014/main" id="{2CD4C6FF-BE22-43FE-AF65-23E121BCF26A}"/>
                  </a:ext>
                </a:extLst>
              </p:cNvPr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3795" extrusionOk="0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564;p51">
                <a:extLst>
                  <a:ext uri="{FF2B5EF4-FFF2-40B4-BE49-F238E27FC236}">
                    <a16:creationId xmlns:a16="http://schemas.microsoft.com/office/drawing/2014/main" id="{D4501205-F85C-4E91-B83D-0360C4B17EBE}"/>
                  </a:ext>
                </a:extLst>
              </p:cNvPr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3795" extrusionOk="0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565;p51">
                <a:extLst>
                  <a:ext uri="{FF2B5EF4-FFF2-40B4-BE49-F238E27FC236}">
                    <a16:creationId xmlns:a16="http://schemas.microsoft.com/office/drawing/2014/main" id="{EB809A94-7C72-4594-96C4-6D82D143A289}"/>
                  </a:ext>
                </a:extLst>
              </p:cNvPr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206" extrusionOk="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566;p51">
                <a:extLst>
                  <a:ext uri="{FF2B5EF4-FFF2-40B4-BE49-F238E27FC236}">
                    <a16:creationId xmlns:a16="http://schemas.microsoft.com/office/drawing/2014/main" id="{0F1E79F1-31E6-42B6-A80E-7BB364EBB439}"/>
                  </a:ext>
                </a:extLst>
              </p:cNvPr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206" extrusionOk="0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6567;p51">
              <a:extLst>
                <a:ext uri="{FF2B5EF4-FFF2-40B4-BE49-F238E27FC236}">
                  <a16:creationId xmlns:a16="http://schemas.microsoft.com/office/drawing/2014/main" id="{42618542-E64F-4E1C-B690-B2E336BCA026}"/>
                </a:ext>
              </a:extLst>
            </p:cNvPr>
            <p:cNvGrpSpPr/>
            <p:nvPr/>
          </p:nvGrpSpPr>
          <p:grpSpPr>
            <a:xfrm>
              <a:off x="7283528" y="1827591"/>
              <a:ext cx="301143" cy="95916"/>
              <a:chOff x="5581225" y="1820025"/>
              <a:chExt cx="463725" cy="147700"/>
            </a:xfrm>
          </p:grpSpPr>
          <p:sp>
            <p:nvSpPr>
              <p:cNvPr id="102" name="Google Shape;6568;p51">
                <a:extLst>
                  <a:ext uri="{FF2B5EF4-FFF2-40B4-BE49-F238E27FC236}">
                    <a16:creationId xmlns:a16="http://schemas.microsoft.com/office/drawing/2014/main" id="{13C66948-0710-4A77-95A5-6C54A10FF40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569;p51">
                <a:extLst>
                  <a:ext uri="{FF2B5EF4-FFF2-40B4-BE49-F238E27FC236}">
                    <a16:creationId xmlns:a16="http://schemas.microsoft.com/office/drawing/2014/main" id="{489EE56C-6DEA-4DC6-8D3C-E0DB669F1F5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570;p51">
                <a:extLst>
                  <a:ext uri="{FF2B5EF4-FFF2-40B4-BE49-F238E27FC236}">
                    <a16:creationId xmlns:a16="http://schemas.microsoft.com/office/drawing/2014/main" id="{74140312-10AE-4AA2-8C6D-F549E878DF04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571;p51">
                <a:extLst>
                  <a:ext uri="{FF2B5EF4-FFF2-40B4-BE49-F238E27FC236}">
                    <a16:creationId xmlns:a16="http://schemas.microsoft.com/office/drawing/2014/main" id="{2CFC44F6-26F2-4C96-9456-977DE408E36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572;p51">
                <a:extLst>
                  <a:ext uri="{FF2B5EF4-FFF2-40B4-BE49-F238E27FC236}">
                    <a16:creationId xmlns:a16="http://schemas.microsoft.com/office/drawing/2014/main" id="{46CC957D-0598-4476-A52B-57AE8424FB23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573;p51">
                <a:extLst>
                  <a:ext uri="{FF2B5EF4-FFF2-40B4-BE49-F238E27FC236}">
                    <a16:creationId xmlns:a16="http://schemas.microsoft.com/office/drawing/2014/main" id="{247F43F6-37A8-4DD2-81AB-B04F2B9D909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574;p51">
                <a:extLst>
                  <a:ext uri="{FF2B5EF4-FFF2-40B4-BE49-F238E27FC236}">
                    <a16:creationId xmlns:a16="http://schemas.microsoft.com/office/drawing/2014/main" id="{5575FADC-BC21-475E-8DD0-7BB22B0AF62D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575;p51">
                <a:extLst>
                  <a:ext uri="{FF2B5EF4-FFF2-40B4-BE49-F238E27FC236}">
                    <a16:creationId xmlns:a16="http://schemas.microsoft.com/office/drawing/2014/main" id="{65B129DA-C314-4312-9B96-F1CBA4A7F0C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576;p51">
                <a:extLst>
                  <a:ext uri="{FF2B5EF4-FFF2-40B4-BE49-F238E27FC236}">
                    <a16:creationId xmlns:a16="http://schemas.microsoft.com/office/drawing/2014/main" id="{F9387303-BA95-4227-8167-75BC363F94D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577;p51">
                <a:extLst>
                  <a:ext uri="{FF2B5EF4-FFF2-40B4-BE49-F238E27FC236}">
                    <a16:creationId xmlns:a16="http://schemas.microsoft.com/office/drawing/2014/main" id="{4E913D14-9E7C-4C7A-AF5F-A20BCF2BF60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578;p51">
                <a:extLst>
                  <a:ext uri="{FF2B5EF4-FFF2-40B4-BE49-F238E27FC236}">
                    <a16:creationId xmlns:a16="http://schemas.microsoft.com/office/drawing/2014/main" id="{A83CE121-1832-4B07-9C6C-9870F5B888F5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579;p51">
                <a:extLst>
                  <a:ext uri="{FF2B5EF4-FFF2-40B4-BE49-F238E27FC236}">
                    <a16:creationId xmlns:a16="http://schemas.microsoft.com/office/drawing/2014/main" id="{BD6C4A54-A4B9-4C7C-AF72-18C73FE24BC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580;p51">
                <a:extLst>
                  <a:ext uri="{FF2B5EF4-FFF2-40B4-BE49-F238E27FC236}">
                    <a16:creationId xmlns:a16="http://schemas.microsoft.com/office/drawing/2014/main" id="{8C17107A-0F4D-4E56-86E1-C78191EE5D3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6581;p51">
              <a:extLst>
                <a:ext uri="{FF2B5EF4-FFF2-40B4-BE49-F238E27FC236}">
                  <a16:creationId xmlns:a16="http://schemas.microsoft.com/office/drawing/2014/main" id="{300D94EC-1D99-4D48-9865-4990C219D50E}"/>
                </a:ext>
              </a:extLst>
            </p:cNvPr>
            <p:cNvGrpSpPr/>
            <p:nvPr/>
          </p:nvGrpSpPr>
          <p:grpSpPr>
            <a:xfrm>
              <a:off x="9246978" y="2696291"/>
              <a:ext cx="301143" cy="95916"/>
              <a:chOff x="5581225" y="1820025"/>
              <a:chExt cx="463725" cy="147700"/>
            </a:xfrm>
          </p:grpSpPr>
          <p:sp>
            <p:nvSpPr>
              <p:cNvPr id="89" name="Google Shape;6582;p51">
                <a:extLst>
                  <a:ext uri="{FF2B5EF4-FFF2-40B4-BE49-F238E27FC236}">
                    <a16:creationId xmlns:a16="http://schemas.microsoft.com/office/drawing/2014/main" id="{D92C9CDA-9A39-4BD0-8FD2-FAAF91A243D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583;p51">
                <a:extLst>
                  <a:ext uri="{FF2B5EF4-FFF2-40B4-BE49-F238E27FC236}">
                    <a16:creationId xmlns:a16="http://schemas.microsoft.com/office/drawing/2014/main" id="{482F43BC-EDD0-4907-AE98-DF525C23B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584;p51">
                <a:extLst>
                  <a:ext uri="{FF2B5EF4-FFF2-40B4-BE49-F238E27FC236}">
                    <a16:creationId xmlns:a16="http://schemas.microsoft.com/office/drawing/2014/main" id="{2ADE4B95-22EC-4D10-BDEF-EBAD9210F5F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585;p51">
                <a:extLst>
                  <a:ext uri="{FF2B5EF4-FFF2-40B4-BE49-F238E27FC236}">
                    <a16:creationId xmlns:a16="http://schemas.microsoft.com/office/drawing/2014/main" id="{9D5D6A6A-BC60-4653-A300-E248E75D7B7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586;p51">
                <a:extLst>
                  <a:ext uri="{FF2B5EF4-FFF2-40B4-BE49-F238E27FC236}">
                    <a16:creationId xmlns:a16="http://schemas.microsoft.com/office/drawing/2014/main" id="{E3E180CC-9859-404B-B465-F2B0D1865ADD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587;p51">
                <a:extLst>
                  <a:ext uri="{FF2B5EF4-FFF2-40B4-BE49-F238E27FC236}">
                    <a16:creationId xmlns:a16="http://schemas.microsoft.com/office/drawing/2014/main" id="{C2C93038-741F-4CE9-A344-224EEE8FC88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588;p51">
                <a:extLst>
                  <a:ext uri="{FF2B5EF4-FFF2-40B4-BE49-F238E27FC236}">
                    <a16:creationId xmlns:a16="http://schemas.microsoft.com/office/drawing/2014/main" id="{C6F39F95-300C-437D-8BF3-5A1EC6CE3B6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589;p51">
                <a:extLst>
                  <a:ext uri="{FF2B5EF4-FFF2-40B4-BE49-F238E27FC236}">
                    <a16:creationId xmlns:a16="http://schemas.microsoft.com/office/drawing/2014/main" id="{463235FD-8A18-468E-9D6A-049767C8B642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590;p51">
                <a:extLst>
                  <a:ext uri="{FF2B5EF4-FFF2-40B4-BE49-F238E27FC236}">
                    <a16:creationId xmlns:a16="http://schemas.microsoft.com/office/drawing/2014/main" id="{86AC463F-CD10-44D3-8FF2-9A4A2480CE13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591;p51">
                <a:extLst>
                  <a:ext uri="{FF2B5EF4-FFF2-40B4-BE49-F238E27FC236}">
                    <a16:creationId xmlns:a16="http://schemas.microsoft.com/office/drawing/2014/main" id="{7D6D9953-DF9F-46B5-B947-84F35F22E0B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592;p51">
                <a:extLst>
                  <a:ext uri="{FF2B5EF4-FFF2-40B4-BE49-F238E27FC236}">
                    <a16:creationId xmlns:a16="http://schemas.microsoft.com/office/drawing/2014/main" id="{3D4A0763-309F-48A7-B266-D1F7E86266B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593;p51">
                <a:extLst>
                  <a:ext uri="{FF2B5EF4-FFF2-40B4-BE49-F238E27FC236}">
                    <a16:creationId xmlns:a16="http://schemas.microsoft.com/office/drawing/2014/main" id="{4A463AC0-B50C-48D1-90B9-65809416052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594;p51">
                <a:extLst>
                  <a:ext uri="{FF2B5EF4-FFF2-40B4-BE49-F238E27FC236}">
                    <a16:creationId xmlns:a16="http://schemas.microsoft.com/office/drawing/2014/main" id="{6C93346B-87C2-40C8-B6A7-D4874022961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6595;p51">
              <a:extLst>
                <a:ext uri="{FF2B5EF4-FFF2-40B4-BE49-F238E27FC236}">
                  <a16:creationId xmlns:a16="http://schemas.microsoft.com/office/drawing/2014/main" id="{3063018C-51AA-4237-81A8-21DCDAC19B15}"/>
                </a:ext>
              </a:extLst>
            </p:cNvPr>
            <p:cNvGrpSpPr/>
            <p:nvPr/>
          </p:nvGrpSpPr>
          <p:grpSpPr>
            <a:xfrm>
              <a:off x="6916378" y="3524616"/>
              <a:ext cx="301143" cy="95916"/>
              <a:chOff x="5581225" y="1820025"/>
              <a:chExt cx="463725" cy="147700"/>
            </a:xfrm>
          </p:grpSpPr>
          <p:sp>
            <p:nvSpPr>
              <p:cNvPr id="76" name="Google Shape;6596;p51">
                <a:extLst>
                  <a:ext uri="{FF2B5EF4-FFF2-40B4-BE49-F238E27FC236}">
                    <a16:creationId xmlns:a16="http://schemas.microsoft.com/office/drawing/2014/main" id="{DC6EF7DE-DDDA-4F0F-BFE4-05E32EB123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597;p51">
                <a:extLst>
                  <a:ext uri="{FF2B5EF4-FFF2-40B4-BE49-F238E27FC236}">
                    <a16:creationId xmlns:a16="http://schemas.microsoft.com/office/drawing/2014/main" id="{2F3DC374-76AA-4778-BB1A-5C71A519FF5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598;p51">
                <a:extLst>
                  <a:ext uri="{FF2B5EF4-FFF2-40B4-BE49-F238E27FC236}">
                    <a16:creationId xmlns:a16="http://schemas.microsoft.com/office/drawing/2014/main" id="{7D3834EE-E514-4A34-B9FA-27AF5EE16BCF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599;p51">
                <a:extLst>
                  <a:ext uri="{FF2B5EF4-FFF2-40B4-BE49-F238E27FC236}">
                    <a16:creationId xmlns:a16="http://schemas.microsoft.com/office/drawing/2014/main" id="{E7D8E243-97E2-4567-8315-A4F7E3C6433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600;p51">
                <a:extLst>
                  <a:ext uri="{FF2B5EF4-FFF2-40B4-BE49-F238E27FC236}">
                    <a16:creationId xmlns:a16="http://schemas.microsoft.com/office/drawing/2014/main" id="{174868F1-4EA3-4142-A227-4C51BDE4933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601;p51">
                <a:extLst>
                  <a:ext uri="{FF2B5EF4-FFF2-40B4-BE49-F238E27FC236}">
                    <a16:creationId xmlns:a16="http://schemas.microsoft.com/office/drawing/2014/main" id="{CFDE2A99-E0A0-440C-AA79-BC8D4716AA19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602;p51">
                <a:extLst>
                  <a:ext uri="{FF2B5EF4-FFF2-40B4-BE49-F238E27FC236}">
                    <a16:creationId xmlns:a16="http://schemas.microsoft.com/office/drawing/2014/main" id="{7E7BDB13-AF31-40A3-86BB-D72C0B6B3956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603;p51">
                <a:extLst>
                  <a:ext uri="{FF2B5EF4-FFF2-40B4-BE49-F238E27FC236}">
                    <a16:creationId xmlns:a16="http://schemas.microsoft.com/office/drawing/2014/main" id="{8B802BA8-0EDA-43BC-8673-B9470D63237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604;p51">
                <a:extLst>
                  <a:ext uri="{FF2B5EF4-FFF2-40B4-BE49-F238E27FC236}">
                    <a16:creationId xmlns:a16="http://schemas.microsoft.com/office/drawing/2014/main" id="{E2132CE9-2B4E-401B-A2EC-D3254598D78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605;p51">
                <a:extLst>
                  <a:ext uri="{FF2B5EF4-FFF2-40B4-BE49-F238E27FC236}">
                    <a16:creationId xmlns:a16="http://schemas.microsoft.com/office/drawing/2014/main" id="{C0492AD6-8479-41FD-AA1C-C43E15DDF0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606;p51">
                <a:extLst>
                  <a:ext uri="{FF2B5EF4-FFF2-40B4-BE49-F238E27FC236}">
                    <a16:creationId xmlns:a16="http://schemas.microsoft.com/office/drawing/2014/main" id="{6117B17D-AB8C-4A77-A813-D98D053E3E4F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607;p51">
                <a:extLst>
                  <a:ext uri="{FF2B5EF4-FFF2-40B4-BE49-F238E27FC236}">
                    <a16:creationId xmlns:a16="http://schemas.microsoft.com/office/drawing/2014/main" id="{46BC5966-7624-455C-9494-C4C39EEBB1E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608;p51">
                <a:extLst>
                  <a:ext uri="{FF2B5EF4-FFF2-40B4-BE49-F238E27FC236}">
                    <a16:creationId xmlns:a16="http://schemas.microsoft.com/office/drawing/2014/main" id="{BCAA9985-45F1-41B3-973B-5A57F5B5708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  <p:bldP spid="11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35176-068B-478B-B668-4C9A2B16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F448E-4076-4BEB-A86B-3C4CB3BACF59}"/>
              </a:ext>
            </a:extLst>
          </p:cNvPr>
          <p:cNvSpPr txBox="1"/>
          <p:nvPr/>
        </p:nvSpPr>
        <p:spPr>
          <a:xfrm>
            <a:off x="45861" y="4523791"/>
            <a:ext cx="3718277" cy="461665"/>
          </a:xfrm>
          <a:prstGeom prst="rect">
            <a:avLst/>
          </a:prstGeom>
          <a:solidFill>
            <a:srgbClr val="686868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Rutherford (1871 – 1937)</a:t>
            </a:r>
          </a:p>
        </p:txBody>
      </p:sp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EFDFDD0F-DB52-4976-90D0-711B270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7" y="353655"/>
            <a:ext cx="4190393" cy="3533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1E1526-C647-422B-959A-CE9F2B82968F}"/>
              </a:ext>
            </a:extLst>
          </p:cNvPr>
          <p:cNvSpPr txBox="1"/>
          <p:nvPr/>
        </p:nvSpPr>
        <p:spPr>
          <a:xfrm>
            <a:off x="3838222" y="3873605"/>
            <a:ext cx="4786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5890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80BE92C7-FDF2-40A4-84D4-0351AB13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3" y="1004710"/>
            <a:ext cx="3056705" cy="2577222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B7AA9915-6BDD-41FD-9CE7-793A0A8F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291" y="955614"/>
            <a:ext cx="5011472" cy="338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66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6A0C1-94E5-4809-A5E1-536CEF23EA4C}"/>
              </a:ext>
            </a:extLst>
          </p:cNvPr>
          <p:cNvSpPr txBox="1"/>
          <p:nvPr/>
        </p:nvSpPr>
        <p:spPr>
          <a:xfrm>
            <a:off x="1320799" y="151304"/>
            <a:ext cx="117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6490F-7175-420A-8998-9745BE798C45}"/>
              </a:ext>
            </a:extLst>
          </p:cNvPr>
          <p:cNvSpPr txBox="1"/>
          <p:nvPr/>
        </p:nvSpPr>
        <p:spPr>
          <a:xfrm>
            <a:off x="3167944" y="133220"/>
            <a:ext cx="2731911" cy="584775"/>
          </a:xfrm>
          <a:prstGeom prst="rect">
            <a:avLst/>
          </a:prstGeom>
          <a:solidFill>
            <a:srgbClr val="FC9D8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214489" y="736079"/>
            <a:ext cx="74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- Bo 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361244" y="1333535"/>
            <a:ext cx="85852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có cấu tạo rỗng.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nguyên tử: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 nhân ở tâm mang điện tích dương;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lectron ở lớp vỏ mang điện tích âm;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lectron chuyển động xung quanh hạt nhân như các hành tinh quay quanh Mặt Trời.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A0C90-2C15-47E1-A95E-9BA47926D4B6}"/>
              </a:ext>
            </a:extLst>
          </p:cNvPr>
          <p:cNvCxnSpPr>
            <a:stCxn id="7" idx="1"/>
          </p:cNvCxnSpPr>
          <p:nvPr/>
        </p:nvCxnSpPr>
        <p:spPr>
          <a:xfrm>
            <a:off x="214489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8946445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7588601" y="151304"/>
            <a:ext cx="1057930" cy="101694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8568346" y="4190961"/>
            <a:ext cx="166678" cy="166678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970;p33">
            <a:extLst>
              <a:ext uri="{FF2B5EF4-FFF2-40B4-BE49-F238E27FC236}">
                <a16:creationId xmlns:a16="http://schemas.microsoft.com/office/drawing/2014/main" id="{5E384CCB-F7E1-42F0-8BF1-4CABC8990B9C}"/>
              </a:ext>
            </a:extLst>
          </p:cNvPr>
          <p:cNvGrpSpPr/>
          <p:nvPr/>
        </p:nvGrpSpPr>
        <p:grpSpPr>
          <a:xfrm rot="-1159155">
            <a:off x="677642" y="340989"/>
            <a:ext cx="166638" cy="166638"/>
            <a:chOff x="2810757" y="1723146"/>
            <a:chExt cx="719700" cy="719700"/>
          </a:xfrm>
        </p:grpSpPr>
        <p:sp>
          <p:nvSpPr>
            <p:cNvPr id="94" name="Google Shape;971;p33">
              <a:extLst>
                <a:ext uri="{FF2B5EF4-FFF2-40B4-BE49-F238E27FC236}">
                  <a16:creationId xmlns:a16="http://schemas.microsoft.com/office/drawing/2014/main" id="{7F5604C3-CE68-4F8A-992A-0F38EE81E3E0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72;p33">
              <a:extLst>
                <a:ext uri="{FF2B5EF4-FFF2-40B4-BE49-F238E27FC236}">
                  <a16:creationId xmlns:a16="http://schemas.microsoft.com/office/drawing/2014/main" id="{5156049C-3EAE-4A49-94E9-E467AB95C3E9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96" name="Google Shape;973;p33">
                <a:extLst>
                  <a:ext uri="{FF2B5EF4-FFF2-40B4-BE49-F238E27FC236}">
                    <a16:creationId xmlns:a16="http://schemas.microsoft.com/office/drawing/2014/main" id="{DF7CC963-DF12-4379-A827-6134321D73A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4;p33">
                <a:extLst>
                  <a:ext uri="{FF2B5EF4-FFF2-40B4-BE49-F238E27FC236}">
                    <a16:creationId xmlns:a16="http://schemas.microsoft.com/office/drawing/2014/main" id="{C8819DF1-57D4-4B78-AAD5-9E1AA560851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5;p33">
                <a:extLst>
                  <a:ext uri="{FF2B5EF4-FFF2-40B4-BE49-F238E27FC236}">
                    <a16:creationId xmlns:a16="http://schemas.microsoft.com/office/drawing/2014/main" id="{0635C5C3-2D47-4976-9709-E9FBC1F7207A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6;p33">
                <a:extLst>
                  <a:ext uri="{FF2B5EF4-FFF2-40B4-BE49-F238E27FC236}">
                    <a16:creationId xmlns:a16="http://schemas.microsoft.com/office/drawing/2014/main" id="{E9F351BD-F845-427F-8A2C-C9FDC30E5C9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7;p33">
                <a:extLst>
                  <a:ext uri="{FF2B5EF4-FFF2-40B4-BE49-F238E27FC236}">
                    <a16:creationId xmlns:a16="http://schemas.microsoft.com/office/drawing/2014/main" id="{3919EFE9-EB54-4F17-873B-5E4C881F9FC3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78;p33">
                <a:extLst>
                  <a:ext uri="{FF2B5EF4-FFF2-40B4-BE49-F238E27FC236}">
                    <a16:creationId xmlns:a16="http://schemas.microsoft.com/office/drawing/2014/main" id="{D6E9560A-3A3F-4755-AE5A-4264DB4AFCE8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79;p33">
                <a:extLst>
                  <a:ext uri="{FF2B5EF4-FFF2-40B4-BE49-F238E27FC236}">
                    <a16:creationId xmlns:a16="http://schemas.microsoft.com/office/drawing/2014/main" id="{CB1D90A7-E285-4F1F-A1E1-7DF123999A5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80;p33">
                <a:extLst>
                  <a:ext uri="{FF2B5EF4-FFF2-40B4-BE49-F238E27FC236}">
                    <a16:creationId xmlns:a16="http://schemas.microsoft.com/office/drawing/2014/main" id="{B5EC9AF3-2B8F-40BC-BAAA-E4F77C28851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81;p33">
                <a:extLst>
                  <a:ext uri="{FF2B5EF4-FFF2-40B4-BE49-F238E27FC236}">
                    <a16:creationId xmlns:a16="http://schemas.microsoft.com/office/drawing/2014/main" id="{138E66E8-FDCF-43A9-81BA-6B8B784E1280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82;p33">
                <a:extLst>
                  <a:ext uri="{FF2B5EF4-FFF2-40B4-BE49-F238E27FC236}">
                    <a16:creationId xmlns:a16="http://schemas.microsoft.com/office/drawing/2014/main" id="{8AB08374-E8F4-49FE-AD9E-0496292E0926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83;p33">
                <a:extLst>
                  <a:ext uri="{FF2B5EF4-FFF2-40B4-BE49-F238E27FC236}">
                    <a16:creationId xmlns:a16="http://schemas.microsoft.com/office/drawing/2014/main" id="{85237E3B-D800-4729-B5AD-7A595182F9EC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84;p33">
                <a:extLst>
                  <a:ext uri="{FF2B5EF4-FFF2-40B4-BE49-F238E27FC236}">
                    <a16:creationId xmlns:a16="http://schemas.microsoft.com/office/drawing/2014/main" id="{789EE4E2-F4A0-4F3D-91C7-220869482C46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85;p33">
                <a:extLst>
                  <a:ext uri="{FF2B5EF4-FFF2-40B4-BE49-F238E27FC236}">
                    <a16:creationId xmlns:a16="http://schemas.microsoft.com/office/drawing/2014/main" id="{BD16CFBC-3DF7-44A2-B8B2-3620AD7ACC45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7865052" y="4689892"/>
            <a:ext cx="166573" cy="166573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277956" y="4736231"/>
            <a:ext cx="166573" cy="166573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604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iels Bohr - Wikipedia">
            <a:extLst>
              <a:ext uri="{FF2B5EF4-FFF2-40B4-BE49-F238E27FC236}">
                <a16:creationId xmlns:a16="http://schemas.microsoft.com/office/drawing/2014/main" id="{225E5CB4-66FD-4249-B4C0-3C3D2F01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60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7B988-9484-4A5E-99F0-554444661C5D}"/>
              </a:ext>
            </a:extLst>
          </p:cNvPr>
          <p:cNvSpPr txBox="1"/>
          <p:nvPr/>
        </p:nvSpPr>
        <p:spPr>
          <a:xfrm>
            <a:off x="82144" y="4522969"/>
            <a:ext cx="3573869" cy="523220"/>
          </a:xfrm>
          <a:prstGeom prst="rect">
            <a:avLst/>
          </a:prstGeom>
          <a:solidFill>
            <a:srgbClr val="626262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 Bohr (1885 – 1962)</a:t>
            </a:r>
          </a:p>
        </p:txBody>
      </p:sp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C7329FB-92FD-4A95-A7BB-A0015D5B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043" y="114475"/>
            <a:ext cx="3656013" cy="36560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F590D47-513C-4CAA-9D0D-271B7D60B39D}"/>
              </a:ext>
            </a:extLst>
          </p:cNvPr>
          <p:cNvSpPr/>
          <p:nvPr/>
        </p:nvSpPr>
        <p:spPr>
          <a:xfrm>
            <a:off x="4111183" y="4066820"/>
            <a:ext cx="163689" cy="163689"/>
          </a:xfrm>
          <a:prstGeom prst="ellipse">
            <a:avLst/>
          </a:prstGeom>
          <a:solidFill>
            <a:srgbClr val="195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56CA40-842E-44AF-B77C-5C9A22669077}"/>
              </a:ext>
            </a:extLst>
          </p:cNvPr>
          <p:cNvCxnSpPr>
            <a:cxnSpLocks/>
          </p:cNvCxnSpPr>
          <p:nvPr/>
        </p:nvCxnSpPr>
        <p:spPr>
          <a:xfrm flipH="1">
            <a:off x="5362223" y="2807534"/>
            <a:ext cx="456418" cy="533977"/>
          </a:xfrm>
          <a:prstGeom prst="straightConnector1">
            <a:avLst/>
          </a:prstGeom>
          <a:ln w="28575">
            <a:solidFill>
              <a:srgbClr val="FECA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BB0424-67AC-45EC-9E3C-AD2989F4C6AF}"/>
              </a:ext>
            </a:extLst>
          </p:cNvPr>
          <p:cNvSpPr txBox="1"/>
          <p:nvPr/>
        </p:nvSpPr>
        <p:spPr>
          <a:xfrm>
            <a:off x="6773333" y="3185713"/>
            <a:ext cx="1794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BB6661-4078-4366-9BE2-252BE7BB2D72}"/>
              </a:ext>
            </a:extLst>
          </p:cNvPr>
          <p:cNvCxnSpPr>
            <a:cxnSpLocks/>
          </p:cNvCxnSpPr>
          <p:nvPr/>
        </p:nvCxnSpPr>
        <p:spPr>
          <a:xfrm>
            <a:off x="6600188" y="1942877"/>
            <a:ext cx="873056" cy="1398634"/>
          </a:xfrm>
          <a:prstGeom prst="straightConnector1">
            <a:avLst/>
          </a:prstGeom>
          <a:ln w="28575">
            <a:solidFill>
              <a:srgbClr val="FECA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3DCB8D-D5E1-47CE-A547-F416CDD82CEB}"/>
              </a:ext>
            </a:extLst>
          </p:cNvPr>
          <p:cNvSpPr txBox="1"/>
          <p:nvPr/>
        </p:nvSpPr>
        <p:spPr>
          <a:xfrm>
            <a:off x="4023378" y="3185712"/>
            <a:ext cx="249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004ABA-5ADC-4667-86E6-932DC46DAA55}"/>
              </a:ext>
            </a:extLst>
          </p:cNvPr>
          <p:cNvSpPr txBox="1"/>
          <p:nvPr/>
        </p:nvSpPr>
        <p:spPr>
          <a:xfrm>
            <a:off x="4517327" y="3856276"/>
            <a:ext cx="249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</p:spTree>
    <p:extLst>
      <p:ext uri="{BB962C8B-B14F-4D97-AF65-F5344CB8AC3E}">
        <p14:creationId xmlns:p14="http://schemas.microsoft.com/office/powerpoint/2010/main" val="2307586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1;p73">
            <a:extLst>
              <a:ext uri="{FF2B5EF4-FFF2-40B4-BE49-F238E27FC236}">
                <a16:creationId xmlns:a16="http://schemas.microsoft.com/office/drawing/2014/main" id="{17709A0D-6E12-435E-BBBB-7A382A6B1B40}"/>
              </a:ext>
            </a:extLst>
          </p:cNvPr>
          <p:cNvSpPr/>
          <p:nvPr/>
        </p:nvSpPr>
        <p:spPr>
          <a:xfrm>
            <a:off x="5103989" y="2726310"/>
            <a:ext cx="4079522" cy="19698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181;p73">
            <a:extLst>
              <a:ext uri="{FF2B5EF4-FFF2-40B4-BE49-F238E27FC236}">
                <a16:creationId xmlns:a16="http://schemas.microsoft.com/office/drawing/2014/main" id="{9287D34C-5705-4C66-A0D3-B303E2B8802C}"/>
              </a:ext>
            </a:extLst>
          </p:cNvPr>
          <p:cNvSpPr/>
          <p:nvPr/>
        </p:nvSpPr>
        <p:spPr>
          <a:xfrm>
            <a:off x="5143501" y="654757"/>
            <a:ext cx="4079522" cy="15105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C2AA3636-A687-4235-BFF8-E331E468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9"/>
            <a:ext cx="51435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8707F-B460-4879-97BD-BD5B33A7A453}"/>
              </a:ext>
            </a:extLst>
          </p:cNvPr>
          <p:cNvSpPr txBox="1"/>
          <p:nvPr/>
        </p:nvSpPr>
        <p:spPr>
          <a:xfrm>
            <a:off x="5222522" y="780335"/>
            <a:ext cx="400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EA142-453B-4763-B031-A721DFF54B97}"/>
              </a:ext>
            </a:extLst>
          </p:cNvPr>
          <p:cNvSpPr txBox="1"/>
          <p:nvPr/>
        </p:nvSpPr>
        <p:spPr>
          <a:xfrm>
            <a:off x="5262033" y="2803303"/>
            <a:ext cx="39214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electron</a:t>
            </a:r>
          </a:p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2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6A0C1-94E5-4809-A5E1-536CEF23EA4C}"/>
              </a:ext>
            </a:extLst>
          </p:cNvPr>
          <p:cNvSpPr txBox="1"/>
          <p:nvPr/>
        </p:nvSpPr>
        <p:spPr>
          <a:xfrm>
            <a:off x="1320799" y="151304"/>
            <a:ext cx="117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6490F-7175-420A-8998-9745BE798C45}"/>
              </a:ext>
            </a:extLst>
          </p:cNvPr>
          <p:cNvSpPr txBox="1"/>
          <p:nvPr/>
        </p:nvSpPr>
        <p:spPr>
          <a:xfrm>
            <a:off x="3167944" y="133220"/>
            <a:ext cx="2731911" cy="584775"/>
          </a:xfrm>
          <a:prstGeom prst="rect">
            <a:avLst/>
          </a:prstGeom>
          <a:solidFill>
            <a:srgbClr val="FC9D8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214489" y="736079"/>
            <a:ext cx="74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- Bo 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299327" y="1346309"/>
            <a:ext cx="8765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Bo: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electron chuyển động xung quanh hạt nhân theo từng lớp khác nhau: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trong cùng có 2 electron, bị hạt nhân hút mạnh nhất.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lớp khác chứa tối đa 8 electron hoặc nhiều hơn, bị hạt nhân hút yếu hơn.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A0C90-2C15-47E1-A95E-9BA47926D4B6}"/>
              </a:ext>
            </a:extLst>
          </p:cNvPr>
          <p:cNvCxnSpPr>
            <a:stCxn id="7" idx="1"/>
          </p:cNvCxnSpPr>
          <p:nvPr/>
        </p:nvCxnSpPr>
        <p:spPr>
          <a:xfrm>
            <a:off x="214489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8946445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7588601" y="151304"/>
            <a:ext cx="1057930" cy="101694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8568346" y="4190961"/>
            <a:ext cx="166678" cy="166678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970;p33">
            <a:extLst>
              <a:ext uri="{FF2B5EF4-FFF2-40B4-BE49-F238E27FC236}">
                <a16:creationId xmlns:a16="http://schemas.microsoft.com/office/drawing/2014/main" id="{5E384CCB-F7E1-42F0-8BF1-4CABC8990B9C}"/>
              </a:ext>
            </a:extLst>
          </p:cNvPr>
          <p:cNvGrpSpPr/>
          <p:nvPr/>
        </p:nvGrpSpPr>
        <p:grpSpPr>
          <a:xfrm rot="-1159155">
            <a:off x="677642" y="340989"/>
            <a:ext cx="166638" cy="166638"/>
            <a:chOff x="2810757" y="1723146"/>
            <a:chExt cx="719700" cy="719700"/>
          </a:xfrm>
        </p:grpSpPr>
        <p:sp>
          <p:nvSpPr>
            <p:cNvPr id="94" name="Google Shape;971;p33">
              <a:extLst>
                <a:ext uri="{FF2B5EF4-FFF2-40B4-BE49-F238E27FC236}">
                  <a16:creationId xmlns:a16="http://schemas.microsoft.com/office/drawing/2014/main" id="{7F5604C3-CE68-4F8A-992A-0F38EE81E3E0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72;p33">
              <a:extLst>
                <a:ext uri="{FF2B5EF4-FFF2-40B4-BE49-F238E27FC236}">
                  <a16:creationId xmlns:a16="http://schemas.microsoft.com/office/drawing/2014/main" id="{5156049C-3EAE-4A49-94E9-E467AB95C3E9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96" name="Google Shape;973;p33">
                <a:extLst>
                  <a:ext uri="{FF2B5EF4-FFF2-40B4-BE49-F238E27FC236}">
                    <a16:creationId xmlns:a16="http://schemas.microsoft.com/office/drawing/2014/main" id="{DF7CC963-DF12-4379-A827-6134321D73A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4;p33">
                <a:extLst>
                  <a:ext uri="{FF2B5EF4-FFF2-40B4-BE49-F238E27FC236}">
                    <a16:creationId xmlns:a16="http://schemas.microsoft.com/office/drawing/2014/main" id="{C8819DF1-57D4-4B78-AAD5-9E1AA560851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5;p33">
                <a:extLst>
                  <a:ext uri="{FF2B5EF4-FFF2-40B4-BE49-F238E27FC236}">
                    <a16:creationId xmlns:a16="http://schemas.microsoft.com/office/drawing/2014/main" id="{0635C5C3-2D47-4976-9709-E9FBC1F7207A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6;p33">
                <a:extLst>
                  <a:ext uri="{FF2B5EF4-FFF2-40B4-BE49-F238E27FC236}">
                    <a16:creationId xmlns:a16="http://schemas.microsoft.com/office/drawing/2014/main" id="{E9F351BD-F845-427F-8A2C-C9FDC30E5C9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7;p33">
                <a:extLst>
                  <a:ext uri="{FF2B5EF4-FFF2-40B4-BE49-F238E27FC236}">
                    <a16:creationId xmlns:a16="http://schemas.microsoft.com/office/drawing/2014/main" id="{3919EFE9-EB54-4F17-873B-5E4C881F9FC3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78;p33">
                <a:extLst>
                  <a:ext uri="{FF2B5EF4-FFF2-40B4-BE49-F238E27FC236}">
                    <a16:creationId xmlns:a16="http://schemas.microsoft.com/office/drawing/2014/main" id="{D6E9560A-3A3F-4755-AE5A-4264DB4AFCE8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79;p33">
                <a:extLst>
                  <a:ext uri="{FF2B5EF4-FFF2-40B4-BE49-F238E27FC236}">
                    <a16:creationId xmlns:a16="http://schemas.microsoft.com/office/drawing/2014/main" id="{CB1D90A7-E285-4F1F-A1E1-7DF123999A5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80;p33">
                <a:extLst>
                  <a:ext uri="{FF2B5EF4-FFF2-40B4-BE49-F238E27FC236}">
                    <a16:creationId xmlns:a16="http://schemas.microsoft.com/office/drawing/2014/main" id="{B5EC9AF3-2B8F-40BC-BAAA-E4F77C28851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81;p33">
                <a:extLst>
                  <a:ext uri="{FF2B5EF4-FFF2-40B4-BE49-F238E27FC236}">
                    <a16:creationId xmlns:a16="http://schemas.microsoft.com/office/drawing/2014/main" id="{138E66E8-FDCF-43A9-81BA-6B8B784E1280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82;p33">
                <a:extLst>
                  <a:ext uri="{FF2B5EF4-FFF2-40B4-BE49-F238E27FC236}">
                    <a16:creationId xmlns:a16="http://schemas.microsoft.com/office/drawing/2014/main" id="{8AB08374-E8F4-49FE-AD9E-0496292E0926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83;p33">
                <a:extLst>
                  <a:ext uri="{FF2B5EF4-FFF2-40B4-BE49-F238E27FC236}">
                    <a16:creationId xmlns:a16="http://schemas.microsoft.com/office/drawing/2014/main" id="{85237E3B-D800-4729-B5AD-7A595182F9EC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84;p33">
                <a:extLst>
                  <a:ext uri="{FF2B5EF4-FFF2-40B4-BE49-F238E27FC236}">
                    <a16:creationId xmlns:a16="http://schemas.microsoft.com/office/drawing/2014/main" id="{789EE4E2-F4A0-4F3D-91C7-220869482C46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85;p33">
                <a:extLst>
                  <a:ext uri="{FF2B5EF4-FFF2-40B4-BE49-F238E27FC236}">
                    <a16:creationId xmlns:a16="http://schemas.microsoft.com/office/drawing/2014/main" id="{BD16CFBC-3DF7-44A2-B8B2-3620AD7ACC45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7865052" y="4689892"/>
            <a:ext cx="166573" cy="166573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471697" y="4570878"/>
            <a:ext cx="166573" cy="166573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0288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827883" y="1366163"/>
            <a:ext cx="2336173" cy="241117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4" name="Google Shape;874;p52"/>
          <p:cNvSpPr/>
          <p:nvPr/>
        </p:nvSpPr>
        <p:spPr>
          <a:xfrm>
            <a:off x="5044808" y="1333181"/>
            <a:ext cx="2889954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86839" y="1592264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644066" y="2249491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087560" y="1778689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5497320" y="1810318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6154547" y="2467545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5598041" y="1996743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5244207" y="1584218"/>
            <a:ext cx="2411173" cy="241117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6985722" y="327803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6311550" y="140831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7556407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5143763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6311550" y="3857147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84796" y="3784393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5079128" y="4316928"/>
            <a:ext cx="301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2F91C-ED4D-4322-9976-E0436C2DC553}"/>
              </a:ext>
            </a:extLst>
          </p:cNvPr>
          <p:cNvSpPr txBox="1"/>
          <p:nvPr/>
        </p:nvSpPr>
        <p:spPr>
          <a:xfrm>
            <a:off x="1992726" y="68949"/>
            <a:ext cx="6104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</p:spTree>
    <p:extLst>
      <p:ext uri="{BB962C8B-B14F-4D97-AF65-F5344CB8AC3E}">
        <p14:creationId xmlns:p14="http://schemas.microsoft.com/office/powerpoint/2010/main" val="181688238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768512" y="1384294"/>
            <a:ext cx="2336173" cy="241117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27468" y="1610395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584695" y="2267622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028189" y="179682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25425" y="3802524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02AE72-3DEA-4563-98C9-BEAC25ED2A03}"/>
              </a:ext>
            </a:extLst>
          </p:cNvPr>
          <p:cNvSpPr txBox="1"/>
          <p:nvPr/>
        </p:nvSpPr>
        <p:spPr>
          <a:xfrm>
            <a:off x="3977466" y="1574697"/>
            <a:ext cx="4910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56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5"/>
          <p:cNvGrpSpPr/>
          <p:nvPr/>
        </p:nvGrpSpPr>
        <p:grpSpPr>
          <a:xfrm>
            <a:off x="6712350" y="601515"/>
            <a:ext cx="303869" cy="388021"/>
            <a:chOff x="5905475" y="2032050"/>
            <a:chExt cx="454350" cy="580175"/>
          </a:xfrm>
        </p:grpSpPr>
        <p:sp>
          <p:nvSpPr>
            <p:cNvPr id="1096" name="Google Shape;1096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2" name="Google Shape;1102;p55"/>
          <p:cNvGrpSpPr/>
          <p:nvPr/>
        </p:nvGrpSpPr>
        <p:grpSpPr>
          <a:xfrm flipH="1">
            <a:off x="2092455" y="601495"/>
            <a:ext cx="303869" cy="388021"/>
            <a:chOff x="5905475" y="2032050"/>
            <a:chExt cx="454350" cy="580175"/>
          </a:xfrm>
        </p:grpSpPr>
        <p:sp>
          <p:nvSpPr>
            <p:cNvPr id="1103" name="Google Shape;1103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55"/>
          <p:cNvGrpSpPr/>
          <p:nvPr/>
        </p:nvGrpSpPr>
        <p:grpSpPr>
          <a:xfrm rot="5973186">
            <a:off x="5969350" y="4341428"/>
            <a:ext cx="525721" cy="428640"/>
            <a:chOff x="5426900" y="3064075"/>
            <a:chExt cx="281450" cy="229525"/>
          </a:xfrm>
        </p:grpSpPr>
        <p:sp>
          <p:nvSpPr>
            <p:cNvPr id="1110" name="Google Shape;1110;p5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5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5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5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4A005F3-08CF-4A1F-B4B7-6DDD5931D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1" b="19342"/>
          <a:stretch/>
        </p:blipFill>
        <p:spPr>
          <a:xfrm>
            <a:off x="1650217" y="524490"/>
            <a:ext cx="3159830" cy="2129314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B628561-C3FB-48A6-8D2E-C0F5CE37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0173">
            <a:off x="-780009" y="615700"/>
            <a:ext cx="3226355" cy="17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33D11491-9B8B-4BB0-B3AF-052F39F65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32" y="2756069"/>
            <a:ext cx="2180848" cy="21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5D9F4C5-A89F-48FD-88EC-DAADE962B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43" y="2647950"/>
            <a:ext cx="3502379" cy="225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B6514A8-DABD-4F47-BFBA-B628A2623DED}"/>
              </a:ext>
            </a:extLst>
          </p:cNvPr>
          <p:cNvSpPr txBox="1"/>
          <p:nvPr/>
        </p:nvSpPr>
        <p:spPr>
          <a:xfrm>
            <a:off x="5089771" y="1214923"/>
            <a:ext cx="3764538" cy="523220"/>
          </a:xfrm>
          <a:prstGeom prst="rect">
            <a:avLst/>
          </a:prstGeom>
          <a:solidFill>
            <a:srgbClr val="B9B2D6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ều được tạo nên từ chất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282B6C-6DFA-4ADA-AFAF-3E3B84C4A89B}"/>
              </a:ext>
            </a:extLst>
          </p:cNvPr>
          <p:cNvSpPr txBox="1"/>
          <p:nvPr/>
        </p:nvSpPr>
        <p:spPr>
          <a:xfrm>
            <a:off x="4832576" y="2797583"/>
            <a:ext cx="4103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chất đều được cấu tạo nên từ những hạt vô cùng bé. Những hạt đó là gì?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2"/>
          <p:cNvSpPr/>
          <p:nvPr/>
        </p:nvSpPr>
        <p:spPr>
          <a:xfrm>
            <a:off x="5530235" y="1084823"/>
            <a:ext cx="2889954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632091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5982747" y="1561960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6639974" y="2219187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6083468" y="1748385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5729634" y="1335860"/>
            <a:ext cx="2411173" cy="241117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7471149" y="3029674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6796977" y="1159954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8041834" y="237619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5629190" y="237619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6796977" y="3608789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5597916" y="4190344"/>
            <a:ext cx="301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778E42-5DEC-4DFC-ADF1-F7970AC89220}"/>
              </a:ext>
            </a:extLst>
          </p:cNvPr>
          <p:cNvSpPr txBox="1"/>
          <p:nvPr/>
        </p:nvSpPr>
        <p:spPr>
          <a:xfrm>
            <a:off x="158793" y="1282743"/>
            <a:ext cx="5112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electron: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electron</a:t>
            </a:r>
          </a:p>
        </p:txBody>
      </p:sp>
    </p:spTree>
    <p:extLst>
      <p:ext uri="{BB962C8B-B14F-4D97-AF65-F5344CB8AC3E}">
        <p14:creationId xmlns:p14="http://schemas.microsoft.com/office/powerpoint/2010/main" val="226081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oogle Shape;2184;p73"/>
          <p:cNvGrpSpPr/>
          <p:nvPr/>
        </p:nvGrpSpPr>
        <p:grpSpPr>
          <a:xfrm>
            <a:off x="748271" y="285031"/>
            <a:ext cx="320453" cy="409255"/>
            <a:chOff x="5905475" y="2032050"/>
            <a:chExt cx="454350" cy="580175"/>
          </a:xfrm>
        </p:grpSpPr>
        <p:sp>
          <p:nvSpPr>
            <p:cNvPr id="2185" name="Google Shape;2185;p7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0" name="Google Shape;2190;p7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1" name="Google Shape;2191;p73"/>
          <p:cNvGrpSpPr/>
          <p:nvPr/>
        </p:nvGrpSpPr>
        <p:grpSpPr>
          <a:xfrm>
            <a:off x="8710614" y="256458"/>
            <a:ext cx="244304" cy="306056"/>
            <a:chOff x="7249250" y="2312150"/>
            <a:chExt cx="433317" cy="542846"/>
          </a:xfrm>
        </p:grpSpPr>
        <p:sp>
          <p:nvSpPr>
            <p:cNvPr id="2192" name="Google Shape;2192;p7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3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8" name="Google Shape;2208;p73"/>
          <p:cNvGrpSpPr/>
          <p:nvPr/>
        </p:nvGrpSpPr>
        <p:grpSpPr>
          <a:xfrm rot="5973186">
            <a:off x="8505636" y="4426274"/>
            <a:ext cx="525721" cy="428640"/>
            <a:chOff x="5426900" y="3064075"/>
            <a:chExt cx="281450" cy="229525"/>
          </a:xfrm>
        </p:grpSpPr>
        <p:sp>
          <p:nvSpPr>
            <p:cNvPr id="2209" name="Google Shape;2209;p7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DDD8D5-338C-42AE-836B-00DE8EF7880F}"/>
              </a:ext>
            </a:extLst>
          </p:cNvPr>
          <p:cNvSpPr txBox="1"/>
          <p:nvPr/>
        </p:nvSpPr>
        <p:spPr>
          <a:xfrm>
            <a:off x="1068724" y="502906"/>
            <a:ext cx="745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FFF1C-0933-4746-AB51-D131393E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417"/>
            <a:ext cx="3106164" cy="24978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EBA74D-F365-44BE-BFAE-D351DCDAB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2" y="1452045"/>
            <a:ext cx="2937353" cy="29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0C2837-C678-4B69-95AD-1D03520C17E5}"/>
              </a:ext>
            </a:extLst>
          </p:cNvPr>
          <p:cNvGrpSpPr/>
          <p:nvPr/>
        </p:nvGrpSpPr>
        <p:grpSpPr>
          <a:xfrm>
            <a:off x="6408055" y="1415511"/>
            <a:ext cx="2302559" cy="1912203"/>
            <a:chOff x="6408055" y="1415511"/>
            <a:chExt cx="2302559" cy="1912203"/>
          </a:xfrm>
        </p:grpSpPr>
        <p:pic>
          <p:nvPicPr>
            <p:cNvPr id="31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D45EE6AE-72E7-4808-B1D8-045935F08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055" y="1415511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41D5EAD0-962A-493C-AF56-18CF07D71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842" y="1452349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0CEB6A66-E6B6-4564-B8C8-081E35155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864" y="2076071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E4B582C8-A09A-4154-8BAE-3E7F60BEB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996" y="1994908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BD0EE-5EE4-4B94-8D65-B50733B7C083}"/>
              </a:ext>
            </a:extLst>
          </p:cNvPr>
          <p:cNvGrpSpPr/>
          <p:nvPr/>
        </p:nvGrpSpPr>
        <p:grpSpPr>
          <a:xfrm>
            <a:off x="6774193" y="3209713"/>
            <a:ext cx="1444237" cy="1448066"/>
            <a:chOff x="6674901" y="3192528"/>
            <a:chExt cx="1444237" cy="1448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1F7958-0DE7-45DC-A01E-868B3D22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83507" y="3192528"/>
              <a:ext cx="680790" cy="7015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D0F8C88-3577-49B3-BB5E-E864E3B6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57316" y="3355514"/>
              <a:ext cx="680790" cy="7015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A9CF12-73D5-454C-A505-A4C8FEF1A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4901" y="3835095"/>
              <a:ext cx="680790" cy="7015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3A99947-257A-441D-8F06-0C8955D2C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38348" y="3939002"/>
              <a:ext cx="680790" cy="701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8378D6-A860-4198-8D46-F888E2C7A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4533900" y="1138060"/>
            <a:ext cx="4511046" cy="2867380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06B464F-5FF1-47FE-8582-4816D8611DF4}"/>
              </a:ext>
            </a:extLst>
          </p:cNvPr>
          <p:cNvSpPr/>
          <p:nvPr/>
        </p:nvSpPr>
        <p:spPr>
          <a:xfrm>
            <a:off x="6560915" y="2226759"/>
            <a:ext cx="689981" cy="6899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551746" y="1667966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26BED-3B47-4913-897C-4E5D3A51661C}"/>
              </a:ext>
            </a:extLst>
          </p:cNvPr>
          <p:cNvSpPr txBox="1"/>
          <p:nvPr/>
        </p:nvSpPr>
        <p:spPr>
          <a:xfrm>
            <a:off x="756616" y="1879252"/>
            <a:ext cx="2973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carton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41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E418EA1-39F7-4D67-BE97-BA53002B1EFD}"/>
              </a:ext>
            </a:extLst>
          </p:cNvPr>
          <p:cNvSpPr/>
          <p:nvPr/>
        </p:nvSpPr>
        <p:spPr>
          <a:xfrm>
            <a:off x="5547033" y="1528729"/>
            <a:ext cx="1904948" cy="19049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1151E5-D743-4169-810E-8D9BDA837F27}"/>
              </a:ext>
            </a:extLst>
          </p:cNvPr>
          <p:cNvSpPr/>
          <p:nvPr/>
        </p:nvSpPr>
        <p:spPr>
          <a:xfrm>
            <a:off x="4778303" y="759999"/>
            <a:ext cx="3442406" cy="34424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716930" y="1419748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E6DF1-F830-4E63-9DB0-9A7022613F19}"/>
              </a:ext>
            </a:extLst>
          </p:cNvPr>
          <p:cNvSpPr txBox="1"/>
          <p:nvPr/>
        </p:nvSpPr>
        <p:spPr>
          <a:xfrm>
            <a:off x="820418" y="1419748"/>
            <a:ext cx="3573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</a:p>
        </p:txBody>
      </p:sp>
    </p:spTree>
    <p:extLst>
      <p:ext uri="{BB962C8B-B14F-4D97-AF65-F5344CB8AC3E}">
        <p14:creationId xmlns:p14="http://schemas.microsoft.com/office/powerpoint/2010/main" val="3374049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03C4A5-CFE5-4048-9AF1-A9E6E3384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4502431" y="661516"/>
            <a:ext cx="4511046" cy="3820467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418EA1-39F7-4D67-BE97-BA53002B1EFD}"/>
              </a:ext>
            </a:extLst>
          </p:cNvPr>
          <p:cNvSpPr/>
          <p:nvPr/>
        </p:nvSpPr>
        <p:spPr>
          <a:xfrm>
            <a:off x="5829258" y="1619041"/>
            <a:ext cx="1904948" cy="19049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1151E5-D743-4169-810E-8D9BDA837F27}"/>
              </a:ext>
            </a:extLst>
          </p:cNvPr>
          <p:cNvSpPr/>
          <p:nvPr/>
        </p:nvSpPr>
        <p:spPr>
          <a:xfrm>
            <a:off x="5060528" y="850311"/>
            <a:ext cx="3442406" cy="34424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6B464F-5FF1-47FE-8582-4816D8611DF4}"/>
              </a:ext>
            </a:extLst>
          </p:cNvPr>
          <p:cNvSpPr/>
          <p:nvPr/>
        </p:nvSpPr>
        <p:spPr>
          <a:xfrm>
            <a:off x="6436740" y="2226523"/>
            <a:ext cx="689981" cy="6899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492883" y="1667967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23C3D6-C5CE-4844-B6AC-810DC7590BDC}"/>
              </a:ext>
            </a:extLst>
          </p:cNvPr>
          <p:cNvSpPr txBox="1"/>
          <p:nvPr/>
        </p:nvSpPr>
        <p:spPr>
          <a:xfrm>
            <a:off x="639464" y="1667967"/>
            <a:ext cx="3504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carton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8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31C0ED-1B63-4085-96E4-941E6EC4D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4502431" y="661516"/>
            <a:ext cx="4511046" cy="3820467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418EA1-39F7-4D67-BE97-BA53002B1EFD}"/>
              </a:ext>
            </a:extLst>
          </p:cNvPr>
          <p:cNvSpPr/>
          <p:nvPr/>
        </p:nvSpPr>
        <p:spPr>
          <a:xfrm>
            <a:off x="5851836" y="1619041"/>
            <a:ext cx="1904948" cy="19049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1151E5-D743-4169-810E-8D9BDA837F27}"/>
              </a:ext>
            </a:extLst>
          </p:cNvPr>
          <p:cNvSpPr/>
          <p:nvPr/>
        </p:nvSpPr>
        <p:spPr>
          <a:xfrm>
            <a:off x="5083106" y="850311"/>
            <a:ext cx="3442406" cy="34424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6B464F-5FF1-47FE-8582-4816D8611DF4}"/>
              </a:ext>
            </a:extLst>
          </p:cNvPr>
          <p:cNvSpPr/>
          <p:nvPr/>
        </p:nvSpPr>
        <p:spPr>
          <a:xfrm>
            <a:off x="6459318" y="2226523"/>
            <a:ext cx="689981" cy="6899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9B8A8F-C073-4839-BFF5-E3E531FA1B36}"/>
              </a:ext>
            </a:extLst>
          </p:cNvPr>
          <p:cNvSpPr/>
          <p:nvPr/>
        </p:nvSpPr>
        <p:spPr>
          <a:xfrm>
            <a:off x="5953282" y="1657695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067B40-B7A1-48A5-9DBA-BD4634F7409E}"/>
              </a:ext>
            </a:extLst>
          </p:cNvPr>
          <p:cNvSpPr/>
          <p:nvPr/>
        </p:nvSpPr>
        <p:spPr>
          <a:xfrm>
            <a:off x="7344063" y="3018338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541803-3549-49E1-AD55-C98C3F39C8FC}"/>
              </a:ext>
            </a:extLst>
          </p:cNvPr>
          <p:cNvSpPr/>
          <p:nvPr/>
        </p:nvSpPr>
        <p:spPr>
          <a:xfrm>
            <a:off x="8319151" y="2436284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A5DF7-A6B9-435B-A53B-98148AA279C2}"/>
              </a:ext>
            </a:extLst>
          </p:cNvPr>
          <p:cNvSpPr/>
          <p:nvPr/>
        </p:nvSpPr>
        <p:spPr>
          <a:xfrm>
            <a:off x="4929014" y="2436284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441059" y="1630330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07BE7-4A3B-4EF3-BE81-1F53FDFB8D54}"/>
              </a:ext>
            </a:extLst>
          </p:cNvPr>
          <p:cNvSpPr txBox="1"/>
          <p:nvPr/>
        </p:nvSpPr>
        <p:spPr>
          <a:xfrm>
            <a:off x="588271" y="1864056"/>
            <a:ext cx="3499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D89024-0C0A-446D-920D-A69F6964FDCD}"/>
              </a:ext>
            </a:extLst>
          </p:cNvPr>
          <p:cNvSpPr/>
          <p:nvPr/>
        </p:nvSpPr>
        <p:spPr>
          <a:xfrm>
            <a:off x="6551593" y="4057999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6F321F-FC25-4F51-8E61-FE971E310650}"/>
              </a:ext>
            </a:extLst>
          </p:cNvPr>
          <p:cNvSpPr/>
          <p:nvPr/>
        </p:nvSpPr>
        <p:spPr>
          <a:xfrm>
            <a:off x="6551593" y="727152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36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B74A67E-7914-4606-A9C3-91F16E205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214489" y="661515"/>
            <a:ext cx="4165600" cy="3820467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CDC5A6-EEA5-48A3-8BB9-D9E22B1847C8}"/>
              </a:ext>
            </a:extLst>
          </p:cNvPr>
          <p:cNvGrpSpPr/>
          <p:nvPr/>
        </p:nvGrpSpPr>
        <p:grpSpPr>
          <a:xfrm>
            <a:off x="423155" y="690654"/>
            <a:ext cx="3802878" cy="3736838"/>
            <a:chOff x="5816706" y="1084750"/>
            <a:chExt cx="2862091" cy="281239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824B97F-155D-4446-96D9-2FE4F9881B40}"/>
                </a:ext>
              </a:extLst>
            </p:cNvPr>
            <p:cNvSpPr/>
            <p:nvPr/>
          </p:nvSpPr>
          <p:spPr>
            <a:xfrm>
              <a:off x="6511242" y="1783644"/>
              <a:ext cx="1433689" cy="1433689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DC4A55-978B-49AD-A4D0-EFB7E637B575}"/>
                </a:ext>
              </a:extLst>
            </p:cNvPr>
            <p:cNvSpPr/>
            <p:nvPr/>
          </p:nvSpPr>
          <p:spPr>
            <a:xfrm>
              <a:off x="5932688" y="1205088"/>
              <a:ext cx="2590800" cy="259080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2D39A-6814-4B27-8A07-6E7F483BCC6D}"/>
                </a:ext>
              </a:extLst>
            </p:cNvPr>
            <p:cNvSpPr/>
            <p:nvPr/>
          </p:nvSpPr>
          <p:spPr>
            <a:xfrm>
              <a:off x="6968445" y="2240843"/>
              <a:ext cx="519289" cy="5192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F464D5-FA74-4C0B-BA95-F356DAAC7287}"/>
                </a:ext>
              </a:extLst>
            </p:cNvPr>
            <p:cNvSpPr/>
            <p:nvPr/>
          </p:nvSpPr>
          <p:spPr>
            <a:xfrm>
              <a:off x="6555658" y="1892316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9C4A4F-FFAB-4990-B1A2-658959502914}"/>
                </a:ext>
              </a:extLst>
            </p:cNvPr>
            <p:cNvSpPr/>
            <p:nvPr/>
          </p:nvSpPr>
          <p:spPr>
            <a:xfrm>
              <a:off x="7593388" y="2864641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61115C-A3BE-4C0F-85CB-EA7867CF41D7}"/>
                </a:ext>
              </a:extLst>
            </p:cNvPr>
            <p:cNvSpPr/>
            <p:nvPr/>
          </p:nvSpPr>
          <p:spPr>
            <a:xfrm>
              <a:off x="8368178" y="2398712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C7B2E9-5EE1-4A33-86D0-0BE4956F0075}"/>
                </a:ext>
              </a:extLst>
            </p:cNvPr>
            <p:cNvSpPr/>
            <p:nvPr/>
          </p:nvSpPr>
          <p:spPr>
            <a:xfrm>
              <a:off x="5816706" y="2398712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E61953-6949-47C5-85E4-C924A6C16E44}"/>
                </a:ext>
              </a:extLst>
            </p:cNvPr>
            <p:cNvSpPr/>
            <p:nvPr/>
          </p:nvSpPr>
          <p:spPr>
            <a:xfrm>
              <a:off x="7049969" y="1084750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98F019D-2349-49CF-8800-5C0CC9E88959}"/>
                </a:ext>
              </a:extLst>
            </p:cNvPr>
            <p:cNvSpPr/>
            <p:nvPr/>
          </p:nvSpPr>
          <p:spPr>
            <a:xfrm>
              <a:off x="7071892" y="3586524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Google Shape;714;p49">
            <a:extLst>
              <a:ext uri="{FF2B5EF4-FFF2-40B4-BE49-F238E27FC236}">
                <a16:creationId xmlns:a16="http://schemas.microsoft.com/office/drawing/2014/main" id="{6736C583-2107-4646-B881-C1F2EBCAF20B}"/>
              </a:ext>
            </a:extLst>
          </p:cNvPr>
          <p:cNvSpPr/>
          <p:nvPr/>
        </p:nvSpPr>
        <p:spPr>
          <a:xfrm>
            <a:off x="4533900" y="277237"/>
            <a:ext cx="4610100" cy="134204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A9A0A-2E98-4A39-85B4-1746DBE3A5A1}"/>
              </a:ext>
            </a:extLst>
          </p:cNvPr>
          <p:cNvSpPr txBox="1"/>
          <p:nvPr/>
        </p:nvSpPr>
        <p:spPr>
          <a:xfrm>
            <a:off x="4572000" y="42452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Google Shape;714;p49">
            <a:extLst>
              <a:ext uri="{FF2B5EF4-FFF2-40B4-BE49-F238E27FC236}">
                <a16:creationId xmlns:a16="http://schemas.microsoft.com/office/drawing/2014/main" id="{814F0766-766A-4A02-A4E2-1DD076E36F1C}"/>
              </a:ext>
            </a:extLst>
          </p:cNvPr>
          <p:cNvSpPr/>
          <p:nvPr/>
        </p:nvSpPr>
        <p:spPr>
          <a:xfrm>
            <a:off x="4580686" y="2176391"/>
            <a:ext cx="4610100" cy="2835876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E530EA-EEFB-46D2-ACCC-29C9E035F4D6}"/>
              </a:ext>
            </a:extLst>
          </p:cNvPr>
          <p:cNvSpPr txBox="1"/>
          <p:nvPr/>
        </p:nvSpPr>
        <p:spPr>
          <a:xfrm>
            <a:off x="4907314" y="2317056"/>
            <a:ext cx="40468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FA671-687B-4B09-9C6A-18948702DD98}"/>
              </a:ext>
            </a:extLst>
          </p:cNvPr>
          <p:cNvSpPr txBox="1"/>
          <p:nvPr/>
        </p:nvSpPr>
        <p:spPr>
          <a:xfrm>
            <a:off x="1405005" y="22249"/>
            <a:ext cx="3051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211C1A-AD0F-4B26-9CF1-7B356F8C9F2A}"/>
              </a:ext>
            </a:extLst>
          </p:cNvPr>
          <p:cNvCxnSpPr>
            <a:cxnSpLocks/>
          </p:cNvCxnSpPr>
          <p:nvPr/>
        </p:nvCxnSpPr>
        <p:spPr>
          <a:xfrm flipV="1">
            <a:off x="2707015" y="473027"/>
            <a:ext cx="250390" cy="12706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4F24053-5A56-42A8-9862-26B7AE2F27A6}"/>
              </a:ext>
            </a:extLst>
          </p:cNvPr>
          <p:cNvCxnSpPr>
            <a:cxnSpLocks/>
          </p:cNvCxnSpPr>
          <p:nvPr/>
        </p:nvCxnSpPr>
        <p:spPr>
          <a:xfrm flipH="1" flipV="1">
            <a:off x="3159597" y="473027"/>
            <a:ext cx="221475" cy="7976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084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5" grpId="0" animBg="1"/>
      <p:bldP spid="16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63E1DF9-9718-44C5-8524-DE7EF91FB7C4}"/>
              </a:ext>
            </a:extLst>
          </p:cNvPr>
          <p:cNvSpPr/>
          <p:nvPr/>
        </p:nvSpPr>
        <p:spPr>
          <a:xfrm>
            <a:off x="180622" y="1049868"/>
            <a:ext cx="2743551" cy="2991555"/>
          </a:xfrm>
          <a:prstGeom prst="round2DiagRect">
            <a:avLst/>
          </a:prstGeom>
          <a:blipFill>
            <a:blip r:embed="rId2"/>
            <a:srcRect/>
            <a:stretch>
              <a:fillRect l="-858" t="-2425" r="858" b="-19737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545C079-5E07-445B-A5A2-59818971B9E7}"/>
              </a:ext>
            </a:extLst>
          </p:cNvPr>
          <p:cNvSpPr/>
          <p:nvPr/>
        </p:nvSpPr>
        <p:spPr>
          <a:xfrm>
            <a:off x="3176755" y="1075972"/>
            <a:ext cx="2743551" cy="2991555"/>
          </a:xfrm>
          <a:prstGeom prst="round2DiagRect">
            <a:avLst/>
          </a:prstGeom>
          <a:blipFill>
            <a:blip r:embed="rId3"/>
            <a:srcRect/>
            <a:stretch>
              <a:fillRect t="-1993" b="-10387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6F1BF0-02ED-4357-92D5-4F2F55991F4E}"/>
              </a:ext>
            </a:extLst>
          </p:cNvPr>
          <p:cNvSpPr/>
          <p:nvPr/>
        </p:nvSpPr>
        <p:spPr>
          <a:xfrm>
            <a:off x="6172888" y="1075971"/>
            <a:ext cx="2743551" cy="2991555"/>
          </a:xfrm>
          <a:prstGeom prst="round2DiagRect">
            <a:avLst/>
          </a:prstGeom>
          <a:blipFill>
            <a:blip r:embed="rId4"/>
            <a:srcRect/>
            <a:stretch>
              <a:fillRect t="-16760" b="-46662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390;p61">
            <a:extLst>
              <a:ext uri="{FF2B5EF4-FFF2-40B4-BE49-F238E27FC236}">
                <a16:creationId xmlns:a16="http://schemas.microsoft.com/office/drawing/2014/main" id="{9B2AA0D2-DC00-43F8-B1DB-63D68CD2DF68}"/>
              </a:ext>
            </a:extLst>
          </p:cNvPr>
          <p:cNvSpPr/>
          <p:nvPr/>
        </p:nvSpPr>
        <p:spPr>
          <a:xfrm>
            <a:off x="1300962" y="146085"/>
            <a:ext cx="6849616" cy="74573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4D726-2229-49F5-A9D3-0D4D22E28E29}"/>
              </a:ext>
            </a:extLst>
          </p:cNvPr>
          <p:cNvSpPr txBox="1"/>
          <p:nvPr/>
        </p:nvSpPr>
        <p:spPr>
          <a:xfrm>
            <a:off x="1670754" y="146085"/>
            <a:ext cx="667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</p:spTree>
    <p:extLst>
      <p:ext uri="{BB962C8B-B14F-4D97-AF65-F5344CB8AC3E}">
        <p14:creationId xmlns:p14="http://schemas.microsoft.com/office/powerpoint/2010/main" val="2811322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>
            <a:spLocks noGrp="1"/>
          </p:cNvSpPr>
          <p:nvPr>
            <p:ph type="ctrTitle"/>
          </p:nvPr>
        </p:nvSpPr>
        <p:spPr>
          <a:xfrm>
            <a:off x="1369234" y="1256724"/>
            <a:ext cx="7232005" cy="2271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b="1" dirty="0">
                <a:solidFill>
                  <a:srgbClr val="4E8CCA"/>
                </a:solidFill>
              </a:rPr>
              <a:t>NGUYÊN TỬ. </a:t>
            </a:r>
            <a:br>
              <a:rPr lang="en" sz="4400" b="1" dirty="0">
                <a:solidFill>
                  <a:srgbClr val="4E8CCA"/>
                </a:solidFill>
              </a:rPr>
            </a:br>
            <a:r>
              <a:rPr lang="en" sz="4400" b="1" dirty="0">
                <a:solidFill>
                  <a:srgbClr val="4E8CCA"/>
                </a:solidFill>
              </a:rPr>
              <a:t>SƠ  LƯỢC VỀ BẢNG TUẦN HOÀN CÁC NGUYÊN TỐ HOÁ HỌC</a:t>
            </a:r>
            <a:r>
              <a:rPr lang="en" sz="4400" dirty="0">
                <a:solidFill>
                  <a:srgbClr val="4E8CCA"/>
                </a:solidFill>
              </a:rPr>
              <a:t> </a:t>
            </a:r>
            <a:endParaRPr sz="3600" dirty="0">
              <a:solidFill>
                <a:srgbClr val="4E8CCA"/>
              </a:solidFill>
            </a:endParaRPr>
          </a:p>
        </p:txBody>
      </p:sp>
      <p:grpSp>
        <p:nvGrpSpPr>
          <p:cNvPr id="406" name="Google Shape;406;p44"/>
          <p:cNvGrpSpPr/>
          <p:nvPr/>
        </p:nvGrpSpPr>
        <p:grpSpPr>
          <a:xfrm>
            <a:off x="7070231" y="419297"/>
            <a:ext cx="1049059" cy="778108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379772" y="3190408"/>
            <a:ext cx="1049044" cy="1003065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4"/>
          <p:cNvGrpSpPr/>
          <p:nvPr/>
        </p:nvGrpSpPr>
        <p:grpSpPr>
          <a:xfrm rot="1803367">
            <a:off x="5198611" y="52983"/>
            <a:ext cx="454347" cy="974033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6763901" y="4193044"/>
            <a:ext cx="171208" cy="258133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567083" y="1110160"/>
            <a:ext cx="387909" cy="828645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7674425" y="2528478"/>
            <a:ext cx="525721" cy="42864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EBB2134-F739-4E66-8C80-7368008878DF}"/>
              </a:ext>
            </a:extLst>
          </p:cNvPr>
          <p:cNvSpPr txBox="1"/>
          <p:nvPr/>
        </p:nvSpPr>
        <p:spPr>
          <a:xfrm>
            <a:off x="1923796" y="66028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ED6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 </a:t>
            </a:r>
            <a:endParaRPr lang="en-US" sz="3600" dirty="0">
              <a:solidFill>
                <a:srgbClr val="ED6A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/>
          <p:nvPr/>
        </p:nvSpPr>
        <p:spPr>
          <a:xfrm>
            <a:off x="1208423" y="1227113"/>
            <a:ext cx="6626900" cy="251166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title"/>
          </p:nvPr>
        </p:nvSpPr>
        <p:spPr>
          <a:xfrm>
            <a:off x="1282264" y="2245633"/>
            <a:ext cx="6526409" cy="1052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/>
              <a:t>NGUYÊN TỬ</a:t>
            </a:r>
          </a:p>
        </p:txBody>
      </p:sp>
      <p:grpSp>
        <p:nvGrpSpPr>
          <p:cNvPr id="583" name="Google Shape;583;p47"/>
          <p:cNvGrpSpPr/>
          <p:nvPr/>
        </p:nvGrpSpPr>
        <p:grpSpPr>
          <a:xfrm>
            <a:off x="7492673" y="1028694"/>
            <a:ext cx="316000" cy="403512"/>
            <a:chOff x="5905475" y="2032050"/>
            <a:chExt cx="454350" cy="580175"/>
          </a:xfrm>
        </p:grpSpPr>
        <p:sp>
          <p:nvSpPr>
            <p:cNvPr id="584" name="Google Shape;584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91" name="Google Shape;591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47"/>
          <p:cNvGrpSpPr/>
          <p:nvPr/>
        </p:nvGrpSpPr>
        <p:grpSpPr>
          <a:xfrm>
            <a:off x="577136" y="3752173"/>
            <a:ext cx="928708" cy="1032091"/>
            <a:chOff x="5117700" y="3973625"/>
            <a:chExt cx="956150" cy="1062588"/>
          </a:xfrm>
        </p:grpSpPr>
        <p:sp>
          <p:nvSpPr>
            <p:cNvPr id="595" name="Google Shape;595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7"/>
          <p:cNvGrpSpPr/>
          <p:nvPr/>
        </p:nvGrpSpPr>
        <p:grpSpPr>
          <a:xfrm rot="5973186">
            <a:off x="983325" y="923078"/>
            <a:ext cx="525721" cy="428640"/>
            <a:chOff x="5426900" y="3064075"/>
            <a:chExt cx="281450" cy="229525"/>
          </a:xfrm>
        </p:grpSpPr>
        <p:sp>
          <p:nvSpPr>
            <p:cNvPr id="620" name="Google Shape;620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B7BB5AB-0C11-4326-9D7D-A8774497C4B2}"/>
              </a:ext>
            </a:extLst>
          </p:cNvPr>
          <p:cNvSpPr txBox="1"/>
          <p:nvPr/>
        </p:nvSpPr>
        <p:spPr>
          <a:xfrm>
            <a:off x="3942873" y="1251539"/>
            <a:ext cx="125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oogle Shape;395;p28">
            <a:extLst>
              <a:ext uri="{FF2B5EF4-FFF2-40B4-BE49-F238E27FC236}">
                <a16:creationId xmlns:a16="http://schemas.microsoft.com/office/drawing/2014/main" id="{D27704D8-6260-4D30-847E-3AB58E78456B}"/>
              </a:ext>
            </a:extLst>
          </p:cNvPr>
          <p:cNvGrpSpPr/>
          <p:nvPr/>
        </p:nvGrpSpPr>
        <p:grpSpPr>
          <a:xfrm rot="710046">
            <a:off x="6714154" y="2710417"/>
            <a:ext cx="2471790" cy="2444835"/>
            <a:chOff x="2214529" y="2433804"/>
            <a:chExt cx="2706110" cy="2676600"/>
          </a:xfrm>
        </p:grpSpPr>
        <p:sp>
          <p:nvSpPr>
            <p:cNvPr id="55" name="Google Shape;396;p28">
              <a:extLst>
                <a:ext uri="{FF2B5EF4-FFF2-40B4-BE49-F238E27FC236}">
                  <a16:creationId xmlns:a16="http://schemas.microsoft.com/office/drawing/2014/main" id="{0091E27F-57E9-405F-A5F3-0F5E43BC2E95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7;p28">
              <a:extLst>
                <a:ext uri="{FF2B5EF4-FFF2-40B4-BE49-F238E27FC236}">
                  <a16:creationId xmlns:a16="http://schemas.microsoft.com/office/drawing/2014/main" id="{CA5B09CB-8E20-41FE-A6C8-014FE13FE845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8;p28">
              <a:extLst>
                <a:ext uri="{FF2B5EF4-FFF2-40B4-BE49-F238E27FC236}">
                  <a16:creationId xmlns:a16="http://schemas.microsoft.com/office/drawing/2014/main" id="{0CF78855-2E6F-4680-946E-FCD742E06C1A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9;p28">
              <a:extLst>
                <a:ext uri="{FF2B5EF4-FFF2-40B4-BE49-F238E27FC236}">
                  <a16:creationId xmlns:a16="http://schemas.microsoft.com/office/drawing/2014/main" id="{8D8B5F95-4AE3-4D66-86E0-43AC9A131E05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400;p28">
              <a:extLst>
                <a:ext uri="{FF2B5EF4-FFF2-40B4-BE49-F238E27FC236}">
                  <a16:creationId xmlns:a16="http://schemas.microsoft.com/office/drawing/2014/main" id="{574040C2-F8DD-4778-8F9C-46576226B145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05" name="Google Shape;401;p28">
                <a:extLst>
                  <a:ext uri="{FF2B5EF4-FFF2-40B4-BE49-F238E27FC236}">
                    <a16:creationId xmlns:a16="http://schemas.microsoft.com/office/drawing/2014/main" id="{936CB015-E420-4695-A00F-74BD71C067E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02;p28">
                <a:extLst>
                  <a:ext uri="{FF2B5EF4-FFF2-40B4-BE49-F238E27FC236}">
                    <a16:creationId xmlns:a16="http://schemas.microsoft.com/office/drawing/2014/main" id="{4364C047-A8A9-4BF7-92FC-45830794A9A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03;p28">
                <a:extLst>
                  <a:ext uri="{FF2B5EF4-FFF2-40B4-BE49-F238E27FC236}">
                    <a16:creationId xmlns:a16="http://schemas.microsoft.com/office/drawing/2014/main" id="{F7622498-0418-4540-9B69-7101D86C02C6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04;p28">
                <a:extLst>
                  <a:ext uri="{FF2B5EF4-FFF2-40B4-BE49-F238E27FC236}">
                    <a16:creationId xmlns:a16="http://schemas.microsoft.com/office/drawing/2014/main" id="{6EC6CC9E-75AD-469E-9FB2-41981D99B3C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05;p28">
                <a:extLst>
                  <a:ext uri="{FF2B5EF4-FFF2-40B4-BE49-F238E27FC236}">
                    <a16:creationId xmlns:a16="http://schemas.microsoft.com/office/drawing/2014/main" id="{089BA056-A10A-4A01-B34D-81926777F5B0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06;p28">
                <a:extLst>
                  <a:ext uri="{FF2B5EF4-FFF2-40B4-BE49-F238E27FC236}">
                    <a16:creationId xmlns:a16="http://schemas.microsoft.com/office/drawing/2014/main" id="{D1D81E48-DB93-4DC9-B61E-30F9B669855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07;p28">
                <a:extLst>
                  <a:ext uri="{FF2B5EF4-FFF2-40B4-BE49-F238E27FC236}">
                    <a16:creationId xmlns:a16="http://schemas.microsoft.com/office/drawing/2014/main" id="{207ECDDA-5FDB-4AD6-BE07-B3A583C0EC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08;p28">
                <a:extLst>
                  <a:ext uri="{FF2B5EF4-FFF2-40B4-BE49-F238E27FC236}">
                    <a16:creationId xmlns:a16="http://schemas.microsoft.com/office/drawing/2014/main" id="{9E048EA0-6D4D-4455-BD58-FD47EF293A9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09;p28">
                <a:extLst>
                  <a:ext uri="{FF2B5EF4-FFF2-40B4-BE49-F238E27FC236}">
                    <a16:creationId xmlns:a16="http://schemas.microsoft.com/office/drawing/2014/main" id="{3CC7379E-783A-4E58-AB8D-D6205EDE03F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10;p28">
                <a:extLst>
                  <a:ext uri="{FF2B5EF4-FFF2-40B4-BE49-F238E27FC236}">
                    <a16:creationId xmlns:a16="http://schemas.microsoft.com/office/drawing/2014/main" id="{53DDDE24-3609-40F8-B3D8-BA76545E6C70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11;p28">
                <a:extLst>
                  <a:ext uri="{FF2B5EF4-FFF2-40B4-BE49-F238E27FC236}">
                    <a16:creationId xmlns:a16="http://schemas.microsoft.com/office/drawing/2014/main" id="{848EE6E8-F43D-4627-9FDA-82A0E500F6BB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12;p28">
                <a:extLst>
                  <a:ext uri="{FF2B5EF4-FFF2-40B4-BE49-F238E27FC236}">
                    <a16:creationId xmlns:a16="http://schemas.microsoft.com/office/drawing/2014/main" id="{658B39AE-7E18-4B61-B882-6B90D7C92843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13;p28">
                <a:extLst>
                  <a:ext uri="{FF2B5EF4-FFF2-40B4-BE49-F238E27FC236}">
                    <a16:creationId xmlns:a16="http://schemas.microsoft.com/office/drawing/2014/main" id="{8786F591-20FC-497E-9BC6-C76DBB8FFD13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414;p28">
              <a:extLst>
                <a:ext uri="{FF2B5EF4-FFF2-40B4-BE49-F238E27FC236}">
                  <a16:creationId xmlns:a16="http://schemas.microsoft.com/office/drawing/2014/main" id="{5EC0A86A-CC57-4EA9-927B-2C1AA8C302CC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415;p28">
              <a:extLst>
                <a:ext uri="{FF2B5EF4-FFF2-40B4-BE49-F238E27FC236}">
                  <a16:creationId xmlns:a16="http://schemas.microsoft.com/office/drawing/2014/main" id="{EAC7F3B4-1034-4BD4-BC9E-758D037A76A7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92" name="Google Shape;416;p28">
                <a:extLst>
                  <a:ext uri="{FF2B5EF4-FFF2-40B4-BE49-F238E27FC236}">
                    <a16:creationId xmlns:a16="http://schemas.microsoft.com/office/drawing/2014/main" id="{1FEDF22B-0E72-4B31-9C54-39D1D5E178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17;p28">
                <a:extLst>
                  <a:ext uri="{FF2B5EF4-FFF2-40B4-BE49-F238E27FC236}">
                    <a16:creationId xmlns:a16="http://schemas.microsoft.com/office/drawing/2014/main" id="{A766ACD1-AD81-4ADE-8601-D54BFD3394E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18;p28">
                <a:extLst>
                  <a:ext uri="{FF2B5EF4-FFF2-40B4-BE49-F238E27FC236}">
                    <a16:creationId xmlns:a16="http://schemas.microsoft.com/office/drawing/2014/main" id="{8F801446-8DB8-4CB4-A11D-F8FD186B9D9A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19;p28">
                <a:extLst>
                  <a:ext uri="{FF2B5EF4-FFF2-40B4-BE49-F238E27FC236}">
                    <a16:creationId xmlns:a16="http://schemas.microsoft.com/office/drawing/2014/main" id="{1D64FC05-1900-42CE-8B69-D285C2130BBF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20;p28">
                <a:extLst>
                  <a:ext uri="{FF2B5EF4-FFF2-40B4-BE49-F238E27FC236}">
                    <a16:creationId xmlns:a16="http://schemas.microsoft.com/office/drawing/2014/main" id="{1E48FFAB-7DCF-40A0-842B-C2FD3302BA6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21;p28">
                <a:extLst>
                  <a:ext uri="{FF2B5EF4-FFF2-40B4-BE49-F238E27FC236}">
                    <a16:creationId xmlns:a16="http://schemas.microsoft.com/office/drawing/2014/main" id="{9BCF2C07-7444-42A1-9C4D-A1F1FF802BC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22;p28">
                <a:extLst>
                  <a:ext uri="{FF2B5EF4-FFF2-40B4-BE49-F238E27FC236}">
                    <a16:creationId xmlns:a16="http://schemas.microsoft.com/office/drawing/2014/main" id="{43286D1E-2995-4908-8725-A708E3A9498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23;p28">
                <a:extLst>
                  <a:ext uri="{FF2B5EF4-FFF2-40B4-BE49-F238E27FC236}">
                    <a16:creationId xmlns:a16="http://schemas.microsoft.com/office/drawing/2014/main" id="{981405D9-E4B7-42A3-AF26-A0134A3735F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24;p28">
                <a:extLst>
                  <a:ext uri="{FF2B5EF4-FFF2-40B4-BE49-F238E27FC236}">
                    <a16:creationId xmlns:a16="http://schemas.microsoft.com/office/drawing/2014/main" id="{7CBC5EB0-0470-4D26-B007-9EAD410B2A2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25;p28">
                <a:extLst>
                  <a:ext uri="{FF2B5EF4-FFF2-40B4-BE49-F238E27FC236}">
                    <a16:creationId xmlns:a16="http://schemas.microsoft.com/office/drawing/2014/main" id="{C2810EC8-5D1A-4A7C-9BDA-9313FEFB4CF5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6;p28">
                <a:extLst>
                  <a:ext uri="{FF2B5EF4-FFF2-40B4-BE49-F238E27FC236}">
                    <a16:creationId xmlns:a16="http://schemas.microsoft.com/office/drawing/2014/main" id="{1634B31A-7D02-4A5C-8B03-233EE252332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27;p28">
                <a:extLst>
                  <a:ext uri="{FF2B5EF4-FFF2-40B4-BE49-F238E27FC236}">
                    <a16:creationId xmlns:a16="http://schemas.microsoft.com/office/drawing/2014/main" id="{0848E998-F5C7-47C6-B46C-F7111E8BD6B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28;p28">
                <a:extLst>
                  <a:ext uri="{FF2B5EF4-FFF2-40B4-BE49-F238E27FC236}">
                    <a16:creationId xmlns:a16="http://schemas.microsoft.com/office/drawing/2014/main" id="{05235E83-6286-4A5F-BE83-534151AC3569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429;p28">
              <a:extLst>
                <a:ext uri="{FF2B5EF4-FFF2-40B4-BE49-F238E27FC236}">
                  <a16:creationId xmlns:a16="http://schemas.microsoft.com/office/drawing/2014/main" id="{0F7230C3-42E2-4FD3-8F20-5C5983C052FA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430;p28">
              <a:extLst>
                <a:ext uri="{FF2B5EF4-FFF2-40B4-BE49-F238E27FC236}">
                  <a16:creationId xmlns:a16="http://schemas.microsoft.com/office/drawing/2014/main" id="{C6749E36-16E7-44AF-94B0-5D9E83755D8F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79" name="Google Shape;431;p28">
                <a:extLst>
                  <a:ext uri="{FF2B5EF4-FFF2-40B4-BE49-F238E27FC236}">
                    <a16:creationId xmlns:a16="http://schemas.microsoft.com/office/drawing/2014/main" id="{9468EE90-1D8C-432D-851D-8EECC2884F3A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2;p28">
                <a:extLst>
                  <a:ext uri="{FF2B5EF4-FFF2-40B4-BE49-F238E27FC236}">
                    <a16:creationId xmlns:a16="http://schemas.microsoft.com/office/drawing/2014/main" id="{9FBFE6E7-ADC9-43B0-BB2B-7296FB57236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3;p28">
                <a:extLst>
                  <a:ext uri="{FF2B5EF4-FFF2-40B4-BE49-F238E27FC236}">
                    <a16:creationId xmlns:a16="http://schemas.microsoft.com/office/drawing/2014/main" id="{A4406B45-4426-45B7-BD04-98501856729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4;p28">
                <a:extLst>
                  <a:ext uri="{FF2B5EF4-FFF2-40B4-BE49-F238E27FC236}">
                    <a16:creationId xmlns:a16="http://schemas.microsoft.com/office/drawing/2014/main" id="{0D5B8772-DE91-4EFC-A37C-BDE1555E6CFD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5;p28">
                <a:extLst>
                  <a:ext uri="{FF2B5EF4-FFF2-40B4-BE49-F238E27FC236}">
                    <a16:creationId xmlns:a16="http://schemas.microsoft.com/office/drawing/2014/main" id="{92F36E99-FACA-492E-B1A1-2E0AD152F86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6;p28">
                <a:extLst>
                  <a:ext uri="{FF2B5EF4-FFF2-40B4-BE49-F238E27FC236}">
                    <a16:creationId xmlns:a16="http://schemas.microsoft.com/office/drawing/2014/main" id="{C9E558FA-F5B5-47C6-B729-99F253E6BFF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7;p28">
                <a:extLst>
                  <a:ext uri="{FF2B5EF4-FFF2-40B4-BE49-F238E27FC236}">
                    <a16:creationId xmlns:a16="http://schemas.microsoft.com/office/drawing/2014/main" id="{59061487-3DD3-46D0-86AB-EFE31C7E2623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8;p28">
                <a:extLst>
                  <a:ext uri="{FF2B5EF4-FFF2-40B4-BE49-F238E27FC236}">
                    <a16:creationId xmlns:a16="http://schemas.microsoft.com/office/drawing/2014/main" id="{6EC6FB83-0065-42AC-9219-4155D38B713C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9;p28">
                <a:extLst>
                  <a:ext uri="{FF2B5EF4-FFF2-40B4-BE49-F238E27FC236}">
                    <a16:creationId xmlns:a16="http://schemas.microsoft.com/office/drawing/2014/main" id="{3F214493-FCBF-43C1-83AC-6210624EACA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40;p28">
                <a:extLst>
                  <a:ext uri="{FF2B5EF4-FFF2-40B4-BE49-F238E27FC236}">
                    <a16:creationId xmlns:a16="http://schemas.microsoft.com/office/drawing/2014/main" id="{9D5633BD-9803-4AE0-A6B5-6F60C36995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41;p28">
                <a:extLst>
                  <a:ext uri="{FF2B5EF4-FFF2-40B4-BE49-F238E27FC236}">
                    <a16:creationId xmlns:a16="http://schemas.microsoft.com/office/drawing/2014/main" id="{C36F3B45-B3D8-4421-8E54-57D14A9D975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42;p28">
                <a:extLst>
                  <a:ext uri="{FF2B5EF4-FFF2-40B4-BE49-F238E27FC236}">
                    <a16:creationId xmlns:a16="http://schemas.microsoft.com/office/drawing/2014/main" id="{C00009D6-78BC-4909-8151-A1E59F9C72C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43;p28">
                <a:extLst>
                  <a:ext uri="{FF2B5EF4-FFF2-40B4-BE49-F238E27FC236}">
                    <a16:creationId xmlns:a16="http://schemas.microsoft.com/office/drawing/2014/main" id="{0C4415E6-6823-40BD-95C8-793242186E7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44;p28">
              <a:extLst>
                <a:ext uri="{FF2B5EF4-FFF2-40B4-BE49-F238E27FC236}">
                  <a16:creationId xmlns:a16="http://schemas.microsoft.com/office/drawing/2014/main" id="{8AC08969-4934-40CC-81E5-676D4592AC9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445;p28">
              <a:extLst>
                <a:ext uri="{FF2B5EF4-FFF2-40B4-BE49-F238E27FC236}">
                  <a16:creationId xmlns:a16="http://schemas.microsoft.com/office/drawing/2014/main" id="{C5B2A1ED-5BF2-46EE-99EF-1C7AA4D65F3F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66" name="Google Shape;446;p28">
                <a:extLst>
                  <a:ext uri="{FF2B5EF4-FFF2-40B4-BE49-F238E27FC236}">
                    <a16:creationId xmlns:a16="http://schemas.microsoft.com/office/drawing/2014/main" id="{23540430-5F3E-495D-B92E-2671CC1C541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47;p28">
                <a:extLst>
                  <a:ext uri="{FF2B5EF4-FFF2-40B4-BE49-F238E27FC236}">
                    <a16:creationId xmlns:a16="http://schemas.microsoft.com/office/drawing/2014/main" id="{A4B99563-4DCE-4A85-A567-EC27CF2D970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48;p28">
                <a:extLst>
                  <a:ext uri="{FF2B5EF4-FFF2-40B4-BE49-F238E27FC236}">
                    <a16:creationId xmlns:a16="http://schemas.microsoft.com/office/drawing/2014/main" id="{992A0FC1-460C-4F1E-809B-8D34EADA9DAE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49;p28">
                <a:extLst>
                  <a:ext uri="{FF2B5EF4-FFF2-40B4-BE49-F238E27FC236}">
                    <a16:creationId xmlns:a16="http://schemas.microsoft.com/office/drawing/2014/main" id="{4F2AF3A2-F8D3-4709-B4FB-F67F8BF9ED97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50;p28">
                <a:extLst>
                  <a:ext uri="{FF2B5EF4-FFF2-40B4-BE49-F238E27FC236}">
                    <a16:creationId xmlns:a16="http://schemas.microsoft.com/office/drawing/2014/main" id="{47E0D6A1-FFD2-4E81-BD10-01B7786DF3A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51;p28">
                <a:extLst>
                  <a:ext uri="{FF2B5EF4-FFF2-40B4-BE49-F238E27FC236}">
                    <a16:creationId xmlns:a16="http://schemas.microsoft.com/office/drawing/2014/main" id="{35DD9DA2-D5AC-4465-BB3C-FAF79561677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52;p28">
                <a:extLst>
                  <a:ext uri="{FF2B5EF4-FFF2-40B4-BE49-F238E27FC236}">
                    <a16:creationId xmlns:a16="http://schemas.microsoft.com/office/drawing/2014/main" id="{D5D2DBB4-3741-4B77-9446-B36CD0D365DC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53;p28">
                <a:extLst>
                  <a:ext uri="{FF2B5EF4-FFF2-40B4-BE49-F238E27FC236}">
                    <a16:creationId xmlns:a16="http://schemas.microsoft.com/office/drawing/2014/main" id="{958D4BC0-ADEA-4D8F-9D34-0D4EAA0D7326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54;p28">
                <a:extLst>
                  <a:ext uri="{FF2B5EF4-FFF2-40B4-BE49-F238E27FC236}">
                    <a16:creationId xmlns:a16="http://schemas.microsoft.com/office/drawing/2014/main" id="{10D2BBC7-28FD-4468-90C5-4FA06EFF346F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55;p28">
                <a:extLst>
                  <a:ext uri="{FF2B5EF4-FFF2-40B4-BE49-F238E27FC236}">
                    <a16:creationId xmlns:a16="http://schemas.microsoft.com/office/drawing/2014/main" id="{17529B0D-E8F9-4AC0-9A92-3F160ADC2EE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56;p28">
                <a:extLst>
                  <a:ext uri="{FF2B5EF4-FFF2-40B4-BE49-F238E27FC236}">
                    <a16:creationId xmlns:a16="http://schemas.microsoft.com/office/drawing/2014/main" id="{A3DF9D1F-A573-40C1-B9DC-B314CFF67E6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57;p28">
                <a:extLst>
                  <a:ext uri="{FF2B5EF4-FFF2-40B4-BE49-F238E27FC236}">
                    <a16:creationId xmlns:a16="http://schemas.microsoft.com/office/drawing/2014/main" id="{914CA921-2285-42E4-A45D-98757E4AB7B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58;p28">
                <a:extLst>
                  <a:ext uri="{FF2B5EF4-FFF2-40B4-BE49-F238E27FC236}">
                    <a16:creationId xmlns:a16="http://schemas.microsoft.com/office/drawing/2014/main" id="{71402C83-6961-4D79-A7D4-2E119CF4DE8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"/>
          <p:cNvSpPr/>
          <p:nvPr/>
        </p:nvSpPr>
        <p:spPr>
          <a:xfrm>
            <a:off x="4611012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p46"/>
          <p:cNvSpPr/>
          <p:nvPr/>
        </p:nvSpPr>
        <p:spPr>
          <a:xfrm rot="10800000" flipH="1">
            <a:off x="4599248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938787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46"/>
          <p:cNvSpPr/>
          <p:nvPr/>
        </p:nvSpPr>
        <p:spPr>
          <a:xfrm rot="10800000" flipH="1">
            <a:off x="936249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2"/>
          </p:nvPr>
        </p:nvSpPr>
        <p:spPr>
          <a:xfrm rot="1545">
            <a:off x="4627140" y="2085343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03</a:t>
            </a:r>
            <a:endParaRPr sz="3600" b="1" dirty="0"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6"/>
          </p:nvPr>
        </p:nvSpPr>
        <p:spPr>
          <a:xfrm rot="1545">
            <a:off x="4620993" y="3707914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04</a:t>
            </a:r>
            <a:endParaRPr sz="3600" b="1" dirty="0"/>
          </a:p>
        </p:txBody>
      </p:sp>
      <p:sp>
        <p:nvSpPr>
          <p:cNvPr id="541" name="Google Shape;541;p46"/>
          <p:cNvSpPr txBox="1">
            <a:spLocks noGrp="1"/>
          </p:cNvSpPr>
          <p:nvPr>
            <p:ph type="title" idx="9"/>
          </p:nvPr>
        </p:nvSpPr>
        <p:spPr>
          <a:xfrm rot="1538">
            <a:off x="972684" y="2104553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01</a:t>
            </a:r>
            <a:endParaRPr sz="3600" b="1" dirty="0"/>
          </a:p>
        </p:txBody>
      </p:sp>
      <p:sp>
        <p:nvSpPr>
          <p:cNvPr id="542" name="Google Shape;542;p46"/>
          <p:cNvSpPr txBox="1">
            <a:spLocks noGrp="1"/>
          </p:cNvSpPr>
          <p:nvPr>
            <p:ph type="title" idx="13"/>
          </p:nvPr>
        </p:nvSpPr>
        <p:spPr>
          <a:xfrm rot="3107">
            <a:off x="984796" y="3675985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02</a:t>
            </a:r>
            <a:endParaRPr sz="3600" b="1" dirty="0"/>
          </a:p>
        </p:txBody>
      </p:sp>
      <p:grpSp>
        <p:nvGrpSpPr>
          <p:cNvPr id="545" name="Google Shape;545;p46"/>
          <p:cNvGrpSpPr/>
          <p:nvPr/>
        </p:nvGrpSpPr>
        <p:grpSpPr>
          <a:xfrm>
            <a:off x="6758450" y="493988"/>
            <a:ext cx="339775" cy="728413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6" name="Google Shape;566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474;p30">
            <a:extLst>
              <a:ext uri="{FF2B5EF4-FFF2-40B4-BE49-F238E27FC236}">
                <a16:creationId xmlns:a16="http://schemas.microsoft.com/office/drawing/2014/main" id="{0BE05FF5-1D11-4308-8413-D1413A5B6EEE}"/>
              </a:ext>
            </a:extLst>
          </p:cNvPr>
          <p:cNvSpPr txBox="1">
            <a:spLocks/>
          </p:cNvSpPr>
          <p:nvPr/>
        </p:nvSpPr>
        <p:spPr>
          <a:xfrm>
            <a:off x="3379803" y="606363"/>
            <a:ext cx="23117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Mali Medium"/>
                <a:cs typeface="Times New Roman" panose="02020603050405020304" pitchFamily="18" charset="0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l"/>
            <a:r>
              <a:rPr lang="en-US" b="1" dirty="0"/>
              <a:t>NỘI DUNG</a:t>
            </a:r>
            <a:endParaRPr lang="en-US" b="1" dirty="0">
              <a:solidFill>
                <a:schemeClr val="dk2"/>
              </a:solidFill>
            </a:endParaRPr>
          </a:p>
        </p:txBody>
      </p:sp>
      <p:sp>
        <p:nvSpPr>
          <p:cNvPr id="59" name="Google Shape;479;p30">
            <a:extLst>
              <a:ext uri="{FF2B5EF4-FFF2-40B4-BE49-F238E27FC236}">
                <a16:creationId xmlns:a16="http://schemas.microsoft.com/office/drawing/2014/main" id="{6D2A4684-0CE2-42B5-BC74-B360ADED07A0}"/>
              </a:ext>
            </a:extLst>
          </p:cNvPr>
          <p:cNvSpPr txBox="1">
            <a:spLocks/>
          </p:cNvSpPr>
          <p:nvPr/>
        </p:nvSpPr>
        <p:spPr>
          <a:xfrm>
            <a:off x="1650508" y="1854898"/>
            <a:ext cx="274971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479;p30">
            <a:extLst>
              <a:ext uri="{FF2B5EF4-FFF2-40B4-BE49-F238E27FC236}">
                <a16:creationId xmlns:a16="http://schemas.microsoft.com/office/drawing/2014/main" id="{0FDC6691-662B-4A4E-B44F-B5E24B6413A7}"/>
              </a:ext>
            </a:extLst>
          </p:cNvPr>
          <p:cNvSpPr txBox="1">
            <a:spLocks/>
          </p:cNvSpPr>
          <p:nvPr/>
        </p:nvSpPr>
        <p:spPr>
          <a:xfrm>
            <a:off x="5529455" y="1854898"/>
            <a:ext cx="291737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-pho-Bo</a:t>
            </a:r>
          </a:p>
        </p:txBody>
      </p:sp>
      <p:sp>
        <p:nvSpPr>
          <p:cNvPr id="61" name="Google Shape;479;p30">
            <a:extLst>
              <a:ext uri="{FF2B5EF4-FFF2-40B4-BE49-F238E27FC236}">
                <a16:creationId xmlns:a16="http://schemas.microsoft.com/office/drawing/2014/main" id="{E5A8155E-4835-4D64-8505-9216765BEE54}"/>
              </a:ext>
            </a:extLst>
          </p:cNvPr>
          <p:cNvSpPr txBox="1">
            <a:spLocks/>
          </p:cNvSpPr>
          <p:nvPr/>
        </p:nvSpPr>
        <p:spPr>
          <a:xfrm>
            <a:off x="1650508" y="3775474"/>
            <a:ext cx="2165862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479;p30">
            <a:extLst>
              <a:ext uri="{FF2B5EF4-FFF2-40B4-BE49-F238E27FC236}">
                <a16:creationId xmlns:a16="http://schemas.microsoft.com/office/drawing/2014/main" id="{754B3F55-1AC4-4242-B12F-862CA1ABA0A9}"/>
              </a:ext>
            </a:extLst>
          </p:cNvPr>
          <p:cNvSpPr txBox="1">
            <a:spLocks/>
          </p:cNvSpPr>
          <p:nvPr/>
        </p:nvSpPr>
        <p:spPr>
          <a:xfrm>
            <a:off x="5529455" y="3775474"/>
            <a:ext cx="2766198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 animBg="1"/>
      <p:bldP spid="529" grpId="0" animBg="1"/>
      <p:bldP spid="530" grpId="0" animBg="1"/>
      <p:bldP spid="531" grpId="0" animBg="1"/>
      <p:bldP spid="532" grpId="0"/>
      <p:bldP spid="537" grpId="0"/>
      <p:bldP spid="541" grpId="0"/>
      <p:bldP spid="542" grpId="0"/>
      <p:bldP spid="59" grpId="0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2966531" y="2391420"/>
            <a:ext cx="6177466" cy="154329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01</a:t>
            </a:r>
            <a:endParaRPr b="1"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3134459" y="2476593"/>
            <a:ext cx="5810744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Quan </a:t>
            </a:r>
            <a:r>
              <a:rPr lang="en-US" b="1" dirty="0" err="1"/>
              <a:t>niệm</a:t>
            </a:r>
            <a:r>
              <a:rPr lang="en-US" b="1" dirty="0"/>
              <a:t> ban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tử</a:t>
            </a:r>
            <a:endParaRPr lang="en-US" b="1" dirty="0"/>
          </a:p>
        </p:txBody>
      </p: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0;p33">
            <a:extLst>
              <a:ext uri="{FF2B5EF4-FFF2-40B4-BE49-F238E27FC236}">
                <a16:creationId xmlns:a16="http://schemas.microsoft.com/office/drawing/2014/main" id="{FF7298D3-00D8-4228-857D-C9E066F9B893}"/>
              </a:ext>
            </a:extLst>
          </p:cNvPr>
          <p:cNvGrpSpPr/>
          <p:nvPr/>
        </p:nvGrpSpPr>
        <p:grpSpPr>
          <a:xfrm>
            <a:off x="262868" y="1450634"/>
            <a:ext cx="2731185" cy="2456263"/>
            <a:chOff x="2214529" y="2433804"/>
            <a:chExt cx="2706110" cy="2676600"/>
          </a:xfrm>
        </p:grpSpPr>
        <p:sp>
          <p:nvSpPr>
            <p:cNvPr id="82" name="Google Shape;811;p33">
              <a:extLst>
                <a:ext uri="{FF2B5EF4-FFF2-40B4-BE49-F238E27FC236}">
                  <a16:creationId xmlns:a16="http://schemas.microsoft.com/office/drawing/2014/main" id="{47DC0239-898B-47F3-836C-7BCFE249098F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2;p33">
              <a:extLst>
                <a:ext uri="{FF2B5EF4-FFF2-40B4-BE49-F238E27FC236}">
                  <a16:creationId xmlns:a16="http://schemas.microsoft.com/office/drawing/2014/main" id="{06AEE62C-9E6E-40DE-A72F-3A1C17A2C4F4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3;p33">
              <a:extLst>
                <a:ext uri="{FF2B5EF4-FFF2-40B4-BE49-F238E27FC236}">
                  <a16:creationId xmlns:a16="http://schemas.microsoft.com/office/drawing/2014/main" id="{1C735D63-B080-4802-A992-6B8078F1E372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4;p33">
              <a:extLst>
                <a:ext uri="{FF2B5EF4-FFF2-40B4-BE49-F238E27FC236}">
                  <a16:creationId xmlns:a16="http://schemas.microsoft.com/office/drawing/2014/main" id="{7E514E66-73C9-48B1-B1B3-46902522874C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815;p33">
              <a:extLst>
                <a:ext uri="{FF2B5EF4-FFF2-40B4-BE49-F238E27FC236}">
                  <a16:creationId xmlns:a16="http://schemas.microsoft.com/office/drawing/2014/main" id="{07089C0A-8C77-4A6A-9AB8-7DFCC88DF4D0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32" name="Google Shape;816;p33">
                <a:extLst>
                  <a:ext uri="{FF2B5EF4-FFF2-40B4-BE49-F238E27FC236}">
                    <a16:creationId xmlns:a16="http://schemas.microsoft.com/office/drawing/2014/main" id="{6FFCDB7B-DDC6-4553-852A-9800F3C31B22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17;p33">
                <a:extLst>
                  <a:ext uri="{FF2B5EF4-FFF2-40B4-BE49-F238E27FC236}">
                    <a16:creationId xmlns:a16="http://schemas.microsoft.com/office/drawing/2014/main" id="{5D53CBF4-0B2D-4332-8710-221837B8E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18;p33">
                <a:extLst>
                  <a:ext uri="{FF2B5EF4-FFF2-40B4-BE49-F238E27FC236}">
                    <a16:creationId xmlns:a16="http://schemas.microsoft.com/office/drawing/2014/main" id="{8E4377AF-9A5E-47FA-A415-6E06C478927C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19;p33">
                <a:extLst>
                  <a:ext uri="{FF2B5EF4-FFF2-40B4-BE49-F238E27FC236}">
                    <a16:creationId xmlns:a16="http://schemas.microsoft.com/office/drawing/2014/main" id="{224069FE-CC5A-4773-90C6-8CB56B327AC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20;p33">
                <a:extLst>
                  <a:ext uri="{FF2B5EF4-FFF2-40B4-BE49-F238E27FC236}">
                    <a16:creationId xmlns:a16="http://schemas.microsoft.com/office/drawing/2014/main" id="{040FF722-5A41-4AD8-B69B-EB6ADEAD849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21;p33">
                <a:extLst>
                  <a:ext uri="{FF2B5EF4-FFF2-40B4-BE49-F238E27FC236}">
                    <a16:creationId xmlns:a16="http://schemas.microsoft.com/office/drawing/2014/main" id="{C66D494A-458F-4E0D-9990-941C7D1F62A5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22;p33">
                <a:extLst>
                  <a:ext uri="{FF2B5EF4-FFF2-40B4-BE49-F238E27FC236}">
                    <a16:creationId xmlns:a16="http://schemas.microsoft.com/office/drawing/2014/main" id="{0616E95B-2A52-4766-8F99-EB0F099BA388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23;p33">
                <a:extLst>
                  <a:ext uri="{FF2B5EF4-FFF2-40B4-BE49-F238E27FC236}">
                    <a16:creationId xmlns:a16="http://schemas.microsoft.com/office/drawing/2014/main" id="{76373DD3-96E4-431E-B5C4-5BC6043CA8E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24;p33">
                <a:extLst>
                  <a:ext uri="{FF2B5EF4-FFF2-40B4-BE49-F238E27FC236}">
                    <a16:creationId xmlns:a16="http://schemas.microsoft.com/office/drawing/2014/main" id="{5316DFA6-E33C-4A70-AD1C-C174E90C07D7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25;p33">
                <a:extLst>
                  <a:ext uri="{FF2B5EF4-FFF2-40B4-BE49-F238E27FC236}">
                    <a16:creationId xmlns:a16="http://schemas.microsoft.com/office/drawing/2014/main" id="{376DF742-C226-4B82-BB3E-FDEF1A548F39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26;p33">
                <a:extLst>
                  <a:ext uri="{FF2B5EF4-FFF2-40B4-BE49-F238E27FC236}">
                    <a16:creationId xmlns:a16="http://schemas.microsoft.com/office/drawing/2014/main" id="{753C03DE-68E7-477F-91E0-BBF9C9F80860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27;p33">
                <a:extLst>
                  <a:ext uri="{FF2B5EF4-FFF2-40B4-BE49-F238E27FC236}">
                    <a16:creationId xmlns:a16="http://schemas.microsoft.com/office/drawing/2014/main" id="{857E6F6F-9F38-400F-8D53-CAC03E213A49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28;p33">
                <a:extLst>
                  <a:ext uri="{FF2B5EF4-FFF2-40B4-BE49-F238E27FC236}">
                    <a16:creationId xmlns:a16="http://schemas.microsoft.com/office/drawing/2014/main" id="{A02C6113-4294-4F6F-BD45-E92458BCED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29;p33">
              <a:extLst>
                <a:ext uri="{FF2B5EF4-FFF2-40B4-BE49-F238E27FC236}">
                  <a16:creationId xmlns:a16="http://schemas.microsoft.com/office/drawing/2014/main" id="{6017AD9F-E208-4613-A50C-34CDB0D1782F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30;p33">
              <a:extLst>
                <a:ext uri="{FF2B5EF4-FFF2-40B4-BE49-F238E27FC236}">
                  <a16:creationId xmlns:a16="http://schemas.microsoft.com/office/drawing/2014/main" id="{6BA4D216-4008-4BF6-9C7F-B9498999BC6F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119" name="Google Shape;831;p33">
                <a:extLst>
                  <a:ext uri="{FF2B5EF4-FFF2-40B4-BE49-F238E27FC236}">
                    <a16:creationId xmlns:a16="http://schemas.microsoft.com/office/drawing/2014/main" id="{4E88A3C8-60AC-49F8-A219-1FA210BC7B0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32;p33">
                <a:extLst>
                  <a:ext uri="{FF2B5EF4-FFF2-40B4-BE49-F238E27FC236}">
                    <a16:creationId xmlns:a16="http://schemas.microsoft.com/office/drawing/2014/main" id="{D2C9A7CF-D07D-4B8B-844E-73BEAD4B19A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33;p33">
                <a:extLst>
                  <a:ext uri="{FF2B5EF4-FFF2-40B4-BE49-F238E27FC236}">
                    <a16:creationId xmlns:a16="http://schemas.microsoft.com/office/drawing/2014/main" id="{4091C562-D173-4FF1-B4A5-76635B0A8D3D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34;p33">
                <a:extLst>
                  <a:ext uri="{FF2B5EF4-FFF2-40B4-BE49-F238E27FC236}">
                    <a16:creationId xmlns:a16="http://schemas.microsoft.com/office/drawing/2014/main" id="{839FE0BA-7E37-4199-8A27-3A675BEA9CF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35;p33">
                <a:extLst>
                  <a:ext uri="{FF2B5EF4-FFF2-40B4-BE49-F238E27FC236}">
                    <a16:creationId xmlns:a16="http://schemas.microsoft.com/office/drawing/2014/main" id="{A6ACC557-48CC-4DFF-B32E-9854B37477B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36;p33">
                <a:extLst>
                  <a:ext uri="{FF2B5EF4-FFF2-40B4-BE49-F238E27FC236}">
                    <a16:creationId xmlns:a16="http://schemas.microsoft.com/office/drawing/2014/main" id="{C619AF5A-561A-4AAA-8131-968B9DAA023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37;p33">
                <a:extLst>
                  <a:ext uri="{FF2B5EF4-FFF2-40B4-BE49-F238E27FC236}">
                    <a16:creationId xmlns:a16="http://schemas.microsoft.com/office/drawing/2014/main" id="{EB461EC6-949C-4607-B1C8-C4D5F48937B7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38;p33">
                <a:extLst>
                  <a:ext uri="{FF2B5EF4-FFF2-40B4-BE49-F238E27FC236}">
                    <a16:creationId xmlns:a16="http://schemas.microsoft.com/office/drawing/2014/main" id="{29F028BD-3BD0-438D-BC1E-4691710AAF1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9;p33">
                <a:extLst>
                  <a:ext uri="{FF2B5EF4-FFF2-40B4-BE49-F238E27FC236}">
                    <a16:creationId xmlns:a16="http://schemas.microsoft.com/office/drawing/2014/main" id="{BF314A72-1AF1-482F-BFB3-FB89BEDEAC2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40;p33">
                <a:extLst>
                  <a:ext uri="{FF2B5EF4-FFF2-40B4-BE49-F238E27FC236}">
                    <a16:creationId xmlns:a16="http://schemas.microsoft.com/office/drawing/2014/main" id="{B2E4FFB4-2623-4476-B5CD-BDA0875598DA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41;p33">
                <a:extLst>
                  <a:ext uri="{FF2B5EF4-FFF2-40B4-BE49-F238E27FC236}">
                    <a16:creationId xmlns:a16="http://schemas.microsoft.com/office/drawing/2014/main" id="{C4104341-9F92-4574-9D37-3D7178AA2B19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42;p33">
                <a:extLst>
                  <a:ext uri="{FF2B5EF4-FFF2-40B4-BE49-F238E27FC236}">
                    <a16:creationId xmlns:a16="http://schemas.microsoft.com/office/drawing/2014/main" id="{C58FDDB8-C309-4F91-8C92-411B2730CD9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43;p33">
                <a:extLst>
                  <a:ext uri="{FF2B5EF4-FFF2-40B4-BE49-F238E27FC236}">
                    <a16:creationId xmlns:a16="http://schemas.microsoft.com/office/drawing/2014/main" id="{D31B0820-7BF6-4B53-91C2-631F7224BAB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44;p33">
              <a:extLst>
                <a:ext uri="{FF2B5EF4-FFF2-40B4-BE49-F238E27FC236}">
                  <a16:creationId xmlns:a16="http://schemas.microsoft.com/office/drawing/2014/main" id="{917AE3B2-172D-4D52-8DED-D5ADE165BD2B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845;p33">
              <a:extLst>
                <a:ext uri="{FF2B5EF4-FFF2-40B4-BE49-F238E27FC236}">
                  <a16:creationId xmlns:a16="http://schemas.microsoft.com/office/drawing/2014/main" id="{16BA6438-5F11-4185-93A2-500F3E2C10AE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106" name="Google Shape;846;p33">
                <a:extLst>
                  <a:ext uri="{FF2B5EF4-FFF2-40B4-BE49-F238E27FC236}">
                    <a16:creationId xmlns:a16="http://schemas.microsoft.com/office/drawing/2014/main" id="{D2B6389A-48B5-4204-94F0-D0555359FDE4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47;p33">
                <a:extLst>
                  <a:ext uri="{FF2B5EF4-FFF2-40B4-BE49-F238E27FC236}">
                    <a16:creationId xmlns:a16="http://schemas.microsoft.com/office/drawing/2014/main" id="{303D3C4F-62EC-41C9-9EE6-CE923075CAE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48;p33">
                <a:extLst>
                  <a:ext uri="{FF2B5EF4-FFF2-40B4-BE49-F238E27FC236}">
                    <a16:creationId xmlns:a16="http://schemas.microsoft.com/office/drawing/2014/main" id="{94CC4BF0-FD20-43B9-809F-D448583596E5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49;p33">
                <a:extLst>
                  <a:ext uri="{FF2B5EF4-FFF2-40B4-BE49-F238E27FC236}">
                    <a16:creationId xmlns:a16="http://schemas.microsoft.com/office/drawing/2014/main" id="{34B106BF-9F8A-4271-BB53-90510CDA813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50;p33">
                <a:extLst>
                  <a:ext uri="{FF2B5EF4-FFF2-40B4-BE49-F238E27FC236}">
                    <a16:creationId xmlns:a16="http://schemas.microsoft.com/office/drawing/2014/main" id="{148BFB12-33DC-4262-974C-36AFCED9B1D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51;p33">
                <a:extLst>
                  <a:ext uri="{FF2B5EF4-FFF2-40B4-BE49-F238E27FC236}">
                    <a16:creationId xmlns:a16="http://schemas.microsoft.com/office/drawing/2014/main" id="{775842D6-976A-4EDB-B47F-23CB00D49E34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52;p33">
                <a:extLst>
                  <a:ext uri="{FF2B5EF4-FFF2-40B4-BE49-F238E27FC236}">
                    <a16:creationId xmlns:a16="http://schemas.microsoft.com/office/drawing/2014/main" id="{D7CDAD58-F1A4-424C-B36A-2482EF2822F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53;p33">
                <a:extLst>
                  <a:ext uri="{FF2B5EF4-FFF2-40B4-BE49-F238E27FC236}">
                    <a16:creationId xmlns:a16="http://schemas.microsoft.com/office/drawing/2014/main" id="{3EB3CA98-DE72-4A37-B923-87D7487B708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54;p33">
                <a:extLst>
                  <a:ext uri="{FF2B5EF4-FFF2-40B4-BE49-F238E27FC236}">
                    <a16:creationId xmlns:a16="http://schemas.microsoft.com/office/drawing/2014/main" id="{AE2FBC67-4E00-4F36-9BDB-57368BDFDB2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55;p33">
                <a:extLst>
                  <a:ext uri="{FF2B5EF4-FFF2-40B4-BE49-F238E27FC236}">
                    <a16:creationId xmlns:a16="http://schemas.microsoft.com/office/drawing/2014/main" id="{964B1962-32A8-4073-ACA6-D1E7EE23916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56;p33">
                <a:extLst>
                  <a:ext uri="{FF2B5EF4-FFF2-40B4-BE49-F238E27FC236}">
                    <a16:creationId xmlns:a16="http://schemas.microsoft.com/office/drawing/2014/main" id="{2195F614-32F0-4DC2-8BD8-2378923A780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57;p33">
                <a:extLst>
                  <a:ext uri="{FF2B5EF4-FFF2-40B4-BE49-F238E27FC236}">
                    <a16:creationId xmlns:a16="http://schemas.microsoft.com/office/drawing/2014/main" id="{AA568896-E2EC-41BC-84D5-72C49790D202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58;p33">
                <a:extLst>
                  <a:ext uri="{FF2B5EF4-FFF2-40B4-BE49-F238E27FC236}">
                    <a16:creationId xmlns:a16="http://schemas.microsoft.com/office/drawing/2014/main" id="{5EEEC11A-9ACC-4E4F-966C-BCB3F402190B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" name="Google Shape;859;p33">
              <a:extLst>
                <a:ext uri="{FF2B5EF4-FFF2-40B4-BE49-F238E27FC236}">
                  <a16:creationId xmlns:a16="http://schemas.microsoft.com/office/drawing/2014/main" id="{11F5E5EF-F956-429E-B0EF-A49E7F12948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860;p33">
              <a:extLst>
                <a:ext uri="{FF2B5EF4-FFF2-40B4-BE49-F238E27FC236}">
                  <a16:creationId xmlns:a16="http://schemas.microsoft.com/office/drawing/2014/main" id="{BF8F9569-101C-421A-AFEF-040461222E90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93" name="Google Shape;861;p33">
                <a:extLst>
                  <a:ext uri="{FF2B5EF4-FFF2-40B4-BE49-F238E27FC236}">
                    <a16:creationId xmlns:a16="http://schemas.microsoft.com/office/drawing/2014/main" id="{DA27D05F-4380-426D-B24A-A42FCE22DF6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2;p33">
                <a:extLst>
                  <a:ext uri="{FF2B5EF4-FFF2-40B4-BE49-F238E27FC236}">
                    <a16:creationId xmlns:a16="http://schemas.microsoft.com/office/drawing/2014/main" id="{9C83E5AF-5BB4-4547-B1A3-1D67ECC215B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3;p33">
                <a:extLst>
                  <a:ext uri="{FF2B5EF4-FFF2-40B4-BE49-F238E27FC236}">
                    <a16:creationId xmlns:a16="http://schemas.microsoft.com/office/drawing/2014/main" id="{923B6ACA-11CC-4FED-A55B-907548DA68A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4;p33">
                <a:extLst>
                  <a:ext uri="{FF2B5EF4-FFF2-40B4-BE49-F238E27FC236}">
                    <a16:creationId xmlns:a16="http://schemas.microsoft.com/office/drawing/2014/main" id="{011238B5-4137-4A24-96AF-C2DAEF14FBA4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5;p33">
                <a:extLst>
                  <a:ext uri="{FF2B5EF4-FFF2-40B4-BE49-F238E27FC236}">
                    <a16:creationId xmlns:a16="http://schemas.microsoft.com/office/drawing/2014/main" id="{CC064329-AA32-4A03-BAB5-635BA3AE8B6C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6;p33">
                <a:extLst>
                  <a:ext uri="{FF2B5EF4-FFF2-40B4-BE49-F238E27FC236}">
                    <a16:creationId xmlns:a16="http://schemas.microsoft.com/office/drawing/2014/main" id="{93DA0C31-810F-4B32-824A-E1F225944E97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7;p33">
                <a:extLst>
                  <a:ext uri="{FF2B5EF4-FFF2-40B4-BE49-F238E27FC236}">
                    <a16:creationId xmlns:a16="http://schemas.microsoft.com/office/drawing/2014/main" id="{FE4D45ED-FF29-43E9-85C9-9629742CC055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8;p33">
                <a:extLst>
                  <a:ext uri="{FF2B5EF4-FFF2-40B4-BE49-F238E27FC236}">
                    <a16:creationId xmlns:a16="http://schemas.microsoft.com/office/drawing/2014/main" id="{3815306C-DC5D-438D-BF7F-760144133145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9;p33">
                <a:extLst>
                  <a:ext uri="{FF2B5EF4-FFF2-40B4-BE49-F238E27FC236}">
                    <a16:creationId xmlns:a16="http://schemas.microsoft.com/office/drawing/2014/main" id="{D6F5F0A0-7CEC-4476-B8D0-753F8FB33B6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70;p33">
                <a:extLst>
                  <a:ext uri="{FF2B5EF4-FFF2-40B4-BE49-F238E27FC236}">
                    <a16:creationId xmlns:a16="http://schemas.microsoft.com/office/drawing/2014/main" id="{E5CC107C-E23E-4261-B7BE-5A4C6864556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1;p33">
                <a:extLst>
                  <a:ext uri="{FF2B5EF4-FFF2-40B4-BE49-F238E27FC236}">
                    <a16:creationId xmlns:a16="http://schemas.microsoft.com/office/drawing/2014/main" id="{DC03A6B8-BFA2-4605-A807-75C9DAA3F90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2;p33">
                <a:extLst>
                  <a:ext uri="{FF2B5EF4-FFF2-40B4-BE49-F238E27FC236}">
                    <a16:creationId xmlns:a16="http://schemas.microsoft.com/office/drawing/2014/main" id="{5E684942-4BE8-4527-B72E-5310FCBD9E51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3;p33">
                <a:extLst>
                  <a:ext uri="{FF2B5EF4-FFF2-40B4-BE49-F238E27FC236}">
                    <a16:creationId xmlns:a16="http://schemas.microsoft.com/office/drawing/2014/main" id="{5A7328CE-9D75-41EE-8D3C-492CB8117D3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" name="Google Shape;938;p33">
            <a:extLst>
              <a:ext uri="{FF2B5EF4-FFF2-40B4-BE49-F238E27FC236}">
                <a16:creationId xmlns:a16="http://schemas.microsoft.com/office/drawing/2014/main" id="{89CF775E-DB23-4104-BE8F-9DA6D1F89ACC}"/>
              </a:ext>
            </a:extLst>
          </p:cNvPr>
          <p:cNvGrpSpPr/>
          <p:nvPr/>
        </p:nvGrpSpPr>
        <p:grpSpPr>
          <a:xfrm rot="-1147875">
            <a:off x="1158028" y="2922914"/>
            <a:ext cx="166676" cy="166676"/>
            <a:chOff x="2810757" y="1723146"/>
            <a:chExt cx="719700" cy="719700"/>
          </a:xfrm>
        </p:grpSpPr>
        <p:sp>
          <p:nvSpPr>
            <p:cNvPr id="146" name="Google Shape;939;p33">
              <a:extLst>
                <a:ext uri="{FF2B5EF4-FFF2-40B4-BE49-F238E27FC236}">
                  <a16:creationId xmlns:a16="http://schemas.microsoft.com/office/drawing/2014/main" id="{CB39B3E4-EC61-4B86-8CA8-1D76D488E726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940;p33">
              <a:extLst>
                <a:ext uri="{FF2B5EF4-FFF2-40B4-BE49-F238E27FC236}">
                  <a16:creationId xmlns:a16="http://schemas.microsoft.com/office/drawing/2014/main" id="{C8ABCD4F-7F7E-486C-9C4A-F26F3ECF46DA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48" name="Google Shape;941;p33">
                <a:extLst>
                  <a:ext uri="{FF2B5EF4-FFF2-40B4-BE49-F238E27FC236}">
                    <a16:creationId xmlns:a16="http://schemas.microsoft.com/office/drawing/2014/main" id="{4FDC5FA4-7A51-4E9A-9E12-2038133C618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42;p33">
                <a:extLst>
                  <a:ext uri="{FF2B5EF4-FFF2-40B4-BE49-F238E27FC236}">
                    <a16:creationId xmlns:a16="http://schemas.microsoft.com/office/drawing/2014/main" id="{0D8B4013-7431-4A61-988D-78ACC06CE5F3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43;p33">
                <a:extLst>
                  <a:ext uri="{FF2B5EF4-FFF2-40B4-BE49-F238E27FC236}">
                    <a16:creationId xmlns:a16="http://schemas.microsoft.com/office/drawing/2014/main" id="{31F38D03-7E7D-4E59-846D-521AC090CB1E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44;p33">
                <a:extLst>
                  <a:ext uri="{FF2B5EF4-FFF2-40B4-BE49-F238E27FC236}">
                    <a16:creationId xmlns:a16="http://schemas.microsoft.com/office/drawing/2014/main" id="{DDFE0C48-AC6F-4563-B58F-A93EDC90F0DF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45;p33">
                <a:extLst>
                  <a:ext uri="{FF2B5EF4-FFF2-40B4-BE49-F238E27FC236}">
                    <a16:creationId xmlns:a16="http://schemas.microsoft.com/office/drawing/2014/main" id="{B19AB58C-25C1-4619-A733-62F8393E51D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46;p33">
                <a:extLst>
                  <a:ext uri="{FF2B5EF4-FFF2-40B4-BE49-F238E27FC236}">
                    <a16:creationId xmlns:a16="http://schemas.microsoft.com/office/drawing/2014/main" id="{5E834FED-4292-484C-B68B-1A9C8432F3AD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47;p33">
                <a:extLst>
                  <a:ext uri="{FF2B5EF4-FFF2-40B4-BE49-F238E27FC236}">
                    <a16:creationId xmlns:a16="http://schemas.microsoft.com/office/drawing/2014/main" id="{0703CAD1-E467-470E-9110-0684E914F11D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48;p33">
                <a:extLst>
                  <a:ext uri="{FF2B5EF4-FFF2-40B4-BE49-F238E27FC236}">
                    <a16:creationId xmlns:a16="http://schemas.microsoft.com/office/drawing/2014/main" id="{B7AF1DC1-CB2E-4B71-8C04-E990B5B0F91D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49;p33">
                <a:extLst>
                  <a:ext uri="{FF2B5EF4-FFF2-40B4-BE49-F238E27FC236}">
                    <a16:creationId xmlns:a16="http://schemas.microsoft.com/office/drawing/2014/main" id="{9DB9A84E-7C75-4D72-8D91-BE5B81ABE2A1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50;p33">
                <a:extLst>
                  <a:ext uri="{FF2B5EF4-FFF2-40B4-BE49-F238E27FC236}">
                    <a16:creationId xmlns:a16="http://schemas.microsoft.com/office/drawing/2014/main" id="{0FFC218E-7A25-4381-A5B8-7CBB93EA85B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51;p33">
                <a:extLst>
                  <a:ext uri="{FF2B5EF4-FFF2-40B4-BE49-F238E27FC236}">
                    <a16:creationId xmlns:a16="http://schemas.microsoft.com/office/drawing/2014/main" id="{A64A01B4-4892-489C-9196-3AFC10FD5FC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52;p33">
                <a:extLst>
                  <a:ext uri="{FF2B5EF4-FFF2-40B4-BE49-F238E27FC236}">
                    <a16:creationId xmlns:a16="http://schemas.microsoft.com/office/drawing/2014/main" id="{A043A5F1-40D0-434B-AF36-4C796FDEB2E2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53;p33">
                <a:extLst>
                  <a:ext uri="{FF2B5EF4-FFF2-40B4-BE49-F238E27FC236}">
                    <a16:creationId xmlns:a16="http://schemas.microsoft.com/office/drawing/2014/main" id="{77BC9246-FAA6-4D2B-89CA-D231F7CCC251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954;p33">
            <a:extLst>
              <a:ext uri="{FF2B5EF4-FFF2-40B4-BE49-F238E27FC236}">
                <a16:creationId xmlns:a16="http://schemas.microsoft.com/office/drawing/2014/main" id="{2BDF8238-ADBE-4E5D-9CC7-8FF20CAAE878}"/>
              </a:ext>
            </a:extLst>
          </p:cNvPr>
          <p:cNvGrpSpPr/>
          <p:nvPr/>
        </p:nvGrpSpPr>
        <p:grpSpPr>
          <a:xfrm rot="1813784">
            <a:off x="2371743" y="4222111"/>
            <a:ext cx="166678" cy="166678"/>
            <a:chOff x="2810757" y="1723146"/>
            <a:chExt cx="719700" cy="719700"/>
          </a:xfrm>
        </p:grpSpPr>
        <p:sp>
          <p:nvSpPr>
            <p:cNvPr id="162" name="Google Shape;955;p33">
              <a:extLst>
                <a:ext uri="{FF2B5EF4-FFF2-40B4-BE49-F238E27FC236}">
                  <a16:creationId xmlns:a16="http://schemas.microsoft.com/office/drawing/2014/main" id="{375B711D-8A06-47DC-95D4-420C961B629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956;p33">
              <a:extLst>
                <a:ext uri="{FF2B5EF4-FFF2-40B4-BE49-F238E27FC236}">
                  <a16:creationId xmlns:a16="http://schemas.microsoft.com/office/drawing/2014/main" id="{5F3498F7-F391-4927-AD15-A8C72FEBF062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64" name="Google Shape;957;p33">
                <a:extLst>
                  <a:ext uri="{FF2B5EF4-FFF2-40B4-BE49-F238E27FC236}">
                    <a16:creationId xmlns:a16="http://schemas.microsoft.com/office/drawing/2014/main" id="{3664CE88-2ADC-4C94-9F82-2586D8AB0020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958;p33">
                <a:extLst>
                  <a:ext uri="{FF2B5EF4-FFF2-40B4-BE49-F238E27FC236}">
                    <a16:creationId xmlns:a16="http://schemas.microsoft.com/office/drawing/2014/main" id="{3721457C-06B9-4DD2-93BC-BE5EE15FB1C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959;p33">
                <a:extLst>
                  <a:ext uri="{FF2B5EF4-FFF2-40B4-BE49-F238E27FC236}">
                    <a16:creationId xmlns:a16="http://schemas.microsoft.com/office/drawing/2014/main" id="{A6249A87-BD60-4CBF-B901-C692B300165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60;p33">
                <a:extLst>
                  <a:ext uri="{FF2B5EF4-FFF2-40B4-BE49-F238E27FC236}">
                    <a16:creationId xmlns:a16="http://schemas.microsoft.com/office/drawing/2014/main" id="{F429D2D0-41DE-4886-ACF0-7880C366FB5A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61;p33">
                <a:extLst>
                  <a:ext uri="{FF2B5EF4-FFF2-40B4-BE49-F238E27FC236}">
                    <a16:creationId xmlns:a16="http://schemas.microsoft.com/office/drawing/2014/main" id="{D2122888-B62E-402A-8627-FE26971AC25C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62;p33">
                <a:extLst>
                  <a:ext uri="{FF2B5EF4-FFF2-40B4-BE49-F238E27FC236}">
                    <a16:creationId xmlns:a16="http://schemas.microsoft.com/office/drawing/2014/main" id="{3EFE6057-8996-4E75-9B6A-C546854D5CD2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63;p33">
                <a:extLst>
                  <a:ext uri="{FF2B5EF4-FFF2-40B4-BE49-F238E27FC236}">
                    <a16:creationId xmlns:a16="http://schemas.microsoft.com/office/drawing/2014/main" id="{8754CD34-4785-4727-8620-92CE79747A47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64;p33">
                <a:extLst>
                  <a:ext uri="{FF2B5EF4-FFF2-40B4-BE49-F238E27FC236}">
                    <a16:creationId xmlns:a16="http://schemas.microsoft.com/office/drawing/2014/main" id="{5F391A77-7BD6-477C-8897-2A5811F2F77E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65;p33">
                <a:extLst>
                  <a:ext uri="{FF2B5EF4-FFF2-40B4-BE49-F238E27FC236}">
                    <a16:creationId xmlns:a16="http://schemas.microsoft.com/office/drawing/2014/main" id="{4F7EBF13-2825-41C8-AD32-7335493EA93E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66;p33">
                <a:extLst>
                  <a:ext uri="{FF2B5EF4-FFF2-40B4-BE49-F238E27FC236}">
                    <a16:creationId xmlns:a16="http://schemas.microsoft.com/office/drawing/2014/main" id="{3DFA869C-546F-4051-91A1-9693323C6B4E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967;p33">
                <a:extLst>
                  <a:ext uri="{FF2B5EF4-FFF2-40B4-BE49-F238E27FC236}">
                    <a16:creationId xmlns:a16="http://schemas.microsoft.com/office/drawing/2014/main" id="{874E675F-A484-41D7-984A-F9B2AEA1616E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968;p33">
                <a:extLst>
                  <a:ext uri="{FF2B5EF4-FFF2-40B4-BE49-F238E27FC236}">
                    <a16:creationId xmlns:a16="http://schemas.microsoft.com/office/drawing/2014/main" id="{7FB0946E-6613-4ACB-9A84-CBA95B3BAB77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969;p33">
                <a:extLst>
                  <a:ext uri="{FF2B5EF4-FFF2-40B4-BE49-F238E27FC236}">
                    <a16:creationId xmlns:a16="http://schemas.microsoft.com/office/drawing/2014/main" id="{D2F75472-95BC-4C5C-9191-B08CA9402FD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" name="Google Shape;970;p33">
            <a:extLst>
              <a:ext uri="{FF2B5EF4-FFF2-40B4-BE49-F238E27FC236}">
                <a16:creationId xmlns:a16="http://schemas.microsoft.com/office/drawing/2014/main" id="{20E322B9-020F-43F0-AE76-D1E62CF96BC3}"/>
              </a:ext>
            </a:extLst>
          </p:cNvPr>
          <p:cNvGrpSpPr/>
          <p:nvPr/>
        </p:nvGrpSpPr>
        <p:grpSpPr>
          <a:xfrm rot="-1159155">
            <a:off x="1287241" y="845608"/>
            <a:ext cx="166638" cy="166638"/>
            <a:chOff x="2810757" y="1723146"/>
            <a:chExt cx="719700" cy="719700"/>
          </a:xfrm>
        </p:grpSpPr>
        <p:sp>
          <p:nvSpPr>
            <p:cNvPr id="178" name="Google Shape;971;p33">
              <a:extLst>
                <a:ext uri="{FF2B5EF4-FFF2-40B4-BE49-F238E27FC236}">
                  <a16:creationId xmlns:a16="http://schemas.microsoft.com/office/drawing/2014/main" id="{BFB4829A-A20D-4643-BE0C-13FC60A9939F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" name="Google Shape;972;p33">
              <a:extLst>
                <a:ext uri="{FF2B5EF4-FFF2-40B4-BE49-F238E27FC236}">
                  <a16:creationId xmlns:a16="http://schemas.microsoft.com/office/drawing/2014/main" id="{36602FDA-42D3-449B-8730-7D60BA6D6B0F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80" name="Google Shape;973;p33">
                <a:extLst>
                  <a:ext uri="{FF2B5EF4-FFF2-40B4-BE49-F238E27FC236}">
                    <a16:creationId xmlns:a16="http://schemas.microsoft.com/office/drawing/2014/main" id="{109AEDB1-E39D-465B-8070-824286C7148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974;p33">
                <a:extLst>
                  <a:ext uri="{FF2B5EF4-FFF2-40B4-BE49-F238E27FC236}">
                    <a16:creationId xmlns:a16="http://schemas.microsoft.com/office/drawing/2014/main" id="{540C0F49-2FEB-4620-96BA-E91B05D682A6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975;p33">
                <a:extLst>
                  <a:ext uri="{FF2B5EF4-FFF2-40B4-BE49-F238E27FC236}">
                    <a16:creationId xmlns:a16="http://schemas.microsoft.com/office/drawing/2014/main" id="{1B23462A-BE6D-41E8-A258-7D2ED3654E9D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976;p33">
                <a:extLst>
                  <a:ext uri="{FF2B5EF4-FFF2-40B4-BE49-F238E27FC236}">
                    <a16:creationId xmlns:a16="http://schemas.microsoft.com/office/drawing/2014/main" id="{A950EF79-0078-498F-BB4A-2F386662CF5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977;p33">
                <a:extLst>
                  <a:ext uri="{FF2B5EF4-FFF2-40B4-BE49-F238E27FC236}">
                    <a16:creationId xmlns:a16="http://schemas.microsoft.com/office/drawing/2014/main" id="{649A347D-23E1-4446-8BFF-C75F6C0A831F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978;p33">
                <a:extLst>
                  <a:ext uri="{FF2B5EF4-FFF2-40B4-BE49-F238E27FC236}">
                    <a16:creationId xmlns:a16="http://schemas.microsoft.com/office/drawing/2014/main" id="{3FD8E13D-27B7-4069-8BF4-6B4351901441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979;p33">
                <a:extLst>
                  <a:ext uri="{FF2B5EF4-FFF2-40B4-BE49-F238E27FC236}">
                    <a16:creationId xmlns:a16="http://schemas.microsoft.com/office/drawing/2014/main" id="{5177DD1B-E33F-441A-87E4-3ABC70D8B5E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980;p33">
                <a:extLst>
                  <a:ext uri="{FF2B5EF4-FFF2-40B4-BE49-F238E27FC236}">
                    <a16:creationId xmlns:a16="http://schemas.microsoft.com/office/drawing/2014/main" id="{83C0A2CE-DA56-4D61-A642-042E016287C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981;p33">
                <a:extLst>
                  <a:ext uri="{FF2B5EF4-FFF2-40B4-BE49-F238E27FC236}">
                    <a16:creationId xmlns:a16="http://schemas.microsoft.com/office/drawing/2014/main" id="{A1BF50B0-C422-4A20-8E48-FCCDA0A7A66A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982;p33">
                <a:extLst>
                  <a:ext uri="{FF2B5EF4-FFF2-40B4-BE49-F238E27FC236}">
                    <a16:creationId xmlns:a16="http://schemas.microsoft.com/office/drawing/2014/main" id="{EA6AE0D6-82F8-40C7-8208-31B9E594569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983;p33">
                <a:extLst>
                  <a:ext uri="{FF2B5EF4-FFF2-40B4-BE49-F238E27FC236}">
                    <a16:creationId xmlns:a16="http://schemas.microsoft.com/office/drawing/2014/main" id="{D4C1A9AF-334D-4EB1-A7E0-205AF07449CA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984;p33">
                <a:extLst>
                  <a:ext uri="{FF2B5EF4-FFF2-40B4-BE49-F238E27FC236}">
                    <a16:creationId xmlns:a16="http://schemas.microsoft.com/office/drawing/2014/main" id="{34D198A2-F478-4876-A2D3-468FB1B034FD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985;p33">
                <a:extLst>
                  <a:ext uri="{FF2B5EF4-FFF2-40B4-BE49-F238E27FC236}">
                    <a16:creationId xmlns:a16="http://schemas.microsoft.com/office/drawing/2014/main" id="{AD6F2A5C-5966-4181-97C6-A30E4918BC9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018;p33">
            <a:extLst>
              <a:ext uri="{FF2B5EF4-FFF2-40B4-BE49-F238E27FC236}">
                <a16:creationId xmlns:a16="http://schemas.microsoft.com/office/drawing/2014/main" id="{F2F0B063-30F7-4229-B1AD-E7A51650AE58}"/>
              </a:ext>
            </a:extLst>
          </p:cNvPr>
          <p:cNvGrpSpPr/>
          <p:nvPr/>
        </p:nvGrpSpPr>
        <p:grpSpPr>
          <a:xfrm rot="-774445">
            <a:off x="1008143" y="4403683"/>
            <a:ext cx="166573" cy="166573"/>
            <a:chOff x="2810757" y="1723146"/>
            <a:chExt cx="719700" cy="719700"/>
          </a:xfrm>
        </p:grpSpPr>
        <p:sp>
          <p:nvSpPr>
            <p:cNvPr id="194" name="Google Shape;1019;p33">
              <a:extLst>
                <a:ext uri="{FF2B5EF4-FFF2-40B4-BE49-F238E27FC236}">
                  <a16:creationId xmlns:a16="http://schemas.microsoft.com/office/drawing/2014/main" id="{F3E3730E-EE9A-4D0F-B7A9-ECD2BE42CD77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020;p33">
              <a:extLst>
                <a:ext uri="{FF2B5EF4-FFF2-40B4-BE49-F238E27FC236}">
                  <a16:creationId xmlns:a16="http://schemas.microsoft.com/office/drawing/2014/main" id="{CDED98C5-044A-482F-96AC-D4FD93C97AF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96" name="Google Shape;1021;p33">
                <a:extLst>
                  <a:ext uri="{FF2B5EF4-FFF2-40B4-BE49-F238E27FC236}">
                    <a16:creationId xmlns:a16="http://schemas.microsoft.com/office/drawing/2014/main" id="{16590300-137B-4F4B-8F4F-AED4FF69F1F1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22;p33">
                <a:extLst>
                  <a:ext uri="{FF2B5EF4-FFF2-40B4-BE49-F238E27FC236}">
                    <a16:creationId xmlns:a16="http://schemas.microsoft.com/office/drawing/2014/main" id="{514F9414-F89F-40D6-8242-E45A15EF757E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23;p33">
                <a:extLst>
                  <a:ext uri="{FF2B5EF4-FFF2-40B4-BE49-F238E27FC236}">
                    <a16:creationId xmlns:a16="http://schemas.microsoft.com/office/drawing/2014/main" id="{665D0A57-C459-48BD-BF30-5809D1C00508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24;p33">
                <a:extLst>
                  <a:ext uri="{FF2B5EF4-FFF2-40B4-BE49-F238E27FC236}">
                    <a16:creationId xmlns:a16="http://schemas.microsoft.com/office/drawing/2014/main" id="{62320D76-6A2E-48B0-B671-E6C0E3C73523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25;p33">
                <a:extLst>
                  <a:ext uri="{FF2B5EF4-FFF2-40B4-BE49-F238E27FC236}">
                    <a16:creationId xmlns:a16="http://schemas.microsoft.com/office/drawing/2014/main" id="{57D3041E-D46B-442F-A710-FF85D17530F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26;p33">
                <a:extLst>
                  <a:ext uri="{FF2B5EF4-FFF2-40B4-BE49-F238E27FC236}">
                    <a16:creationId xmlns:a16="http://schemas.microsoft.com/office/drawing/2014/main" id="{71EDEF29-0FF4-4B56-A753-AF11F6D7226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27;p33">
                <a:extLst>
                  <a:ext uri="{FF2B5EF4-FFF2-40B4-BE49-F238E27FC236}">
                    <a16:creationId xmlns:a16="http://schemas.microsoft.com/office/drawing/2014/main" id="{7FEBFD30-9402-4FA7-85B1-68F352553D09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28;p33">
                <a:extLst>
                  <a:ext uri="{FF2B5EF4-FFF2-40B4-BE49-F238E27FC236}">
                    <a16:creationId xmlns:a16="http://schemas.microsoft.com/office/drawing/2014/main" id="{BE97D717-E546-4B5E-B904-D32708510363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29;p33">
                <a:extLst>
                  <a:ext uri="{FF2B5EF4-FFF2-40B4-BE49-F238E27FC236}">
                    <a16:creationId xmlns:a16="http://schemas.microsoft.com/office/drawing/2014/main" id="{E0EFFD98-9031-49B3-A599-A3E4AE5FE843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30;p33">
                <a:extLst>
                  <a:ext uri="{FF2B5EF4-FFF2-40B4-BE49-F238E27FC236}">
                    <a16:creationId xmlns:a16="http://schemas.microsoft.com/office/drawing/2014/main" id="{AB8EC024-06A7-4E57-8A0F-4D8E33FDF48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31;p33">
                <a:extLst>
                  <a:ext uri="{FF2B5EF4-FFF2-40B4-BE49-F238E27FC236}">
                    <a16:creationId xmlns:a16="http://schemas.microsoft.com/office/drawing/2014/main" id="{20526CF9-4A50-4A90-8D2B-D73BF0DD63F0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32;p33">
                <a:extLst>
                  <a:ext uri="{FF2B5EF4-FFF2-40B4-BE49-F238E27FC236}">
                    <a16:creationId xmlns:a16="http://schemas.microsoft.com/office/drawing/2014/main" id="{AE505D6E-608B-4336-9B72-9311E457575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33;p33">
                <a:extLst>
                  <a:ext uri="{FF2B5EF4-FFF2-40B4-BE49-F238E27FC236}">
                    <a16:creationId xmlns:a16="http://schemas.microsoft.com/office/drawing/2014/main" id="{D70E1673-76C2-4667-A7E7-3F5D7FA89607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nimBg="1"/>
      <p:bldP spid="634" grpId="0" animBg="1"/>
      <p:bldP spid="635" grpId="0"/>
      <p:bldP spid="6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181;p73">
            <a:extLst>
              <a:ext uri="{FF2B5EF4-FFF2-40B4-BE49-F238E27FC236}">
                <a16:creationId xmlns:a16="http://schemas.microsoft.com/office/drawing/2014/main" id="{172A2154-B0FD-42E4-AE21-75ABBBD12FE6}"/>
              </a:ext>
            </a:extLst>
          </p:cNvPr>
          <p:cNvSpPr/>
          <p:nvPr/>
        </p:nvSpPr>
        <p:spPr>
          <a:xfrm>
            <a:off x="5945011" y="1526241"/>
            <a:ext cx="3097389" cy="2199091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13673-72A2-477D-ADF6-B6449AB4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27" y="1470678"/>
            <a:ext cx="3757765" cy="2505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56790-D028-42C1-83BF-9414D6978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4598"/>
            <a:ext cx="3469759" cy="2697339"/>
          </a:xfrm>
          <a:prstGeom prst="rect">
            <a:avLst/>
          </a:prstGeom>
        </p:spPr>
      </p:pic>
      <p:sp>
        <p:nvSpPr>
          <p:cNvPr id="9" name="Google Shape;2181;p73">
            <a:extLst>
              <a:ext uri="{FF2B5EF4-FFF2-40B4-BE49-F238E27FC236}">
                <a16:creationId xmlns:a16="http://schemas.microsoft.com/office/drawing/2014/main" id="{7C91D1DE-433B-42D4-95CA-A24925B2C709}"/>
              </a:ext>
            </a:extLst>
          </p:cNvPr>
          <p:cNvSpPr/>
          <p:nvPr/>
        </p:nvSpPr>
        <p:spPr>
          <a:xfrm>
            <a:off x="2439811" y="282223"/>
            <a:ext cx="4188177" cy="69508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18CB6-E619-40D9-8742-10D3E6382DFD}"/>
              </a:ext>
            </a:extLst>
          </p:cNvPr>
          <p:cNvSpPr txBox="1"/>
          <p:nvPr/>
        </p:nvSpPr>
        <p:spPr>
          <a:xfrm>
            <a:off x="2582527" y="282223"/>
            <a:ext cx="404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E1ED3-4419-43AE-A5EA-C1B5EC83ADBC}"/>
              </a:ext>
            </a:extLst>
          </p:cNvPr>
          <p:cNvSpPr txBox="1"/>
          <p:nvPr/>
        </p:nvSpPr>
        <p:spPr>
          <a:xfrm>
            <a:off x="6281103" y="1540698"/>
            <a:ext cx="26145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nào cắt được mẩu nhỏ nhất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giành chiến thắng.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9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79"/>
          <p:cNvSpPr/>
          <p:nvPr/>
        </p:nvSpPr>
        <p:spPr>
          <a:xfrm>
            <a:off x="5181599" y="1218278"/>
            <a:ext cx="3736623" cy="286830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BED5FBF-4479-4308-8327-DC84FFC0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A2783B7-FAA4-4915-949D-59D96D982298}"/>
              </a:ext>
            </a:extLst>
          </p:cNvPr>
          <p:cNvSpPr txBox="1"/>
          <p:nvPr/>
        </p:nvSpPr>
        <p:spPr>
          <a:xfrm>
            <a:off x="684389" y="4172853"/>
            <a:ext cx="246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Democritus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E627F-316F-47F9-9CDC-DC5205BB8C86}"/>
              </a:ext>
            </a:extLst>
          </p:cNvPr>
          <p:cNvSpPr txBox="1"/>
          <p:nvPr/>
        </p:nvSpPr>
        <p:spPr>
          <a:xfrm>
            <a:off x="5390514" y="1370677"/>
            <a:ext cx="3646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là những hạt vô cùng nhỏ, không thể phân chia nhỏ hơn được nữa, tạo nên các vật</a:t>
            </a:r>
            <a:endParaRPr lang="en-US" sz="32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93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6" grpId="0" animBg="1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76;p79">
            <a:extLst>
              <a:ext uri="{FF2B5EF4-FFF2-40B4-BE49-F238E27FC236}">
                <a16:creationId xmlns:a16="http://schemas.microsoft.com/office/drawing/2014/main" id="{52E41B0E-AB4B-47BD-AFBB-4DB1A0162AC6}"/>
              </a:ext>
            </a:extLst>
          </p:cNvPr>
          <p:cNvSpPr/>
          <p:nvPr/>
        </p:nvSpPr>
        <p:spPr>
          <a:xfrm>
            <a:off x="4346223" y="1039590"/>
            <a:ext cx="4572000" cy="325018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6664C-ABB0-494E-A528-AD25EAD4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416498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849EB-F27F-4990-9C63-6B01F1ACCFBF}"/>
              </a:ext>
            </a:extLst>
          </p:cNvPr>
          <p:cNvSpPr txBox="1"/>
          <p:nvPr/>
        </p:nvSpPr>
        <p:spPr>
          <a:xfrm>
            <a:off x="206418" y="4582180"/>
            <a:ext cx="37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Dalton (1766 – 1844)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3075C-0EEE-4DC2-99D1-FE938669072D}"/>
              </a:ext>
            </a:extLst>
          </p:cNvPr>
          <p:cNvSpPr txBox="1"/>
          <p:nvPr/>
        </p:nvSpPr>
        <p:spPr>
          <a:xfrm>
            <a:off x="4598185" y="1086356"/>
            <a:ext cx="4164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1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err="1" smtClean="0">
            <a:solidFill>
              <a:srgbClr val="263E68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636</Words>
  <Application>Microsoft Office PowerPoint</Application>
  <PresentationFormat>On-screen Show (16:9)</PresentationFormat>
  <Paragraphs>71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Comfortaa</vt:lpstr>
      <vt:lpstr>Single Day</vt:lpstr>
      <vt:lpstr>Comfortaa SemiBold</vt:lpstr>
      <vt:lpstr>Arial</vt:lpstr>
      <vt:lpstr>Questrial</vt:lpstr>
      <vt:lpstr>Comfortaa Light</vt:lpstr>
      <vt:lpstr>Comfortaa Medium</vt:lpstr>
      <vt:lpstr>Times New Roman</vt:lpstr>
      <vt:lpstr>Mali SemiBold</vt:lpstr>
      <vt:lpstr>Mali Medium</vt:lpstr>
      <vt:lpstr>Basic Chemistry for Pre-K by Slidesgo</vt:lpstr>
      <vt:lpstr>PowerPoint Presentation</vt:lpstr>
      <vt:lpstr>PowerPoint Presentation</vt:lpstr>
      <vt:lpstr>NGUYÊN TỬ.  SƠ  LƯỢC VỀ BẢNG TUẦN HOÀN CÁC NGUYÊN TỐ HOÁ HỌC </vt:lpstr>
      <vt:lpstr>NGUYÊN TỬ</vt:lpstr>
      <vt:lpstr>03</vt:lpstr>
      <vt:lpstr>01</vt:lpstr>
      <vt:lpstr>PowerPoint Presentation</vt:lpstr>
      <vt:lpstr>PowerPoint Presentation</vt:lpstr>
      <vt:lpstr>PowerPoint Presentation</vt:lpstr>
      <vt:lpstr>PowerPoint Presentation</vt:lpstr>
      <vt:lpstr>Mô hình nguyên tử của Rơ-dơ-pho - Bo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Chemistry  for Pre-K</dc:title>
  <dc:creator>Dell</dc:creator>
  <cp:lastModifiedBy>Admin</cp:lastModifiedBy>
  <cp:revision>12</cp:revision>
  <dcterms:modified xsi:type="dcterms:W3CDTF">2024-03-13T20:46:38Z</dcterms:modified>
</cp:coreProperties>
</file>